
<file path=[Content_Types].xml><?xml version="1.0" encoding="utf-8"?>
<Types xmlns="http://schemas.openxmlformats.org/package/2006/content-types">
  <Default Extension="fntdata" ContentType="application/x-fontdata"/>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6.xml" ContentType="application/vnd.openxmlformats-officedocument.presentationml.notesSlide+xml"/>
  <Override PartName="/ppt/notesSlides/notesSlide7.xml" ContentType="application/vnd.openxmlformats-officedocument.presentationml.notesSlide+xml"/>
  <Override PartName="/ppt/tags/tag1.xml" ContentType="application/vnd.openxmlformats-officedocument.presentationml.tags+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82" r:id="rId1"/>
  </p:sldMasterIdLst>
  <p:notesMasterIdLst>
    <p:notesMasterId r:id="rId27"/>
  </p:notesMasterIdLst>
  <p:sldIdLst>
    <p:sldId id="256" r:id="rId2"/>
    <p:sldId id="312" r:id="rId3"/>
    <p:sldId id="264" r:id="rId4"/>
    <p:sldId id="322" r:id="rId5"/>
    <p:sldId id="323" r:id="rId6"/>
    <p:sldId id="259" r:id="rId7"/>
    <p:sldId id="315" r:id="rId8"/>
    <p:sldId id="317" r:id="rId9"/>
    <p:sldId id="318" r:id="rId10"/>
    <p:sldId id="319" r:id="rId11"/>
    <p:sldId id="261" r:id="rId12"/>
    <p:sldId id="324" r:id="rId13"/>
    <p:sldId id="321" r:id="rId14"/>
    <p:sldId id="273" r:id="rId15"/>
    <p:sldId id="325" r:id="rId16"/>
    <p:sldId id="328" r:id="rId17"/>
    <p:sldId id="329" r:id="rId18"/>
    <p:sldId id="330" r:id="rId19"/>
    <p:sldId id="327" r:id="rId20"/>
    <p:sldId id="320" r:id="rId21"/>
    <p:sldId id="331" r:id="rId22"/>
    <p:sldId id="332" r:id="rId23"/>
    <p:sldId id="263" r:id="rId24"/>
    <p:sldId id="333" r:id="rId25"/>
    <p:sldId id="334" r:id="rId26"/>
  </p:sldIdLst>
  <p:sldSz cx="9144000" cy="5143500" type="screen16x9"/>
  <p:notesSz cx="6858000" cy="9144000"/>
  <p:embeddedFontLst>
    <p:embeddedFont>
      <p:font typeface="Baloo 2" panose="020B0604020202020204" charset="0"/>
      <p:regular r:id="rId28"/>
      <p:bold r:id="rId29"/>
    </p:embeddedFont>
    <p:embeddedFont>
      <p:font typeface="Berlin Sans FB" panose="020E0602020502020306" pitchFamily="34" charset="0"/>
      <p:regular r:id="rId30"/>
      <p:bold r:id="rId31"/>
    </p:embeddedFont>
    <p:embeddedFont>
      <p:font typeface="Chewy" panose="020B0604020202020204" charset="0"/>
      <p:regular r:id="rId32"/>
    </p:embeddedFont>
    <p:embeddedFont>
      <p:font typeface="Open sans" panose="020B0606030504020204" pitchFamily="34" charset="0"/>
      <p:regular r:id="rId33"/>
      <p:bold r:id="rId34"/>
      <p:italic r:id="rId35"/>
      <p:boldItalic r:id="rId36"/>
    </p:embeddedFont>
    <p:embeddedFont>
      <p:font typeface="Open sans" panose="020B0606030504020204" pitchFamily="34" charset="0"/>
      <p:regular r:id="rId33"/>
      <p:bold r:id="rId34"/>
      <p:italic r:id="rId35"/>
      <p:boldItalic r:id="rId36"/>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10C4CD80-3824-49AF-8DCD-EFC33DCD1EF3}">
  <a:tblStyle styleId="{10C4CD80-3824-49AF-8DCD-EFC33DCD1EF3}"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7713" autoAdjust="0"/>
  </p:normalViewPr>
  <p:slideViewPr>
    <p:cSldViewPr snapToGrid="0">
      <p:cViewPr varScale="1">
        <p:scale>
          <a:sx n="124" d="100"/>
          <a:sy n="124" d="100"/>
        </p:scale>
        <p:origin x="1224" y="12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21" Type="http://schemas.openxmlformats.org/officeDocument/2006/relationships/slide" Target="slides/slide20.xml"/><Relationship Id="rId34" Type="http://schemas.openxmlformats.org/officeDocument/2006/relationships/font" Target="fonts/font7.fntdata"/><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font" Target="fonts/font6.fntdata"/><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font" Target="fonts/font2.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font" Target="fonts/font5.fntdata"/><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font" Target="fonts/font1.fntdata"/><Relationship Id="rId36" Type="http://schemas.openxmlformats.org/officeDocument/2006/relationships/font" Target="fonts/font9.fntdata"/><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font" Target="fonts/font4.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font" Target="fonts/font3.fntdata"/><Relationship Id="rId35" Type="http://schemas.openxmlformats.org/officeDocument/2006/relationships/font" Target="fonts/font8.fntdata"/><Relationship Id="rId8" Type="http://schemas.openxmlformats.org/officeDocument/2006/relationships/slide" Target="slides/slide7.xml"/><Relationship Id="rId3" Type="http://schemas.openxmlformats.org/officeDocument/2006/relationships/slide" Target="slides/slide2.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29B43F9-1A2A-421E-816C-1C75FAC3BF3F}" type="doc">
      <dgm:prSet loTypeId="urn:microsoft.com/office/officeart/2005/8/layout/vList5" loCatId="list" qsTypeId="urn:microsoft.com/office/officeart/2005/8/quickstyle/simple1" qsCatId="simple" csTypeId="urn:microsoft.com/office/officeart/2005/8/colors/colorful5" csCatId="colorful" phldr="1"/>
      <dgm:spPr/>
    </dgm:pt>
    <dgm:pt modelId="{63EA4F5F-CF33-4264-8D63-8DE4819DF373}">
      <dgm:prSet phldrT="[Text]"/>
      <dgm:spPr>
        <a:solidFill>
          <a:schemeClr val="accent2">
            <a:lumMod val="40000"/>
            <a:lumOff val="60000"/>
          </a:schemeClr>
        </a:solidFill>
      </dgm:spPr>
      <dgm:t>
        <a:bodyPr/>
        <a:lstStyle/>
        <a:p>
          <a:r>
            <a:rPr lang="en-US" b="1" dirty="0">
              <a:solidFill>
                <a:schemeClr val="tx1"/>
              </a:solidFill>
              <a:latin typeface="Open Sans" panose="020B0606030504020204" pitchFamily="34" charset="0"/>
              <a:ea typeface="Open Sans" panose="020B0606030504020204" pitchFamily="34" charset="0"/>
              <a:cs typeface="Open Sans" panose="020B0606030504020204" pitchFamily="34" charset="0"/>
            </a:rPr>
            <a:t>Quantitative</a:t>
          </a:r>
          <a:r>
            <a:rPr lang="en-US" b="1" dirty="0">
              <a:latin typeface="Open Sans" panose="020B0606030504020204" pitchFamily="34" charset="0"/>
              <a:ea typeface="Open Sans" panose="020B0606030504020204" pitchFamily="34" charset="0"/>
              <a:cs typeface="Open Sans" panose="020B0606030504020204" pitchFamily="34" charset="0"/>
            </a:rPr>
            <a:t> </a:t>
          </a:r>
        </a:p>
      </dgm:t>
    </dgm:pt>
    <dgm:pt modelId="{B8C26F0E-6316-46A1-89A4-B470733E5D66}" type="parTrans" cxnId="{0D2CBF3E-6E4D-4447-B817-BC1D17B81ECF}">
      <dgm:prSet/>
      <dgm:spPr/>
      <dgm:t>
        <a:bodyPr/>
        <a:lstStyle/>
        <a:p>
          <a:endParaRPr lang="en-US"/>
        </a:p>
      </dgm:t>
    </dgm:pt>
    <dgm:pt modelId="{61B77C39-CB64-4498-876C-5F17E327F2FE}" type="sibTrans" cxnId="{0D2CBF3E-6E4D-4447-B817-BC1D17B81ECF}">
      <dgm:prSet/>
      <dgm:spPr/>
      <dgm:t>
        <a:bodyPr/>
        <a:lstStyle/>
        <a:p>
          <a:endParaRPr lang="en-US"/>
        </a:p>
      </dgm:t>
    </dgm:pt>
    <dgm:pt modelId="{076650C3-384C-4AD2-B3C3-F612043A8B01}">
      <dgm:prSet phldrT="[Text]"/>
      <dgm:spPr>
        <a:solidFill>
          <a:schemeClr val="tx2">
            <a:lumMod val="40000"/>
            <a:lumOff val="60000"/>
          </a:schemeClr>
        </a:solidFill>
      </dgm:spPr>
      <dgm:t>
        <a:bodyPr/>
        <a:lstStyle/>
        <a:p>
          <a:r>
            <a:rPr lang="en-US" b="1" dirty="0">
              <a:solidFill>
                <a:schemeClr val="tx1"/>
              </a:solidFill>
              <a:latin typeface="Open Sans" panose="020B0606030504020204" pitchFamily="34" charset="0"/>
              <a:ea typeface="Open Sans" panose="020B0606030504020204" pitchFamily="34" charset="0"/>
              <a:cs typeface="Open Sans" panose="020B0606030504020204" pitchFamily="34" charset="0"/>
            </a:rPr>
            <a:t>Qualitative</a:t>
          </a:r>
        </a:p>
      </dgm:t>
    </dgm:pt>
    <dgm:pt modelId="{6B5A4D07-08D6-4504-9100-6971F04A23D0}" type="parTrans" cxnId="{8948DA43-DCAE-49C1-A96E-89B3BA082345}">
      <dgm:prSet/>
      <dgm:spPr/>
      <dgm:t>
        <a:bodyPr/>
        <a:lstStyle/>
        <a:p>
          <a:endParaRPr lang="en-US"/>
        </a:p>
      </dgm:t>
    </dgm:pt>
    <dgm:pt modelId="{A24C241D-49A4-4AA4-A56E-CE076ACC9902}" type="sibTrans" cxnId="{8948DA43-DCAE-49C1-A96E-89B3BA082345}">
      <dgm:prSet/>
      <dgm:spPr/>
      <dgm:t>
        <a:bodyPr/>
        <a:lstStyle/>
        <a:p>
          <a:endParaRPr lang="en-US"/>
        </a:p>
      </dgm:t>
    </dgm:pt>
    <dgm:pt modelId="{2D271937-FDFD-42B8-8278-2E296495EEB0}">
      <dgm:prSet phldrT="[Text]" custT="1"/>
      <dgm:spPr>
        <a:solidFill>
          <a:schemeClr val="bg2">
            <a:lumMod val="40000"/>
            <a:lumOff val="60000"/>
            <a:alpha val="90000"/>
          </a:schemeClr>
        </a:solidFill>
      </dgm:spPr>
      <dgm:t>
        <a:bodyPr/>
        <a:lstStyle/>
        <a:p>
          <a:r>
            <a:rPr lang="en-US" sz="1200" dirty="0">
              <a:latin typeface="Open Sans" panose="020B0606030504020204" pitchFamily="34" charset="0"/>
              <a:ea typeface="Open Sans" panose="020B0606030504020204" pitchFamily="34" charset="0"/>
              <a:cs typeface="Open Sans" panose="020B0606030504020204" pitchFamily="34" charset="0"/>
            </a:rPr>
            <a:t>Includes pace of progress through program (% of program completed)</a:t>
          </a:r>
        </a:p>
      </dgm:t>
    </dgm:pt>
    <dgm:pt modelId="{F7BF8DE4-DD5A-4A07-A5AB-ED60E0C5DCF8}" type="parTrans" cxnId="{85F488BB-D1F5-4A40-9F5A-B1750F423530}">
      <dgm:prSet/>
      <dgm:spPr/>
      <dgm:t>
        <a:bodyPr/>
        <a:lstStyle/>
        <a:p>
          <a:endParaRPr lang="en-US"/>
        </a:p>
      </dgm:t>
    </dgm:pt>
    <dgm:pt modelId="{E8458190-A63E-4CA0-AC22-AE37173EC347}" type="sibTrans" cxnId="{85F488BB-D1F5-4A40-9F5A-B1750F423530}">
      <dgm:prSet/>
      <dgm:spPr/>
      <dgm:t>
        <a:bodyPr/>
        <a:lstStyle/>
        <a:p>
          <a:endParaRPr lang="en-US"/>
        </a:p>
      </dgm:t>
    </dgm:pt>
    <dgm:pt modelId="{A9E569CD-9CF9-4E7C-B429-BF433C23BBC8}">
      <dgm:prSet phldrT="[Text]" custT="1"/>
      <dgm:spPr>
        <a:solidFill>
          <a:schemeClr val="accent4">
            <a:lumMod val="40000"/>
            <a:lumOff val="60000"/>
            <a:alpha val="90000"/>
          </a:schemeClr>
        </a:solidFill>
      </dgm:spPr>
      <dgm:t>
        <a:bodyPr/>
        <a:lstStyle/>
        <a:p>
          <a:r>
            <a:rPr lang="en-US" sz="1200" dirty="0">
              <a:latin typeface="Open Sans" panose="020B0606030504020204" pitchFamily="34" charset="0"/>
              <a:ea typeface="Open Sans" panose="020B0606030504020204" pitchFamily="34" charset="0"/>
              <a:cs typeface="Open Sans" panose="020B0606030504020204" pitchFamily="34" charset="0"/>
            </a:rPr>
            <a:t>Grade based</a:t>
          </a:r>
        </a:p>
      </dgm:t>
    </dgm:pt>
    <dgm:pt modelId="{AA556F67-EC39-460F-944F-0D0836B572EA}" type="parTrans" cxnId="{339123A0-8F5D-410C-8C8C-1F2182F25A0D}">
      <dgm:prSet/>
      <dgm:spPr/>
      <dgm:t>
        <a:bodyPr/>
        <a:lstStyle/>
        <a:p>
          <a:endParaRPr lang="en-US"/>
        </a:p>
      </dgm:t>
    </dgm:pt>
    <dgm:pt modelId="{03F3F2D5-5E33-4235-8BF2-4DE05FF30AB7}" type="sibTrans" cxnId="{339123A0-8F5D-410C-8C8C-1F2182F25A0D}">
      <dgm:prSet/>
      <dgm:spPr/>
      <dgm:t>
        <a:bodyPr/>
        <a:lstStyle/>
        <a:p>
          <a:endParaRPr lang="en-US"/>
        </a:p>
      </dgm:t>
    </dgm:pt>
    <dgm:pt modelId="{CBDD2DDD-BE2D-4584-838D-1B828B5D61E4}">
      <dgm:prSet phldrT="[Text]" custT="1"/>
      <dgm:spPr>
        <a:solidFill>
          <a:schemeClr val="accent4">
            <a:lumMod val="40000"/>
            <a:lumOff val="60000"/>
            <a:alpha val="90000"/>
          </a:schemeClr>
        </a:solidFill>
      </dgm:spPr>
      <dgm:t>
        <a:bodyPr/>
        <a:lstStyle/>
        <a:p>
          <a:r>
            <a:rPr lang="en-US" sz="1200" dirty="0">
              <a:latin typeface="Open Sans" panose="020B0606030504020204" pitchFamily="34" charset="0"/>
              <a:ea typeface="Open Sans" panose="020B0606030504020204" pitchFamily="34" charset="0"/>
              <a:cs typeface="Open Sans" panose="020B0606030504020204" pitchFamily="34" charset="0"/>
            </a:rPr>
            <a:t>Can be GPA or appropriate alternative measure of academic achievement </a:t>
          </a:r>
        </a:p>
      </dgm:t>
    </dgm:pt>
    <dgm:pt modelId="{4B7485FF-5F57-4257-8814-A65E4584EB3A}" type="parTrans" cxnId="{80A8471A-39EA-46C8-8F10-210BEEC61058}">
      <dgm:prSet/>
      <dgm:spPr/>
      <dgm:t>
        <a:bodyPr/>
        <a:lstStyle/>
        <a:p>
          <a:endParaRPr lang="en-US"/>
        </a:p>
      </dgm:t>
    </dgm:pt>
    <dgm:pt modelId="{DEEE91EC-86D2-4AE8-B707-E8AD0EBF2565}" type="sibTrans" cxnId="{80A8471A-39EA-46C8-8F10-210BEEC61058}">
      <dgm:prSet/>
      <dgm:spPr/>
      <dgm:t>
        <a:bodyPr/>
        <a:lstStyle/>
        <a:p>
          <a:endParaRPr lang="en-US"/>
        </a:p>
      </dgm:t>
    </dgm:pt>
    <dgm:pt modelId="{C384877F-0602-4E59-BDBB-F414A675A23F}">
      <dgm:prSet phldrT="[Text]" custT="1"/>
      <dgm:spPr>
        <a:solidFill>
          <a:schemeClr val="bg2">
            <a:lumMod val="40000"/>
            <a:lumOff val="60000"/>
            <a:alpha val="90000"/>
          </a:schemeClr>
        </a:solidFill>
      </dgm:spPr>
      <dgm:t>
        <a:bodyPr/>
        <a:lstStyle/>
        <a:p>
          <a:r>
            <a:rPr lang="en-US" sz="1200" dirty="0">
              <a:latin typeface="Open Sans" panose="020B0606030504020204" pitchFamily="34" charset="0"/>
              <a:ea typeface="Open Sans" panose="020B0606030504020204" pitchFamily="34" charset="0"/>
              <a:cs typeface="Open Sans" panose="020B0606030504020204" pitchFamily="34" charset="0"/>
            </a:rPr>
            <a:t>Maximum timeframe</a:t>
          </a:r>
        </a:p>
      </dgm:t>
    </dgm:pt>
    <dgm:pt modelId="{FC64655A-7B0B-4DE8-A6F8-3BC4FF59AE54}" type="parTrans" cxnId="{3BCC23B4-952A-492B-8D5B-E297C9D386DE}">
      <dgm:prSet/>
      <dgm:spPr/>
      <dgm:t>
        <a:bodyPr/>
        <a:lstStyle/>
        <a:p>
          <a:endParaRPr lang="en-US"/>
        </a:p>
      </dgm:t>
    </dgm:pt>
    <dgm:pt modelId="{151B66C7-E29F-42F2-8E05-653227C7ACE0}" type="sibTrans" cxnId="{3BCC23B4-952A-492B-8D5B-E297C9D386DE}">
      <dgm:prSet/>
      <dgm:spPr/>
      <dgm:t>
        <a:bodyPr/>
        <a:lstStyle/>
        <a:p>
          <a:endParaRPr lang="en-US"/>
        </a:p>
      </dgm:t>
    </dgm:pt>
    <dgm:pt modelId="{18C047B9-C733-454D-A10A-7D5535E2F748}" type="pres">
      <dgm:prSet presAssocID="{529B43F9-1A2A-421E-816C-1C75FAC3BF3F}" presName="Name0" presStyleCnt="0">
        <dgm:presLayoutVars>
          <dgm:dir/>
          <dgm:animLvl val="lvl"/>
          <dgm:resizeHandles val="exact"/>
        </dgm:presLayoutVars>
      </dgm:prSet>
      <dgm:spPr/>
    </dgm:pt>
    <dgm:pt modelId="{F637D225-5A6D-491E-B70E-7A0162190699}" type="pres">
      <dgm:prSet presAssocID="{63EA4F5F-CF33-4264-8D63-8DE4819DF373}" presName="linNode" presStyleCnt="0"/>
      <dgm:spPr/>
    </dgm:pt>
    <dgm:pt modelId="{B91C50EA-56CC-41E0-BBA6-92D855D1A908}" type="pres">
      <dgm:prSet presAssocID="{63EA4F5F-CF33-4264-8D63-8DE4819DF373}" presName="parentText" presStyleLbl="node1" presStyleIdx="0" presStyleCnt="2">
        <dgm:presLayoutVars>
          <dgm:chMax val="1"/>
          <dgm:bulletEnabled val="1"/>
        </dgm:presLayoutVars>
      </dgm:prSet>
      <dgm:spPr/>
    </dgm:pt>
    <dgm:pt modelId="{8B0574C9-5D85-4EB2-A3D9-085B32D5384F}" type="pres">
      <dgm:prSet presAssocID="{63EA4F5F-CF33-4264-8D63-8DE4819DF373}" presName="descendantText" presStyleLbl="alignAccFollowNode1" presStyleIdx="0" presStyleCnt="2">
        <dgm:presLayoutVars>
          <dgm:bulletEnabled val="1"/>
        </dgm:presLayoutVars>
      </dgm:prSet>
      <dgm:spPr/>
    </dgm:pt>
    <dgm:pt modelId="{4168A1E2-76B6-4550-8D97-5999A394A9EA}" type="pres">
      <dgm:prSet presAssocID="{61B77C39-CB64-4498-876C-5F17E327F2FE}" presName="sp" presStyleCnt="0"/>
      <dgm:spPr/>
    </dgm:pt>
    <dgm:pt modelId="{7C109769-0F1E-4C8E-9039-F079555D30F0}" type="pres">
      <dgm:prSet presAssocID="{076650C3-384C-4AD2-B3C3-F612043A8B01}" presName="linNode" presStyleCnt="0"/>
      <dgm:spPr/>
    </dgm:pt>
    <dgm:pt modelId="{EA27625F-602C-4B2C-8E71-C5D7DF3C4A1F}" type="pres">
      <dgm:prSet presAssocID="{076650C3-384C-4AD2-B3C3-F612043A8B01}" presName="parentText" presStyleLbl="node1" presStyleIdx="1" presStyleCnt="2">
        <dgm:presLayoutVars>
          <dgm:chMax val="1"/>
          <dgm:bulletEnabled val="1"/>
        </dgm:presLayoutVars>
      </dgm:prSet>
      <dgm:spPr/>
    </dgm:pt>
    <dgm:pt modelId="{B4BCF4E3-585C-4342-BB67-8710B4F0695D}" type="pres">
      <dgm:prSet presAssocID="{076650C3-384C-4AD2-B3C3-F612043A8B01}" presName="descendantText" presStyleLbl="alignAccFollowNode1" presStyleIdx="1" presStyleCnt="2">
        <dgm:presLayoutVars>
          <dgm:bulletEnabled val="1"/>
        </dgm:presLayoutVars>
      </dgm:prSet>
      <dgm:spPr/>
    </dgm:pt>
  </dgm:ptLst>
  <dgm:cxnLst>
    <dgm:cxn modelId="{80A8471A-39EA-46C8-8F10-210BEEC61058}" srcId="{076650C3-384C-4AD2-B3C3-F612043A8B01}" destId="{CBDD2DDD-BE2D-4584-838D-1B828B5D61E4}" srcOrd="1" destOrd="0" parTransId="{4B7485FF-5F57-4257-8814-A65E4584EB3A}" sibTransId="{DEEE91EC-86D2-4AE8-B707-E8AD0EBF2565}"/>
    <dgm:cxn modelId="{C0635A31-2787-42D2-9217-3A1F09D9C881}" type="presOf" srcId="{A9E569CD-9CF9-4E7C-B429-BF433C23BBC8}" destId="{B4BCF4E3-585C-4342-BB67-8710B4F0695D}" srcOrd="0" destOrd="0" presId="urn:microsoft.com/office/officeart/2005/8/layout/vList5"/>
    <dgm:cxn modelId="{DF186934-A444-4061-886E-F6636E6ABD8A}" type="presOf" srcId="{2D271937-FDFD-42B8-8278-2E296495EEB0}" destId="{8B0574C9-5D85-4EB2-A3D9-085B32D5384F}" srcOrd="0" destOrd="0" presId="urn:microsoft.com/office/officeart/2005/8/layout/vList5"/>
    <dgm:cxn modelId="{1E950436-3656-4AC7-8B12-3C722967C1E3}" type="presOf" srcId="{CBDD2DDD-BE2D-4584-838D-1B828B5D61E4}" destId="{B4BCF4E3-585C-4342-BB67-8710B4F0695D}" srcOrd="0" destOrd="1" presId="urn:microsoft.com/office/officeart/2005/8/layout/vList5"/>
    <dgm:cxn modelId="{0D2CBF3E-6E4D-4447-B817-BC1D17B81ECF}" srcId="{529B43F9-1A2A-421E-816C-1C75FAC3BF3F}" destId="{63EA4F5F-CF33-4264-8D63-8DE4819DF373}" srcOrd="0" destOrd="0" parTransId="{B8C26F0E-6316-46A1-89A4-B470733E5D66}" sibTransId="{61B77C39-CB64-4498-876C-5F17E327F2FE}"/>
    <dgm:cxn modelId="{8948DA43-DCAE-49C1-A96E-89B3BA082345}" srcId="{529B43F9-1A2A-421E-816C-1C75FAC3BF3F}" destId="{076650C3-384C-4AD2-B3C3-F612043A8B01}" srcOrd="1" destOrd="0" parTransId="{6B5A4D07-08D6-4504-9100-6971F04A23D0}" sibTransId="{A24C241D-49A4-4AA4-A56E-CE076ACC9902}"/>
    <dgm:cxn modelId="{77B02668-930F-4DC9-9816-F7878816A20B}" type="presOf" srcId="{63EA4F5F-CF33-4264-8D63-8DE4819DF373}" destId="{B91C50EA-56CC-41E0-BBA6-92D855D1A908}" srcOrd="0" destOrd="0" presId="urn:microsoft.com/office/officeart/2005/8/layout/vList5"/>
    <dgm:cxn modelId="{D33D7780-575C-4CBC-AEFD-3C97CC0D0660}" type="presOf" srcId="{C384877F-0602-4E59-BDBB-F414A675A23F}" destId="{8B0574C9-5D85-4EB2-A3D9-085B32D5384F}" srcOrd="0" destOrd="1" presId="urn:microsoft.com/office/officeart/2005/8/layout/vList5"/>
    <dgm:cxn modelId="{339123A0-8F5D-410C-8C8C-1F2182F25A0D}" srcId="{076650C3-384C-4AD2-B3C3-F612043A8B01}" destId="{A9E569CD-9CF9-4E7C-B429-BF433C23BBC8}" srcOrd="0" destOrd="0" parTransId="{AA556F67-EC39-460F-944F-0D0836B572EA}" sibTransId="{03F3F2D5-5E33-4235-8BF2-4DE05FF30AB7}"/>
    <dgm:cxn modelId="{B93BF8AF-6C6C-4923-914B-7100996D9754}" type="presOf" srcId="{076650C3-384C-4AD2-B3C3-F612043A8B01}" destId="{EA27625F-602C-4B2C-8E71-C5D7DF3C4A1F}" srcOrd="0" destOrd="0" presId="urn:microsoft.com/office/officeart/2005/8/layout/vList5"/>
    <dgm:cxn modelId="{3BCC23B4-952A-492B-8D5B-E297C9D386DE}" srcId="{63EA4F5F-CF33-4264-8D63-8DE4819DF373}" destId="{C384877F-0602-4E59-BDBB-F414A675A23F}" srcOrd="1" destOrd="0" parTransId="{FC64655A-7B0B-4DE8-A6F8-3BC4FF59AE54}" sibTransId="{151B66C7-E29F-42F2-8E05-653227C7ACE0}"/>
    <dgm:cxn modelId="{85F488BB-D1F5-4A40-9F5A-B1750F423530}" srcId="{63EA4F5F-CF33-4264-8D63-8DE4819DF373}" destId="{2D271937-FDFD-42B8-8278-2E296495EEB0}" srcOrd="0" destOrd="0" parTransId="{F7BF8DE4-DD5A-4A07-A5AB-ED60E0C5DCF8}" sibTransId="{E8458190-A63E-4CA0-AC22-AE37173EC347}"/>
    <dgm:cxn modelId="{5625A1DC-9C32-4648-8CF0-3FEB5BD3EB37}" type="presOf" srcId="{529B43F9-1A2A-421E-816C-1C75FAC3BF3F}" destId="{18C047B9-C733-454D-A10A-7D5535E2F748}" srcOrd="0" destOrd="0" presId="urn:microsoft.com/office/officeart/2005/8/layout/vList5"/>
    <dgm:cxn modelId="{9AAACF06-7187-49EE-A584-4C53BE0866EE}" type="presParOf" srcId="{18C047B9-C733-454D-A10A-7D5535E2F748}" destId="{F637D225-5A6D-491E-B70E-7A0162190699}" srcOrd="0" destOrd="0" presId="urn:microsoft.com/office/officeart/2005/8/layout/vList5"/>
    <dgm:cxn modelId="{BDBF542C-1D92-4673-BE47-546D4F661537}" type="presParOf" srcId="{F637D225-5A6D-491E-B70E-7A0162190699}" destId="{B91C50EA-56CC-41E0-BBA6-92D855D1A908}" srcOrd="0" destOrd="0" presId="urn:microsoft.com/office/officeart/2005/8/layout/vList5"/>
    <dgm:cxn modelId="{D8FA89EC-BC14-4B75-8F0E-FC947B793763}" type="presParOf" srcId="{F637D225-5A6D-491E-B70E-7A0162190699}" destId="{8B0574C9-5D85-4EB2-A3D9-085B32D5384F}" srcOrd="1" destOrd="0" presId="urn:microsoft.com/office/officeart/2005/8/layout/vList5"/>
    <dgm:cxn modelId="{DEC3E84C-7E3A-456A-AD47-F410ABFF293D}" type="presParOf" srcId="{18C047B9-C733-454D-A10A-7D5535E2F748}" destId="{4168A1E2-76B6-4550-8D97-5999A394A9EA}" srcOrd="1" destOrd="0" presId="urn:microsoft.com/office/officeart/2005/8/layout/vList5"/>
    <dgm:cxn modelId="{B84D31B2-6497-4084-8310-A81132C7E1CC}" type="presParOf" srcId="{18C047B9-C733-454D-A10A-7D5535E2F748}" destId="{7C109769-0F1E-4C8E-9039-F079555D30F0}" srcOrd="2" destOrd="0" presId="urn:microsoft.com/office/officeart/2005/8/layout/vList5"/>
    <dgm:cxn modelId="{4CBC3459-6CDF-4048-AD23-67F752E1712E}" type="presParOf" srcId="{7C109769-0F1E-4C8E-9039-F079555D30F0}" destId="{EA27625F-602C-4B2C-8E71-C5D7DF3C4A1F}" srcOrd="0" destOrd="0" presId="urn:microsoft.com/office/officeart/2005/8/layout/vList5"/>
    <dgm:cxn modelId="{0AED8587-E235-4282-BE43-C1765EC16AB7}" type="presParOf" srcId="{7C109769-0F1E-4C8E-9039-F079555D30F0}" destId="{B4BCF4E3-585C-4342-BB67-8710B4F0695D}" srcOrd="1" destOrd="0" presId="urn:microsoft.com/office/officeart/2005/8/layout/vList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B0574C9-5D85-4EB2-A3D9-085B32D5384F}">
      <dsp:nvSpPr>
        <dsp:cNvPr id="0" name=""/>
        <dsp:cNvSpPr/>
      </dsp:nvSpPr>
      <dsp:spPr>
        <a:xfrm rot="5400000">
          <a:off x="3968825" y="-1638299"/>
          <a:ext cx="588559" cy="4012334"/>
        </a:xfrm>
        <a:prstGeom prst="round2SameRect">
          <a:avLst/>
        </a:prstGeom>
        <a:solidFill>
          <a:schemeClr val="bg2">
            <a:lumMod val="40000"/>
            <a:lumOff val="60000"/>
            <a:alpha val="90000"/>
          </a:schemeClr>
        </a:solidFill>
        <a:ln w="25400" cap="flat" cmpd="sng" algn="ctr">
          <a:solidFill>
            <a:schemeClr val="accent5">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14300" lvl="1" indent="-114300" algn="l" defTabSz="533400">
            <a:lnSpc>
              <a:spcPct val="90000"/>
            </a:lnSpc>
            <a:spcBef>
              <a:spcPct val="0"/>
            </a:spcBef>
            <a:spcAft>
              <a:spcPct val="15000"/>
            </a:spcAft>
            <a:buChar char="•"/>
          </a:pPr>
          <a:r>
            <a:rPr lang="en-US" sz="1200" kern="1200" dirty="0">
              <a:latin typeface="Open Sans" panose="020B0606030504020204" pitchFamily="34" charset="0"/>
              <a:ea typeface="Open Sans" panose="020B0606030504020204" pitchFamily="34" charset="0"/>
              <a:cs typeface="Open Sans" panose="020B0606030504020204" pitchFamily="34" charset="0"/>
            </a:rPr>
            <a:t>Includes pace of progress through program (% of program completed)</a:t>
          </a:r>
        </a:p>
        <a:p>
          <a:pPr marL="114300" lvl="1" indent="-114300" algn="l" defTabSz="533400">
            <a:lnSpc>
              <a:spcPct val="90000"/>
            </a:lnSpc>
            <a:spcBef>
              <a:spcPct val="0"/>
            </a:spcBef>
            <a:spcAft>
              <a:spcPct val="15000"/>
            </a:spcAft>
            <a:buChar char="•"/>
          </a:pPr>
          <a:r>
            <a:rPr lang="en-US" sz="1200" kern="1200" dirty="0">
              <a:latin typeface="Open Sans" panose="020B0606030504020204" pitchFamily="34" charset="0"/>
              <a:ea typeface="Open Sans" panose="020B0606030504020204" pitchFamily="34" charset="0"/>
              <a:cs typeface="Open Sans" panose="020B0606030504020204" pitchFamily="34" charset="0"/>
            </a:rPr>
            <a:t>Maximum timeframe</a:t>
          </a:r>
        </a:p>
      </dsp:txBody>
      <dsp:txXfrm rot="-5400000">
        <a:off x="2256938" y="102319"/>
        <a:ext cx="3983603" cy="531097"/>
      </dsp:txXfrm>
    </dsp:sp>
    <dsp:sp modelId="{B91C50EA-56CC-41E0-BBA6-92D855D1A908}">
      <dsp:nvSpPr>
        <dsp:cNvPr id="0" name=""/>
        <dsp:cNvSpPr/>
      </dsp:nvSpPr>
      <dsp:spPr>
        <a:xfrm>
          <a:off x="0" y="18"/>
          <a:ext cx="2256938" cy="735699"/>
        </a:xfrm>
        <a:prstGeom prst="roundRect">
          <a:avLst/>
        </a:prstGeom>
        <a:solidFill>
          <a:schemeClr val="accent2">
            <a:lumMod val="40000"/>
            <a:lumOff val="6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43815" rIns="87630" bIns="43815" numCol="1" spcCol="1270" anchor="ctr" anchorCtr="0">
          <a:noAutofit/>
        </a:bodyPr>
        <a:lstStyle/>
        <a:p>
          <a:pPr marL="0" lvl="0" indent="0" algn="ctr" defTabSz="1022350">
            <a:lnSpc>
              <a:spcPct val="90000"/>
            </a:lnSpc>
            <a:spcBef>
              <a:spcPct val="0"/>
            </a:spcBef>
            <a:spcAft>
              <a:spcPct val="35000"/>
            </a:spcAft>
            <a:buNone/>
          </a:pPr>
          <a:r>
            <a:rPr lang="en-US" sz="2300" b="1" kern="1200" dirty="0">
              <a:solidFill>
                <a:schemeClr val="tx1"/>
              </a:solidFill>
              <a:latin typeface="Open Sans" panose="020B0606030504020204" pitchFamily="34" charset="0"/>
              <a:ea typeface="Open Sans" panose="020B0606030504020204" pitchFamily="34" charset="0"/>
              <a:cs typeface="Open Sans" panose="020B0606030504020204" pitchFamily="34" charset="0"/>
            </a:rPr>
            <a:t>Quantitative</a:t>
          </a:r>
          <a:r>
            <a:rPr lang="en-US" sz="2300" b="1" kern="1200" dirty="0">
              <a:latin typeface="Open Sans" panose="020B0606030504020204" pitchFamily="34" charset="0"/>
              <a:ea typeface="Open Sans" panose="020B0606030504020204" pitchFamily="34" charset="0"/>
              <a:cs typeface="Open Sans" panose="020B0606030504020204" pitchFamily="34" charset="0"/>
            </a:rPr>
            <a:t> </a:t>
          </a:r>
        </a:p>
      </dsp:txBody>
      <dsp:txXfrm>
        <a:off x="35914" y="35932"/>
        <a:ext cx="2185110" cy="663871"/>
      </dsp:txXfrm>
    </dsp:sp>
    <dsp:sp modelId="{B4BCF4E3-585C-4342-BB67-8710B4F0695D}">
      <dsp:nvSpPr>
        <dsp:cNvPr id="0" name=""/>
        <dsp:cNvSpPr/>
      </dsp:nvSpPr>
      <dsp:spPr>
        <a:xfrm rot="5400000">
          <a:off x="3968825" y="-865814"/>
          <a:ext cx="588559" cy="4012334"/>
        </a:xfrm>
        <a:prstGeom prst="round2SameRect">
          <a:avLst/>
        </a:prstGeom>
        <a:solidFill>
          <a:schemeClr val="accent4">
            <a:lumMod val="40000"/>
            <a:lumOff val="60000"/>
            <a:alpha val="90000"/>
          </a:schemeClr>
        </a:solidFill>
        <a:ln w="25400" cap="flat" cmpd="sng" algn="ctr">
          <a:solidFill>
            <a:schemeClr val="accent5">
              <a:tint val="40000"/>
              <a:alpha val="90000"/>
              <a:hueOff val="-464701"/>
              <a:satOff val="-83036"/>
              <a:lumOff val="2482"/>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14300" lvl="1" indent="-114300" algn="l" defTabSz="533400">
            <a:lnSpc>
              <a:spcPct val="90000"/>
            </a:lnSpc>
            <a:spcBef>
              <a:spcPct val="0"/>
            </a:spcBef>
            <a:spcAft>
              <a:spcPct val="15000"/>
            </a:spcAft>
            <a:buChar char="•"/>
          </a:pPr>
          <a:r>
            <a:rPr lang="en-US" sz="1200" kern="1200" dirty="0">
              <a:latin typeface="Open Sans" panose="020B0606030504020204" pitchFamily="34" charset="0"/>
              <a:ea typeface="Open Sans" panose="020B0606030504020204" pitchFamily="34" charset="0"/>
              <a:cs typeface="Open Sans" panose="020B0606030504020204" pitchFamily="34" charset="0"/>
            </a:rPr>
            <a:t>Grade based</a:t>
          </a:r>
        </a:p>
        <a:p>
          <a:pPr marL="114300" lvl="1" indent="-114300" algn="l" defTabSz="533400">
            <a:lnSpc>
              <a:spcPct val="90000"/>
            </a:lnSpc>
            <a:spcBef>
              <a:spcPct val="0"/>
            </a:spcBef>
            <a:spcAft>
              <a:spcPct val="15000"/>
            </a:spcAft>
            <a:buChar char="•"/>
          </a:pPr>
          <a:r>
            <a:rPr lang="en-US" sz="1200" kern="1200" dirty="0">
              <a:latin typeface="Open Sans" panose="020B0606030504020204" pitchFamily="34" charset="0"/>
              <a:ea typeface="Open Sans" panose="020B0606030504020204" pitchFamily="34" charset="0"/>
              <a:cs typeface="Open Sans" panose="020B0606030504020204" pitchFamily="34" charset="0"/>
            </a:rPr>
            <a:t>Can be GPA or appropriate alternative measure of academic achievement </a:t>
          </a:r>
        </a:p>
      </dsp:txBody>
      <dsp:txXfrm rot="-5400000">
        <a:off x="2256938" y="874804"/>
        <a:ext cx="3983603" cy="531097"/>
      </dsp:txXfrm>
    </dsp:sp>
    <dsp:sp modelId="{EA27625F-602C-4B2C-8E71-C5D7DF3C4A1F}">
      <dsp:nvSpPr>
        <dsp:cNvPr id="0" name=""/>
        <dsp:cNvSpPr/>
      </dsp:nvSpPr>
      <dsp:spPr>
        <a:xfrm>
          <a:off x="0" y="772502"/>
          <a:ext cx="2256938" cy="735699"/>
        </a:xfrm>
        <a:prstGeom prst="roundRect">
          <a:avLst/>
        </a:prstGeom>
        <a:solidFill>
          <a:schemeClr val="tx2">
            <a:lumMod val="40000"/>
            <a:lumOff val="6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43815" rIns="87630" bIns="43815" numCol="1" spcCol="1270" anchor="ctr" anchorCtr="0">
          <a:noAutofit/>
        </a:bodyPr>
        <a:lstStyle/>
        <a:p>
          <a:pPr marL="0" lvl="0" indent="0" algn="ctr" defTabSz="1022350">
            <a:lnSpc>
              <a:spcPct val="90000"/>
            </a:lnSpc>
            <a:spcBef>
              <a:spcPct val="0"/>
            </a:spcBef>
            <a:spcAft>
              <a:spcPct val="35000"/>
            </a:spcAft>
            <a:buNone/>
          </a:pPr>
          <a:r>
            <a:rPr lang="en-US" sz="2300" b="1" kern="1200" dirty="0">
              <a:solidFill>
                <a:schemeClr val="tx1"/>
              </a:solidFill>
              <a:latin typeface="Open Sans" panose="020B0606030504020204" pitchFamily="34" charset="0"/>
              <a:ea typeface="Open Sans" panose="020B0606030504020204" pitchFamily="34" charset="0"/>
              <a:cs typeface="Open Sans" panose="020B0606030504020204" pitchFamily="34" charset="0"/>
            </a:rPr>
            <a:t>Qualitative</a:t>
          </a:r>
        </a:p>
      </dsp:txBody>
      <dsp:txXfrm>
        <a:off x="35914" y="808416"/>
        <a:ext cx="2185110" cy="663871"/>
      </dsp:txXfrm>
    </dsp:sp>
  </dsp:spTree>
</dsp:drawing>
</file>

<file path=ppt/diagrams/layout1.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06"/>
        <p:cNvGrpSpPr/>
        <p:nvPr/>
      </p:nvGrpSpPr>
      <p:grpSpPr>
        <a:xfrm>
          <a:off x="0" y="0"/>
          <a:ext cx="0" cy="0"/>
          <a:chOff x="0" y="0"/>
          <a:chExt cx="0" cy="0"/>
        </a:xfrm>
      </p:grpSpPr>
      <p:sp>
        <p:nvSpPr>
          <p:cNvPr id="1907" name="Google Shape;1907;g1388ceed898_0_62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908" name="Google Shape;1908;g1388ceed898_0_62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457200" marR="0" lvl="0" indent="-298450" algn="l" defTabSz="914400" rtl="0" eaLnBrk="1" fontAlgn="auto" latinLnBrk="0" hangingPunct="1">
              <a:lnSpc>
                <a:spcPct val="100000"/>
              </a:lnSpc>
              <a:spcBef>
                <a:spcPts val="0"/>
              </a:spcBef>
              <a:spcAft>
                <a:spcPts val="0"/>
              </a:spcAft>
              <a:buClr>
                <a:srgbClr val="000000"/>
              </a:buClr>
              <a:buSzPts val="1100"/>
              <a:buFont typeface="Arial"/>
              <a:buChar char="●"/>
              <a:tabLst/>
              <a:defRPr/>
            </a:pPr>
            <a:r>
              <a:rPr lang="en-US" dirty="0"/>
              <a:t>A :     </a:t>
            </a:r>
            <a:r>
              <a:rPr lang="en-US" sz="1100" dirty="0">
                <a:latin typeface="Open Sans" panose="020B0606030504020204" pitchFamily="34" charset="0"/>
                <a:ea typeface="Open Sans" panose="020B0606030504020204" pitchFamily="34" charset="0"/>
                <a:cs typeface="Open Sans" panose="020B0606030504020204" pitchFamily="34" charset="0"/>
              </a:rPr>
              <a:t>All Title IV programs and Title IV recipients within identifiable categories of students</a:t>
            </a:r>
          </a:p>
          <a:p>
            <a:endParaRPr lang="en-US" dirty="0"/>
          </a:p>
        </p:txBody>
      </p:sp>
    </p:spTree>
    <p:extLst>
      <p:ext uri="{BB962C8B-B14F-4D97-AF65-F5344CB8AC3E}">
        <p14:creationId xmlns:p14="http://schemas.microsoft.com/office/powerpoint/2010/main" val="22341632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457200" marR="0" lvl="0" indent="-298450" algn="l" defTabSz="914400" rtl="0" eaLnBrk="1" fontAlgn="auto" latinLnBrk="0" hangingPunct="1">
              <a:lnSpc>
                <a:spcPct val="100000"/>
              </a:lnSpc>
              <a:spcBef>
                <a:spcPts val="0"/>
              </a:spcBef>
              <a:spcAft>
                <a:spcPts val="0"/>
              </a:spcAft>
              <a:buClr>
                <a:srgbClr val="000000"/>
              </a:buClr>
              <a:buSzPts val="1100"/>
              <a:buFont typeface="Arial"/>
              <a:buChar char="●"/>
              <a:tabLst/>
              <a:defRPr/>
            </a:pPr>
            <a:r>
              <a:rPr lang="en-US" dirty="0"/>
              <a:t>B:                               defined by the school based on the length of the program</a:t>
            </a:r>
          </a:p>
          <a:p>
            <a:endParaRPr lang="en-US" dirty="0"/>
          </a:p>
        </p:txBody>
      </p:sp>
    </p:spTree>
    <p:extLst>
      <p:ext uri="{BB962C8B-B14F-4D97-AF65-F5344CB8AC3E}">
        <p14:creationId xmlns:p14="http://schemas.microsoft.com/office/powerpoint/2010/main" val="339545679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387350" indent="-228600" algn="l">
              <a:buAutoNum type="arabicPeriod"/>
            </a:pPr>
            <a:r>
              <a:rPr lang="en-US" dirty="0"/>
              <a:t>A:        qualitative standard</a:t>
            </a:r>
          </a:p>
          <a:p>
            <a:pPr marL="158750" indent="0" algn="l">
              <a:buNone/>
            </a:pPr>
            <a:endParaRPr lang="en-US" dirty="0"/>
          </a:p>
        </p:txBody>
      </p:sp>
    </p:spTree>
    <p:extLst>
      <p:ext uri="{BB962C8B-B14F-4D97-AF65-F5344CB8AC3E}">
        <p14:creationId xmlns:p14="http://schemas.microsoft.com/office/powerpoint/2010/main" val="346689231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387350" indent="-228600">
              <a:buAutoNum type="arabicPeriod"/>
            </a:pPr>
            <a:r>
              <a:rPr lang="en-US" sz="1100" b="0" i="1" u="none" strike="noStrike" baseline="0" dirty="0">
                <a:latin typeface="Arial" panose="020B0604020202020204" pitchFamily="34" charset="0"/>
              </a:rPr>
              <a:t>150 percent </a:t>
            </a:r>
          </a:p>
        </p:txBody>
      </p:sp>
    </p:spTree>
    <p:extLst>
      <p:ext uri="{BB962C8B-B14F-4D97-AF65-F5344CB8AC3E}">
        <p14:creationId xmlns:p14="http://schemas.microsoft.com/office/powerpoint/2010/main" val="18438307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457200" marR="0" lvl="0" indent="-298450" algn="l" defTabSz="914400" rtl="0" eaLnBrk="1" fontAlgn="auto" latinLnBrk="0" hangingPunct="1">
              <a:lnSpc>
                <a:spcPct val="100000"/>
              </a:lnSpc>
              <a:spcBef>
                <a:spcPts val="0"/>
              </a:spcBef>
              <a:spcAft>
                <a:spcPts val="0"/>
              </a:spcAft>
              <a:buClr>
                <a:srgbClr val="000000"/>
              </a:buClr>
              <a:buSzPts val="1100"/>
              <a:buFont typeface="Arial"/>
              <a:buChar char="●"/>
              <a:tabLst/>
              <a:defRPr/>
            </a:pPr>
            <a:r>
              <a:rPr lang="en-US" sz="1100" b="0" i="1" u="none" strike="noStrike" baseline="0" dirty="0">
                <a:latin typeface="Arial" panose="020B0604020202020204" pitchFamily="34" charset="0"/>
              </a:rPr>
              <a:t> B      at the end of the next semester/payment period</a:t>
            </a:r>
          </a:p>
          <a:p>
            <a:endParaRPr lang="en-US" dirty="0"/>
          </a:p>
        </p:txBody>
      </p:sp>
    </p:spTree>
    <p:extLst>
      <p:ext uri="{BB962C8B-B14F-4D97-AF65-F5344CB8AC3E}">
        <p14:creationId xmlns:p14="http://schemas.microsoft.com/office/powerpoint/2010/main" val="15851610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457200" marR="0" lvl="0" indent="-298450" algn="l" defTabSz="914400" rtl="0" eaLnBrk="1" fontAlgn="auto" latinLnBrk="0" hangingPunct="1">
              <a:lnSpc>
                <a:spcPct val="100000"/>
              </a:lnSpc>
              <a:spcBef>
                <a:spcPts val="0"/>
              </a:spcBef>
              <a:spcAft>
                <a:spcPts val="0"/>
              </a:spcAft>
              <a:buClr>
                <a:srgbClr val="000000"/>
              </a:buClr>
              <a:buSzPts val="1100"/>
              <a:buFont typeface="Arial"/>
              <a:buChar char="●"/>
              <a:tabLst/>
              <a:defRPr/>
            </a:pPr>
            <a:r>
              <a:rPr lang="en-US" sz="1100" b="0" i="1" u="none" strike="noStrike" baseline="0" dirty="0">
                <a:latin typeface="Arial" panose="020B0604020202020204" pitchFamily="34" charset="0"/>
              </a:rPr>
              <a:t>C       successfully appeal an adverse SAP </a:t>
            </a:r>
            <a:r>
              <a:rPr lang="en-US" sz="1100" b="0" i="1" u="none" strike="noStrike" baseline="0" dirty="0" err="1">
                <a:latin typeface="Arial" panose="020B0604020202020204" pitchFamily="34" charset="0"/>
              </a:rPr>
              <a:t>evalation</a:t>
            </a:r>
            <a:endParaRPr lang="en-US" dirty="0"/>
          </a:p>
          <a:p>
            <a:endParaRPr lang="en-US" dirty="0"/>
          </a:p>
        </p:txBody>
      </p:sp>
    </p:spTree>
    <p:extLst>
      <p:ext uri="{BB962C8B-B14F-4D97-AF65-F5344CB8AC3E}">
        <p14:creationId xmlns:p14="http://schemas.microsoft.com/office/powerpoint/2010/main" val="405082825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64"/>
        <p:cNvGrpSpPr/>
        <p:nvPr/>
      </p:nvGrpSpPr>
      <p:grpSpPr>
        <a:xfrm>
          <a:off x="0" y="0"/>
          <a:ext cx="0" cy="0"/>
          <a:chOff x="0" y="0"/>
          <a:chExt cx="0" cy="0"/>
        </a:xfrm>
      </p:grpSpPr>
      <p:sp>
        <p:nvSpPr>
          <p:cNvPr id="2365" name="Google Shape;2365;gfe65d0333f_0_32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366" name="Google Shape;2366;gfe65d0333f_0_32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91706331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4848992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33"/>
        <p:cNvGrpSpPr/>
        <p:nvPr/>
      </p:nvGrpSpPr>
      <p:grpSpPr>
        <a:xfrm>
          <a:off x="0" y="0"/>
          <a:ext cx="0" cy="0"/>
          <a:chOff x="0" y="0"/>
          <a:chExt cx="0" cy="0"/>
        </a:xfrm>
      </p:grpSpPr>
      <p:sp>
        <p:nvSpPr>
          <p:cNvPr id="2034" name="Google Shape;2034;gfe65d0333f_0_16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35" name="Google Shape;2035;gfe65d0333f_0_16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11618571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39"/>
        <p:cNvGrpSpPr/>
        <p:nvPr/>
      </p:nvGrpSpPr>
      <p:grpSpPr>
        <a:xfrm>
          <a:off x="0" y="0"/>
          <a:ext cx="0" cy="0"/>
          <a:chOff x="0" y="0"/>
          <a:chExt cx="0" cy="0"/>
        </a:xfrm>
      </p:grpSpPr>
      <p:sp>
        <p:nvSpPr>
          <p:cNvPr id="2540" name="Google Shape;2540;g149a41a20bd_0_284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541" name="Google Shape;2541;g149a41a20bd_0_284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https://fsapartners.ed.gov/sites/default/files/2022-2023/2022-2023_Federal_Student_Aid_Handbook/_knowledge-center_fsa-handbook_2022-2023_vol1.pdf</a:t>
            </a:r>
          </a:p>
          <a:p>
            <a:r>
              <a:rPr lang="en-US" dirty="0"/>
              <a:t>Page 15 starts</a:t>
            </a:r>
          </a:p>
        </p:txBody>
      </p:sp>
    </p:spTree>
    <p:extLst>
      <p:ext uri="{BB962C8B-B14F-4D97-AF65-F5344CB8AC3E}">
        <p14:creationId xmlns:p14="http://schemas.microsoft.com/office/powerpoint/2010/main" val="96367739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10"/>
        <p:cNvGrpSpPr/>
        <p:nvPr/>
      </p:nvGrpSpPr>
      <p:grpSpPr>
        <a:xfrm>
          <a:off x="0" y="0"/>
          <a:ext cx="0" cy="0"/>
          <a:chOff x="0" y="0"/>
          <a:chExt cx="0" cy="0"/>
        </a:xfrm>
      </p:grpSpPr>
      <p:sp>
        <p:nvSpPr>
          <p:cNvPr id="2111" name="Google Shape;2111;gfe65d0333f_0_26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112" name="Google Shape;2112;gfe65d0333f_0_26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91502891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71"/>
        <p:cNvGrpSpPr/>
        <p:nvPr/>
      </p:nvGrpSpPr>
      <p:grpSpPr>
        <a:xfrm>
          <a:off x="0" y="0"/>
          <a:ext cx="0" cy="0"/>
          <a:chOff x="0" y="0"/>
          <a:chExt cx="0" cy="0"/>
        </a:xfrm>
      </p:grpSpPr>
      <p:sp>
        <p:nvSpPr>
          <p:cNvPr id="2272" name="Google Shape;2272;gfe65d0333f_0_31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273" name="Google Shape;2273;gfe65d0333f_0_31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501650" indent="-342900" algn="l">
              <a:buAutoNum type="arabicPeriod"/>
            </a:pPr>
            <a:r>
              <a:rPr lang="en-US" sz="1800" b="0" i="1" u="none" strike="noStrike" baseline="0" dirty="0">
                <a:latin typeface="Arial" panose="020B0604020202020204" pitchFamily="34" charset="0"/>
              </a:rPr>
              <a:t>The progress required of a financial aid recipient in academic studies to successfully complete the educational program within a specified period of time. SAP requirements include a maximum timeframe, a grade or its equivalent (qualitative), and for term-based credit-hour programs a pace (quantitative) measure.</a:t>
            </a:r>
          </a:p>
          <a:p>
            <a:pPr marL="158750" indent="0" algn="l">
              <a:buNone/>
            </a:pPr>
            <a:endParaRPr lang="en-US" dirty="0"/>
          </a:p>
        </p:txBody>
      </p:sp>
    </p:spTree>
    <p:extLst>
      <p:ext uri="{BB962C8B-B14F-4D97-AF65-F5344CB8AC3E}">
        <p14:creationId xmlns:p14="http://schemas.microsoft.com/office/powerpoint/2010/main" val="183481275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False</a:t>
            </a:r>
          </a:p>
        </p:txBody>
      </p:sp>
    </p:spTree>
    <p:extLst>
      <p:ext uri="{BB962C8B-B14F-4D97-AF65-F5344CB8AC3E}">
        <p14:creationId xmlns:p14="http://schemas.microsoft.com/office/powerpoint/2010/main" val="60002048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789425" y="1828800"/>
            <a:ext cx="7708200" cy="2111400"/>
          </a:xfrm>
          <a:prstGeom prst="rect">
            <a:avLst/>
          </a:prstGeom>
        </p:spPr>
        <p:txBody>
          <a:bodyPr spcFirstLastPara="1" wrap="square" lIns="91425" tIns="91425" rIns="91425" bIns="91425" anchor="b" anchorCtr="0">
            <a:noAutofit/>
          </a:bodyPr>
          <a:lstStyle>
            <a:lvl1pPr lvl="0">
              <a:spcBef>
                <a:spcPts val="0"/>
              </a:spcBef>
              <a:spcAft>
                <a:spcPts val="0"/>
              </a:spcAft>
              <a:buClr>
                <a:schemeClr val="lt2"/>
              </a:buClr>
              <a:buSzPts val="5200"/>
              <a:buNone/>
              <a:defRPr sz="5600">
                <a:solidFill>
                  <a:schemeClr val="lt2"/>
                </a:solidFill>
                <a:latin typeface="Chewy"/>
                <a:ea typeface="Chewy"/>
                <a:cs typeface="Chewy"/>
                <a:sym typeface="Chewy"/>
              </a:defRPr>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789425" y="3977125"/>
            <a:ext cx="7708200" cy="404400"/>
          </a:xfrm>
          <a:prstGeom prst="rect">
            <a:avLst/>
          </a:prstGeom>
        </p:spPr>
        <p:txBody>
          <a:bodyPr spcFirstLastPara="1" wrap="square" lIns="91425" tIns="91425" rIns="91425" bIns="91425" anchor="t" anchorCtr="0">
            <a:noAutofit/>
          </a:bodyPr>
          <a:lstStyle>
            <a:lvl1pPr lvl="0">
              <a:lnSpc>
                <a:spcPct val="100000"/>
              </a:lnSpc>
              <a:spcBef>
                <a:spcPts val="0"/>
              </a:spcBef>
              <a:spcAft>
                <a:spcPts val="0"/>
              </a:spcAft>
              <a:buSzPts val="2800"/>
              <a:buNone/>
              <a:defRPr>
                <a:latin typeface="Baloo 2"/>
                <a:ea typeface="Baloo 2"/>
                <a:cs typeface="Baloo 2"/>
                <a:sym typeface="Baloo 2"/>
              </a:defRPr>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grpSp>
        <p:nvGrpSpPr>
          <p:cNvPr id="12" name="Google Shape;12;p2"/>
          <p:cNvGrpSpPr/>
          <p:nvPr/>
        </p:nvGrpSpPr>
        <p:grpSpPr>
          <a:xfrm>
            <a:off x="-12623" y="-2482045"/>
            <a:ext cx="10301995" cy="5293824"/>
            <a:chOff x="-53098" y="-2477270"/>
            <a:chExt cx="10301995" cy="5293824"/>
          </a:xfrm>
        </p:grpSpPr>
        <p:grpSp>
          <p:nvGrpSpPr>
            <p:cNvPr id="13" name="Google Shape;13;p2"/>
            <p:cNvGrpSpPr/>
            <p:nvPr/>
          </p:nvGrpSpPr>
          <p:grpSpPr>
            <a:xfrm flipH="1">
              <a:off x="-53098" y="-2477270"/>
              <a:ext cx="10301995" cy="5293824"/>
              <a:chOff x="-137425" y="219085"/>
              <a:chExt cx="9547725" cy="4655139"/>
            </a:xfrm>
          </p:grpSpPr>
          <p:grpSp>
            <p:nvGrpSpPr>
              <p:cNvPr id="14" name="Google Shape;14;p2"/>
              <p:cNvGrpSpPr/>
              <p:nvPr/>
            </p:nvGrpSpPr>
            <p:grpSpPr>
              <a:xfrm>
                <a:off x="-137425" y="219085"/>
                <a:ext cx="9547725" cy="4655139"/>
                <a:chOff x="2344800" y="1006875"/>
                <a:chExt cx="2280108" cy="1111675"/>
              </a:xfrm>
            </p:grpSpPr>
            <p:sp>
              <p:nvSpPr>
                <p:cNvPr id="15" name="Google Shape;15;p2"/>
                <p:cNvSpPr/>
                <p:nvPr/>
              </p:nvSpPr>
              <p:spPr>
                <a:xfrm>
                  <a:off x="2346908" y="1006875"/>
                  <a:ext cx="2278000" cy="1111675"/>
                </a:xfrm>
                <a:custGeom>
                  <a:avLst/>
                  <a:gdLst/>
                  <a:ahLst/>
                  <a:cxnLst/>
                  <a:rect l="l" t="t" r="r" b="b"/>
                  <a:pathLst>
                    <a:path w="91120" h="44467" extrusionOk="0">
                      <a:moveTo>
                        <a:pt x="91119" y="0"/>
                      </a:moveTo>
                      <a:lnTo>
                        <a:pt x="91119" y="32001"/>
                      </a:lnTo>
                      <a:cubicBezTo>
                        <a:pt x="90682" y="31855"/>
                        <a:pt x="90390" y="31564"/>
                        <a:pt x="90318" y="31199"/>
                      </a:cubicBezTo>
                      <a:cubicBezTo>
                        <a:pt x="89370" y="29304"/>
                        <a:pt x="90172" y="27117"/>
                        <a:pt x="89443" y="25149"/>
                      </a:cubicBezTo>
                      <a:cubicBezTo>
                        <a:pt x="89005" y="23910"/>
                        <a:pt x="86746" y="21067"/>
                        <a:pt x="84413" y="22889"/>
                      </a:cubicBezTo>
                      <a:cubicBezTo>
                        <a:pt x="83320" y="23691"/>
                        <a:pt x="82882" y="26461"/>
                        <a:pt x="80258" y="25149"/>
                      </a:cubicBezTo>
                      <a:cubicBezTo>
                        <a:pt x="79310" y="24711"/>
                        <a:pt x="79310" y="23910"/>
                        <a:pt x="77780" y="23982"/>
                      </a:cubicBezTo>
                      <a:cubicBezTo>
                        <a:pt x="76467" y="24055"/>
                        <a:pt x="76249" y="24857"/>
                        <a:pt x="75082" y="25149"/>
                      </a:cubicBezTo>
                      <a:cubicBezTo>
                        <a:pt x="72312" y="25659"/>
                        <a:pt x="71292" y="23035"/>
                        <a:pt x="68668" y="24347"/>
                      </a:cubicBezTo>
                      <a:cubicBezTo>
                        <a:pt x="66481" y="25368"/>
                        <a:pt x="67501" y="27554"/>
                        <a:pt x="65679" y="28794"/>
                      </a:cubicBezTo>
                      <a:cubicBezTo>
                        <a:pt x="63419" y="30397"/>
                        <a:pt x="61378" y="28648"/>
                        <a:pt x="60649" y="25659"/>
                      </a:cubicBezTo>
                      <a:cubicBezTo>
                        <a:pt x="60357" y="23545"/>
                        <a:pt x="55838" y="18734"/>
                        <a:pt x="53068" y="30324"/>
                      </a:cubicBezTo>
                      <a:cubicBezTo>
                        <a:pt x="52776" y="31709"/>
                        <a:pt x="51756" y="35135"/>
                        <a:pt x="48694" y="34844"/>
                      </a:cubicBezTo>
                      <a:cubicBezTo>
                        <a:pt x="46143" y="34698"/>
                        <a:pt x="45706" y="30908"/>
                        <a:pt x="45195" y="29668"/>
                      </a:cubicBezTo>
                      <a:cubicBezTo>
                        <a:pt x="44466" y="27700"/>
                        <a:pt x="40749" y="25659"/>
                        <a:pt x="38780" y="27044"/>
                      </a:cubicBezTo>
                      <a:cubicBezTo>
                        <a:pt x="36083" y="28939"/>
                        <a:pt x="36448" y="30033"/>
                        <a:pt x="35354" y="30689"/>
                      </a:cubicBezTo>
                      <a:cubicBezTo>
                        <a:pt x="34188" y="31418"/>
                        <a:pt x="32147" y="31491"/>
                        <a:pt x="31418" y="30543"/>
                      </a:cubicBezTo>
                      <a:cubicBezTo>
                        <a:pt x="30762" y="29814"/>
                        <a:pt x="29450" y="26753"/>
                        <a:pt x="25295" y="26461"/>
                      </a:cubicBezTo>
                      <a:cubicBezTo>
                        <a:pt x="11736" y="25513"/>
                        <a:pt x="20702" y="38343"/>
                        <a:pt x="18297" y="42352"/>
                      </a:cubicBezTo>
                      <a:cubicBezTo>
                        <a:pt x="17058" y="44466"/>
                        <a:pt x="12830" y="44393"/>
                        <a:pt x="11736" y="41915"/>
                      </a:cubicBezTo>
                      <a:cubicBezTo>
                        <a:pt x="10424" y="39145"/>
                        <a:pt x="17568" y="26753"/>
                        <a:pt x="6561" y="26680"/>
                      </a:cubicBezTo>
                      <a:cubicBezTo>
                        <a:pt x="1968" y="26680"/>
                        <a:pt x="3499" y="29814"/>
                        <a:pt x="1531" y="31564"/>
                      </a:cubicBezTo>
                      <a:cubicBezTo>
                        <a:pt x="1094" y="31928"/>
                        <a:pt x="583" y="32074"/>
                        <a:pt x="0" y="31928"/>
                      </a:cubicBezTo>
                      <a:lnTo>
                        <a:pt x="0"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 name="Google Shape;16;p2"/>
                <p:cNvSpPr/>
                <p:nvPr/>
              </p:nvSpPr>
              <p:spPr>
                <a:xfrm>
                  <a:off x="3241400" y="1643975"/>
                  <a:ext cx="209600" cy="73650"/>
                </a:xfrm>
                <a:custGeom>
                  <a:avLst/>
                  <a:gdLst/>
                  <a:ahLst/>
                  <a:cxnLst/>
                  <a:rect l="l" t="t" r="r" b="b"/>
                  <a:pathLst>
                    <a:path w="8384" h="2946" extrusionOk="0">
                      <a:moveTo>
                        <a:pt x="4693" y="1"/>
                      </a:moveTo>
                      <a:cubicBezTo>
                        <a:pt x="4320" y="1"/>
                        <a:pt x="3946" y="68"/>
                        <a:pt x="3573" y="175"/>
                      </a:cubicBezTo>
                      <a:cubicBezTo>
                        <a:pt x="2771" y="394"/>
                        <a:pt x="1969" y="758"/>
                        <a:pt x="1313" y="1341"/>
                      </a:cubicBezTo>
                      <a:cubicBezTo>
                        <a:pt x="1021" y="1560"/>
                        <a:pt x="730" y="1779"/>
                        <a:pt x="511" y="2070"/>
                      </a:cubicBezTo>
                      <a:cubicBezTo>
                        <a:pt x="292" y="2362"/>
                        <a:pt x="74" y="2654"/>
                        <a:pt x="1" y="2945"/>
                      </a:cubicBezTo>
                      <a:cubicBezTo>
                        <a:pt x="219" y="2654"/>
                        <a:pt x="438" y="2362"/>
                        <a:pt x="657" y="2143"/>
                      </a:cubicBezTo>
                      <a:cubicBezTo>
                        <a:pt x="948" y="1925"/>
                        <a:pt x="1240" y="1633"/>
                        <a:pt x="1531" y="1487"/>
                      </a:cubicBezTo>
                      <a:cubicBezTo>
                        <a:pt x="1896" y="1196"/>
                        <a:pt x="2188" y="1050"/>
                        <a:pt x="2552" y="831"/>
                      </a:cubicBezTo>
                      <a:cubicBezTo>
                        <a:pt x="2989" y="612"/>
                        <a:pt x="3354" y="467"/>
                        <a:pt x="3791" y="394"/>
                      </a:cubicBezTo>
                      <a:cubicBezTo>
                        <a:pt x="4229" y="248"/>
                        <a:pt x="4666" y="248"/>
                        <a:pt x="5103" y="248"/>
                      </a:cubicBezTo>
                      <a:cubicBezTo>
                        <a:pt x="5541" y="248"/>
                        <a:pt x="5978" y="321"/>
                        <a:pt x="6415" y="467"/>
                      </a:cubicBezTo>
                      <a:cubicBezTo>
                        <a:pt x="7144" y="758"/>
                        <a:pt x="7800" y="1196"/>
                        <a:pt x="8384" y="1706"/>
                      </a:cubicBezTo>
                      <a:cubicBezTo>
                        <a:pt x="7946" y="1123"/>
                        <a:pt x="7290" y="612"/>
                        <a:pt x="6561" y="321"/>
                      </a:cubicBezTo>
                      <a:cubicBezTo>
                        <a:pt x="6124" y="102"/>
                        <a:pt x="5614" y="29"/>
                        <a:pt x="5103" y="29"/>
                      </a:cubicBezTo>
                      <a:cubicBezTo>
                        <a:pt x="4967" y="10"/>
                        <a:pt x="4830" y="1"/>
                        <a:pt x="4693" y="1"/>
                      </a:cubicBezTo>
                      <a:close/>
                    </a:path>
                  </a:pathLst>
                </a:custGeom>
                <a:solidFill>
                  <a:srgbClr val="FFFFFF">
                    <a:alpha val="904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 name="Google Shape;17;p2"/>
                <p:cNvSpPr/>
                <p:nvPr/>
              </p:nvSpPr>
              <p:spPr>
                <a:xfrm>
                  <a:off x="3489250" y="1744925"/>
                  <a:ext cx="7300" cy="18250"/>
                </a:xfrm>
                <a:custGeom>
                  <a:avLst/>
                  <a:gdLst/>
                  <a:ahLst/>
                  <a:cxnLst/>
                  <a:rect l="l" t="t" r="r" b="b"/>
                  <a:pathLst>
                    <a:path w="292" h="730" extrusionOk="0">
                      <a:moveTo>
                        <a:pt x="73" y="1"/>
                      </a:moveTo>
                      <a:lnTo>
                        <a:pt x="73" y="1"/>
                      </a:lnTo>
                      <a:cubicBezTo>
                        <a:pt x="0" y="146"/>
                        <a:pt x="73" y="292"/>
                        <a:pt x="146" y="365"/>
                      </a:cubicBezTo>
                      <a:cubicBezTo>
                        <a:pt x="146" y="438"/>
                        <a:pt x="146" y="438"/>
                        <a:pt x="146" y="438"/>
                      </a:cubicBezTo>
                      <a:cubicBezTo>
                        <a:pt x="146" y="511"/>
                        <a:pt x="146" y="511"/>
                        <a:pt x="146" y="584"/>
                      </a:cubicBezTo>
                      <a:cubicBezTo>
                        <a:pt x="146" y="657"/>
                        <a:pt x="219" y="657"/>
                        <a:pt x="219" y="729"/>
                      </a:cubicBezTo>
                      <a:lnTo>
                        <a:pt x="292" y="729"/>
                      </a:lnTo>
                      <a:cubicBezTo>
                        <a:pt x="292" y="657"/>
                        <a:pt x="292" y="584"/>
                        <a:pt x="292" y="584"/>
                      </a:cubicBezTo>
                      <a:cubicBezTo>
                        <a:pt x="219" y="511"/>
                        <a:pt x="219" y="511"/>
                        <a:pt x="219" y="438"/>
                      </a:cubicBezTo>
                      <a:cubicBezTo>
                        <a:pt x="219" y="438"/>
                        <a:pt x="219" y="438"/>
                        <a:pt x="219" y="365"/>
                      </a:cubicBezTo>
                      <a:cubicBezTo>
                        <a:pt x="219" y="219"/>
                        <a:pt x="146" y="146"/>
                        <a:pt x="73" y="1"/>
                      </a:cubicBezTo>
                      <a:close/>
                    </a:path>
                  </a:pathLst>
                </a:custGeom>
                <a:solidFill>
                  <a:srgbClr val="FFFFFF">
                    <a:alpha val="904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 name="Google Shape;18;p2"/>
                <p:cNvSpPr/>
                <p:nvPr/>
              </p:nvSpPr>
              <p:spPr>
                <a:xfrm>
                  <a:off x="3467375" y="1706650"/>
                  <a:ext cx="18250" cy="29200"/>
                </a:xfrm>
                <a:custGeom>
                  <a:avLst/>
                  <a:gdLst/>
                  <a:ahLst/>
                  <a:cxnLst/>
                  <a:rect l="l" t="t" r="r" b="b"/>
                  <a:pathLst>
                    <a:path w="730" h="1168" extrusionOk="0">
                      <a:moveTo>
                        <a:pt x="1" y="1"/>
                      </a:moveTo>
                      <a:lnTo>
                        <a:pt x="1" y="1"/>
                      </a:lnTo>
                      <a:cubicBezTo>
                        <a:pt x="146" y="147"/>
                        <a:pt x="292" y="365"/>
                        <a:pt x="438" y="584"/>
                      </a:cubicBezTo>
                      <a:cubicBezTo>
                        <a:pt x="584" y="730"/>
                        <a:pt x="657" y="948"/>
                        <a:pt x="730" y="1167"/>
                      </a:cubicBezTo>
                      <a:cubicBezTo>
                        <a:pt x="730" y="1094"/>
                        <a:pt x="730" y="948"/>
                        <a:pt x="657" y="875"/>
                      </a:cubicBezTo>
                      <a:cubicBezTo>
                        <a:pt x="584" y="730"/>
                        <a:pt x="584" y="657"/>
                        <a:pt x="511" y="584"/>
                      </a:cubicBezTo>
                      <a:cubicBezTo>
                        <a:pt x="438" y="438"/>
                        <a:pt x="365" y="365"/>
                        <a:pt x="292" y="292"/>
                      </a:cubicBezTo>
                      <a:cubicBezTo>
                        <a:pt x="219" y="147"/>
                        <a:pt x="74" y="74"/>
                        <a:pt x="1" y="1"/>
                      </a:cubicBezTo>
                      <a:close/>
                    </a:path>
                  </a:pathLst>
                </a:custGeom>
                <a:solidFill>
                  <a:srgbClr val="FFFFFF">
                    <a:alpha val="904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 name="Google Shape;19;p2"/>
                <p:cNvSpPr/>
                <p:nvPr/>
              </p:nvSpPr>
              <p:spPr>
                <a:xfrm>
                  <a:off x="4599075" y="1681150"/>
                  <a:ext cx="3675" cy="14600"/>
                </a:xfrm>
                <a:custGeom>
                  <a:avLst/>
                  <a:gdLst/>
                  <a:ahLst/>
                  <a:cxnLst/>
                  <a:rect l="l" t="t" r="r" b="b"/>
                  <a:pathLst>
                    <a:path w="147" h="584" extrusionOk="0">
                      <a:moveTo>
                        <a:pt x="74" y="0"/>
                      </a:moveTo>
                      <a:cubicBezTo>
                        <a:pt x="1" y="73"/>
                        <a:pt x="1" y="219"/>
                        <a:pt x="74" y="292"/>
                      </a:cubicBezTo>
                      <a:lnTo>
                        <a:pt x="74" y="365"/>
                      </a:lnTo>
                      <a:lnTo>
                        <a:pt x="74" y="438"/>
                      </a:lnTo>
                      <a:cubicBezTo>
                        <a:pt x="74" y="438"/>
                        <a:pt x="74" y="510"/>
                        <a:pt x="74" y="583"/>
                      </a:cubicBezTo>
                      <a:cubicBezTo>
                        <a:pt x="147" y="510"/>
                        <a:pt x="147" y="438"/>
                        <a:pt x="147" y="438"/>
                      </a:cubicBezTo>
                      <a:cubicBezTo>
                        <a:pt x="147" y="365"/>
                        <a:pt x="147" y="292"/>
                        <a:pt x="147" y="292"/>
                      </a:cubicBezTo>
                      <a:cubicBezTo>
                        <a:pt x="147" y="219"/>
                        <a:pt x="147" y="73"/>
                        <a:pt x="74" y="0"/>
                      </a:cubicBezTo>
                      <a:close/>
                    </a:path>
                  </a:pathLst>
                </a:custGeom>
                <a:solidFill>
                  <a:srgbClr val="FFFFFF">
                    <a:alpha val="904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 name="Google Shape;20;p2"/>
                <p:cNvSpPr/>
                <p:nvPr/>
              </p:nvSpPr>
              <p:spPr>
                <a:xfrm>
                  <a:off x="4597250" y="1641050"/>
                  <a:ext cx="3675" cy="29175"/>
                </a:xfrm>
                <a:custGeom>
                  <a:avLst/>
                  <a:gdLst/>
                  <a:ahLst/>
                  <a:cxnLst/>
                  <a:rect l="l" t="t" r="r" b="b"/>
                  <a:pathLst>
                    <a:path w="147" h="1167" extrusionOk="0">
                      <a:moveTo>
                        <a:pt x="1" y="1"/>
                      </a:moveTo>
                      <a:cubicBezTo>
                        <a:pt x="1" y="146"/>
                        <a:pt x="1" y="365"/>
                        <a:pt x="74" y="584"/>
                      </a:cubicBezTo>
                      <a:cubicBezTo>
                        <a:pt x="74" y="802"/>
                        <a:pt x="74" y="948"/>
                        <a:pt x="147" y="1167"/>
                      </a:cubicBezTo>
                      <a:lnTo>
                        <a:pt x="147" y="875"/>
                      </a:lnTo>
                      <a:lnTo>
                        <a:pt x="147" y="584"/>
                      </a:lnTo>
                      <a:cubicBezTo>
                        <a:pt x="147" y="438"/>
                        <a:pt x="147" y="365"/>
                        <a:pt x="74" y="292"/>
                      </a:cubicBezTo>
                      <a:cubicBezTo>
                        <a:pt x="74" y="146"/>
                        <a:pt x="1" y="73"/>
                        <a:pt x="1" y="1"/>
                      </a:cubicBezTo>
                      <a:close/>
                    </a:path>
                  </a:pathLst>
                </a:custGeom>
                <a:solidFill>
                  <a:srgbClr val="FFFFFF">
                    <a:alpha val="904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 name="Google Shape;21;p2"/>
                <p:cNvSpPr/>
                <p:nvPr/>
              </p:nvSpPr>
              <p:spPr>
                <a:xfrm rot="717834">
                  <a:off x="3131627" y="1730716"/>
                  <a:ext cx="74727" cy="29201"/>
                </a:xfrm>
                <a:custGeom>
                  <a:avLst/>
                  <a:gdLst/>
                  <a:ahLst/>
                  <a:cxnLst/>
                  <a:rect l="l" t="t" r="r" b="b"/>
                  <a:pathLst>
                    <a:path w="2989" h="1168" extrusionOk="0">
                      <a:moveTo>
                        <a:pt x="0" y="1"/>
                      </a:moveTo>
                      <a:lnTo>
                        <a:pt x="0" y="1"/>
                      </a:lnTo>
                      <a:cubicBezTo>
                        <a:pt x="219" y="511"/>
                        <a:pt x="729" y="948"/>
                        <a:pt x="1312" y="1094"/>
                      </a:cubicBezTo>
                      <a:cubicBezTo>
                        <a:pt x="1458" y="1167"/>
                        <a:pt x="1677" y="1167"/>
                        <a:pt x="1896" y="1167"/>
                      </a:cubicBezTo>
                      <a:cubicBezTo>
                        <a:pt x="2041" y="1094"/>
                        <a:pt x="2260" y="1021"/>
                        <a:pt x="2406" y="948"/>
                      </a:cubicBezTo>
                      <a:cubicBezTo>
                        <a:pt x="2697" y="803"/>
                        <a:pt x="2843" y="657"/>
                        <a:pt x="2989" y="365"/>
                      </a:cubicBezTo>
                      <a:lnTo>
                        <a:pt x="2989" y="365"/>
                      </a:lnTo>
                      <a:cubicBezTo>
                        <a:pt x="2770" y="584"/>
                        <a:pt x="2552" y="730"/>
                        <a:pt x="2333" y="876"/>
                      </a:cubicBezTo>
                      <a:cubicBezTo>
                        <a:pt x="2187" y="948"/>
                        <a:pt x="2041" y="1021"/>
                        <a:pt x="1896" y="1021"/>
                      </a:cubicBezTo>
                      <a:cubicBezTo>
                        <a:pt x="1677" y="1021"/>
                        <a:pt x="1531" y="1021"/>
                        <a:pt x="1385" y="948"/>
                      </a:cubicBezTo>
                      <a:cubicBezTo>
                        <a:pt x="1094" y="876"/>
                        <a:pt x="802" y="730"/>
                        <a:pt x="583" y="584"/>
                      </a:cubicBezTo>
                      <a:cubicBezTo>
                        <a:pt x="365" y="365"/>
                        <a:pt x="219" y="147"/>
                        <a:pt x="0" y="1"/>
                      </a:cubicBezTo>
                      <a:close/>
                    </a:path>
                  </a:pathLst>
                </a:custGeom>
                <a:solidFill>
                  <a:srgbClr val="FFFFFF">
                    <a:alpha val="904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 name="Google Shape;22;p2"/>
                <p:cNvSpPr/>
                <p:nvPr/>
              </p:nvSpPr>
              <p:spPr>
                <a:xfrm>
                  <a:off x="2789450" y="1642425"/>
                  <a:ext cx="287975" cy="51500"/>
                </a:xfrm>
                <a:custGeom>
                  <a:avLst/>
                  <a:gdLst/>
                  <a:ahLst/>
                  <a:cxnLst/>
                  <a:rect l="l" t="t" r="r" b="b"/>
                  <a:pathLst>
                    <a:path w="11519" h="2060" extrusionOk="0">
                      <a:moveTo>
                        <a:pt x="5255" y="0"/>
                      </a:moveTo>
                      <a:cubicBezTo>
                        <a:pt x="4301" y="0"/>
                        <a:pt x="3390" y="152"/>
                        <a:pt x="2479" y="456"/>
                      </a:cubicBezTo>
                      <a:cubicBezTo>
                        <a:pt x="1969" y="602"/>
                        <a:pt x="1531" y="820"/>
                        <a:pt x="1094" y="1039"/>
                      </a:cubicBezTo>
                      <a:cubicBezTo>
                        <a:pt x="657" y="1258"/>
                        <a:pt x="292" y="1549"/>
                        <a:pt x="1" y="1841"/>
                      </a:cubicBezTo>
                      <a:cubicBezTo>
                        <a:pt x="730" y="1258"/>
                        <a:pt x="1604" y="747"/>
                        <a:pt x="2552" y="529"/>
                      </a:cubicBezTo>
                      <a:cubicBezTo>
                        <a:pt x="3645" y="237"/>
                        <a:pt x="4739" y="91"/>
                        <a:pt x="5832" y="91"/>
                      </a:cubicBezTo>
                      <a:cubicBezTo>
                        <a:pt x="6926" y="91"/>
                        <a:pt x="8019" y="310"/>
                        <a:pt x="9040" y="674"/>
                      </a:cubicBezTo>
                      <a:cubicBezTo>
                        <a:pt x="9914" y="966"/>
                        <a:pt x="10789" y="1403"/>
                        <a:pt x="11518" y="2059"/>
                      </a:cubicBezTo>
                      <a:cubicBezTo>
                        <a:pt x="11226" y="1695"/>
                        <a:pt x="10862" y="1476"/>
                        <a:pt x="10498" y="1258"/>
                      </a:cubicBezTo>
                      <a:cubicBezTo>
                        <a:pt x="10060" y="966"/>
                        <a:pt x="9623" y="747"/>
                        <a:pt x="9113" y="602"/>
                      </a:cubicBezTo>
                      <a:cubicBezTo>
                        <a:pt x="8092" y="164"/>
                        <a:pt x="6926" y="18"/>
                        <a:pt x="5832" y="18"/>
                      </a:cubicBezTo>
                      <a:cubicBezTo>
                        <a:pt x="5638" y="6"/>
                        <a:pt x="5445" y="0"/>
                        <a:pt x="5255" y="0"/>
                      </a:cubicBezTo>
                      <a:close/>
                    </a:path>
                  </a:pathLst>
                </a:custGeom>
                <a:solidFill>
                  <a:srgbClr val="FFFFFF">
                    <a:alpha val="904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 name="Google Shape;23;p2"/>
                <p:cNvSpPr/>
                <p:nvPr/>
              </p:nvSpPr>
              <p:spPr>
                <a:xfrm>
                  <a:off x="2742075" y="1704825"/>
                  <a:ext cx="27350" cy="96625"/>
                </a:xfrm>
                <a:custGeom>
                  <a:avLst/>
                  <a:gdLst/>
                  <a:ahLst/>
                  <a:cxnLst/>
                  <a:rect l="l" t="t" r="r" b="b"/>
                  <a:pathLst>
                    <a:path w="1094" h="3865" extrusionOk="0">
                      <a:moveTo>
                        <a:pt x="1094" y="1"/>
                      </a:moveTo>
                      <a:cubicBezTo>
                        <a:pt x="875" y="220"/>
                        <a:pt x="656" y="584"/>
                        <a:pt x="511" y="876"/>
                      </a:cubicBezTo>
                      <a:cubicBezTo>
                        <a:pt x="365" y="1167"/>
                        <a:pt x="292" y="1532"/>
                        <a:pt x="219" y="1896"/>
                      </a:cubicBezTo>
                      <a:cubicBezTo>
                        <a:pt x="146" y="2188"/>
                        <a:pt x="73" y="2552"/>
                        <a:pt x="73" y="2844"/>
                      </a:cubicBezTo>
                      <a:cubicBezTo>
                        <a:pt x="0" y="3208"/>
                        <a:pt x="73" y="3500"/>
                        <a:pt x="146" y="3864"/>
                      </a:cubicBezTo>
                      <a:cubicBezTo>
                        <a:pt x="146" y="3718"/>
                        <a:pt x="146" y="3500"/>
                        <a:pt x="146" y="3354"/>
                      </a:cubicBezTo>
                      <a:cubicBezTo>
                        <a:pt x="146" y="3208"/>
                        <a:pt x="146" y="3062"/>
                        <a:pt x="219" y="2844"/>
                      </a:cubicBezTo>
                      <a:cubicBezTo>
                        <a:pt x="292" y="2552"/>
                        <a:pt x="292" y="2188"/>
                        <a:pt x="365" y="1896"/>
                      </a:cubicBezTo>
                      <a:cubicBezTo>
                        <a:pt x="438" y="1532"/>
                        <a:pt x="583" y="1240"/>
                        <a:pt x="656" y="876"/>
                      </a:cubicBezTo>
                      <a:cubicBezTo>
                        <a:pt x="729" y="730"/>
                        <a:pt x="802" y="584"/>
                        <a:pt x="875" y="438"/>
                      </a:cubicBezTo>
                      <a:cubicBezTo>
                        <a:pt x="875" y="220"/>
                        <a:pt x="1021" y="147"/>
                        <a:pt x="1094" y="1"/>
                      </a:cubicBezTo>
                      <a:close/>
                    </a:path>
                  </a:pathLst>
                </a:custGeom>
                <a:solidFill>
                  <a:srgbClr val="FFFFFF">
                    <a:alpha val="904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 name="Google Shape;24;p2"/>
                <p:cNvSpPr/>
                <p:nvPr/>
              </p:nvSpPr>
              <p:spPr>
                <a:xfrm>
                  <a:off x="2654600" y="1932625"/>
                  <a:ext cx="7300" cy="36475"/>
                </a:xfrm>
                <a:custGeom>
                  <a:avLst/>
                  <a:gdLst/>
                  <a:ahLst/>
                  <a:cxnLst/>
                  <a:rect l="l" t="t" r="r" b="b"/>
                  <a:pathLst>
                    <a:path w="292" h="1459" extrusionOk="0">
                      <a:moveTo>
                        <a:pt x="219" y="1"/>
                      </a:moveTo>
                      <a:cubicBezTo>
                        <a:pt x="146" y="74"/>
                        <a:pt x="146" y="219"/>
                        <a:pt x="73" y="365"/>
                      </a:cubicBezTo>
                      <a:cubicBezTo>
                        <a:pt x="73" y="438"/>
                        <a:pt x="73" y="584"/>
                        <a:pt x="0" y="730"/>
                      </a:cubicBezTo>
                      <a:cubicBezTo>
                        <a:pt x="0" y="948"/>
                        <a:pt x="0" y="1240"/>
                        <a:pt x="0" y="1459"/>
                      </a:cubicBezTo>
                      <a:cubicBezTo>
                        <a:pt x="146" y="1240"/>
                        <a:pt x="219" y="1021"/>
                        <a:pt x="292" y="730"/>
                      </a:cubicBezTo>
                      <a:cubicBezTo>
                        <a:pt x="292" y="511"/>
                        <a:pt x="292" y="219"/>
                        <a:pt x="219" y="1"/>
                      </a:cubicBezTo>
                      <a:close/>
                    </a:path>
                  </a:pathLst>
                </a:custGeom>
                <a:solidFill>
                  <a:srgbClr val="FFFFFF">
                    <a:alpha val="904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 name="Google Shape;25;p2"/>
                <p:cNvSpPr/>
                <p:nvPr/>
              </p:nvSpPr>
              <p:spPr>
                <a:xfrm>
                  <a:off x="2660075" y="1892550"/>
                  <a:ext cx="7300" cy="21875"/>
                </a:xfrm>
                <a:custGeom>
                  <a:avLst/>
                  <a:gdLst/>
                  <a:ahLst/>
                  <a:cxnLst/>
                  <a:rect l="l" t="t" r="r" b="b"/>
                  <a:pathLst>
                    <a:path w="292" h="875" extrusionOk="0">
                      <a:moveTo>
                        <a:pt x="219" y="0"/>
                      </a:moveTo>
                      <a:cubicBezTo>
                        <a:pt x="146" y="146"/>
                        <a:pt x="73" y="292"/>
                        <a:pt x="73" y="437"/>
                      </a:cubicBezTo>
                      <a:cubicBezTo>
                        <a:pt x="0" y="583"/>
                        <a:pt x="0" y="729"/>
                        <a:pt x="73" y="875"/>
                      </a:cubicBezTo>
                      <a:cubicBezTo>
                        <a:pt x="146" y="729"/>
                        <a:pt x="219" y="583"/>
                        <a:pt x="219" y="437"/>
                      </a:cubicBezTo>
                      <a:cubicBezTo>
                        <a:pt x="292" y="292"/>
                        <a:pt x="292" y="146"/>
                        <a:pt x="219" y="0"/>
                      </a:cubicBezTo>
                      <a:close/>
                    </a:path>
                  </a:pathLst>
                </a:custGeom>
                <a:solidFill>
                  <a:srgbClr val="FFFFFF">
                    <a:alpha val="904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 name="Google Shape;26;p2"/>
                <p:cNvSpPr/>
                <p:nvPr/>
              </p:nvSpPr>
              <p:spPr>
                <a:xfrm>
                  <a:off x="2671000" y="1772250"/>
                  <a:ext cx="5500" cy="62000"/>
                </a:xfrm>
                <a:custGeom>
                  <a:avLst/>
                  <a:gdLst/>
                  <a:ahLst/>
                  <a:cxnLst/>
                  <a:rect l="l" t="t" r="r" b="b"/>
                  <a:pathLst>
                    <a:path w="220" h="2480" extrusionOk="0">
                      <a:moveTo>
                        <a:pt x="0" y="1"/>
                      </a:moveTo>
                      <a:lnTo>
                        <a:pt x="0" y="1240"/>
                      </a:lnTo>
                      <a:cubicBezTo>
                        <a:pt x="0" y="1678"/>
                        <a:pt x="73" y="2115"/>
                        <a:pt x="146" y="2479"/>
                      </a:cubicBezTo>
                      <a:cubicBezTo>
                        <a:pt x="146" y="2261"/>
                        <a:pt x="219" y="2115"/>
                        <a:pt x="219" y="1896"/>
                      </a:cubicBezTo>
                      <a:cubicBezTo>
                        <a:pt x="219" y="1678"/>
                        <a:pt x="219" y="1459"/>
                        <a:pt x="219" y="1240"/>
                      </a:cubicBezTo>
                      <a:cubicBezTo>
                        <a:pt x="219" y="803"/>
                        <a:pt x="146" y="365"/>
                        <a:pt x="0" y="1"/>
                      </a:cubicBezTo>
                      <a:close/>
                    </a:path>
                  </a:pathLst>
                </a:custGeom>
                <a:solidFill>
                  <a:srgbClr val="FFFFFF">
                    <a:alpha val="904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 name="Google Shape;27;p2"/>
                <p:cNvSpPr/>
                <p:nvPr/>
              </p:nvSpPr>
              <p:spPr>
                <a:xfrm>
                  <a:off x="2392175" y="1712125"/>
                  <a:ext cx="5500" cy="12775"/>
                </a:xfrm>
                <a:custGeom>
                  <a:avLst/>
                  <a:gdLst/>
                  <a:ahLst/>
                  <a:cxnLst/>
                  <a:rect l="l" t="t" r="r" b="b"/>
                  <a:pathLst>
                    <a:path w="220" h="511" extrusionOk="0">
                      <a:moveTo>
                        <a:pt x="219" y="0"/>
                      </a:moveTo>
                      <a:cubicBezTo>
                        <a:pt x="219" y="0"/>
                        <a:pt x="146" y="73"/>
                        <a:pt x="146" y="73"/>
                      </a:cubicBezTo>
                      <a:lnTo>
                        <a:pt x="73" y="219"/>
                      </a:lnTo>
                      <a:cubicBezTo>
                        <a:pt x="0" y="365"/>
                        <a:pt x="0" y="438"/>
                        <a:pt x="0" y="511"/>
                      </a:cubicBezTo>
                      <a:cubicBezTo>
                        <a:pt x="73" y="438"/>
                        <a:pt x="146" y="365"/>
                        <a:pt x="146" y="292"/>
                      </a:cubicBezTo>
                      <a:cubicBezTo>
                        <a:pt x="219" y="146"/>
                        <a:pt x="219" y="73"/>
                        <a:pt x="219" y="0"/>
                      </a:cubicBezTo>
                      <a:close/>
                    </a:path>
                  </a:pathLst>
                </a:custGeom>
                <a:solidFill>
                  <a:srgbClr val="FFFFFF">
                    <a:alpha val="904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 name="Google Shape;28;p2"/>
                <p:cNvSpPr/>
                <p:nvPr/>
              </p:nvSpPr>
              <p:spPr>
                <a:xfrm>
                  <a:off x="2404925" y="1664750"/>
                  <a:ext cx="40125" cy="32825"/>
                </a:xfrm>
                <a:custGeom>
                  <a:avLst/>
                  <a:gdLst/>
                  <a:ahLst/>
                  <a:cxnLst/>
                  <a:rect l="l" t="t" r="r" b="b"/>
                  <a:pathLst>
                    <a:path w="1605" h="1313" extrusionOk="0">
                      <a:moveTo>
                        <a:pt x="1604" y="0"/>
                      </a:moveTo>
                      <a:cubicBezTo>
                        <a:pt x="1240" y="146"/>
                        <a:pt x="875" y="292"/>
                        <a:pt x="584" y="583"/>
                      </a:cubicBezTo>
                      <a:cubicBezTo>
                        <a:pt x="365" y="729"/>
                        <a:pt x="146" y="1021"/>
                        <a:pt x="1" y="1312"/>
                      </a:cubicBezTo>
                      <a:cubicBezTo>
                        <a:pt x="219" y="1021"/>
                        <a:pt x="438" y="802"/>
                        <a:pt x="730" y="583"/>
                      </a:cubicBezTo>
                      <a:cubicBezTo>
                        <a:pt x="1021" y="365"/>
                        <a:pt x="1313" y="219"/>
                        <a:pt x="1604" y="0"/>
                      </a:cubicBezTo>
                      <a:close/>
                    </a:path>
                  </a:pathLst>
                </a:custGeom>
                <a:solidFill>
                  <a:srgbClr val="FFFFFF">
                    <a:alpha val="904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 name="Google Shape;29;p2"/>
                <p:cNvSpPr/>
                <p:nvPr/>
              </p:nvSpPr>
              <p:spPr>
                <a:xfrm>
                  <a:off x="2459600" y="1650150"/>
                  <a:ext cx="187725" cy="51075"/>
                </a:xfrm>
                <a:custGeom>
                  <a:avLst/>
                  <a:gdLst/>
                  <a:ahLst/>
                  <a:cxnLst/>
                  <a:rect l="l" t="t" r="r" b="b"/>
                  <a:pathLst>
                    <a:path w="7509" h="2043" extrusionOk="0">
                      <a:moveTo>
                        <a:pt x="2187" y="1"/>
                      </a:moveTo>
                      <a:cubicBezTo>
                        <a:pt x="1823" y="74"/>
                        <a:pt x="1386" y="74"/>
                        <a:pt x="1021" y="147"/>
                      </a:cubicBezTo>
                      <a:cubicBezTo>
                        <a:pt x="729" y="220"/>
                        <a:pt x="365" y="293"/>
                        <a:pt x="1" y="438"/>
                      </a:cubicBezTo>
                      <a:cubicBezTo>
                        <a:pt x="729" y="220"/>
                        <a:pt x="1458" y="147"/>
                        <a:pt x="2187" y="147"/>
                      </a:cubicBezTo>
                      <a:cubicBezTo>
                        <a:pt x="2916" y="147"/>
                        <a:pt x="3572" y="220"/>
                        <a:pt x="4301" y="365"/>
                      </a:cubicBezTo>
                      <a:cubicBezTo>
                        <a:pt x="4957" y="511"/>
                        <a:pt x="5613" y="730"/>
                        <a:pt x="6197" y="1022"/>
                      </a:cubicBezTo>
                      <a:cubicBezTo>
                        <a:pt x="6488" y="1167"/>
                        <a:pt x="6780" y="1313"/>
                        <a:pt x="6998" y="1459"/>
                      </a:cubicBezTo>
                      <a:cubicBezTo>
                        <a:pt x="7217" y="1605"/>
                        <a:pt x="7363" y="1823"/>
                        <a:pt x="7509" y="2042"/>
                      </a:cubicBezTo>
                      <a:cubicBezTo>
                        <a:pt x="7436" y="1823"/>
                        <a:pt x="7290" y="1605"/>
                        <a:pt x="7071" y="1459"/>
                      </a:cubicBezTo>
                      <a:cubicBezTo>
                        <a:pt x="6853" y="1240"/>
                        <a:pt x="6561" y="1094"/>
                        <a:pt x="6342" y="949"/>
                      </a:cubicBezTo>
                      <a:cubicBezTo>
                        <a:pt x="5686" y="657"/>
                        <a:pt x="5030" y="365"/>
                        <a:pt x="4374" y="220"/>
                      </a:cubicBezTo>
                      <a:cubicBezTo>
                        <a:pt x="3645" y="74"/>
                        <a:pt x="2916" y="1"/>
                        <a:pt x="2187" y="1"/>
                      </a:cubicBezTo>
                      <a:close/>
                    </a:path>
                  </a:pathLst>
                </a:custGeom>
                <a:solidFill>
                  <a:srgbClr val="FFFFFF">
                    <a:alpha val="904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 name="Google Shape;30;p2"/>
                <p:cNvSpPr/>
                <p:nvPr/>
              </p:nvSpPr>
              <p:spPr>
                <a:xfrm>
                  <a:off x="3502000" y="1803250"/>
                  <a:ext cx="145825" cy="63800"/>
                </a:xfrm>
                <a:custGeom>
                  <a:avLst/>
                  <a:gdLst/>
                  <a:ahLst/>
                  <a:cxnLst/>
                  <a:rect l="l" t="t" r="r" b="b"/>
                  <a:pathLst>
                    <a:path w="5833" h="2552" extrusionOk="0">
                      <a:moveTo>
                        <a:pt x="1" y="0"/>
                      </a:moveTo>
                      <a:cubicBezTo>
                        <a:pt x="74" y="510"/>
                        <a:pt x="365" y="1094"/>
                        <a:pt x="657" y="1531"/>
                      </a:cubicBezTo>
                      <a:cubicBezTo>
                        <a:pt x="875" y="1823"/>
                        <a:pt x="1167" y="2041"/>
                        <a:pt x="1459" y="2260"/>
                      </a:cubicBezTo>
                      <a:cubicBezTo>
                        <a:pt x="1604" y="2333"/>
                        <a:pt x="1823" y="2406"/>
                        <a:pt x="2042" y="2479"/>
                      </a:cubicBezTo>
                      <a:cubicBezTo>
                        <a:pt x="2260" y="2552"/>
                        <a:pt x="2479" y="2552"/>
                        <a:pt x="2698" y="2552"/>
                      </a:cubicBezTo>
                      <a:cubicBezTo>
                        <a:pt x="3135" y="2552"/>
                        <a:pt x="3573" y="2406"/>
                        <a:pt x="3937" y="2187"/>
                      </a:cubicBezTo>
                      <a:cubicBezTo>
                        <a:pt x="4229" y="1968"/>
                        <a:pt x="4520" y="1750"/>
                        <a:pt x="4739" y="1531"/>
                      </a:cubicBezTo>
                      <a:cubicBezTo>
                        <a:pt x="5176" y="1094"/>
                        <a:pt x="5541" y="583"/>
                        <a:pt x="5832" y="73"/>
                      </a:cubicBezTo>
                      <a:lnTo>
                        <a:pt x="5832" y="73"/>
                      </a:lnTo>
                      <a:cubicBezTo>
                        <a:pt x="5614" y="292"/>
                        <a:pt x="5468" y="510"/>
                        <a:pt x="5249" y="802"/>
                      </a:cubicBezTo>
                      <a:cubicBezTo>
                        <a:pt x="5030" y="1021"/>
                        <a:pt x="4812" y="1239"/>
                        <a:pt x="4593" y="1458"/>
                      </a:cubicBezTo>
                      <a:cubicBezTo>
                        <a:pt x="4374" y="1750"/>
                        <a:pt x="4083" y="1895"/>
                        <a:pt x="3791" y="2114"/>
                      </a:cubicBezTo>
                      <a:cubicBezTo>
                        <a:pt x="3427" y="2333"/>
                        <a:pt x="3062" y="2406"/>
                        <a:pt x="2698" y="2479"/>
                      </a:cubicBezTo>
                      <a:cubicBezTo>
                        <a:pt x="2260" y="2479"/>
                        <a:pt x="1896" y="2406"/>
                        <a:pt x="1531" y="2187"/>
                      </a:cubicBezTo>
                      <a:cubicBezTo>
                        <a:pt x="1313" y="1968"/>
                        <a:pt x="1021" y="1750"/>
                        <a:pt x="803" y="1531"/>
                      </a:cubicBezTo>
                      <a:cubicBezTo>
                        <a:pt x="657" y="1312"/>
                        <a:pt x="438" y="1021"/>
                        <a:pt x="292" y="802"/>
                      </a:cubicBezTo>
                      <a:cubicBezTo>
                        <a:pt x="219" y="510"/>
                        <a:pt x="74" y="219"/>
                        <a:pt x="1" y="0"/>
                      </a:cubicBezTo>
                      <a:close/>
                    </a:path>
                  </a:pathLst>
                </a:custGeom>
                <a:solidFill>
                  <a:srgbClr val="FFFFFF">
                    <a:alpha val="904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 name="Google Shape;31;p2"/>
                <p:cNvSpPr/>
                <p:nvPr/>
              </p:nvSpPr>
              <p:spPr>
                <a:xfrm>
                  <a:off x="3660550" y="1555850"/>
                  <a:ext cx="213250" cy="167225"/>
                </a:xfrm>
                <a:custGeom>
                  <a:avLst/>
                  <a:gdLst/>
                  <a:ahLst/>
                  <a:cxnLst/>
                  <a:rect l="l" t="t" r="r" b="b"/>
                  <a:pathLst>
                    <a:path w="8530" h="6689" extrusionOk="0">
                      <a:moveTo>
                        <a:pt x="5112" y="1"/>
                      </a:moveTo>
                      <a:cubicBezTo>
                        <a:pt x="4903" y="1"/>
                        <a:pt x="4702" y="19"/>
                        <a:pt x="4520" y="55"/>
                      </a:cubicBezTo>
                      <a:cubicBezTo>
                        <a:pt x="4156" y="128"/>
                        <a:pt x="3791" y="274"/>
                        <a:pt x="3500" y="493"/>
                      </a:cubicBezTo>
                      <a:cubicBezTo>
                        <a:pt x="3208" y="638"/>
                        <a:pt x="2916" y="857"/>
                        <a:pt x="2698" y="1076"/>
                      </a:cubicBezTo>
                      <a:cubicBezTo>
                        <a:pt x="2260" y="1440"/>
                        <a:pt x="1896" y="1878"/>
                        <a:pt x="1604" y="2388"/>
                      </a:cubicBezTo>
                      <a:cubicBezTo>
                        <a:pt x="1313" y="2825"/>
                        <a:pt x="1094" y="3263"/>
                        <a:pt x="875" y="3773"/>
                      </a:cubicBezTo>
                      <a:cubicBezTo>
                        <a:pt x="511" y="4721"/>
                        <a:pt x="146" y="5668"/>
                        <a:pt x="1" y="6689"/>
                      </a:cubicBezTo>
                      <a:cubicBezTo>
                        <a:pt x="146" y="6179"/>
                        <a:pt x="292" y="5668"/>
                        <a:pt x="438" y="5231"/>
                      </a:cubicBezTo>
                      <a:cubicBezTo>
                        <a:pt x="584" y="4721"/>
                        <a:pt x="802" y="4283"/>
                        <a:pt x="1021" y="3773"/>
                      </a:cubicBezTo>
                      <a:cubicBezTo>
                        <a:pt x="1240" y="3336"/>
                        <a:pt x="1458" y="2825"/>
                        <a:pt x="1750" y="2388"/>
                      </a:cubicBezTo>
                      <a:cubicBezTo>
                        <a:pt x="2042" y="1951"/>
                        <a:pt x="2406" y="1513"/>
                        <a:pt x="2844" y="1076"/>
                      </a:cubicBezTo>
                      <a:cubicBezTo>
                        <a:pt x="3062" y="857"/>
                        <a:pt x="3281" y="711"/>
                        <a:pt x="3572" y="566"/>
                      </a:cubicBezTo>
                      <a:cubicBezTo>
                        <a:pt x="3864" y="347"/>
                        <a:pt x="4156" y="201"/>
                        <a:pt x="4520" y="128"/>
                      </a:cubicBezTo>
                      <a:cubicBezTo>
                        <a:pt x="4702" y="92"/>
                        <a:pt x="4903" y="74"/>
                        <a:pt x="5103" y="74"/>
                      </a:cubicBezTo>
                      <a:cubicBezTo>
                        <a:pt x="5304" y="74"/>
                        <a:pt x="5504" y="92"/>
                        <a:pt x="5686" y="128"/>
                      </a:cubicBezTo>
                      <a:cubicBezTo>
                        <a:pt x="6051" y="201"/>
                        <a:pt x="6342" y="347"/>
                        <a:pt x="6634" y="493"/>
                      </a:cubicBezTo>
                      <a:cubicBezTo>
                        <a:pt x="7217" y="784"/>
                        <a:pt x="7655" y="1222"/>
                        <a:pt x="8019" y="1732"/>
                      </a:cubicBezTo>
                      <a:cubicBezTo>
                        <a:pt x="8238" y="2169"/>
                        <a:pt x="8456" y="2680"/>
                        <a:pt x="8529" y="3190"/>
                      </a:cubicBezTo>
                      <a:cubicBezTo>
                        <a:pt x="8529" y="2680"/>
                        <a:pt x="8311" y="2169"/>
                        <a:pt x="8092" y="1732"/>
                      </a:cubicBezTo>
                      <a:cubicBezTo>
                        <a:pt x="7800" y="1222"/>
                        <a:pt x="7363" y="784"/>
                        <a:pt x="6780" y="493"/>
                      </a:cubicBezTo>
                      <a:cubicBezTo>
                        <a:pt x="6488" y="274"/>
                        <a:pt x="6124" y="128"/>
                        <a:pt x="5759" y="55"/>
                      </a:cubicBezTo>
                      <a:cubicBezTo>
                        <a:pt x="5541" y="19"/>
                        <a:pt x="5322" y="1"/>
                        <a:pt x="5112" y="1"/>
                      </a:cubicBezTo>
                      <a:close/>
                    </a:path>
                  </a:pathLst>
                </a:custGeom>
                <a:solidFill>
                  <a:srgbClr val="FFFFFF">
                    <a:alpha val="904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 name="Google Shape;32;p2"/>
                <p:cNvSpPr/>
                <p:nvPr/>
              </p:nvSpPr>
              <p:spPr>
                <a:xfrm>
                  <a:off x="4048725" y="1586825"/>
                  <a:ext cx="102075" cy="25100"/>
                </a:xfrm>
                <a:custGeom>
                  <a:avLst/>
                  <a:gdLst/>
                  <a:ahLst/>
                  <a:cxnLst/>
                  <a:rect l="l" t="t" r="r" b="b"/>
                  <a:pathLst>
                    <a:path w="4083" h="1004" extrusionOk="0">
                      <a:moveTo>
                        <a:pt x="1686" y="1"/>
                      </a:moveTo>
                      <a:cubicBezTo>
                        <a:pt x="1476" y="1"/>
                        <a:pt x="1276" y="19"/>
                        <a:pt x="1094" y="56"/>
                      </a:cubicBezTo>
                      <a:cubicBezTo>
                        <a:pt x="729" y="56"/>
                        <a:pt x="365" y="201"/>
                        <a:pt x="0" y="347"/>
                      </a:cubicBezTo>
                      <a:cubicBezTo>
                        <a:pt x="365" y="201"/>
                        <a:pt x="729" y="128"/>
                        <a:pt x="1094" y="128"/>
                      </a:cubicBezTo>
                      <a:cubicBezTo>
                        <a:pt x="1200" y="107"/>
                        <a:pt x="1313" y="98"/>
                        <a:pt x="1429" y="98"/>
                      </a:cubicBezTo>
                      <a:cubicBezTo>
                        <a:pt x="1708" y="98"/>
                        <a:pt x="2002" y="150"/>
                        <a:pt x="2260" y="201"/>
                      </a:cubicBezTo>
                      <a:cubicBezTo>
                        <a:pt x="2552" y="274"/>
                        <a:pt x="2916" y="347"/>
                        <a:pt x="3281" y="493"/>
                      </a:cubicBezTo>
                      <a:cubicBezTo>
                        <a:pt x="3572" y="639"/>
                        <a:pt x="3791" y="784"/>
                        <a:pt x="4082" y="1003"/>
                      </a:cubicBezTo>
                      <a:cubicBezTo>
                        <a:pt x="3864" y="784"/>
                        <a:pt x="3645" y="566"/>
                        <a:pt x="3353" y="420"/>
                      </a:cubicBezTo>
                      <a:cubicBezTo>
                        <a:pt x="2989" y="274"/>
                        <a:pt x="2697" y="128"/>
                        <a:pt x="2333" y="56"/>
                      </a:cubicBezTo>
                      <a:cubicBezTo>
                        <a:pt x="2114" y="19"/>
                        <a:pt x="1896" y="1"/>
                        <a:pt x="1686" y="1"/>
                      </a:cubicBezTo>
                      <a:close/>
                    </a:path>
                  </a:pathLst>
                </a:custGeom>
                <a:solidFill>
                  <a:srgbClr val="FFFFFF">
                    <a:alpha val="904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 name="Google Shape;33;p2"/>
                <p:cNvSpPr/>
                <p:nvPr/>
              </p:nvSpPr>
              <p:spPr>
                <a:xfrm>
                  <a:off x="3997700" y="1604600"/>
                  <a:ext cx="36475" cy="65625"/>
                </a:xfrm>
                <a:custGeom>
                  <a:avLst/>
                  <a:gdLst/>
                  <a:ahLst/>
                  <a:cxnLst/>
                  <a:rect l="l" t="t" r="r" b="b"/>
                  <a:pathLst>
                    <a:path w="1459" h="2625" extrusionOk="0">
                      <a:moveTo>
                        <a:pt x="1458" y="1"/>
                      </a:moveTo>
                      <a:cubicBezTo>
                        <a:pt x="1167" y="146"/>
                        <a:pt x="875" y="292"/>
                        <a:pt x="729" y="584"/>
                      </a:cubicBezTo>
                      <a:cubicBezTo>
                        <a:pt x="511" y="730"/>
                        <a:pt x="365" y="948"/>
                        <a:pt x="292" y="1240"/>
                      </a:cubicBezTo>
                      <a:cubicBezTo>
                        <a:pt x="73" y="1677"/>
                        <a:pt x="0" y="2115"/>
                        <a:pt x="73" y="2625"/>
                      </a:cubicBezTo>
                      <a:cubicBezTo>
                        <a:pt x="146" y="2187"/>
                        <a:pt x="292" y="1677"/>
                        <a:pt x="511" y="1240"/>
                      </a:cubicBezTo>
                      <a:cubicBezTo>
                        <a:pt x="583" y="1021"/>
                        <a:pt x="729" y="802"/>
                        <a:pt x="875" y="584"/>
                      </a:cubicBezTo>
                      <a:cubicBezTo>
                        <a:pt x="1021" y="365"/>
                        <a:pt x="1239" y="146"/>
                        <a:pt x="1458" y="1"/>
                      </a:cubicBezTo>
                      <a:close/>
                    </a:path>
                  </a:pathLst>
                </a:custGeom>
                <a:solidFill>
                  <a:srgbClr val="FFFFFF">
                    <a:alpha val="839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 name="Google Shape;34;p2"/>
                <p:cNvSpPr/>
                <p:nvPr/>
              </p:nvSpPr>
              <p:spPr>
                <a:xfrm>
                  <a:off x="4427775" y="1569975"/>
                  <a:ext cx="9150" cy="10950"/>
                </a:xfrm>
                <a:custGeom>
                  <a:avLst/>
                  <a:gdLst/>
                  <a:ahLst/>
                  <a:cxnLst/>
                  <a:rect l="l" t="t" r="r" b="b"/>
                  <a:pathLst>
                    <a:path w="366" h="438" extrusionOk="0">
                      <a:moveTo>
                        <a:pt x="365" y="1"/>
                      </a:moveTo>
                      <a:cubicBezTo>
                        <a:pt x="146" y="73"/>
                        <a:pt x="1" y="219"/>
                        <a:pt x="1" y="438"/>
                      </a:cubicBezTo>
                      <a:lnTo>
                        <a:pt x="146" y="219"/>
                      </a:lnTo>
                      <a:cubicBezTo>
                        <a:pt x="219" y="146"/>
                        <a:pt x="292" y="73"/>
                        <a:pt x="365" y="1"/>
                      </a:cubicBezTo>
                      <a:close/>
                    </a:path>
                  </a:pathLst>
                </a:custGeom>
                <a:solidFill>
                  <a:srgbClr val="FFFFFF">
                    <a:alpha val="904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 name="Google Shape;35;p2"/>
                <p:cNvSpPr/>
                <p:nvPr/>
              </p:nvSpPr>
              <p:spPr>
                <a:xfrm>
                  <a:off x="4238250" y="1586825"/>
                  <a:ext cx="85675" cy="26925"/>
                </a:xfrm>
                <a:custGeom>
                  <a:avLst/>
                  <a:gdLst/>
                  <a:ahLst/>
                  <a:cxnLst/>
                  <a:rect l="l" t="t" r="r" b="b"/>
                  <a:pathLst>
                    <a:path w="3427" h="1077" extrusionOk="0">
                      <a:moveTo>
                        <a:pt x="1932" y="1"/>
                      </a:moveTo>
                      <a:cubicBezTo>
                        <a:pt x="1750" y="1"/>
                        <a:pt x="1568" y="19"/>
                        <a:pt x="1385" y="56"/>
                      </a:cubicBezTo>
                      <a:cubicBezTo>
                        <a:pt x="1094" y="128"/>
                        <a:pt x="802" y="274"/>
                        <a:pt x="584" y="493"/>
                      </a:cubicBezTo>
                      <a:lnTo>
                        <a:pt x="292" y="784"/>
                      </a:lnTo>
                      <a:cubicBezTo>
                        <a:pt x="219" y="857"/>
                        <a:pt x="73" y="1003"/>
                        <a:pt x="0" y="1076"/>
                      </a:cubicBezTo>
                      <a:cubicBezTo>
                        <a:pt x="292" y="930"/>
                        <a:pt x="511" y="784"/>
                        <a:pt x="729" y="566"/>
                      </a:cubicBezTo>
                      <a:cubicBezTo>
                        <a:pt x="948" y="420"/>
                        <a:pt x="1240" y="274"/>
                        <a:pt x="1531" y="201"/>
                      </a:cubicBezTo>
                      <a:cubicBezTo>
                        <a:pt x="1823" y="128"/>
                        <a:pt x="2187" y="128"/>
                        <a:pt x="2479" y="128"/>
                      </a:cubicBezTo>
                      <a:cubicBezTo>
                        <a:pt x="2843" y="201"/>
                        <a:pt x="3135" y="274"/>
                        <a:pt x="3427" y="420"/>
                      </a:cubicBezTo>
                      <a:cubicBezTo>
                        <a:pt x="3135" y="201"/>
                        <a:pt x="2843" y="128"/>
                        <a:pt x="2479" y="56"/>
                      </a:cubicBezTo>
                      <a:cubicBezTo>
                        <a:pt x="2297" y="19"/>
                        <a:pt x="2114" y="1"/>
                        <a:pt x="1932" y="1"/>
                      </a:cubicBezTo>
                      <a:close/>
                    </a:path>
                  </a:pathLst>
                </a:custGeom>
                <a:solidFill>
                  <a:srgbClr val="FFFFFF">
                    <a:alpha val="904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 name="Google Shape;36;p2"/>
                <p:cNvSpPr/>
                <p:nvPr/>
              </p:nvSpPr>
              <p:spPr>
                <a:xfrm>
                  <a:off x="4438700" y="1546275"/>
                  <a:ext cx="153125" cy="83875"/>
                </a:xfrm>
                <a:custGeom>
                  <a:avLst/>
                  <a:gdLst/>
                  <a:ahLst/>
                  <a:cxnLst/>
                  <a:rect l="l" t="t" r="r" b="b"/>
                  <a:pathLst>
                    <a:path w="6125" h="3355" extrusionOk="0">
                      <a:moveTo>
                        <a:pt x="2042" y="1"/>
                      </a:moveTo>
                      <a:cubicBezTo>
                        <a:pt x="1313" y="74"/>
                        <a:pt x="584" y="293"/>
                        <a:pt x="1" y="730"/>
                      </a:cubicBezTo>
                      <a:cubicBezTo>
                        <a:pt x="293" y="584"/>
                        <a:pt x="584" y="365"/>
                        <a:pt x="949" y="293"/>
                      </a:cubicBezTo>
                      <a:cubicBezTo>
                        <a:pt x="1313" y="147"/>
                        <a:pt x="1678" y="74"/>
                        <a:pt x="2115" y="74"/>
                      </a:cubicBezTo>
                      <a:cubicBezTo>
                        <a:pt x="2844" y="74"/>
                        <a:pt x="3573" y="293"/>
                        <a:pt x="4229" y="657"/>
                      </a:cubicBezTo>
                      <a:cubicBezTo>
                        <a:pt x="4812" y="949"/>
                        <a:pt x="5249" y="1386"/>
                        <a:pt x="5614" y="1896"/>
                      </a:cubicBezTo>
                      <a:cubicBezTo>
                        <a:pt x="5833" y="2334"/>
                        <a:pt x="6051" y="2844"/>
                        <a:pt x="6124" y="3354"/>
                      </a:cubicBezTo>
                      <a:cubicBezTo>
                        <a:pt x="6124" y="2771"/>
                        <a:pt x="5978" y="2261"/>
                        <a:pt x="5687" y="1823"/>
                      </a:cubicBezTo>
                      <a:cubicBezTo>
                        <a:pt x="5395" y="1313"/>
                        <a:pt x="4885" y="876"/>
                        <a:pt x="4375" y="584"/>
                      </a:cubicBezTo>
                      <a:cubicBezTo>
                        <a:pt x="4010" y="365"/>
                        <a:pt x="3646" y="220"/>
                        <a:pt x="3281" y="147"/>
                      </a:cubicBezTo>
                      <a:cubicBezTo>
                        <a:pt x="2844" y="74"/>
                        <a:pt x="2479" y="1"/>
                        <a:pt x="2042" y="1"/>
                      </a:cubicBezTo>
                      <a:close/>
                    </a:path>
                  </a:pathLst>
                </a:custGeom>
                <a:solidFill>
                  <a:srgbClr val="FFFFFF">
                    <a:alpha val="904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2"/>
                <p:cNvSpPr/>
                <p:nvPr/>
              </p:nvSpPr>
              <p:spPr>
                <a:xfrm>
                  <a:off x="4400450" y="1610075"/>
                  <a:ext cx="12775" cy="16425"/>
                </a:xfrm>
                <a:custGeom>
                  <a:avLst/>
                  <a:gdLst/>
                  <a:ahLst/>
                  <a:cxnLst/>
                  <a:rect l="l" t="t" r="r" b="b"/>
                  <a:pathLst>
                    <a:path w="511" h="657" extrusionOk="0">
                      <a:moveTo>
                        <a:pt x="510" y="0"/>
                      </a:moveTo>
                      <a:cubicBezTo>
                        <a:pt x="437" y="73"/>
                        <a:pt x="365" y="219"/>
                        <a:pt x="292" y="292"/>
                      </a:cubicBezTo>
                      <a:cubicBezTo>
                        <a:pt x="219" y="365"/>
                        <a:pt x="146" y="511"/>
                        <a:pt x="0" y="583"/>
                      </a:cubicBezTo>
                      <a:lnTo>
                        <a:pt x="0" y="656"/>
                      </a:lnTo>
                      <a:lnTo>
                        <a:pt x="146" y="656"/>
                      </a:lnTo>
                      <a:cubicBezTo>
                        <a:pt x="292" y="583"/>
                        <a:pt x="365" y="438"/>
                        <a:pt x="437" y="365"/>
                      </a:cubicBezTo>
                      <a:cubicBezTo>
                        <a:pt x="437" y="219"/>
                        <a:pt x="510" y="73"/>
                        <a:pt x="510" y="0"/>
                      </a:cubicBezTo>
                      <a:close/>
                    </a:path>
                  </a:pathLst>
                </a:custGeom>
                <a:solidFill>
                  <a:srgbClr val="FFFFFF">
                    <a:alpha val="904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 name="Google Shape;38;p2"/>
                <p:cNvSpPr/>
                <p:nvPr/>
              </p:nvSpPr>
              <p:spPr>
                <a:xfrm>
                  <a:off x="2645475" y="1992775"/>
                  <a:ext cx="90100" cy="100475"/>
                </a:xfrm>
                <a:custGeom>
                  <a:avLst/>
                  <a:gdLst/>
                  <a:ahLst/>
                  <a:cxnLst/>
                  <a:rect l="l" t="t" r="r" b="b"/>
                  <a:pathLst>
                    <a:path w="3604" h="4019" extrusionOk="0">
                      <a:moveTo>
                        <a:pt x="220" y="0"/>
                      </a:moveTo>
                      <a:cubicBezTo>
                        <a:pt x="1" y="875"/>
                        <a:pt x="147" y="1896"/>
                        <a:pt x="657" y="2697"/>
                      </a:cubicBezTo>
                      <a:cubicBezTo>
                        <a:pt x="1250" y="3735"/>
                        <a:pt x="2087" y="4019"/>
                        <a:pt x="2681" y="4019"/>
                      </a:cubicBezTo>
                      <a:cubicBezTo>
                        <a:pt x="3256" y="4019"/>
                        <a:pt x="3604" y="3753"/>
                        <a:pt x="3281" y="3645"/>
                      </a:cubicBezTo>
                      <a:cubicBezTo>
                        <a:pt x="730" y="2624"/>
                        <a:pt x="220" y="583"/>
                        <a:pt x="220" y="0"/>
                      </a:cubicBezTo>
                      <a:close/>
                    </a:path>
                  </a:pathLst>
                </a:custGeom>
                <a:solidFill>
                  <a:srgbClr val="FFFFFF">
                    <a:alpha val="904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 name="Google Shape;39;p2"/>
                <p:cNvSpPr/>
                <p:nvPr/>
              </p:nvSpPr>
              <p:spPr>
                <a:xfrm>
                  <a:off x="3886000" y="1678175"/>
                  <a:ext cx="72375" cy="50850"/>
                </a:xfrm>
                <a:custGeom>
                  <a:avLst/>
                  <a:gdLst/>
                  <a:ahLst/>
                  <a:cxnLst/>
                  <a:rect l="l" t="t" r="r" b="b"/>
                  <a:pathLst>
                    <a:path w="2895" h="2034" extrusionOk="0">
                      <a:moveTo>
                        <a:pt x="23" y="0"/>
                      </a:moveTo>
                      <a:cubicBezTo>
                        <a:pt x="1" y="0"/>
                        <a:pt x="51" y="176"/>
                        <a:pt x="313" y="775"/>
                      </a:cubicBezTo>
                      <a:cubicBezTo>
                        <a:pt x="804" y="1757"/>
                        <a:pt x="1427" y="2034"/>
                        <a:pt x="1912" y="2034"/>
                      </a:cubicBezTo>
                      <a:cubicBezTo>
                        <a:pt x="2507" y="2034"/>
                        <a:pt x="2894" y="1617"/>
                        <a:pt x="2573" y="1577"/>
                      </a:cubicBezTo>
                      <a:cubicBezTo>
                        <a:pt x="1625" y="1504"/>
                        <a:pt x="751" y="994"/>
                        <a:pt x="167" y="265"/>
                      </a:cubicBezTo>
                      <a:cubicBezTo>
                        <a:pt x="132" y="159"/>
                        <a:pt x="45" y="0"/>
                        <a:pt x="23" y="0"/>
                      </a:cubicBezTo>
                      <a:close/>
                    </a:path>
                  </a:pathLst>
                </a:custGeom>
                <a:solidFill>
                  <a:srgbClr val="FFFFFF">
                    <a:alpha val="904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 name="Google Shape;40;p2"/>
                <p:cNvSpPr/>
                <p:nvPr/>
              </p:nvSpPr>
              <p:spPr>
                <a:xfrm>
                  <a:off x="4343950" y="1618275"/>
                  <a:ext cx="44350" cy="18525"/>
                </a:xfrm>
                <a:custGeom>
                  <a:avLst/>
                  <a:gdLst/>
                  <a:ahLst/>
                  <a:cxnLst/>
                  <a:rect l="l" t="t" r="r" b="b"/>
                  <a:pathLst>
                    <a:path w="1774" h="741" extrusionOk="0">
                      <a:moveTo>
                        <a:pt x="9" y="0"/>
                      </a:moveTo>
                      <a:cubicBezTo>
                        <a:pt x="0" y="0"/>
                        <a:pt x="73" y="73"/>
                        <a:pt x="365" y="328"/>
                      </a:cubicBezTo>
                      <a:cubicBezTo>
                        <a:pt x="757" y="642"/>
                        <a:pt x="1065" y="740"/>
                        <a:pt x="1285" y="740"/>
                      </a:cubicBezTo>
                      <a:cubicBezTo>
                        <a:pt x="1651" y="740"/>
                        <a:pt x="1774" y="469"/>
                        <a:pt x="1639" y="469"/>
                      </a:cubicBezTo>
                      <a:cubicBezTo>
                        <a:pt x="1629" y="469"/>
                        <a:pt x="1617" y="471"/>
                        <a:pt x="1604" y="474"/>
                      </a:cubicBezTo>
                      <a:cubicBezTo>
                        <a:pt x="1094" y="474"/>
                        <a:pt x="584" y="401"/>
                        <a:pt x="146" y="110"/>
                      </a:cubicBezTo>
                      <a:cubicBezTo>
                        <a:pt x="110" y="73"/>
                        <a:pt x="19" y="0"/>
                        <a:pt x="9" y="0"/>
                      </a:cubicBezTo>
                      <a:close/>
                    </a:path>
                  </a:pathLst>
                </a:custGeom>
                <a:solidFill>
                  <a:srgbClr val="FFFFFF">
                    <a:alpha val="904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 name="Google Shape;41;p2"/>
                <p:cNvSpPr/>
                <p:nvPr/>
              </p:nvSpPr>
              <p:spPr>
                <a:xfrm>
                  <a:off x="3972175" y="1692075"/>
                  <a:ext cx="21900" cy="18250"/>
                </a:xfrm>
                <a:custGeom>
                  <a:avLst/>
                  <a:gdLst/>
                  <a:ahLst/>
                  <a:cxnLst/>
                  <a:rect l="l" t="t" r="r" b="b"/>
                  <a:pathLst>
                    <a:path w="876" h="730" extrusionOk="0">
                      <a:moveTo>
                        <a:pt x="657" y="1"/>
                      </a:moveTo>
                      <a:cubicBezTo>
                        <a:pt x="438" y="1"/>
                        <a:pt x="219" y="73"/>
                        <a:pt x="146" y="292"/>
                      </a:cubicBezTo>
                      <a:cubicBezTo>
                        <a:pt x="1" y="511"/>
                        <a:pt x="1" y="657"/>
                        <a:pt x="219" y="730"/>
                      </a:cubicBezTo>
                      <a:cubicBezTo>
                        <a:pt x="438" y="730"/>
                        <a:pt x="584" y="584"/>
                        <a:pt x="730" y="438"/>
                      </a:cubicBezTo>
                      <a:cubicBezTo>
                        <a:pt x="875" y="219"/>
                        <a:pt x="803" y="1"/>
                        <a:pt x="657" y="1"/>
                      </a:cubicBezTo>
                      <a:close/>
                    </a:path>
                  </a:pathLst>
                </a:custGeom>
                <a:solidFill>
                  <a:srgbClr val="FFFFFF">
                    <a:alpha val="904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 name="Google Shape;42;p2"/>
                <p:cNvSpPr/>
                <p:nvPr/>
              </p:nvSpPr>
              <p:spPr>
                <a:xfrm>
                  <a:off x="2729599" y="2034976"/>
                  <a:ext cx="36430" cy="39201"/>
                </a:xfrm>
                <a:custGeom>
                  <a:avLst/>
                  <a:gdLst/>
                  <a:ahLst/>
                  <a:cxnLst/>
                  <a:rect l="l" t="t" r="r" b="b"/>
                  <a:pathLst>
                    <a:path w="949" h="1021" extrusionOk="0">
                      <a:moveTo>
                        <a:pt x="438" y="0"/>
                      </a:moveTo>
                      <a:cubicBezTo>
                        <a:pt x="219" y="0"/>
                        <a:pt x="1" y="219"/>
                        <a:pt x="74" y="510"/>
                      </a:cubicBezTo>
                      <a:cubicBezTo>
                        <a:pt x="74" y="802"/>
                        <a:pt x="292" y="1021"/>
                        <a:pt x="511" y="1021"/>
                      </a:cubicBezTo>
                      <a:cubicBezTo>
                        <a:pt x="803" y="948"/>
                        <a:pt x="948" y="729"/>
                        <a:pt x="948" y="510"/>
                      </a:cubicBezTo>
                      <a:cubicBezTo>
                        <a:pt x="948" y="219"/>
                        <a:pt x="730" y="0"/>
                        <a:pt x="438" y="0"/>
                      </a:cubicBezTo>
                      <a:close/>
                    </a:path>
                  </a:pathLst>
                </a:custGeom>
                <a:solidFill>
                  <a:srgbClr val="FFFFFF">
                    <a:alpha val="839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 name="Google Shape;43;p2"/>
                <p:cNvSpPr/>
                <p:nvPr/>
              </p:nvSpPr>
              <p:spPr>
                <a:xfrm>
                  <a:off x="4607225" y="1738300"/>
                  <a:ext cx="15575" cy="46750"/>
                </a:xfrm>
                <a:custGeom>
                  <a:avLst/>
                  <a:gdLst/>
                  <a:ahLst/>
                  <a:cxnLst/>
                  <a:rect l="l" t="t" r="r" b="b"/>
                  <a:pathLst>
                    <a:path w="623" h="1870" extrusionOk="0">
                      <a:moveTo>
                        <a:pt x="13" y="1"/>
                      </a:moveTo>
                      <a:cubicBezTo>
                        <a:pt x="1" y="1"/>
                        <a:pt x="35" y="177"/>
                        <a:pt x="185" y="776"/>
                      </a:cubicBezTo>
                      <a:cubicBezTo>
                        <a:pt x="185" y="1140"/>
                        <a:pt x="331" y="1578"/>
                        <a:pt x="622" y="1869"/>
                      </a:cubicBezTo>
                      <a:lnTo>
                        <a:pt x="622" y="1140"/>
                      </a:lnTo>
                      <a:cubicBezTo>
                        <a:pt x="331" y="922"/>
                        <a:pt x="185" y="630"/>
                        <a:pt x="112" y="266"/>
                      </a:cubicBezTo>
                      <a:cubicBezTo>
                        <a:pt x="77" y="159"/>
                        <a:pt x="24" y="1"/>
                        <a:pt x="13" y="1"/>
                      </a:cubicBezTo>
                      <a:close/>
                    </a:path>
                  </a:pathLst>
                </a:custGeom>
                <a:solidFill>
                  <a:srgbClr val="FFFFFF">
                    <a:alpha val="904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 name="Google Shape;44;p2"/>
                <p:cNvSpPr/>
                <p:nvPr/>
              </p:nvSpPr>
              <p:spPr>
                <a:xfrm>
                  <a:off x="2344800" y="1766800"/>
                  <a:ext cx="26825" cy="25400"/>
                </a:xfrm>
                <a:custGeom>
                  <a:avLst/>
                  <a:gdLst/>
                  <a:ahLst/>
                  <a:cxnLst/>
                  <a:rect l="l" t="t" r="r" b="b"/>
                  <a:pathLst>
                    <a:path w="1073" h="1016" extrusionOk="0">
                      <a:moveTo>
                        <a:pt x="0" y="0"/>
                      </a:moveTo>
                      <a:lnTo>
                        <a:pt x="0" y="729"/>
                      </a:lnTo>
                      <a:cubicBezTo>
                        <a:pt x="164" y="940"/>
                        <a:pt x="344" y="1016"/>
                        <a:pt x="502" y="1016"/>
                      </a:cubicBezTo>
                      <a:cubicBezTo>
                        <a:pt x="835" y="1016"/>
                        <a:pt x="1073" y="682"/>
                        <a:pt x="875" y="583"/>
                      </a:cubicBezTo>
                      <a:cubicBezTo>
                        <a:pt x="510" y="511"/>
                        <a:pt x="219" y="292"/>
                        <a:pt x="0" y="0"/>
                      </a:cubicBezTo>
                      <a:close/>
                    </a:path>
                  </a:pathLst>
                </a:custGeom>
                <a:solidFill>
                  <a:srgbClr val="FFFFFF">
                    <a:alpha val="904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45" name="Google Shape;45;p2"/>
              <p:cNvSpPr/>
              <p:nvPr/>
            </p:nvSpPr>
            <p:spPr>
              <a:xfrm>
                <a:off x="1277175" y="3058024"/>
                <a:ext cx="680525" cy="1754500"/>
              </a:xfrm>
              <a:custGeom>
                <a:avLst/>
                <a:gdLst/>
                <a:ahLst/>
                <a:cxnLst/>
                <a:rect l="l" t="t" r="r" b="b"/>
                <a:pathLst>
                  <a:path w="27221" h="70180" extrusionOk="0">
                    <a:moveTo>
                      <a:pt x="130" y="68655"/>
                    </a:moveTo>
                    <a:cubicBezTo>
                      <a:pt x="733" y="68607"/>
                      <a:pt x="3719" y="69417"/>
                      <a:pt x="5941" y="69226"/>
                    </a:cubicBezTo>
                    <a:cubicBezTo>
                      <a:pt x="8164" y="69036"/>
                      <a:pt x="11402" y="69179"/>
                      <a:pt x="13465" y="67512"/>
                    </a:cubicBezTo>
                    <a:cubicBezTo>
                      <a:pt x="15529" y="65845"/>
                      <a:pt x="17655" y="63464"/>
                      <a:pt x="18322" y="59225"/>
                    </a:cubicBezTo>
                    <a:cubicBezTo>
                      <a:pt x="18989" y="54987"/>
                      <a:pt x="18117" y="47939"/>
                      <a:pt x="17466" y="42081"/>
                    </a:cubicBezTo>
                    <a:cubicBezTo>
                      <a:pt x="16815" y="36223"/>
                      <a:pt x="14783" y="29492"/>
                      <a:pt x="14418" y="24078"/>
                    </a:cubicBezTo>
                    <a:cubicBezTo>
                      <a:pt x="14053" y="18665"/>
                      <a:pt x="14069" y="13410"/>
                      <a:pt x="15275" y="9600"/>
                    </a:cubicBezTo>
                    <a:cubicBezTo>
                      <a:pt x="16482" y="5790"/>
                      <a:pt x="19669" y="2778"/>
                      <a:pt x="21657" y="1218"/>
                    </a:cubicBezTo>
                    <a:cubicBezTo>
                      <a:pt x="23645" y="-342"/>
                      <a:pt x="26943" y="-73"/>
                      <a:pt x="27205" y="241"/>
                    </a:cubicBezTo>
                    <a:cubicBezTo>
                      <a:pt x="27467" y="555"/>
                      <a:pt x="24533" y="1780"/>
                      <a:pt x="23227" y="3102"/>
                    </a:cubicBezTo>
                    <a:cubicBezTo>
                      <a:pt x="21921" y="4424"/>
                      <a:pt x="20299" y="6168"/>
                      <a:pt x="19370" y="8172"/>
                    </a:cubicBezTo>
                    <a:cubicBezTo>
                      <a:pt x="18442" y="10176"/>
                      <a:pt x="17926" y="12173"/>
                      <a:pt x="17656" y="15125"/>
                    </a:cubicBezTo>
                    <a:cubicBezTo>
                      <a:pt x="17386" y="18078"/>
                      <a:pt x="17402" y="22109"/>
                      <a:pt x="17751" y="25887"/>
                    </a:cubicBezTo>
                    <a:cubicBezTo>
                      <a:pt x="18100" y="29665"/>
                      <a:pt x="19116" y="34063"/>
                      <a:pt x="19751" y="37794"/>
                    </a:cubicBezTo>
                    <a:cubicBezTo>
                      <a:pt x="20386" y="41525"/>
                      <a:pt x="21131" y="45033"/>
                      <a:pt x="21560" y="48271"/>
                    </a:cubicBezTo>
                    <a:cubicBezTo>
                      <a:pt x="21989" y="51510"/>
                      <a:pt x="22467" y="54733"/>
                      <a:pt x="22324" y="57225"/>
                    </a:cubicBezTo>
                    <a:cubicBezTo>
                      <a:pt x="22181" y="59718"/>
                      <a:pt x="21482" y="61591"/>
                      <a:pt x="20704" y="63226"/>
                    </a:cubicBezTo>
                    <a:cubicBezTo>
                      <a:pt x="19926" y="64861"/>
                      <a:pt x="18974" y="66020"/>
                      <a:pt x="17656" y="67036"/>
                    </a:cubicBezTo>
                    <a:cubicBezTo>
                      <a:pt x="16339" y="68052"/>
                      <a:pt x="14561" y="68797"/>
                      <a:pt x="12799" y="69321"/>
                    </a:cubicBezTo>
                    <a:cubicBezTo>
                      <a:pt x="11037" y="69845"/>
                      <a:pt x="8830" y="70147"/>
                      <a:pt x="7084" y="70179"/>
                    </a:cubicBezTo>
                    <a:cubicBezTo>
                      <a:pt x="5338" y="70211"/>
                      <a:pt x="3480" y="69767"/>
                      <a:pt x="2321" y="69513"/>
                    </a:cubicBezTo>
                    <a:cubicBezTo>
                      <a:pt x="1162" y="69259"/>
                      <a:pt x="-473" y="68703"/>
                      <a:pt x="130" y="68655"/>
                    </a:cubicBezTo>
                    <a:close/>
                  </a:path>
                </a:pathLst>
              </a:custGeom>
              <a:solidFill>
                <a:srgbClr val="2E2D2D">
                  <a:alpha val="16069"/>
                </a:srgbClr>
              </a:solidFill>
              <a:ln>
                <a:noFill/>
              </a:ln>
            </p:spPr>
          </p:sp>
        </p:grpSp>
        <p:sp>
          <p:nvSpPr>
            <p:cNvPr id="46" name="Google Shape;46;p2"/>
            <p:cNvSpPr/>
            <p:nvPr/>
          </p:nvSpPr>
          <p:spPr>
            <a:xfrm>
              <a:off x="5509852" y="643327"/>
              <a:ext cx="1305225" cy="586500"/>
            </a:xfrm>
            <a:custGeom>
              <a:avLst/>
              <a:gdLst/>
              <a:ahLst/>
              <a:cxnLst/>
              <a:rect l="l" t="t" r="r" b="b"/>
              <a:pathLst>
                <a:path w="52209" h="23460" extrusionOk="0">
                  <a:moveTo>
                    <a:pt x="15" y="2651"/>
                  </a:moveTo>
                  <a:cubicBezTo>
                    <a:pt x="-271" y="2461"/>
                    <a:pt x="3619" y="619"/>
                    <a:pt x="5730" y="270"/>
                  </a:cubicBezTo>
                  <a:cubicBezTo>
                    <a:pt x="7841" y="-79"/>
                    <a:pt x="10350" y="-190"/>
                    <a:pt x="12683" y="556"/>
                  </a:cubicBezTo>
                  <a:cubicBezTo>
                    <a:pt x="15017" y="1302"/>
                    <a:pt x="17366" y="3049"/>
                    <a:pt x="19731" y="4747"/>
                  </a:cubicBezTo>
                  <a:cubicBezTo>
                    <a:pt x="22096" y="6446"/>
                    <a:pt x="24684" y="8556"/>
                    <a:pt x="26875" y="10747"/>
                  </a:cubicBezTo>
                  <a:cubicBezTo>
                    <a:pt x="29066" y="12938"/>
                    <a:pt x="30733" y="16446"/>
                    <a:pt x="32876" y="17891"/>
                  </a:cubicBezTo>
                  <a:cubicBezTo>
                    <a:pt x="35019" y="19336"/>
                    <a:pt x="37305" y="19653"/>
                    <a:pt x="39734" y="19415"/>
                  </a:cubicBezTo>
                  <a:cubicBezTo>
                    <a:pt x="42163" y="19177"/>
                    <a:pt x="45465" y="17653"/>
                    <a:pt x="47449" y="16462"/>
                  </a:cubicBezTo>
                  <a:cubicBezTo>
                    <a:pt x="49433" y="15271"/>
                    <a:pt x="50894" y="12747"/>
                    <a:pt x="51640" y="12271"/>
                  </a:cubicBezTo>
                  <a:cubicBezTo>
                    <a:pt x="52386" y="11795"/>
                    <a:pt x="52307" y="12748"/>
                    <a:pt x="51926" y="13605"/>
                  </a:cubicBezTo>
                  <a:cubicBezTo>
                    <a:pt x="51545" y="14462"/>
                    <a:pt x="50227" y="16177"/>
                    <a:pt x="49354" y="17415"/>
                  </a:cubicBezTo>
                  <a:cubicBezTo>
                    <a:pt x="48481" y="18653"/>
                    <a:pt x="47703" y="20097"/>
                    <a:pt x="46687" y="21034"/>
                  </a:cubicBezTo>
                  <a:cubicBezTo>
                    <a:pt x="45671" y="21971"/>
                    <a:pt x="44623" y="22638"/>
                    <a:pt x="43258" y="23035"/>
                  </a:cubicBezTo>
                  <a:cubicBezTo>
                    <a:pt x="41893" y="23432"/>
                    <a:pt x="40258" y="23527"/>
                    <a:pt x="38496" y="23416"/>
                  </a:cubicBezTo>
                  <a:cubicBezTo>
                    <a:pt x="36734" y="23305"/>
                    <a:pt x="34431" y="23019"/>
                    <a:pt x="32685" y="22368"/>
                  </a:cubicBezTo>
                  <a:cubicBezTo>
                    <a:pt x="30939" y="21717"/>
                    <a:pt x="29367" y="20859"/>
                    <a:pt x="28018" y="19510"/>
                  </a:cubicBezTo>
                  <a:cubicBezTo>
                    <a:pt x="26669" y="18161"/>
                    <a:pt x="25748" y="15955"/>
                    <a:pt x="24589" y="14272"/>
                  </a:cubicBezTo>
                  <a:cubicBezTo>
                    <a:pt x="23430" y="12589"/>
                    <a:pt x="22573" y="11097"/>
                    <a:pt x="21065" y="9414"/>
                  </a:cubicBezTo>
                  <a:cubicBezTo>
                    <a:pt x="19557" y="7731"/>
                    <a:pt x="17128" y="5429"/>
                    <a:pt x="15540" y="4175"/>
                  </a:cubicBezTo>
                  <a:cubicBezTo>
                    <a:pt x="13953" y="2921"/>
                    <a:pt x="12889" y="2349"/>
                    <a:pt x="11540" y="1889"/>
                  </a:cubicBezTo>
                  <a:cubicBezTo>
                    <a:pt x="10191" y="1429"/>
                    <a:pt x="9365" y="1286"/>
                    <a:pt x="7444" y="1413"/>
                  </a:cubicBezTo>
                  <a:cubicBezTo>
                    <a:pt x="5523" y="1540"/>
                    <a:pt x="301" y="2842"/>
                    <a:pt x="15" y="2651"/>
                  </a:cubicBezTo>
                  <a:close/>
                </a:path>
              </a:pathLst>
            </a:custGeom>
            <a:solidFill>
              <a:srgbClr val="2E2D2D">
                <a:alpha val="16069"/>
              </a:srgbClr>
            </a:solidFill>
            <a:ln>
              <a:noFill/>
            </a:ln>
          </p:spPr>
        </p:sp>
        <p:sp>
          <p:nvSpPr>
            <p:cNvPr id="47" name="Google Shape;47;p2"/>
            <p:cNvSpPr/>
            <p:nvPr/>
          </p:nvSpPr>
          <p:spPr>
            <a:xfrm>
              <a:off x="3626842" y="217783"/>
              <a:ext cx="1406500" cy="1458775"/>
            </a:xfrm>
            <a:custGeom>
              <a:avLst/>
              <a:gdLst/>
              <a:ahLst/>
              <a:cxnLst/>
              <a:rect l="l" t="t" r="r" b="b"/>
              <a:pathLst>
                <a:path w="56260" h="58351" extrusionOk="0">
                  <a:moveTo>
                    <a:pt x="87" y="1671"/>
                  </a:moveTo>
                  <a:cubicBezTo>
                    <a:pt x="-88" y="1576"/>
                    <a:pt x="2024" y="671"/>
                    <a:pt x="3230" y="433"/>
                  </a:cubicBezTo>
                  <a:cubicBezTo>
                    <a:pt x="4437" y="195"/>
                    <a:pt x="5580" y="-265"/>
                    <a:pt x="7326" y="243"/>
                  </a:cubicBezTo>
                  <a:cubicBezTo>
                    <a:pt x="9072" y="751"/>
                    <a:pt x="11740" y="2037"/>
                    <a:pt x="13708" y="3481"/>
                  </a:cubicBezTo>
                  <a:cubicBezTo>
                    <a:pt x="15677" y="4926"/>
                    <a:pt x="17454" y="6338"/>
                    <a:pt x="19137" y="8910"/>
                  </a:cubicBezTo>
                  <a:cubicBezTo>
                    <a:pt x="20820" y="11482"/>
                    <a:pt x="22105" y="13959"/>
                    <a:pt x="23804" y="18912"/>
                  </a:cubicBezTo>
                  <a:cubicBezTo>
                    <a:pt x="25503" y="23865"/>
                    <a:pt x="27932" y="34247"/>
                    <a:pt x="29329" y="38628"/>
                  </a:cubicBezTo>
                  <a:cubicBezTo>
                    <a:pt x="30726" y="43010"/>
                    <a:pt x="30932" y="43169"/>
                    <a:pt x="32186" y="45201"/>
                  </a:cubicBezTo>
                  <a:cubicBezTo>
                    <a:pt x="33440" y="47233"/>
                    <a:pt x="35028" y="49471"/>
                    <a:pt x="36854" y="50820"/>
                  </a:cubicBezTo>
                  <a:cubicBezTo>
                    <a:pt x="38680" y="52169"/>
                    <a:pt x="40584" y="53202"/>
                    <a:pt x="43140" y="53297"/>
                  </a:cubicBezTo>
                  <a:cubicBezTo>
                    <a:pt x="45696" y="53392"/>
                    <a:pt x="50030" y="52472"/>
                    <a:pt x="52189" y="51392"/>
                  </a:cubicBezTo>
                  <a:cubicBezTo>
                    <a:pt x="54348" y="50313"/>
                    <a:pt x="55570" y="47169"/>
                    <a:pt x="56094" y="46820"/>
                  </a:cubicBezTo>
                  <a:cubicBezTo>
                    <a:pt x="56618" y="46471"/>
                    <a:pt x="55729" y="48344"/>
                    <a:pt x="55332" y="49296"/>
                  </a:cubicBezTo>
                  <a:cubicBezTo>
                    <a:pt x="54935" y="50249"/>
                    <a:pt x="54443" y="51471"/>
                    <a:pt x="53713" y="52535"/>
                  </a:cubicBezTo>
                  <a:cubicBezTo>
                    <a:pt x="52983" y="53599"/>
                    <a:pt x="52062" y="54805"/>
                    <a:pt x="50951" y="55678"/>
                  </a:cubicBezTo>
                  <a:cubicBezTo>
                    <a:pt x="49840" y="56551"/>
                    <a:pt x="48633" y="57345"/>
                    <a:pt x="47045" y="57774"/>
                  </a:cubicBezTo>
                  <a:cubicBezTo>
                    <a:pt x="45458" y="58203"/>
                    <a:pt x="43363" y="58520"/>
                    <a:pt x="41426" y="58250"/>
                  </a:cubicBezTo>
                  <a:cubicBezTo>
                    <a:pt x="39489" y="57980"/>
                    <a:pt x="37362" y="57535"/>
                    <a:pt x="35425" y="56154"/>
                  </a:cubicBezTo>
                  <a:cubicBezTo>
                    <a:pt x="33488" y="54773"/>
                    <a:pt x="31440" y="52741"/>
                    <a:pt x="29805" y="49963"/>
                  </a:cubicBezTo>
                  <a:cubicBezTo>
                    <a:pt x="28170" y="47185"/>
                    <a:pt x="26662" y="42740"/>
                    <a:pt x="25614" y="39486"/>
                  </a:cubicBezTo>
                  <a:cubicBezTo>
                    <a:pt x="24566" y="36232"/>
                    <a:pt x="24360" y="33517"/>
                    <a:pt x="23519" y="30437"/>
                  </a:cubicBezTo>
                  <a:cubicBezTo>
                    <a:pt x="22678" y="27357"/>
                    <a:pt x="21757" y="24246"/>
                    <a:pt x="20566" y="21007"/>
                  </a:cubicBezTo>
                  <a:cubicBezTo>
                    <a:pt x="19375" y="17769"/>
                    <a:pt x="18074" y="13943"/>
                    <a:pt x="16375" y="11006"/>
                  </a:cubicBezTo>
                  <a:cubicBezTo>
                    <a:pt x="14676" y="8069"/>
                    <a:pt x="12390" y="5053"/>
                    <a:pt x="10374" y="3386"/>
                  </a:cubicBezTo>
                  <a:cubicBezTo>
                    <a:pt x="8358" y="1719"/>
                    <a:pt x="5993" y="1291"/>
                    <a:pt x="4278" y="1005"/>
                  </a:cubicBezTo>
                  <a:cubicBezTo>
                    <a:pt x="2564" y="719"/>
                    <a:pt x="262" y="1766"/>
                    <a:pt x="87" y="1671"/>
                  </a:cubicBezTo>
                  <a:close/>
                </a:path>
              </a:pathLst>
            </a:custGeom>
            <a:solidFill>
              <a:srgbClr val="2E2D2D">
                <a:alpha val="16069"/>
              </a:srgbClr>
            </a:solidFill>
            <a:ln>
              <a:noFill/>
            </a:ln>
          </p:spPr>
        </p:sp>
        <p:sp>
          <p:nvSpPr>
            <p:cNvPr id="48" name="Google Shape;48;p2"/>
            <p:cNvSpPr/>
            <p:nvPr/>
          </p:nvSpPr>
          <p:spPr>
            <a:xfrm>
              <a:off x="2225647" y="348770"/>
              <a:ext cx="1022300" cy="677000"/>
            </a:xfrm>
            <a:custGeom>
              <a:avLst/>
              <a:gdLst/>
              <a:ahLst/>
              <a:cxnLst/>
              <a:rect l="l" t="t" r="r" b="b"/>
              <a:pathLst>
                <a:path w="40892" h="27080" extrusionOk="0">
                  <a:moveTo>
                    <a:pt x="33" y="1765"/>
                  </a:moveTo>
                  <a:cubicBezTo>
                    <a:pt x="-380" y="1511"/>
                    <a:pt x="3160" y="368"/>
                    <a:pt x="5367" y="146"/>
                  </a:cubicBezTo>
                  <a:cubicBezTo>
                    <a:pt x="7574" y="-76"/>
                    <a:pt x="11051" y="-92"/>
                    <a:pt x="13273" y="432"/>
                  </a:cubicBezTo>
                  <a:cubicBezTo>
                    <a:pt x="15496" y="956"/>
                    <a:pt x="17337" y="1908"/>
                    <a:pt x="18702" y="3289"/>
                  </a:cubicBezTo>
                  <a:cubicBezTo>
                    <a:pt x="20067" y="4670"/>
                    <a:pt x="20496" y="6147"/>
                    <a:pt x="21464" y="8719"/>
                  </a:cubicBezTo>
                  <a:cubicBezTo>
                    <a:pt x="22432" y="11291"/>
                    <a:pt x="23147" y="16355"/>
                    <a:pt x="24512" y="18720"/>
                  </a:cubicBezTo>
                  <a:cubicBezTo>
                    <a:pt x="25877" y="21085"/>
                    <a:pt x="27735" y="22070"/>
                    <a:pt x="29656" y="22911"/>
                  </a:cubicBezTo>
                  <a:cubicBezTo>
                    <a:pt x="31577" y="23752"/>
                    <a:pt x="34180" y="23943"/>
                    <a:pt x="36037" y="23768"/>
                  </a:cubicBezTo>
                  <a:cubicBezTo>
                    <a:pt x="37894" y="23593"/>
                    <a:pt x="40324" y="21784"/>
                    <a:pt x="40800" y="21863"/>
                  </a:cubicBezTo>
                  <a:cubicBezTo>
                    <a:pt x="41276" y="21942"/>
                    <a:pt x="39800" y="23498"/>
                    <a:pt x="38895" y="24244"/>
                  </a:cubicBezTo>
                  <a:cubicBezTo>
                    <a:pt x="37990" y="24990"/>
                    <a:pt x="36736" y="25880"/>
                    <a:pt x="35371" y="26340"/>
                  </a:cubicBezTo>
                  <a:cubicBezTo>
                    <a:pt x="34006" y="26801"/>
                    <a:pt x="32434" y="27261"/>
                    <a:pt x="30703" y="27007"/>
                  </a:cubicBezTo>
                  <a:cubicBezTo>
                    <a:pt x="28973" y="26753"/>
                    <a:pt x="26607" y="25864"/>
                    <a:pt x="24988" y="24816"/>
                  </a:cubicBezTo>
                  <a:cubicBezTo>
                    <a:pt x="23369" y="23768"/>
                    <a:pt x="22147" y="22689"/>
                    <a:pt x="20988" y="20720"/>
                  </a:cubicBezTo>
                  <a:cubicBezTo>
                    <a:pt x="19829" y="18752"/>
                    <a:pt x="18892" y="15243"/>
                    <a:pt x="18035" y="13005"/>
                  </a:cubicBezTo>
                  <a:cubicBezTo>
                    <a:pt x="17178" y="10767"/>
                    <a:pt x="16749" y="8782"/>
                    <a:pt x="15844" y="7290"/>
                  </a:cubicBezTo>
                  <a:cubicBezTo>
                    <a:pt x="14939" y="5798"/>
                    <a:pt x="13940" y="4988"/>
                    <a:pt x="12606" y="4051"/>
                  </a:cubicBezTo>
                  <a:cubicBezTo>
                    <a:pt x="11273" y="3114"/>
                    <a:pt x="9939" y="2051"/>
                    <a:pt x="7843" y="1670"/>
                  </a:cubicBezTo>
                  <a:cubicBezTo>
                    <a:pt x="5748" y="1289"/>
                    <a:pt x="446" y="2019"/>
                    <a:pt x="33" y="1765"/>
                  </a:cubicBezTo>
                  <a:close/>
                </a:path>
              </a:pathLst>
            </a:custGeom>
            <a:solidFill>
              <a:srgbClr val="2E2D2D">
                <a:alpha val="16069"/>
              </a:srgbClr>
            </a:solidFill>
            <a:ln>
              <a:noFill/>
            </a:ln>
          </p:spPr>
        </p:sp>
        <p:sp>
          <p:nvSpPr>
            <p:cNvPr id="49" name="Google Shape;49;p2"/>
            <p:cNvSpPr/>
            <p:nvPr/>
          </p:nvSpPr>
          <p:spPr>
            <a:xfrm>
              <a:off x="1333104" y="348660"/>
              <a:ext cx="656325" cy="175825"/>
            </a:xfrm>
            <a:custGeom>
              <a:avLst/>
              <a:gdLst/>
              <a:ahLst/>
              <a:cxnLst/>
              <a:rect l="l" t="t" r="r" b="b"/>
              <a:pathLst>
                <a:path w="26253" h="7033" extrusionOk="0">
                  <a:moveTo>
                    <a:pt x="16" y="2151"/>
                  </a:moveTo>
                  <a:cubicBezTo>
                    <a:pt x="48" y="2024"/>
                    <a:pt x="778" y="976"/>
                    <a:pt x="2016" y="627"/>
                  </a:cubicBezTo>
                  <a:cubicBezTo>
                    <a:pt x="3254" y="278"/>
                    <a:pt x="5827" y="-55"/>
                    <a:pt x="7446" y="56"/>
                  </a:cubicBezTo>
                  <a:cubicBezTo>
                    <a:pt x="9065" y="167"/>
                    <a:pt x="10018" y="500"/>
                    <a:pt x="11732" y="1294"/>
                  </a:cubicBezTo>
                  <a:cubicBezTo>
                    <a:pt x="13447" y="2088"/>
                    <a:pt x="15352" y="4056"/>
                    <a:pt x="17733" y="4818"/>
                  </a:cubicBezTo>
                  <a:cubicBezTo>
                    <a:pt x="20114" y="5580"/>
                    <a:pt x="25051" y="5533"/>
                    <a:pt x="26019" y="5866"/>
                  </a:cubicBezTo>
                  <a:cubicBezTo>
                    <a:pt x="26987" y="6200"/>
                    <a:pt x="24511" y="6629"/>
                    <a:pt x="23543" y="6819"/>
                  </a:cubicBezTo>
                  <a:cubicBezTo>
                    <a:pt x="22575" y="7010"/>
                    <a:pt x="21336" y="7057"/>
                    <a:pt x="20209" y="7009"/>
                  </a:cubicBezTo>
                  <a:cubicBezTo>
                    <a:pt x="19082" y="6961"/>
                    <a:pt x="17971" y="6930"/>
                    <a:pt x="16780" y="6533"/>
                  </a:cubicBezTo>
                  <a:cubicBezTo>
                    <a:pt x="15589" y="6136"/>
                    <a:pt x="14319" y="5358"/>
                    <a:pt x="13065" y="4628"/>
                  </a:cubicBezTo>
                  <a:cubicBezTo>
                    <a:pt x="11811" y="3898"/>
                    <a:pt x="10430" y="2738"/>
                    <a:pt x="9255" y="2151"/>
                  </a:cubicBezTo>
                  <a:cubicBezTo>
                    <a:pt x="8080" y="1564"/>
                    <a:pt x="7255" y="1231"/>
                    <a:pt x="6017" y="1104"/>
                  </a:cubicBezTo>
                  <a:cubicBezTo>
                    <a:pt x="4779" y="977"/>
                    <a:pt x="2826" y="1215"/>
                    <a:pt x="1826" y="1389"/>
                  </a:cubicBezTo>
                  <a:cubicBezTo>
                    <a:pt x="826" y="1564"/>
                    <a:pt x="-16" y="2278"/>
                    <a:pt x="16" y="2151"/>
                  </a:cubicBezTo>
                  <a:close/>
                </a:path>
              </a:pathLst>
            </a:custGeom>
            <a:solidFill>
              <a:srgbClr val="2E2D2D">
                <a:alpha val="16069"/>
              </a:srgbClr>
            </a:solidFill>
            <a:ln>
              <a:noFill/>
            </a:ln>
          </p:spPr>
        </p:sp>
        <p:sp>
          <p:nvSpPr>
            <p:cNvPr id="50" name="Google Shape;50;p2"/>
            <p:cNvSpPr/>
            <p:nvPr/>
          </p:nvSpPr>
          <p:spPr>
            <a:xfrm>
              <a:off x="426084" y="138105"/>
              <a:ext cx="859925" cy="420175"/>
            </a:xfrm>
            <a:custGeom>
              <a:avLst/>
              <a:gdLst/>
              <a:ahLst/>
              <a:cxnLst/>
              <a:rect l="l" t="t" r="r" b="b"/>
              <a:pathLst>
                <a:path w="34397" h="16807" extrusionOk="0">
                  <a:moveTo>
                    <a:pt x="7" y="2382"/>
                  </a:moveTo>
                  <a:cubicBezTo>
                    <a:pt x="150" y="2192"/>
                    <a:pt x="2420" y="921"/>
                    <a:pt x="4198" y="572"/>
                  </a:cubicBezTo>
                  <a:cubicBezTo>
                    <a:pt x="5976" y="223"/>
                    <a:pt x="8627" y="-349"/>
                    <a:pt x="10675" y="286"/>
                  </a:cubicBezTo>
                  <a:cubicBezTo>
                    <a:pt x="12723" y="921"/>
                    <a:pt x="14945" y="2747"/>
                    <a:pt x="16485" y="4382"/>
                  </a:cubicBezTo>
                  <a:cubicBezTo>
                    <a:pt x="18025" y="6017"/>
                    <a:pt x="18628" y="8494"/>
                    <a:pt x="19914" y="10097"/>
                  </a:cubicBezTo>
                  <a:cubicBezTo>
                    <a:pt x="21200" y="11700"/>
                    <a:pt x="22311" y="13494"/>
                    <a:pt x="24200" y="14002"/>
                  </a:cubicBezTo>
                  <a:cubicBezTo>
                    <a:pt x="26089" y="14510"/>
                    <a:pt x="29550" y="13526"/>
                    <a:pt x="31249" y="13145"/>
                  </a:cubicBezTo>
                  <a:cubicBezTo>
                    <a:pt x="32948" y="12764"/>
                    <a:pt x="34281" y="11605"/>
                    <a:pt x="34392" y="11716"/>
                  </a:cubicBezTo>
                  <a:cubicBezTo>
                    <a:pt x="34503" y="11827"/>
                    <a:pt x="32869" y="13114"/>
                    <a:pt x="31916" y="13812"/>
                  </a:cubicBezTo>
                  <a:cubicBezTo>
                    <a:pt x="30964" y="14511"/>
                    <a:pt x="29836" y="15415"/>
                    <a:pt x="28677" y="15907"/>
                  </a:cubicBezTo>
                  <a:cubicBezTo>
                    <a:pt x="27518" y="16399"/>
                    <a:pt x="26280" y="16733"/>
                    <a:pt x="24962" y="16765"/>
                  </a:cubicBezTo>
                  <a:cubicBezTo>
                    <a:pt x="23644" y="16797"/>
                    <a:pt x="22200" y="17003"/>
                    <a:pt x="20771" y="16098"/>
                  </a:cubicBezTo>
                  <a:cubicBezTo>
                    <a:pt x="19342" y="15193"/>
                    <a:pt x="17882" y="13177"/>
                    <a:pt x="16390" y="11335"/>
                  </a:cubicBezTo>
                  <a:cubicBezTo>
                    <a:pt x="14898" y="9494"/>
                    <a:pt x="13263" y="6494"/>
                    <a:pt x="11818" y="5049"/>
                  </a:cubicBezTo>
                  <a:cubicBezTo>
                    <a:pt x="10373" y="3605"/>
                    <a:pt x="9135" y="3224"/>
                    <a:pt x="7722" y="2668"/>
                  </a:cubicBezTo>
                  <a:cubicBezTo>
                    <a:pt x="6309" y="2112"/>
                    <a:pt x="4627" y="1763"/>
                    <a:pt x="3341" y="1715"/>
                  </a:cubicBezTo>
                  <a:cubicBezTo>
                    <a:pt x="2055" y="1667"/>
                    <a:pt x="-136" y="2573"/>
                    <a:pt x="7" y="2382"/>
                  </a:cubicBezTo>
                  <a:close/>
                </a:path>
              </a:pathLst>
            </a:custGeom>
            <a:solidFill>
              <a:srgbClr val="2E2D2D">
                <a:alpha val="16069"/>
              </a:srgbClr>
            </a:solidFill>
            <a:ln>
              <a:noFill/>
            </a:ln>
          </p:spPr>
        </p:sp>
        <p:sp>
          <p:nvSpPr>
            <p:cNvPr id="51" name="Google Shape;51;p2"/>
            <p:cNvSpPr/>
            <p:nvPr/>
          </p:nvSpPr>
          <p:spPr>
            <a:xfrm rot="5837083">
              <a:off x="4607443" y="1366959"/>
              <a:ext cx="150303" cy="146725"/>
            </a:xfrm>
            <a:custGeom>
              <a:avLst/>
              <a:gdLst/>
              <a:ahLst/>
              <a:cxnLst/>
              <a:rect l="l" t="t" r="r" b="b"/>
              <a:pathLst>
                <a:path w="3574" h="3489" extrusionOk="0">
                  <a:moveTo>
                    <a:pt x="507" y="1688"/>
                  </a:moveTo>
                  <a:cubicBezTo>
                    <a:pt x="1" y="2729"/>
                    <a:pt x="563" y="3489"/>
                    <a:pt x="1717" y="3404"/>
                  </a:cubicBezTo>
                  <a:cubicBezTo>
                    <a:pt x="2589" y="3376"/>
                    <a:pt x="3348" y="2729"/>
                    <a:pt x="3489" y="1857"/>
                  </a:cubicBezTo>
                  <a:cubicBezTo>
                    <a:pt x="3574" y="1154"/>
                    <a:pt x="3405" y="0"/>
                    <a:pt x="2476" y="85"/>
                  </a:cubicBezTo>
                  <a:cubicBezTo>
                    <a:pt x="1576" y="253"/>
                    <a:pt x="845" y="872"/>
                    <a:pt x="507" y="1688"/>
                  </a:cubicBezTo>
                  <a:close/>
                </a:path>
              </a:pathLst>
            </a:custGeom>
            <a:solidFill>
              <a:srgbClr val="FFFFFF">
                <a:alpha val="714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 name="Google Shape;52;p2"/>
            <p:cNvSpPr/>
            <p:nvPr/>
          </p:nvSpPr>
          <p:spPr>
            <a:xfrm rot="5837233">
              <a:off x="970423" y="355183"/>
              <a:ext cx="91996" cy="89806"/>
            </a:xfrm>
            <a:custGeom>
              <a:avLst/>
              <a:gdLst/>
              <a:ahLst/>
              <a:cxnLst/>
              <a:rect l="l" t="t" r="r" b="b"/>
              <a:pathLst>
                <a:path w="3574" h="3489" extrusionOk="0">
                  <a:moveTo>
                    <a:pt x="507" y="1688"/>
                  </a:moveTo>
                  <a:cubicBezTo>
                    <a:pt x="1" y="2729"/>
                    <a:pt x="563" y="3489"/>
                    <a:pt x="1717" y="3404"/>
                  </a:cubicBezTo>
                  <a:cubicBezTo>
                    <a:pt x="2589" y="3376"/>
                    <a:pt x="3348" y="2729"/>
                    <a:pt x="3489" y="1857"/>
                  </a:cubicBezTo>
                  <a:cubicBezTo>
                    <a:pt x="3574" y="1154"/>
                    <a:pt x="3405" y="0"/>
                    <a:pt x="2476" y="85"/>
                  </a:cubicBezTo>
                  <a:cubicBezTo>
                    <a:pt x="1576" y="253"/>
                    <a:pt x="845" y="872"/>
                    <a:pt x="507" y="1688"/>
                  </a:cubicBezTo>
                  <a:close/>
                </a:path>
              </a:pathLst>
            </a:custGeom>
            <a:solidFill>
              <a:srgbClr val="FFFFFF">
                <a:alpha val="714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 name="Google Shape;53;p2"/>
            <p:cNvSpPr/>
            <p:nvPr/>
          </p:nvSpPr>
          <p:spPr>
            <a:xfrm rot="4767623">
              <a:off x="6254033" y="932525"/>
              <a:ext cx="80159" cy="78237"/>
            </a:xfrm>
            <a:custGeom>
              <a:avLst/>
              <a:gdLst/>
              <a:ahLst/>
              <a:cxnLst/>
              <a:rect l="l" t="t" r="r" b="b"/>
              <a:pathLst>
                <a:path w="3574" h="3489" extrusionOk="0">
                  <a:moveTo>
                    <a:pt x="507" y="1688"/>
                  </a:moveTo>
                  <a:cubicBezTo>
                    <a:pt x="1" y="2729"/>
                    <a:pt x="563" y="3489"/>
                    <a:pt x="1717" y="3404"/>
                  </a:cubicBezTo>
                  <a:cubicBezTo>
                    <a:pt x="2589" y="3376"/>
                    <a:pt x="3348" y="2729"/>
                    <a:pt x="3489" y="1857"/>
                  </a:cubicBezTo>
                  <a:cubicBezTo>
                    <a:pt x="3574" y="1154"/>
                    <a:pt x="3405" y="0"/>
                    <a:pt x="2476" y="85"/>
                  </a:cubicBezTo>
                  <a:cubicBezTo>
                    <a:pt x="1576" y="253"/>
                    <a:pt x="845" y="872"/>
                    <a:pt x="507" y="1688"/>
                  </a:cubicBezTo>
                  <a:close/>
                </a:path>
              </a:pathLst>
            </a:custGeom>
            <a:solidFill>
              <a:srgbClr val="FFFFFF">
                <a:alpha val="714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ackground">
  <p:cSld name="CUSTOM_10">
    <p:spTree>
      <p:nvGrpSpPr>
        <p:cNvPr id="1" name="Shape 1629"/>
        <p:cNvGrpSpPr/>
        <p:nvPr/>
      </p:nvGrpSpPr>
      <p:grpSpPr>
        <a:xfrm>
          <a:off x="0" y="0"/>
          <a:ext cx="0" cy="0"/>
          <a:chOff x="0" y="0"/>
          <a:chExt cx="0" cy="0"/>
        </a:xfrm>
      </p:grpSpPr>
      <p:grpSp>
        <p:nvGrpSpPr>
          <p:cNvPr id="1630" name="Google Shape;1630;p31"/>
          <p:cNvGrpSpPr/>
          <p:nvPr/>
        </p:nvGrpSpPr>
        <p:grpSpPr>
          <a:xfrm rot="10800000">
            <a:off x="-346400" y="2895600"/>
            <a:ext cx="10810035" cy="2642393"/>
            <a:chOff x="-727400" y="0"/>
            <a:chExt cx="10810035" cy="2642393"/>
          </a:xfrm>
        </p:grpSpPr>
        <p:sp>
          <p:nvSpPr>
            <p:cNvPr id="1631" name="Google Shape;1631;p31"/>
            <p:cNvSpPr/>
            <p:nvPr/>
          </p:nvSpPr>
          <p:spPr>
            <a:xfrm>
              <a:off x="-727400" y="0"/>
              <a:ext cx="10810035" cy="2638411"/>
            </a:xfrm>
            <a:custGeom>
              <a:avLst/>
              <a:gdLst/>
              <a:ahLst/>
              <a:cxnLst/>
              <a:rect l="l" t="t" r="r" b="b"/>
              <a:pathLst>
                <a:path w="119109" h="29071" extrusionOk="0">
                  <a:moveTo>
                    <a:pt x="47240" y="0"/>
                  </a:moveTo>
                  <a:lnTo>
                    <a:pt x="0" y="0"/>
                  </a:lnTo>
                  <a:cubicBezTo>
                    <a:pt x="0" y="0"/>
                    <a:pt x="2423" y="9287"/>
                    <a:pt x="8479" y="9287"/>
                  </a:cubicBezTo>
                  <a:cubicBezTo>
                    <a:pt x="11305" y="8479"/>
                    <a:pt x="14939" y="8075"/>
                    <a:pt x="18169" y="8479"/>
                  </a:cubicBezTo>
                  <a:cubicBezTo>
                    <a:pt x="22207" y="9690"/>
                    <a:pt x="26244" y="20996"/>
                    <a:pt x="31897" y="20996"/>
                  </a:cubicBezTo>
                  <a:cubicBezTo>
                    <a:pt x="38761" y="20996"/>
                    <a:pt x="41991" y="5653"/>
                    <a:pt x="50470" y="9690"/>
                  </a:cubicBezTo>
                  <a:cubicBezTo>
                    <a:pt x="55315" y="12113"/>
                    <a:pt x="57334" y="4845"/>
                    <a:pt x="63390" y="4845"/>
                  </a:cubicBezTo>
                  <a:cubicBezTo>
                    <a:pt x="68639" y="4845"/>
                    <a:pt x="70254" y="12517"/>
                    <a:pt x="76310" y="12517"/>
                  </a:cubicBezTo>
                  <a:cubicBezTo>
                    <a:pt x="82770" y="12517"/>
                    <a:pt x="83174" y="6864"/>
                    <a:pt x="88827" y="6864"/>
                  </a:cubicBezTo>
                  <a:cubicBezTo>
                    <a:pt x="94883" y="6864"/>
                    <a:pt x="94075" y="29071"/>
                    <a:pt x="98921" y="29071"/>
                  </a:cubicBezTo>
                  <a:cubicBezTo>
                    <a:pt x="104169" y="29071"/>
                    <a:pt x="103766" y="6864"/>
                    <a:pt x="109014" y="6864"/>
                  </a:cubicBezTo>
                  <a:cubicBezTo>
                    <a:pt x="113456" y="6864"/>
                    <a:pt x="117897" y="4038"/>
                    <a:pt x="119108"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32" name="Google Shape;1632;p31"/>
            <p:cNvSpPr/>
            <p:nvPr/>
          </p:nvSpPr>
          <p:spPr>
            <a:xfrm>
              <a:off x="7284156" y="578068"/>
              <a:ext cx="1136000" cy="2064325"/>
            </a:xfrm>
            <a:custGeom>
              <a:avLst/>
              <a:gdLst/>
              <a:ahLst/>
              <a:cxnLst/>
              <a:rect l="l" t="t" r="r" b="b"/>
              <a:pathLst>
                <a:path w="45440" h="82573" extrusionOk="0">
                  <a:moveTo>
                    <a:pt x="290" y="1833"/>
                  </a:moveTo>
                  <a:cubicBezTo>
                    <a:pt x="-789" y="2087"/>
                    <a:pt x="2131" y="1578"/>
                    <a:pt x="3147" y="1737"/>
                  </a:cubicBezTo>
                  <a:cubicBezTo>
                    <a:pt x="4163" y="1896"/>
                    <a:pt x="5227" y="2087"/>
                    <a:pt x="6386" y="2785"/>
                  </a:cubicBezTo>
                  <a:cubicBezTo>
                    <a:pt x="7545" y="3484"/>
                    <a:pt x="9164" y="4912"/>
                    <a:pt x="10100" y="5928"/>
                  </a:cubicBezTo>
                  <a:cubicBezTo>
                    <a:pt x="11037" y="6944"/>
                    <a:pt x="11354" y="7738"/>
                    <a:pt x="12005" y="8881"/>
                  </a:cubicBezTo>
                  <a:cubicBezTo>
                    <a:pt x="12656" y="10024"/>
                    <a:pt x="13196" y="10833"/>
                    <a:pt x="14006" y="12786"/>
                  </a:cubicBezTo>
                  <a:cubicBezTo>
                    <a:pt x="14816" y="14739"/>
                    <a:pt x="15990" y="17835"/>
                    <a:pt x="16863" y="20597"/>
                  </a:cubicBezTo>
                  <a:cubicBezTo>
                    <a:pt x="17736" y="23359"/>
                    <a:pt x="18561" y="26614"/>
                    <a:pt x="19244" y="29360"/>
                  </a:cubicBezTo>
                  <a:cubicBezTo>
                    <a:pt x="19927" y="32106"/>
                    <a:pt x="20372" y="34376"/>
                    <a:pt x="20959" y="37075"/>
                  </a:cubicBezTo>
                  <a:cubicBezTo>
                    <a:pt x="21547" y="39774"/>
                    <a:pt x="22245" y="43060"/>
                    <a:pt x="22769" y="45552"/>
                  </a:cubicBezTo>
                  <a:cubicBezTo>
                    <a:pt x="23293" y="48044"/>
                    <a:pt x="23388" y="48854"/>
                    <a:pt x="24102" y="52029"/>
                  </a:cubicBezTo>
                  <a:cubicBezTo>
                    <a:pt x="24816" y="55204"/>
                    <a:pt x="26118" y="61125"/>
                    <a:pt x="27055" y="64602"/>
                  </a:cubicBezTo>
                  <a:cubicBezTo>
                    <a:pt x="27992" y="68079"/>
                    <a:pt x="28801" y="70587"/>
                    <a:pt x="29722" y="72889"/>
                  </a:cubicBezTo>
                  <a:cubicBezTo>
                    <a:pt x="30643" y="75191"/>
                    <a:pt x="31722" y="77033"/>
                    <a:pt x="32579" y="78414"/>
                  </a:cubicBezTo>
                  <a:cubicBezTo>
                    <a:pt x="33436" y="79795"/>
                    <a:pt x="34008" y="80494"/>
                    <a:pt x="34865" y="81176"/>
                  </a:cubicBezTo>
                  <a:cubicBezTo>
                    <a:pt x="35722" y="81859"/>
                    <a:pt x="36675" y="82382"/>
                    <a:pt x="37723" y="82509"/>
                  </a:cubicBezTo>
                  <a:cubicBezTo>
                    <a:pt x="38771" y="82636"/>
                    <a:pt x="39977" y="82478"/>
                    <a:pt x="41152" y="81938"/>
                  </a:cubicBezTo>
                  <a:cubicBezTo>
                    <a:pt x="42327" y="81398"/>
                    <a:pt x="44104" y="80097"/>
                    <a:pt x="44771" y="79271"/>
                  </a:cubicBezTo>
                  <a:cubicBezTo>
                    <a:pt x="45438" y="78446"/>
                    <a:pt x="45660" y="76953"/>
                    <a:pt x="45152" y="76985"/>
                  </a:cubicBezTo>
                  <a:cubicBezTo>
                    <a:pt x="44644" y="77017"/>
                    <a:pt x="43025" y="79064"/>
                    <a:pt x="41723" y="79461"/>
                  </a:cubicBezTo>
                  <a:cubicBezTo>
                    <a:pt x="40421" y="79858"/>
                    <a:pt x="38850" y="80446"/>
                    <a:pt x="37342" y="79366"/>
                  </a:cubicBezTo>
                  <a:cubicBezTo>
                    <a:pt x="35834" y="78287"/>
                    <a:pt x="34580" y="78270"/>
                    <a:pt x="32675" y="72984"/>
                  </a:cubicBezTo>
                  <a:cubicBezTo>
                    <a:pt x="30770" y="67698"/>
                    <a:pt x="27960" y="56094"/>
                    <a:pt x="25912" y="47648"/>
                  </a:cubicBezTo>
                  <a:cubicBezTo>
                    <a:pt x="23864" y="39203"/>
                    <a:pt x="22149" y="29074"/>
                    <a:pt x="20387" y="22311"/>
                  </a:cubicBezTo>
                  <a:cubicBezTo>
                    <a:pt x="18625" y="15548"/>
                    <a:pt x="17133" y="10754"/>
                    <a:pt x="15339" y="7071"/>
                  </a:cubicBezTo>
                  <a:cubicBezTo>
                    <a:pt x="13545" y="3388"/>
                    <a:pt x="12132" y="1086"/>
                    <a:pt x="9624" y="213"/>
                  </a:cubicBezTo>
                  <a:cubicBezTo>
                    <a:pt x="7116" y="-660"/>
                    <a:pt x="1370" y="1579"/>
                    <a:pt x="290" y="1833"/>
                  </a:cubicBezTo>
                  <a:close/>
                </a:path>
              </a:pathLst>
            </a:custGeom>
            <a:solidFill>
              <a:srgbClr val="2E2D2D">
                <a:alpha val="30360"/>
              </a:srgbClr>
            </a:solidFill>
            <a:ln>
              <a:noFill/>
            </a:ln>
          </p:spPr>
        </p:sp>
        <p:sp>
          <p:nvSpPr>
            <p:cNvPr id="1633" name="Google Shape;1633;p31"/>
            <p:cNvSpPr/>
            <p:nvPr/>
          </p:nvSpPr>
          <p:spPr>
            <a:xfrm>
              <a:off x="4966376" y="396497"/>
              <a:ext cx="1443325" cy="740750"/>
            </a:xfrm>
            <a:custGeom>
              <a:avLst/>
              <a:gdLst/>
              <a:ahLst/>
              <a:cxnLst/>
              <a:rect l="l" t="t" r="r" b="b"/>
              <a:pathLst>
                <a:path w="57733" h="29630" extrusionOk="0">
                  <a:moveTo>
                    <a:pt x="132" y="1761"/>
                  </a:moveTo>
                  <a:cubicBezTo>
                    <a:pt x="-678" y="2047"/>
                    <a:pt x="3021" y="1618"/>
                    <a:pt x="4418" y="1761"/>
                  </a:cubicBezTo>
                  <a:cubicBezTo>
                    <a:pt x="5815" y="1904"/>
                    <a:pt x="7244" y="2175"/>
                    <a:pt x="8514" y="2619"/>
                  </a:cubicBezTo>
                  <a:cubicBezTo>
                    <a:pt x="9784" y="3064"/>
                    <a:pt x="10641" y="3587"/>
                    <a:pt x="12038" y="4428"/>
                  </a:cubicBezTo>
                  <a:cubicBezTo>
                    <a:pt x="13435" y="5269"/>
                    <a:pt x="14975" y="6000"/>
                    <a:pt x="16896" y="7667"/>
                  </a:cubicBezTo>
                  <a:cubicBezTo>
                    <a:pt x="18817" y="9334"/>
                    <a:pt x="21579" y="12398"/>
                    <a:pt x="23563" y="14430"/>
                  </a:cubicBezTo>
                  <a:cubicBezTo>
                    <a:pt x="25547" y="16462"/>
                    <a:pt x="27056" y="18208"/>
                    <a:pt x="28802" y="19859"/>
                  </a:cubicBezTo>
                  <a:cubicBezTo>
                    <a:pt x="30548" y="21510"/>
                    <a:pt x="32295" y="23066"/>
                    <a:pt x="34041" y="24336"/>
                  </a:cubicBezTo>
                  <a:cubicBezTo>
                    <a:pt x="35787" y="25606"/>
                    <a:pt x="37566" y="26670"/>
                    <a:pt x="39280" y="27479"/>
                  </a:cubicBezTo>
                  <a:cubicBezTo>
                    <a:pt x="40995" y="28289"/>
                    <a:pt x="42280" y="28844"/>
                    <a:pt x="44328" y="29193"/>
                  </a:cubicBezTo>
                  <a:cubicBezTo>
                    <a:pt x="46376" y="29542"/>
                    <a:pt x="49360" y="29685"/>
                    <a:pt x="51567" y="29574"/>
                  </a:cubicBezTo>
                  <a:cubicBezTo>
                    <a:pt x="53774" y="29463"/>
                    <a:pt x="57012" y="28829"/>
                    <a:pt x="57568" y="28527"/>
                  </a:cubicBezTo>
                  <a:cubicBezTo>
                    <a:pt x="58124" y="28226"/>
                    <a:pt x="56870" y="28067"/>
                    <a:pt x="54901" y="27765"/>
                  </a:cubicBezTo>
                  <a:cubicBezTo>
                    <a:pt x="52933" y="27463"/>
                    <a:pt x="48758" y="27416"/>
                    <a:pt x="45757" y="26717"/>
                  </a:cubicBezTo>
                  <a:cubicBezTo>
                    <a:pt x="42757" y="26019"/>
                    <a:pt x="39835" y="25447"/>
                    <a:pt x="36898" y="23574"/>
                  </a:cubicBezTo>
                  <a:cubicBezTo>
                    <a:pt x="33961" y="21701"/>
                    <a:pt x="31469" y="18795"/>
                    <a:pt x="28135" y="15477"/>
                  </a:cubicBezTo>
                  <a:cubicBezTo>
                    <a:pt x="24801" y="12159"/>
                    <a:pt x="20039" y="6238"/>
                    <a:pt x="16896" y="3666"/>
                  </a:cubicBezTo>
                  <a:cubicBezTo>
                    <a:pt x="13753" y="1094"/>
                    <a:pt x="12070" y="365"/>
                    <a:pt x="9276" y="47"/>
                  </a:cubicBezTo>
                  <a:cubicBezTo>
                    <a:pt x="6482" y="-270"/>
                    <a:pt x="942" y="1475"/>
                    <a:pt x="132" y="1761"/>
                  </a:cubicBezTo>
                  <a:close/>
                </a:path>
              </a:pathLst>
            </a:custGeom>
            <a:solidFill>
              <a:srgbClr val="2E2D2D">
                <a:alpha val="30360"/>
              </a:srgbClr>
            </a:solidFill>
            <a:ln>
              <a:noFill/>
            </a:ln>
          </p:spPr>
        </p:sp>
        <p:sp>
          <p:nvSpPr>
            <p:cNvPr id="1634" name="Google Shape;1634;p31"/>
            <p:cNvSpPr/>
            <p:nvPr/>
          </p:nvSpPr>
          <p:spPr>
            <a:xfrm>
              <a:off x="3502423" y="778328"/>
              <a:ext cx="841275" cy="150350"/>
            </a:xfrm>
            <a:custGeom>
              <a:avLst/>
              <a:gdLst/>
              <a:ahLst/>
              <a:cxnLst/>
              <a:rect l="l" t="t" r="r" b="b"/>
              <a:pathLst>
                <a:path w="33651" h="6014" extrusionOk="0">
                  <a:moveTo>
                    <a:pt x="111" y="2109"/>
                  </a:moveTo>
                  <a:cubicBezTo>
                    <a:pt x="333" y="1950"/>
                    <a:pt x="2111" y="855"/>
                    <a:pt x="3921" y="585"/>
                  </a:cubicBezTo>
                  <a:cubicBezTo>
                    <a:pt x="5731" y="315"/>
                    <a:pt x="8382" y="14"/>
                    <a:pt x="10970" y="490"/>
                  </a:cubicBezTo>
                  <a:cubicBezTo>
                    <a:pt x="13558" y="966"/>
                    <a:pt x="17018" y="3030"/>
                    <a:pt x="19447" y="3443"/>
                  </a:cubicBezTo>
                  <a:cubicBezTo>
                    <a:pt x="21876" y="3856"/>
                    <a:pt x="23209" y="3539"/>
                    <a:pt x="25543" y="2967"/>
                  </a:cubicBezTo>
                  <a:cubicBezTo>
                    <a:pt x="27877" y="2396"/>
                    <a:pt x="32560" y="125"/>
                    <a:pt x="33449" y="14"/>
                  </a:cubicBezTo>
                  <a:cubicBezTo>
                    <a:pt x="34338" y="-97"/>
                    <a:pt x="31877" y="1570"/>
                    <a:pt x="30877" y="2300"/>
                  </a:cubicBezTo>
                  <a:cubicBezTo>
                    <a:pt x="29877" y="3030"/>
                    <a:pt x="28623" y="3839"/>
                    <a:pt x="27448" y="4395"/>
                  </a:cubicBezTo>
                  <a:cubicBezTo>
                    <a:pt x="26273" y="4951"/>
                    <a:pt x="25066" y="5380"/>
                    <a:pt x="23828" y="5634"/>
                  </a:cubicBezTo>
                  <a:cubicBezTo>
                    <a:pt x="22590" y="5888"/>
                    <a:pt x="21510" y="6110"/>
                    <a:pt x="20018" y="5919"/>
                  </a:cubicBezTo>
                  <a:cubicBezTo>
                    <a:pt x="18526" y="5729"/>
                    <a:pt x="16399" y="5031"/>
                    <a:pt x="14875" y="4491"/>
                  </a:cubicBezTo>
                  <a:cubicBezTo>
                    <a:pt x="13351" y="3951"/>
                    <a:pt x="12319" y="3157"/>
                    <a:pt x="10874" y="2681"/>
                  </a:cubicBezTo>
                  <a:cubicBezTo>
                    <a:pt x="9429" y="2205"/>
                    <a:pt x="7588" y="1824"/>
                    <a:pt x="6207" y="1633"/>
                  </a:cubicBezTo>
                  <a:cubicBezTo>
                    <a:pt x="4826" y="1443"/>
                    <a:pt x="3604" y="1459"/>
                    <a:pt x="2588" y="1538"/>
                  </a:cubicBezTo>
                  <a:cubicBezTo>
                    <a:pt x="1572" y="1617"/>
                    <a:pt x="-111" y="2268"/>
                    <a:pt x="111" y="2109"/>
                  </a:cubicBezTo>
                  <a:close/>
                </a:path>
              </a:pathLst>
            </a:custGeom>
            <a:solidFill>
              <a:srgbClr val="2E2D2D">
                <a:alpha val="30360"/>
              </a:srgbClr>
            </a:solidFill>
            <a:ln>
              <a:noFill/>
            </a:ln>
          </p:spPr>
        </p:sp>
        <p:sp>
          <p:nvSpPr>
            <p:cNvPr id="1635" name="Google Shape;1635;p31"/>
            <p:cNvSpPr/>
            <p:nvPr/>
          </p:nvSpPr>
          <p:spPr>
            <a:xfrm>
              <a:off x="648884" y="716905"/>
              <a:ext cx="1968350" cy="1191650"/>
            </a:xfrm>
            <a:custGeom>
              <a:avLst/>
              <a:gdLst/>
              <a:ahLst/>
              <a:cxnLst/>
              <a:rect l="l" t="t" r="r" b="b"/>
              <a:pathLst>
                <a:path w="78734" h="47666" extrusionOk="0">
                  <a:moveTo>
                    <a:pt x="48" y="1518"/>
                  </a:moveTo>
                  <a:cubicBezTo>
                    <a:pt x="-142" y="1264"/>
                    <a:pt x="5477" y="486"/>
                    <a:pt x="8049" y="280"/>
                  </a:cubicBezTo>
                  <a:cubicBezTo>
                    <a:pt x="10621" y="74"/>
                    <a:pt x="13193" y="-212"/>
                    <a:pt x="15479" y="280"/>
                  </a:cubicBezTo>
                  <a:cubicBezTo>
                    <a:pt x="17765" y="772"/>
                    <a:pt x="18971" y="677"/>
                    <a:pt x="21765" y="3233"/>
                  </a:cubicBezTo>
                  <a:cubicBezTo>
                    <a:pt x="24559" y="5789"/>
                    <a:pt x="28417" y="10837"/>
                    <a:pt x="32243" y="15615"/>
                  </a:cubicBezTo>
                  <a:cubicBezTo>
                    <a:pt x="36069" y="20393"/>
                    <a:pt x="41038" y="27712"/>
                    <a:pt x="44721" y="31903"/>
                  </a:cubicBezTo>
                  <a:cubicBezTo>
                    <a:pt x="48404" y="36094"/>
                    <a:pt x="51293" y="38999"/>
                    <a:pt x="54341" y="40761"/>
                  </a:cubicBezTo>
                  <a:cubicBezTo>
                    <a:pt x="57389" y="42523"/>
                    <a:pt x="59961" y="42524"/>
                    <a:pt x="63009" y="42476"/>
                  </a:cubicBezTo>
                  <a:cubicBezTo>
                    <a:pt x="66057" y="42429"/>
                    <a:pt x="70026" y="41286"/>
                    <a:pt x="72629" y="40476"/>
                  </a:cubicBezTo>
                  <a:cubicBezTo>
                    <a:pt x="75233" y="39666"/>
                    <a:pt x="78043" y="37682"/>
                    <a:pt x="78630" y="37618"/>
                  </a:cubicBezTo>
                  <a:cubicBezTo>
                    <a:pt x="79217" y="37555"/>
                    <a:pt x="77090" y="39238"/>
                    <a:pt x="76153" y="40095"/>
                  </a:cubicBezTo>
                  <a:cubicBezTo>
                    <a:pt x="75216" y="40952"/>
                    <a:pt x="74058" y="41984"/>
                    <a:pt x="73010" y="42762"/>
                  </a:cubicBezTo>
                  <a:cubicBezTo>
                    <a:pt x="71962" y="43540"/>
                    <a:pt x="70883" y="44191"/>
                    <a:pt x="69867" y="44762"/>
                  </a:cubicBezTo>
                  <a:cubicBezTo>
                    <a:pt x="68851" y="45334"/>
                    <a:pt x="67914" y="45794"/>
                    <a:pt x="66914" y="46191"/>
                  </a:cubicBezTo>
                  <a:cubicBezTo>
                    <a:pt x="65914" y="46588"/>
                    <a:pt x="64961" y="46905"/>
                    <a:pt x="63866" y="47143"/>
                  </a:cubicBezTo>
                  <a:cubicBezTo>
                    <a:pt x="62771" y="47381"/>
                    <a:pt x="61755" y="47714"/>
                    <a:pt x="60342" y="47619"/>
                  </a:cubicBezTo>
                  <a:cubicBezTo>
                    <a:pt x="58929" y="47524"/>
                    <a:pt x="56881" y="47064"/>
                    <a:pt x="55389" y="46572"/>
                  </a:cubicBezTo>
                  <a:cubicBezTo>
                    <a:pt x="53897" y="46080"/>
                    <a:pt x="52849" y="45540"/>
                    <a:pt x="51388" y="44667"/>
                  </a:cubicBezTo>
                  <a:cubicBezTo>
                    <a:pt x="49928" y="43794"/>
                    <a:pt x="48658" y="43159"/>
                    <a:pt x="46626" y="41333"/>
                  </a:cubicBezTo>
                  <a:cubicBezTo>
                    <a:pt x="44594" y="39507"/>
                    <a:pt x="41863" y="36856"/>
                    <a:pt x="39196" y="33713"/>
                  </a:cubicBezTo>
                  <a:cubicBezTo>
                    <a:pt x="36529" y="30570"/>
                    <a:pt x="33116" y="25823"/>
                    <a:pt x="30624" y="22473"/>
                  </a:cubicBezTo>
                  <a:cubicBezTo>
                    <a:pt x="28132" y="19123"/>
                    <a:pt x="26084" y="15980"/>
                    <a:pt x="24242" y="13615"/>
                  </a:cubicBezTo>
                  <a:cubicBezTo>
                    <a:pt x="22401" y="11250"/>
                    <a:pt x="20861" y="9646"/>
                    <a:pt x="19575" y="8281"/>
                  </a:cubicBezTo>
                  <a:cubicBezTo>
                    <a:pt x="18289" y="6916"/>
                    <a:pt x="17686" y="6377"/>
                    <a:pt x="16527" y="5424"/>
                  </a:cubicBezTo>
                  <a:cubicBezTo>
                    <a:pt x="15368" y="4472"/>
                    <a:pt x="13844" y="3169"/>
                    <a:pt x="12621" y="2566"/>
                  </a:cubicBezTo>
                  <a:cubicBezTo>
                    <a:pt x="11399" y="1963"/>
                    <a:pt x="11288" y="1979"/>
                    <a:pt x="9192" y="1804"/>
                  </a:cubicBezTo>
                  <a:cubicBezTo>
                    <a:pt x="7097" y="1629"/>
                    <a:pt x="239" y="1772"/>
                    <a:pt x="48" y="1518"/>
                  </a:cubicBezTo>
                  <a:close/>
                </a:path>
              </a:pathLst>
            </a:custGeom>
            <a:solidFill>
              <a:srgbClr val="2E2D2D">
                <a:alpha val="30360"/>
              </a:srgbClr>
            </a:solidFill>
            <a:ln>
              <a:noFill/>
            </a:ln>
          </p:spPr>
        </p:sp>
        <p:sp>
          <p:nvSpPr>
            <p:cNvPr id="1636" name="Google Shape;1636;p31"/>
            <p:cNvSpPr/>
            <p:nvPr/>
          </p:nvSpPr>
          <p:spPr>
            <a:xfrm>
              <a:off x="6964691" y="451516"/>
              <a:ext cx="770800" cy="291825"/>
            </a:xfrm>
            <a:custGeom>
              <a:avLst/>
              <a:gdLst/>
              <a:ahLst/>
              <a:cxnLst/>
              <a:rect l="l" t="t" r="r" b="b"/>
              <a:pathLst>
                <a:path w="30832" h="11673" extrusionOk="0">
                  <a:moveTo>
                    <a:pt x="399" y="5085"/>
                  </a:moveTo>
                  <a:cubicBezTo>
                    <a:pt x="1209" y="5022"/>
                    <a:pt x="3463" y="3196"/>
                    <a:pt x="6400" y="2704"/>
                  </a:cubicBezTo>
                  <a:cubicBezTo>
                    <a:pt x="9337" y="2212"/>
                    <a:pt x="14656" y="1624"/>
                    <a:pt x="18021" y="2132"/>
                  </a:cubicBezTo>
                  <a:cubicBezTo>
                    <a:pt x="21387" y="2640"/>
                    <a:pt x="24466" y="4165"/>
                    <a:pt x="26593" y="5752"/>
                  </a:cubicBezTo>
                  <a:cubicBezTo>
                    <a:pt x="28720" y="7340"/>
                    <a:pt x="30594" y="11689"/>
                    <a:pt x="30784" y="11657"/>
                  </a:cubicBezTo>
                  <a:cubicBezTo>
                    <a:pt x="30975" y="11625"/>
                    <a:pt x="29800" y="7450"/>
                    <a:pt x="27736" y="5561"/>
                  </a:cubicBezTo>
                  <a:cubicBezTo>
                    <a:pt x="25672" y="3672"/>
                    <a:pt x="21561" y="1100"/>
                    <a:pt x="18402" y="322"/>
                  </a:cubicBezTo>
                  <a:cubicBezTo>
                    <a:pt x="15243" y="-456"/>
                    <a:pt x="11591" y="434"/>
                    <a:pt x="8781" y="894"/>
                  </a:cubicBezTo>
                  <a:cubicBezTo>
                    <a:pt x="5971" y="1355"/>
                    <a:pt x="2939" y="2387"/>
                    <a:pt x="1542" y="3085"/>
                  </a:cubicBezTo>
                  <a:cubicBezTo>
                    <a:pt x="145" y="3784"/>
                    <a:pt x="-411" y="5149"/>
                    <a:pt x="399" y="5085"/>
                  </a:cubicBezTo>
                  <a:close/>
                </a:path>
              </a:pathLst>
            </a:custGeom>
            <a:solidFill>
              <a:srgbClr val="FFFFFF">
                <a:alpha val="83930"/>
              </a:srgbClr>
            </a:solidFill>
            <a:ln>
              <a:noFill/>
            </a:ln>
          </p:spPr>
        </p:sp>
        <p:sp>
          <p:nvSpPr>
            <p:cNvPr id="1637" name="Google Shape;1637;p31"/>
            <p:cNvSpPr/>
            <p:nvPr/>
          </p:nvSpPr>
          <p:spPr>
            <a:xfrm>
              <a:off x="7748402" y="787439"/>
              <a:ext cx="362050" cy="1527675"/>
            </a:xfrm>
            <a:custGeom>
              <a:avLst/>
              <a:gdLst/>
              <a:ahLst/>
              <a:cxnLst/>
              <a:rect l="l" t="t" r="r" b="b"/>
              <a:pathLst>
                <a:path w="14482" h="61107" extrusionOk="0">
                  <a:moveTo>
                    <a:pt x="8" y="125"/>
                  </a:moveTo>
                  <a:cubicBezTo>
                    <a:pt x="135" y="1554"/>
                    <a:pt x="4406" y="19001"/>
                    <a:pt x="6104" y="26224"/>
                  </a:cubicBezTo>
                  <a:cubicBezTo>
                    <a:pt x="7803" y="33447"/>
                    <a:pt x="8834" y="37749"/>
                    <a:pt x="10199" y="43464"/>
                  </a:cubicBezTo>
                  <a:cubicBezTo>
                    <a:pt x="11564" y="49179"/>
                    <a:pt x="13755" y="58577"/>
                    <a:pt x="14295" y="60514"/>
                  </a:cubicBezTo>
                  <a:cubicBezTo>
                    <a:pt x="14835" y="62451"/>
                    <a:pt x="14041" y="58370"/>
                    <a:pt x="13438" y="55084"/>
                  </a:cubicBezTo>
                  <a:cubicBezTo>
                    <a:pt x="12835" y="51798"/>
                    <a:pt x="12025" y="47036"/>
                    <a:pt x="10676" y="40797"/>
                  </a:cubicBezTo>
                  <a:cubicBezTo>
                    <a:pt x="9327" y="34558"/>
                    <a:pt x="7120" y="24430"/>
                    <a:pt x="5342" y="17651"/>
                  </a:cubicBezTo>
                  <a:cubicBezTo>
                    <a:pt x="3564" y="10872"/>
                    <a:pt x="-119" y="-1304"/>
                    <a:pt x="8" y="125"/>
                  </a:cubicBezTo>
                  <a:close/>
                </a:path>
              </a:pathLst>
            </a:custGeom>
            <a:solidFill>
              <a:srgbClr val="FFFFFF">
                <a:alpha val="83930"/>
              </a:srgbClr>
            </a:solidFill>
            <a:ln>
              <a:noFill/>
            </a:ln>
          </p:spPr>
        </p:sp>
        <p:sp>
          <p:nvSpPr>
            <p:cNvPr id="1638" name="Google Shape;1638;p31"/>
            <p:cNvSpPr/>
            <p:nvPr/>
          </p:nvSpPr>
          <p:spPr>
            <a:xfrm>
              <a:off x="8119877" y="2356074"/>
              <a:ext cx="102975" cy="157250"/>
            </a:xfrm>
            <a:custGeom>
              <a:avLst/>
              <a:gdLst/>
              <a:ahLst/>
              <a:cxnLst/>
              <a:rect l="l" t="t" r="r" b="b"/>
              <a:pathLst>
                <a:path w="4119" h="6290" extrusionOk="0">
                  <a:moveTo>
                    <a:pt x="8" y="245"/>
                  </a:moveTo>
                  <a:cubicBezTo>
                    <a:pt x="40" y="753"/>
                    <a:pt x="801" y="2960"/>
                    <a:pt x="1341" y="3960"/>
                  </a:cubicBezTo>
                  <a:cubicBezTo>
                    <a:pt x="1881" y="4960"/>
                    <a:pt x="2802" y="6071"/>
                    <a:pt x="3246" y="6246"/>
                  </a:cubicBezTo>
                  <a:cubicBezTo>
                    <a:pt x="3691" y="6421"/>
                    <a:pt x="4357" y="5897"/>
                    <a:pt x="4008" y="5008"/>
                  </a:cubicBezTo>
                  <a:cubicBezTo>
                    <a:pt x="3659" y="4119"/>
                    <a:pt x="1818" y="1706"/>
                    <a:pt x="1151" y="912"/>
                  </a:cubicBezTo>
                  <a:cubicBezTo>
                    <a:pt x="484" y="118"/>
                    <a:pt x="-24" y="-263"/>
                    <a:pt x="8" y="245"/>
                  </a:cubicBezTo>
                  <a:close/>
                </a:path>
              </a:pathLst>
            </a:custGeom>
            <a:solidFill>
              <a:srgbClr val="FFFFFF">
                <a:alpha val="83930"/>
              </a:srgbClr>
            </a:solidFill>
            <a:ln>
              <a:noFill/>
            </a:ln>
          </p:spPr>
        </p:sp>
        <p:sp>
          <p:nvSpPr>
            <p:cNvPr id="1639" name="Google Shape;1639;p31"/>
            <p:cNvSpPr/>
            <p:nvPr/>
          </p:nvSpPr>
          <p:spPr>
            <a:xfrm>
              <a:off x="8353425" y="1353535"/>
              <a:ext cx="339750" cy="1117525"/>
            </a:xfrm>
            <a:custGeom>
              <a:avLst/>
              <a:gdLst/>
              <a:ahLst/>
              <a:cxnLst/>
              <a:rect l="l" t="t" r="r" b="b"/>
              <a:pathLst>
                <a:path w="13590" h="44701" extrusionOk="0">
                  <a:moveTo>
                    <a:pt x="0" y="44538"/>
                  </a:moveTo>
                  <a:cubicBezTo>
                    <a:pt x="0" y="45014"/>
                    <a:pt x="1127" y="44491"/>
                    <a:pt x="2381" y="41776"/>
                  </a:cubicBezTo>
                  <a:cubicBezTo>
                    <a:pt x="3635" y="39061"/>
                    <a:pt x="5874" y="33981"/>
                    <a:pt x="7525" y="28250"/>
                  </a:cubicBezTo>
                  <a:cubicBezTo>
                    <a:pt x="9176" y="22519"/>
                    <a:pt x="11287" y="12090"/>
                    <a:pt x="12287" y="7391"/>
                  </a:cubicBezTo>
                  <a:cubicBezTo>
                    <a:pt x="13287" y="2692"/>
                    <a:pt x="13653" y="167"/>
                    <a:pt x="13526" y="56"/>
                  </a:cubicBezTo>
                  <a:cubicBezTo>
                    <a:pt x="13399" y="-55"/>
                    <a:pt x="12557" y="2755"/>
                    <a:pt x="11525" y="6724"/>
                  </a:cubicBezTo>
                  <a:cubicBezTo>
                    <a:pt x="10493" y="10693"/>
                    <a:pt x="8858" y="18503"/>
                    <a:pt x="7334" y="23869"/>
                  </a:cubicBezTo>
                  <a:cubicBezTo>
                    <a:pt x="5810" y="29235"/>
                    <a:pt x="3603" y="35473"/>
                    <a:pt x="2381" y="38918"/>
                  </a:cubicBezTo>
                  <a:cubicBezTo>
                    <a:pt x="1159" y="42363"/>
                    <a:pt x="0" y="44062"/>
                    <a:pt x="0" y="44538"/>
                  </a:cubicBezTo>
                  <a:close/>
                </a:path>
              </a:pathLst>
            </a:custGeom>
            <a:solidFill>
              <a:srgbClr val="FFFFFF">
                <a:alpha val="83930"/>
              </a:srgbClr>
            </a:solidFill>
            <a:ln>
              <a:noFill/>
            </a:ln>
          </p:spPr>
        </p:sp>
        <p:sp>
          <p:nvSpPr>
            <p:cNvPr id="1640" name="Google Shape;1640;p31"/>
            <p:cNvSpPr/>
            <p:nvPr/>
          </p:nvSpPr>
          <p:spPr>
            <a:xfrm>
              <a:off x="8720389" y="592230"/>
              <a:ext cx="405075" cy="633750"/>
            </a:xfrm>
            <a:custGeom>
              <a:avLst/>
              <a:gdLst/>
              <a:ahLst/>
              <a:cxnLst/>
              <a:rect l="l" t="t" r="r" b="b"/>
              <a:pathLst>
                <a:path w="16203" h="25350" extrusionOk="0">
                  <a:moveTo>
                    <a:pt x="16087" y="28"/>
                  </a:moveTo>
                  <a:cubicBezTo>
                    <a:pt x="16548" y="-83"/>
                    <a:pt x="10912" y="838"/>
                    <a:pt x="8753" y="3457"/>
                  </a:cubicBezTo>
                  <a:cubicBezTo>
                    <a:pt x="6594" y="6077"/>
                    <a:pt x="4483" y="12157"/>
                    <a:pt x="3133" y="15745"/>
                  </a:cubicBezTo>
                  <a:cubicBezTo>
                    <a:pt x="1784" y="19333"/>
                    <a:pt x="1101" y="24016"/>
                    <a:pt x="656" y="24984"/>
                  </a:cubicBezTo>
                  <a:cubicBezTo>
                    <a:pt x="212" y="25952"/>
                    <a:pt x="-423" y="25032"/>
                    <a:pt x="466" y="21555"/>
                  </a:cubicBezTo>
                  <a:cubicBezTo>
                    <a:pt x="1355" y="18078"/>
                    <a:pt x="3387" y="7712"/>
                    <a:pt x="5990" y="4124"/>
                  </a:cubicBezTo>
                  <a:cubicBezTo>
                    <a:pt x="8594" y="536"/>
                    <a:pt x="15627" y="139"/>
                    <a:pt x="16087" y="28"/>
                  </a:cubicBezTo>
                  <a:close/>
                </a:path>
              </a:pathLst>
            </a:custGeom>
            <a:solidFill>
              <a:srgbClr val="FFFFFF">
                <a:alpha val="83930"/>
              </a:srgbClr>
            </a:solidFill>
            <a:ln>
              <a:noFill/>
            </a:ln>
          </p:spPr>
        </p:sp>
        <p:sp>
          <p:nvSpPr>
            <p:cNvPr id="1641" name="Google Shape;1641;p31"/>
            <p:cNvSpPr/>
            <p:nvPr/>
          </p:nvSpPr>
          <p:spPr>
            <a:xfrm>
              <a:off x="6293034" y="619516"/>
              <a:ext cx="648325" cy="410575"/>
            </a:xfrm>
            <a:custGeom>
              <a:avLst/>
              <a:gdLst/>
              <a:ahLst/>
              <a:cxnLst/>
              <a:rect l="l" t="t" r="r" b="b"/>
              <a:pathLst>
                <a:path w="25933" h="16423" extrusionOk="0">
                  <a:moveTo>
                    <a:pt x="25933" y="79"/>
                  </a:moveTo>
                  <a:cubicBezTo>
                    <a:pt x="25933" y="397"/>
                    <a:pt x="18821" y="6271"/>
                    <a:pt x="15932" y="8557"/>
                  </a:cubicBezTo>
                  <a:cubicBezTo>
                    <a:pt x="13043" y="10843"/>
                    <a:pt x="11169" y="12493"/>
                    <a:pt x="8597" y="13795"/>
                  </a:cubicBezTo>
                  <a:cubicBezTo>
                    <a:pt x="6025" y="15097"/>
                    <a:pt x="1644" y="16145"/>
                    <a:pt x="501" y="16367"/>
                  </a:cubicBezTo>
                  <a:cubicBezTo>
                    <a:pt x="-642" y="16589"/>
                    <a:pt x="485" y="15764"/>
                    <a:pt x="1739" y="15129"/>
                  </a:cubicBezTo>
                  <a:cubicBezTo>
                    <a:pt x="2993" y="14494"/>
                    <a:pt x="5661" y="13970"/>
                    <a:pt x="8026" y="12557"/>
                  </a:cubicBezTo>
                  <a:cubicBezTo>
                    <a:pt x="10392" y="11144"/>
                    <a:pt x="12948" y="8732"/>
                    <a:pt x="15932" y="6652"/>
                  </a:cubicBezTo>
                  <a:cubicBezTo>
                    <a:pt x="18917" y="4572"/>
                    <a:pt x="25933" y="-238"/>
                    <a:pt x="25933" y="79"/>
                  </a:cubicBezTo>
                  <a:close/>
                </a:path>
              </a:pathLst>
            </a:custGeom>
            <a:solidFill>
              <a:srgbClr val="FFFFFF">
                <a:alpha val="83930"/>
              </a:srgbClr>
            </a:solidFill>
            <a:ln>
              <a:noFill/>
            </a:ln>
          </p:spPr>
        </p:sp>
        <p:sp>
          <p:nvSpPr>
            <p:cNvPr id="1642" name="Google Shape;1642;p31"/>
            <p:cNvSpPr/>
            <p:nvPr/>
          </p:nvSpPr>
          <p:spPr>
            <a:xfrm>
              <a:off x="6017425" y="999428"/>
              <a:ext cx="180975" cy="44625"/>
            </a:xfrm>
            <a:custGeom>
              <a:avLst/>
              <a:gdLst/>
              <a:ahLst/>
              <a:cxnLst/>
              <a:rect l="l" t="t" r="r" b="b"/>
              <a:pathLst>
                <a:path w="7239" h="1785" extrusionOk="0">
                  <a:moveTo>
                    <a:pt x="7239" y="1647"/>
                  </a:moveTo>
                  <a:cubicBezTo>
                    <a:pt x="7239" y="1885"/>
                    <a:pt x="3969" y="1774"/>
                    <a:pt x="2762" y="1552"/>
                  </a:cubicBezTo>
                  <a:cubicBezTo>
                    <a:pt x="1556" y="1330"/>
                    <a:pt x="0" y="552"/>
                    <a:pt x="0" y="314"/>
                  </a:cubicBezTo>
                  <a:cubicBezTo>
                    <a:pt x="0" y="76"/>
                    <a:pt x="1556" y="-99"/>
                    <a:pt x="2762" y="123"/>
                  </a:cubicBezTo>
                  <a:cubicBezTo>
                    <a:pt x="3969" y="345"/>
                    <a:pt x="7239" y="1409"/>
                    <a:pt x="7239" y="1647"/>
                  </a:cubicBezTo>
                  <a:close/>
                </a:path>
              </a:pathLst>
            </a:custGeom>
            <a:solidFill>
              <a:srgbClr val="FFFFFF">
                <a:alpha val="83930"/>
              </a:srgbClr>
            </a:solidFill>
            <a:ln>
              <a:noFill/>
            </a:ln>
          </p:spPr>
        </p:sp>
        <p:sp>
          <p:nvSpPr>
            <p:cNvPr id="1643" name="Google Shape;1643;p31"/>
            <p:cNvSpPr/>
            <p:nvPr/>
          </p:nvSpPr>
          <p:spPr>
            <a:xfrm>
              <a:off x="5021297" y="311851"/>
              <a:ext cx="921600" cy="667200"/>
            </a:xfrm>
            <a:custGeom>
              <a:avLst/>
              <a:gdLst/>
              <a:ahLst/>
              <a:cxnLst/>
              <a:rect l="l" t="t" r="r" b="b"/>
              <a:pathLst>
                <a:path w="36864" h="26688" extrusionOk="0">
                  <a:moveTo>
                    <a:pt x="221" y="1528"/>
                  </a:moveTo>
                  <a:cubicBezTo>
                    <a:pt x="920" y="1782"/>
                    <a:pt x="4603" y="1147"/>
                    <a:pt x="6984" y="1528"/>
                  </a:cubicBezTo>
                  <a:cubicBezTo>
                    <a:pt x="9365" y="1909"/>
                    <a:pt x="11968" y="2115"/>
                    <a:pt x="14508" y="3814"/>
                  </a:cubicBezTo>
                  <a:cubicBezTo>
                    <a:pt x="17048" y="5513"/>
                    <a:pt x="19160" y="8434"/>
                    <a:pt x="22224" y="11720"/>
                  </a:cubicBezTo>
                  <a:cubicBezTo>
                    <a:pt x="25288" y="15006"/>
                    <a:pt x="30463" y="21071"/>
                    <a:pt x="32892" y="23531"/>
                  </a:cubicBezTo>
                  <a:cubicBezTo>
                    <a:pt x="35321" y="25992"/>
                    <a:pt x="37210" y="27182"/>
                    <a:pt x="36797" y="26483"/>
                  </a:cubicBezTo>
                  <a:cubicBezTo>
                    <a:pt x="36384" y="25785"/>
                    <a:pt x="33336" y="22642"/>
                    <a:pt x="30415" y="19340"/>
                  </a:cubicBezTo>
                  <a:cubicBezTo>
                    <a:pt x="27494" y="16038"/>
                    <a:pt x="22097" y="9656"/>
                    <a:pt x="19271" y="6671"/>
                  </a:cubicBezTo>
                  <a:cubicBezTo>
                    <a:pt x="16445" y="3687"/>
                    <a:pt x="16207" y="2544"/>
                    <a:pt x="13461" y="1433"/>
                  </a:cubicBezTo>
                  <a:cubicBezTo>
                    <a:pt x="10715" y="322"/>
                    <a:pt x="5000" y="-12"/>
                    <a:pt x="2793" y="4"/>
                  </a:cubicBezTo>
                  <a:cubicBezTo>
                    <a:pt x="586" y="20"/>
                    <a:pt x="-477" y="1274"/>
                    <a:pt x="221" y="1528"/>
                  </a:cubicBezTo>
                  <a:close/>
                </a:path>
              </a:pathLst>
            </a:custGeom>
            <a:solidFill>
              <a:srgbClr val="FFFFFF">
                <a:alpha val="83930"/>
              </a:srgbClr>
            </a:solidFill>
            <a:ln>
              <a:noFill/>
            </a:ln>
          </p:spPr>
        </p:sp>
        <p:sp>
          <p:nvSpPr>
            <p:cNvPr id="1644" name="Google Shape;1644;p31"/>
            <p:cNvSpPr/>
            <p:nvPr/>
          </p:nvSpPr>
          <p:spPr>
            <a:xfrm>
              <a:off x="4182164" y="369896"/>
              <a:ext cx="758675" cy="425850"/>
            </a:xfrm>
            <a:custGeom>
              <a:avLst/>
              <a:gdLst/>
              <a:ahLst/>
              <a:cxnLst/>
              <a:rect l="l" t="t" r="r" b="b"/>
              <a:pathLst>
                <a:path w="30347" h="17034" extrusionOk="0">
                  <a:moveTo>
                    <a:pt x="29976" y="444"/>
                  </a:moveTo>
                  <a:cubicBezTo>
                    <a:pt x="28881" y="952"/>
                    <a:pt x="24071" y="1953"/>
                    <a:pt x="21118" y="3302"/>
                  </a:cubicBezTo>
                  <a:cubicBezTo>
                    <a:pt x="18165" y="4651"/>
                    <a:pt x="14974" y="6651"/>
                    <a:pt x="12259" y="8540"/>
                  </a:cubicBezTo>
                  <a:cubicBezTo>
                    <a:pt x="9544" y="10429"/>
                    <a:pt x="6862" y="13223"/>
                    <a:pt x="4830" y="14636"/>
                  </a:cubicBezTo>
                  <a:cubicBezTo>
                    <a:pt x="2798" y="16049"/>
                    <a:pt x="337" y="17050"/>
                    <a:pt x="67" y="17018"/>
                  </a:cubicBezTo>
                  <a:cubicBezTo>
                    <a:pt x="-203" y="16986"/>
                    <a:pt x="1354" y="15986"/>
                    <a:pt x="3211" y="14446"/>
                  </a:cubicBezTo>
                  <a:cubicBezTo>
                    <a:pt x="5069" y="12906"/>
                    <a:pt x="8386" y="9762"/>
                    <a:pt x="11212" y="7778"/>
                  </a:cubicBezTo>
                  <a:cubicBezTo>
                    <a:pt x="14038" y="5794"/>
                    <a:pt x="17419" y="3794"/>
                    <a:pt x="20165" y="2540"/>
                  </a:cubicBezTo>
                  <a:cubicBezTo>
                    <a:pt x="22911" y="1286"/>
                    <a:pt x="26055" y="603"/>
                    <a:pt x="27690" y="254"/>
                  </a:cubicBezTo>
                  <a:cubicBezTo>
                    <a:pt x="29325" y="-95"/>
                    <a:pt x="31071" y="-64"/>
                    <a:pt x="29976" y="444"/>
                  </a:cubicBezTo>
                  <a:close/>
                </a:path>
              </a:pathLst>
            </a:custGeom>
            <a:solidFill>
              <a:srgbClr val="FFFFFF">
                <a:alpha val="83930"/>
              </a:srgbClr>
            </a:solidFill>
            <a:ln>
              <a:noFill/>
            </a:ln>
          </p:spPr>
        </p:sp>
        <p:sp>
          <p:nvSpPr>
            <p:cNvPr id="1645" name="Google Shape;1645;p31"/>
            <p:cNvSpPr/>
            <p:nvPr/>
          </p:nvSpPr>
          <p:spPr>
            <a:xfrm>
              <a:off x="2711406" y="698114"/>
              <a:ext cx="1325125" cy="753800"/>
            </a:xfrm>
            <a:custGeom>
              <a:avLst/>
              <a:gdLst/>
              <a:ahLst/>
              <a:cxnLst/>
              <a:rect l="l" t="t" r="r" b="b"/>
              <a:pathLst>
                <a:path w="53005" h="30152" extrusionOk="0">
                  <a:moveTo>
                    <a:pt x="52993" y="5413"/>
                  </a:moveTo>
                  <a:cubicBezTo>
                    <a:pt x="53041" y="5651"/>
                    <a:pt x="47246" y="3143"/>
                    <a:pt x="44706" y="2460"/>
                  </a:cubicBezTo>
                  <a:cubicBezTo>
                    <a:pt x="42166" y="1777"/>
                    <a:pt x="40722" y="1142"/>
                    <a:pt x="37753" y="1317"/>
                  </a:cubicBezTo>
                  <a:cubicBezTo>
                    <a:pt x="34784" y="1492"/>
                    <a:pt x="29942" y="2333"/>
                    <a:pt x="26894" y="3508"/>
                  </a:cubicBezTo>
                  <a:cubicBezTo>
                    <a:pt x="23846" y="4683"/>
                    <a:pt x="21862" y="6460"/>
                    <a:pt x="19465" y="8365"/>
                  </a:cubicBezTo>
                  <a:cubicBezTo>
                    <a:pt x="17068" y="10270"/>
                    <a:pt x="15719" y="11334"/>
                    <a:pt x="12512" y="14938"/>
                  </a:cubicBezTo>
                  <a:cubicBezTo>
                    <a:pt x="9305" y="18542"/>
                    <a:pt x="1367" y="28892"/>
                    <a:pt x="224" y="29987"/>
                  </a:cubicBezTo>
                  <a:cubicBezTo>
                    <a:pt x="-919" y="31082"/>
                    <a:pt x="2654" y="25209"/>
                    <a:pt x="5654" y="21510"/>
                  </a:cubicBezTo>
                  <a:cubicBezTo>
                    <a:pt x="8655" y="17811"/>
                    <a:pt x="14782" y="10985"/>
                    <a:pt x="18227" y="7794"/>
                  </a:cubicBezTo>
                  <a:cubicBezTo>
                    <a:pt x="21672" y="4603"/>
                    <a:pt x="23243" y="3651"/>
                    <a:pt x="26323" y="2365"/>
                  </a:cubicBezTo>
                  <a:cubicBezTo>
                    <a:pt x="29403" y="1079"/>
                    <a:pt x="33689" y="301"/>
                    <a:pt x="36705" y="79"/>
                  </a:cubicBezTo>
                  <a:cubicBezTo>
                    <a:pt x="39721" y="-143"/>
                    <a:pt x="41705" y="142"/>
                    <a:pt x="44420" y="1031"/>
                  </a:cubicBezTo>
                  <a:cubicBezTo>
                    <a:pt x="47135" y="1920"/>
                    <a:pt x="52945" y="5175"/>
                    <a:pt x="52993" y="5413"/>
                  </a:cubicBezTo>
                  <a:close/>
                </a:path>
              </a:pathLst>
            </a:custGeom>
            <a:solidFill>
              <a:srgbClr val="FFFFFF">
                <a:alpha val="83930"/>
              </a:srgbClr>
            </a:solidFill>
            <a:ln>
              <a:noFill/>
            </a:ln>
          </p:spPr>
        </p:sp>
        <p:sp>
          <p:nvSpPr>
            <p:cNvPr id="1646" name="Google Shape;1646;p31"/>
            <p:cNvSpPr/>
            <p:nvPr/>
          </p:nvSpPr>
          <p:spPr>
            <a:xfrm>
              <a:off x="2331870" y="1505639"/>
              <a:ext cx="337450" cy="202925"/>
            </a:xfrm>
            <a:custGeom>
              <a:avLst/>
              <a:gdLst/>
              <a:ahLst/>
              <a:cxnLst/>
              <a:rect l="l" t="t" r="r" b="b"/>
              <a:pathLst>
                <a:path w="13498" h="8117" extrusionOk="0">
                  <a:moveTo>
                    <a:pt x="13405" y="67"/>
                  </a:moveTo>
                  <a:cubicBezTo>
                    <a:pt x="13929" y="337"/>
                    <a:pt x="11993" y="2607"/>
                    <a:pt x="10548" y="3877"/>
                  </a:cubicBezTo>
                  <a:cubicBezTo>
                    <a:pt x="9103" y="5147"/>
                    <a:pt x="6483" y="7036"/>
                    <a:pt x="4737" y="7687"/>
                  </a:cubicBezTo>
                  <a:cubicBezTo>
                    <a:pt x="2991" y="8338"/>
                    <a:pt x="467" y="8132"/>
                    <a:pt x="70" y="7783"/>
                  </a:cubicBezTo>
                  <a:cubicBezTo>
                    <a:pt x="-327" y="7434"/>
                    <a:pt x="1134" y="6513"/>
                    <a:pt x="2356" y="5592"/>
                  </a:cubicBezTo>
                  <a:cubicBezTo>
                    <a:pt x="3578" y="4671"/>
                    <a:pt x="5563" y="3179"/>
                    <a:pt x="7404" y="2258"/>
                  </a:cubicBezTo>
                  <a:cubicBezTo>
                    <a:pt x="9246" y="1337"/>
                    <a:pt x="12881" y="-203"/>
                    <a:pt x="13405" y="67"/>
                  </a:cubicBezTo>
                  <a:close/>
                </a:path>
              </a:pathLst>
            </a:custGeom>
            <a:solidFill>
              <a:srgbClr val="FFFFFF">
                <a:alpha val="83930"/>
              </a:srgbClr>
            </a:solidFill>
            <a:ln>
              <a:noFill/>
            </a:ln>
          </p:spPr>
        </p:sp>
        <p:sp>
          <p:nvSpPr>
            <p:cNvPr id="1647" name="Google Shape;1647;p31"/>
            <p:cNvSpPr/>
            <p:nvPr/>
          </p:nvSpPr>
          <p:spPr>
            <a:xfrm>
              <a:off x="1784532" y="1434813"/>
              <a:ext cx="402450" cy="295050"/>
            </a:xfrm>
            <a:custGeom>
              <a:avLst/>
              <a:gdLst/>
              <a:ahLst/>
              <a:cxnLst/>
              <a:rect l="l" t="t" r="r" b="b"/>
              <a:pathLst>
                <a:path w="16098" h="11802" extrusionOk="0">
                  <a:moveTo>
                    <a:pt x="16059" y="11187"/>
                  </a:moveTo>
                  <a:cubicBezTo>
                    <a:pt x="16138" y="10997"/>
                    <a:pt x="13614" y="11870"/>
                    <a:pt x="11010" y="10044"/>
                  </a:cubicBezTo>
                  <a:cubicBezTo>
                    <a:pt x="8407" y="8218"/>
                    <a:pt x="1787" y="1265"/>
                    <a:pt x="438" y="233"/>
                  </a:cubicBezTo>
                  <a:cubicBezTo>
                    <a:pt x="-911" y="-799"/>
                    <a:pt x="1231" y="2027"/>
                    <a:pt x="2914" y="3853"/>
                  </a:cubicBezTo>
                  <a:cubicBezTo>
                    <a:pt x="4597" y="5679"/>
                    <a:pt x="8343" y="9965"/>
                    <a:pt x="10534" y="11187"/>
                  </a:cubicBezTo>
                  <a:cubicBezTo>
                    <a:pt x="12725" y="12409"/>
                    <a:pt x="15980" y="11378"/>
                    <a:pt x="16059" y="11187"/>
                  </a:cubicBezTo>
                  <a:close/>
                </a:path>
              </a:pathLst>
            </a:custGeom>
            <a:solidFill>
              <a:srgbClr val="FFFFFF">
                <a:alpha val="83930"/>
              </a:srgbClr>
            </a:solidFill>
            <a:ln>
              <a:noFill/>
            </a:ln>
          </p:spPr>
        </p:sp>
        <p:sp>
          <p:nvSpPr>
            <p:cNvPr id="1648" name="Google Shape;1648;p31"/>
            <p:cNvSpPr/>
            <p:nvPr/>
          </p:nvSpPr>
          <p:spPr>
            <a:xfrm>
              <a:off x="496088" y="612106"/>
              <a:ext cx="1164050" cy="688650"/>
            </a:xfrm>
            <a:custGeom>
              <a:avLst/>
              <a:gdLst/>
              <a:ahLst/>
              <a:cxnLst/>
              <a:rect l="l" t="t" r="r" b="b"/>
              <a:pathLst>
                <a:path w="46562" h="27546" extrusionOk="0">
                  <a:moveTo>
                    <a:pt x="45880" y="27046"/>
                  </a:moveTo>
                  <a:cubicBezTo>
                    <a:pt x="43943" y="24887"/>
                    <a:pt x="35784" y="12425"/>
                    <a:pt x="32164" y="8282"/>
                  </a:cubicBezTo>
                  <a:cubicBezTo>
                    <a:pt x="28545" y="4139"/>
                    <a:pt x="27354" y="3345"/>
                    <a:pt x="24163" y="2186"/>
                  </a:cubicBezTo>
                  <a:cubicBezTo>
                    <a:pt x="20972" y="1027"/>
                    <a:pt x="16273" y="1281"/>
                    <a:pt x="13018" y="1329"/>
                  </a:cubicBezTo>
                  <a:cubicBezTo>
                    <a:pt x="9764" y="1377"/>
                    <a:pt x="6795" y="2123"/>
                    <a:pt x="4636" y="2472"/>
                  </a:cubicBezTo>
                  <a:cubicBezTo>
                    <a:pt x="2477" y="2821"/>
                    <a:pt x="318" y="3535"/>
                    <a:pt x="64" y="3424"/>
                  </a:cubicBezTo>
                  <a:cubicBezTo>
                    <a:pt x="-190" y="3313"/>
                    <a:pt x="953" y="2329"/>
                    <a:pt x="3112" y="1805"/>
                  </a:cubicBezTo>
                  <a:cubicBezTo>
                    <a:pt x="5271" y="1281"/>
                    <a:pt x="9907" y="535"/>
                    <a:pt x="13018" y="281"/>
                  </a:cubicBezTo>
                  <a:cubicBezTo>
                    <a:pt x="16130" y="27"/>
                    <a:pt x="19051" y="-179"/>
                    <a:pt x="21781" y="281"/>
                  </a:cubicBezTo>
                  <a:cubicBezTo>
                    <a:pt x="24512" y="741"/>
                    <a:pt x="26750" y="1075"/>
                    <a:pt x="29401" y="3043"/>
                  </a:cubicBezTo>
                  <a:cubicBezTo>
                    <a:pt x="32052" y="5012"/>
                    <a:pt x="35291" y="9060"/>
                    <a:pt x="37688" y="12092"/>
                  </a:cubicBezTo>
                  <a:cubicBezTo>
                    <a:pt x="40085" y="15124"/>
                    <a:pt x="42419" y="18744"/>
                    <a:pt x="43784" y="21236"/>
                  </a:cubicBezTo>
                  <a:cubicBezTo>
                    <a:pt x="45149" y="23728"/>
                    <a:pt x="47817" y="29205"/>
                    <a:pt x="45880" y="27046"/>
                  </a:cubicBezTo>
                  <a:close/>
                </a:path>
              </a:pathLst>
            </a:custGeom>
            <a:solidFill>
              <a:srgbClr val="FFFFFF">
                <a:alpha val="83930"/>
              </a:srgbClr>
            </a:solidFill>
            <a:ln>
              <a:noFill/>
            </a:ln>
          </p:spPr>
        </p:sp>
      </p:grpSp>
      <p:grpSp>
        <p:nvGrpSpPr>
          <p:cNvPr id="1649" name="Google Shape;1649;p31"/>
          <p:cNvGrpSpPr/>
          <p:nvPr/>
        </p:nvGrpSpPr>
        <p:grpSpPr>
          <a:xfrm flipH="1">
            <a:off x="-3432500" y="-476250"/>
            <a:ext cx="10810035" cy="2642393"/>
            <a:chOff x="-727400" y="0"/>
            <a:chExt cx="10810035" cy="2642393"/>
          </a:xfrm>
        </p:grpSpPr>
        <p:sp>
          <p:nvSpPr>
            <p:cNvPr id="1650" name="Google Shape;1650;p31"/>
            <p:cNvSpPr/>
            <p:nvPr/>
          </p:nvSpPr>
          <p:spPr>
            <a:xfrm>
              <a:off x="-727400" y="0"/>
              <a:ext cx="10810035" cy="2638411"/>
            </a:xfrm>
            <a:custGeom>
              <a:avLst/>
              <a:gdLst/>
              <a:ahLst/>
              <a:cxnLst/>
              <a:rect l="l" t="t" r="r" b="b"/>
              <a:pathLst>
                <a:path w="119109" h="29071" extrusionOk="0">
                  <a:moveTo>
                    <a:pt x="47240" y="0"/>
                  </a:moveTo>
                  <a:lnTo>
                    <a:pt x="0" y="0"/>
                  </a:lnTo>
                  <a:cubicBezTo>
                    <a:pt x="0" y="0"/>
                    <a:pt x="2423" y="9287"/>
                    <a:pt x="8479" y="9287"/>
                  </a:cubicBezTo>
                  <a:cubicBezTo>
                    <a:pt x="11305" y="8479"/>
                    <a:pt x="14939" y="8075"/>
                    <a:pt x="18169" y="8479"/>
                  </a:cubicBezTo>
                  <a:cubicBezTo>
                    <a:pt x="22207" y="9690"/>
                    <a:pt x="26244" y="20996"/>
                    <a:pt x="31897" y="20996"/>
                  </a:cubicBezTo>
                  <a:cubicBezTo>
                    <a:pt x="38761" y="20996"/>
                    <a:pt x="41991" y="5653"/>
                    <a:pt x="50470" y="9690"/>
                  </a:cubicBezTo>
                  <a:cubicBezTo>
                    <a:pt x="55315" y="12113"/>
                    <a:pt x="57334" y="4845"/>
                    <a:pt x="63390" y="4845"/>
                  </a:cubicBezTo>
                  <a:cubicBezTo>
                    <a:pt x="68639" y="4845"/>
                    <a:pt x="70254" y="12517"/>
                    <a:pt x="76310" y="12517"/>
                  </a:cubicBezTo>
                  <a:cubicBezTo>
                    <a:pt x="82770" y="12517"/>
                    <a:pt x="83174" y="6864"/>
                    <a:pt x="88827" y="6864"/>
                  </a:cubicBezTo>
                  <a:cubicBezTo>
                    <a:pt x="94883" y="6864"/>
                    <a:pt x="94075" y="29071"/>
                    <a:pt x="98921" y="29071"/>
                  </a:cubicBezTo>
                  <a:cubicBezTo>
                    <a:pt x="104169" y="29071"/>
                    <a:pt x="103766" y="6864"/>
                    <a:pt x="109014" y="6864"/>
                  </a:cubicBezTo>
                  <a:cubicBezTo>
                    <a:pt x="113456" y="6864"/>
                    <a:pt x="117897" y="4038"/>
                    <a:pt x="119108"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51" name="Google Shape;1651;p31"/>
            <p:cNvSpPr/>
            <p:nvPr/>
          </p:nvSpPr>
          <p:spPr>
            <a:xfrm>
              <a:off x="7284156" y="578068"/>
              <a:ext cx="1136000" cy="2064325"/>
            </a:xfrm>
            <a:custGeom>
              <a:avLst/>
              <a:gdLst/>
              <a:ahLst/>
              <a:cxnLst/>
              <a:rect l="l" t="t" r="r" b="b"/>
              <a:pathLst>
                <a:path w="45440" h="82573" extrusionOk="0">
                  <a:moveTo>
                    <a:pt x="290" y="1833"/>
                  </a:moveTo>
                  <a:cubicBezTo>
                    <a:pt x="-789" y="2087"/>
                    <a:pt x="2131" y="1578"/>
                    <a:pt x="3147" y="1737"/>
                  </a:cubicBezTo>
                  <a:cubicBezTo>
                    <a:pt x="4163" y="1896"/>
                    <a:pt x="5227" y="2087"/>
                    <a:pt x="6386" y="2785"/>
                  </a:cubicBezTo>
                  <a:cubicBezTo>
                    <a:pt x="7545" y="3484"/>
                    <a:pt x="9164" y="4912"/>
                    <a:pt x="10100" y="5928"/>
                  </a:cubicBezTo>
                  <a:cubicBezTo>
                    <a:pt x="11037" y="6944"/>
                    <a:pt x="11354" y="7738"/>
                    <a:pt x="12005" y="8881"/>
                  </a:cubicBezTo>
                  <a:cubicBezTo>
                    <a:pt x="12656" y="10024"/>
                    <a:pt x="13196" y="10833"/>
                    <a:pt x="14006" y="12786"/>
                  </a:cubicBezTo>
                  <a:cubicBezTo>
                    <a:pt x="14816" y="14739"/>
                    <a:pt x="15990" y="17835"/>
                    <a:pt x="16863" y="20597"/>
                  </a:cubicBezTo>
                  <a:cubicBezTo>
                    <a:pt x="17736" y="23359"/>
                    <a:pt x="18561" y="26614"/>
                    <a:pt x="19244" y="29360"/>
                  </a:cubicBezTo>
                  <a:cubicBezTo>
                    <a:pt x="19927" y="32106"/>
                    <a:pt x="20372" y="34376"/>
                    <a:pt x="20959" y="37075"/>
                  </a:cubicBezTo>
                  <a:cubicBezTo>
                    <a:pt x="21547" y="39774"/>
                    <a:pt x="22245" y="43060"/>
                    <a:pt x="22769" y="45552"/>
                  </a:cubicBezTo>
                  <a:cubicBezTo>
                    <a:pt x="23293" y="48044"/>
                    <a:pt x="23388" y="48854"/>
                    <a:pt x="24102" y="52029"/>
                  </a:cubicBezTo>
                  <a:cubicBezTo>
                    <a:pt x="24816" y="55204"/>
                    <a:pt x="26118" y="61125"/>
                    <a:pt x="27055" y="64602"/>
                  </a:cubicBezTo>
                  <a:cubicBezTo>
                    <a:pt x="27992" y="68079"/>
                    <a:pt x="28801" y="70587"/>
                    <a:pt x="29722" y="72889"/>
                  </a:cubicBezTo>
                  <a:cubicBezTo>
                    <a:pt x="30643" y="75191"/>
                    <a:pt x="31722" y="77033"/>
                    <a:pt x="32579" y="78414"/>
                  </a:cubicBezTo>
                  <a:cubicBezTo>
                    <a:pt x="33436" y="79795"/>
                    <a:pt x="34008" y="80494"/>
                    <a:pt x="34865" y="81176"/>
                  </a:cubicBezTo>
                  <a:cubicBezTo>
                    <a:pt x="35722" y="81859"/>
                    <a:pt x="36675" y="82382"/>
                    <a:pt x="37723" y="82509"/>
                  </a:cubicBezTo>
                  <a:cubicBezTo>
                    <a:pt x="38771" y="82636"/>
                    <a:pt x="39977" y="82478"/>
                    <a:pt x="41152" y="81938"/>
                  </a:cubicBezTo>
                  <a:cubicBezTo>
                    <a:pt x="42327" y="81398"/>
                    <a:pt x="44104" y="80097"/>
                    <a:pt x="44771" y="79271"/>
                  </a:cubicBezTo>
                  <a:cubicBezTo>
                    <a:pt x="45438" y="78446"/>
                    <a:pt x="45660" y="76953"/>
                    <a:pt x="45152" y="76985"/>
                  </a:cubicBezTo>
                  <a:cubicBezTo>
                    <a:pt x="44644" y="77017"/>
                    <a:pt x="43025" y="79064"/>
                    <a:pt x="41723" y="79461"/>
                  </a:cubicBezTo>
                  <a:cubicBezTo>
                    <a:pt x="40421" y="79858"/>
                    <a:pt x="38850" y="80446"/>
                    <a:pt x="37342" y="79366"/>
                  </a:cubicBezTo>
                  <a:cubicBezTo>
                    <a:pt x="35834" y="78287"/>
                    <a:pt x="34580" y="78270"/>
                    <a:pt x="32675" y="72984"/>
                  </a:cubicBezTo>
                  <a:cubicBezTo>
                    <a:pt x="30770" y="67698"/>
                    <a:pt x="27960" y="56094"/>
                    <a:pt x="25912" y="47648"/>
                  </a:cubicBezTo>
                  <a:cubicBezTo>
                    <a:pt x="23864" y="39203"/>
                    <a:pt x="22149" y="29074"/>
                    <a:pt x="20387" y="22311"/>
                  </a:cubicBezTo>
                  <a:cubicBezTo>
                    <a:pt x="18625" y="15548"/>
                    <a:pt x="17133" y="10754"/>
                    <a:pt x="15339" y="7071"/>
                  </a:cubicBezTo>
                  <a:cubicBezTo>
                    <a:pt x="13545" y="3388"/>
                    <a:pt x="12132" y="1086"/>
                    <a:pt x="9624" y="213"/>
                  </a:cubicBezTo>
                  <a:cubicBezTo>
                    <a:pt x="7116" y="-660"/>
                    <a:pt x="1370" y="1579"/>
                    <a:pt x="290" y="1833"/>
                  </a:cubicBezTo>
                  <a:close/>
                </a:path>
              </a:pathLst>
            </a:custGeom>
            <a:solidFill>
              <a:srgbClr val="2E2D2D">
                <a:alpha val="30360"/>
              </a:srgbClr>
            </a:solidFill>
            <a:ln>
              <a:noFill/>
            </a:ln>
          </p:spPr>
        </p:sp>
        <p:sp>
          <p:nvSpPr>
            <p:cNvPr id="1652" name="Google Shape;1652;p31"/>
            <p:cNvSpPr/>
            <p:nvPr/>
          </p:nvSpPr>
          <p:spPr>
            <a:xfrm>
              <a:off x="4966376" y="396497"/>
              <a:ext cx="1443325" cy="740750"/>
            </a:xfrm>
            <a:custGeom>
              <a:avLst/>
              <a:gdLst/>
              <a:ahLst/>
              <a:cxnLst/>
              <a:rect l="l" t="t" r="r" b="b"/>
              <a:pathLst>
                <a:path w="57733" h="29630" extrusionOk="0">
                  <a:moveTo>
                    <a:pt x="132" y="1761"/>
                  </a:moveTo>
                  <a:cubicBezTo>
                    <a:pt x="-678" y="2047"/>
                    <a:pt x="3021" y="1618"/>
                    <a:pt x="4418" y="1761"/>
                  </a:cubicBezTo>
                  <a:cubicBezTo>
                    <a:pt x="5815" y="1904"/>
                    <a:pt x="7244" y="2175"/>
                    <a:pt x="8514" y="2619"/>
                  </a:cubicBezTo>
                  <a:cubicBezTo>
                    <a:pt x="9784" y="3064"/>
                    <a:pt x="10641" y="3587"/>
                    <a:pt x="12038" y="4428"/>
                  </a:cubicBezTo>
                  <a:cubicBezTo>
                    <a:pt x="13435" y="5269"/>
                    <a:pt x="14975" y="6000"/>
                    <a:pt x="16896" y="7667"/>
                  </a:cubicBezTo>
                  <a:cubicBezTo>
                    <a:pt x="18817" y="9334"/>
                    <a:pt x="21579" y="12398"/>
                    <a:pt x="23563" y="14430"/>
                  </a:cubicBezTo>
                  <a:cubicBezTo>
                    <a:pt x="25547" y="16462"/>
                    <a:pt x="27056" y="18208"/>
                    <a:pt x="28802" y="19859"/>
                  </a:cubicBezTo>
                  <a:cubicBezTo>
                    <a:pt x="30548" y="21510"/>
                    <a:pt x="32295" y="23066"/>
                    <a:pt x="34041" y="24336"/>
                  </a:cubicBezTo>
                  <a:cubicBezTo>
                    <a:pt x="35787" y="25606"/>
                    <a:pt x="37566" y="26670"/>
                    <a:pt x="39280" y="27479"/>
                  </a:cubicBezTo>
                  <a:cubicBezTo>
                    <a:pt x="40995" y="28289"/>
                    <a:pt x="42280" y="28844"/>
                    <a:pt x="44328" y="29193"/>
                  </a:cubicBezTo>
                  <a:cubicBezTo>
                    <a:pt x="46376" y="29542"/>
                    <a:pt x="49360" y="29685"/>
                    <a:pt x="51567" y="29574"/>
                  </a:cubicBezTo>
                  <a:cubicBezTo>
                    <a:pt x="53774" y="29463"/>
                    <a:pt x="57012" y="28829"/>
                    <a:pt x="57568" y="28527"/>
                  </a:cubicBezTo>
                  <a:cubicBezTo>
                    <a:pt x="58124" y="28226"/>
                    <a:pt x="56870" y="28067"/>
                    <a:pt x="54901" y="27765"/>
                  </a:cubicBezTo>
                  <a:cubicBezTo>
                    <a:pt x="52933" y="27463"/>
                    <a:pt x="48758" y="27416"/>
                    <a:pt x="45757" y="26717"/>
                  </a:cubicBezTo>
                  <a:cubicBezTo>
                    <a:pt x="42757" y="26019"/>
                    <a:pt x="39835" y="25447"/>
                    <a:pt x="36898" y="23574"/>
                  </a:cubicBezTo>
                  <a:cubicBezTo>
                    <a:pt x="33961" y="21701"/>
                    <a:pt x="31469" y="18795"/>
                    <a:pt x="28135" y="15477"/>
                  </a:cubicBezTo>
                  <a:cubicBezTo>
                    <a:pt x="24801" y="12159"/>
                    <a:pt x="20039" y="6238"/>
                    <a:pt x="16896" y="3666"/>
                  </a:cubicBezTo>
                  <a:cubicBezTo>
                    <a:pt x="13753" y="1094"/>
                    <a:pt x="12070" y="365"/>
                    <a:pt x="9276" y="47"/>
                  </a:cubicBezTo>
                  <a:cubicBezTo>
                    <a:pt x="6482" y="-270"/>
                    <a:pt x="942" y="1475"/>
                    <a:pt x="132" y="1761"/>
                  </a:cubicBezTo>
                  <a:close/>
                </a:path>
              </a:pathLst>
            </a:custGeom>
            <a:solidFill>
              <a:srgbClr val="2E2D2D">
                <a:alpha val="30360"/>
              </a:srgbClr>
            </a:solidFill>
            <a:ln>
              <a:noFill/>
            </a:ln>
          </p:spPr>
        </p:sp>
        <p:sp>
          <p:nvSpPr>
            <p:cNvPr id="1653" name="Google Shape;1653;p31"/>
            <p:cNvSpPr/>
            <p:nvPr/>
          </p:nvSpPr>
          <p:spPr>
            <a:xfrm>
              <a:off x="3502423" y="778328"/>
              <a:ext cx="841275" cy="150350"/>
            </a:xfrm>
            <a:custGeom>
              <a:avLst/>
              <a:gdLst/>
              <a:ahLst/>
              <a:cxnLst/>
              <a:rect l="l" t="t" r="r" b="b"/>
              <a:pathLst>
                <a:path w="33651" h="6014" extrusionOk="0">
                  <a:moveTo>
                    <a:pt x="111" y="2109"/>
                  </a:moveTo>
                  <a:cubicBezTo>
                    <a:pt x="333" y="1950"/>
                    <a:pt x="2111" y="855"/>
                    <a:pt x="3921" y="585"/>
                  </a:cubicBezTo>
                  <a:cubicBezTo>
                    <a:pt x="5731" y="315"/>
                    <a:pt x="8382" y="14"/>
                    <a:pt x="10970" y="490"/>
                  </a:cubicBezTo>
                  <a:cubicBezTo>
                    <a:pt x="13558" y="966"/>
                    <a:pt x="17018" y="3030"/>
                    <a:pt x="19447" y="3443"/>
                  </a:cubicBezTo>
                  <a:cubicBezTo>
                    <a:pt x="21876" y="3856"/>
                    <a:pt x="23209" y="3539"/>
                    <a:pt x="25543" y="2967"/>
                  </a:cubicBezTo>
                  <a:cubicBezTo>
                    <a:pt x="27877" y="2396"/>
                    <a:pt x="32560" y="125"/>
                    <a:pt x="33449" y="14"/>
                  </a:cubicBezTo>
                  <a:cubicBezTo>
                    <a:pt x="34338" y="-97"/>
                    <a:pt x="31877" y="1570"/>
                    <a:pt x="30877" y="2300"/>
                  </a:cubicBezTo>
                  <a:cubicBezTo>
                    <a:pt x="29877" y="3030"/>
                    <a:pt x="28623" y="3839"/>
                    <a:pt x="27448" y="4395"/>
                  </a:cubicBezTo>
                  <a:cubicBezTo>
                    <a:pt x="26273" y="4951"/>
                    <a:pt x="25066" y="5380"/>
                    <a:pt x="23828" y="5634"/>
                  </a:cubicBezTo>
                  <a:cubicBezTo>
                    <a:pt x="22590" y="5888"/>
                    <a:pt x="21510" y="6110"/>
                    <a:pt x="20018" y="5919"/>
                  </a:cubicBezTo>
                  <a:cubicBezTo>
                    <a:pt x="18526" y="5729"/>
                    <a:pt x="16399" y="5031"/>
                    <a:pt x="14875" y="4491"/>
                  </a:cubicBezTo>
                  <a:cubicBezTo>
                    <a:pt x="13351" y="3951"/>
                    <a:pt x="12319" y="3157"/>
                    <a:pt x="10874" y="2681"/>
                  </a:cubicBezTo>
                  <a:cubicBezTo>
                    <a:pt x="9429" y="2205"/>
                    <a:pt x="7588" y="1824"/>
                    <a:pt x="6207" y="1633"/>
                  </a:cubicBezTo>
                  <a:cubicBezTo>
                    <a:pt x="4826" y="1443"/>
                    <a:pt x="3604" y="1459"/>
                    <a:pt x="2588" y="1538"/>
                  </a:cubicBezTo>
                  <a:cubicBezTo>
                    <a:pt x="1572" y="1617"/>
                    <a:pt x="-111" y="2268"/>
                    <a:pt x="111" y="2109"/>
                  </a:cubicBezTo>
                  <a:close/>
                </a:path>
              </a:pathLst>
            </a:custGeom>
            <a:solidFill>
              <a:srgbClr val="2E2D2D">
                <a:alpha val="30360"/>
              </a:srgbClr>
            </a:solidFill>
            <a:ln>
              <a:noFill/>
            </a:ln>
          </p:spPr>
        </p:sp>
        <p:sp>
          <p:nvSpPr>
            <p:cNvPr id="1654" name="Google Shape;1654;p31"/>
            <p:cNvSpPr/>
            <p:nvPr/>
          </p:nvSpPr>
          <p:spPr>
            <a:xfrm>
              <a:off x="648884" y="716905"/>
              <a:ext cx="1968350" cy="1191650"/>
            </a:xfrm>
            <a:custGeom>
              <a:avLst/>
              <a:gdLst/>
              <a:ahLst/>
              <a:cxnLst/>
              <a:rect l="l" t="t" r="r" b="b"/>
              <a:pathLst>
                <a:path w="78734" h="47666" extrusionOk="0">
                  <a:moveTo>
                    <a:pt x="48" y="1518"/>
                  </a:moveTo>
                  <a:cubicBezTo>
                    <a:pt x="-142" y="1264"/>
                    <a:pt x="5477" y="486"/>
                    <a:pt x="8049" y="280"/>
                  </a:cubicBezTo>
                  <a:cubicBezTo>
                    <a:pt x="10621" y="74"/>
                    <a:pt x="13193" y="-212"/>
                    <a:pt x="15479" y="280"/>
                  </a:cubicBezTo>
                  <a:cubicBezTo>
                    <a:pt x="17765" y="772"/>
                    <a:pt x="18971" y="677"/>
                    <a:pt x="21765" y="3233"/>
                  </a:cubicBezTo>
                  <a:cubicBezTo>
                    <a:pt x="24559" y="5789"/>
                    <a:pt x="28417" y="10837"/>
                    <a:pt x="32243" y="15615"/>
                  </a:cubicBezTo>
                  <a:cubicBezTo>
                    <a:pt x="36069" y="20393"/>
                    <a:pt x="41038" y="27712"/>
                    <a:pt x="44721" y="31903"/>
                  </a:cubicBezTo>
                  <a:cubicBezTo>
                    <a:pt x="48404" y="36094"/>
                    <a:pt x="51293" y="38999"/>
                    <a:pt x="54341" y="40761"/>
                  </a:cubicBezTo>
                  <a:cubicBezTo>
                    <a:pt x="57389" y="42523"/>
                    <a:pt x="59961" y="42524"/>
                    <a:pt x="63009" y="42476"/>
                  </a:cubicBezTo>
                  <a:cubicBezTo>
                    <a:pt x="66057" y="42429"/>
                    <a:pt x="70026" y="41286"/>
                    <a:pt x="72629" y="40476"/>
                  </a:cubicBezTo>
                  <a:cubicBezTo>
                    <a:pt x="75233" y="39666"/>
                    <a:pt x="78043" y="37682"/>
                    <a:pt x="78630" y="37618"/>
                  </a:cubicBezTo>
                  <a:cubicBezTo>
                    <a:pt x="79217" y="37555"/>
                    <a:pt x="77090" y="39238"/>
                    <a:pt x="76153" y="40095"/>
                  </a:cubicBezTo>
                  <a:cubicBezTo>
                    <a:pt x="75216" y="40952"/>
                    <a:pt x="74058" y="41984"/>
                    <a:pt x="73010" y="42762"/>
                  </a:cubicBezTo>
                  <a:cubicBezTo>
                    <a:pt x="71962" y="43540"/>
                    <a:pt x="70883" y="44191"/>
                    <a:pt x="69867" y="44762"/>
                  </a:cubicBezTo>
                  <a:cubicBezTo>
                    <a:pt x="68851" y="45334"/>
                    <a:pt x="67914" y="45794"/>
                    <a:pt x="66914" y="46191"/>
                  </a:cubicBezTo>
                  <a:cubicBezTo>
                    <a:pt x="65914" y="46588"/>
                    <a:pt x="64961" y="46905"/>
                    <a:pt x="63866" y="47143"/>
                  </a:cubicBezTo>
                  <a:cubicBezTo>
                    <a:pt x="62771" y="47381"/>
                    <a:pt x="61755" y="47714"/>
                    <a:pt x="60342" y="47619"/>
                  </a:cubicBezTo>
                  <a:cubicBezTo>
                    <a:pt x="58929" y="47524"/>
                    <a:pt x="56881" y="47064"/>
                    <a:pt x="55389" y="46572"/>
                  </a:cubicBezTo>
                  <a:cubicBezTo>
                    <a:pt x="53897" y="46080"/>
                    <a:pt x="52849" y="45540"/>
                    <a:pt x="51388" y="44667"/>
                  </a:cubicBezTo>
                  <a:cubicBezTo>
                    <a:pt x="49928" y="43794"/>
                    <a:pt x="48658" y="43159"/>
                    <a:pt x="46626" y="41333"/>
                  </a:cubicBezTo>
                  <a:cubicBezTo>
                    <a:pt x="44594" y="39507"/>
                    <a:pt x="41863" y="36856"/>
                    <a:pt x="39196" y="33713"/>
                  </a:cubicBezTo>
                  <a:cubicBezTo>
                    <a:pt x="36529" y="30570"/>
                    <a:pt x="33116" y="25823"/>
                    <a:pt x="30624" y="22473"/>
                  </a:cubicBezTo>
                  <a:cubicBezTo>
                    <a:pt x="28132" y="19123"/>
                    <a:pt x="26084" y="15980"/>
                    <a:pt x="24242" y="13615"/>
                  </a:cubicBezTo>
                  <a:cubicBezTo>
                    <a:pt x="22401" y="11250"/>
                    <a:pt x="20861" y="9646"/>
                    <a:pt x="19575" y="8281"/>
                  </a:cubicBezTo>
                  <a:cubicBezTo>
                    <a:pt x="18289" y="6916"/>
                    <a:pt x="17686" y="6377"/>
                    <a:pt x="16527" y="5424"/>
                  </a:cubicBezTo>
                  <a:cubicBezTo>
                    <a:pt x="15368" y="4472"/>
                    <a:pt x="13844" y="3169"/>
                    <a:pt x="12621" y="2566"/>
                  </a:cubicBezTo>
                  <a:cubicBezTo>
                    <a:pt x="11399" y="1963"/>
                    <a:pt x="11288" y="1979"/>
                    <a:pt x="9192" y="1804"/>
                  </a:cubicBezTo>
                  <a:cubicBezTo>
                    <a:pt x="7097" y="1629"/>
                    <a:pt x="239" y="1772"/>
                    <a:pt x="48" y="1518"/>
                  </a:cubicBezTo>
                  <a:close/>
                </a:path>
              </a:pathLst>
            </a:custGeom>
            <a:solidFill>
              <a:srgbClr val="2E2D2D">
                <a:alpha val="30360"/>
              </a:srgbClr>
            </a:solidFill>
            <a:ln>
              <a:noFill/>
            </a:ln>
          </p:spPr>
        </p:sp>
        <p:sp>
          <p:nvSpPr>
            <p:cNvPr id="1655" name="Google Shape;1655;p31"/>
            <p:cNvSpPr/>
            <p:nvPr/>
          </p:nvSpPr>
          <p:spPr>
            <a:xfrm>
              <a:off x="6964691" y="451516"/>
              <a:ext cx="770800" cy="291825"/>
            </a:xfrm>
            <a:custGeom>
              <a:avLst/>
              <a:gdLst/>
              <a:ahLst/>
              <a:cxnLst/>
              <a:rect l="l" t="t" r="r" b="b"/>
              <a:pathLst>
                <a:path w="30832" h="11673" extrusionOk="0">
                  <a:moveTo>
                    <a:pt x="399" y="5085"/>
                  </a:moveTo>
                  <a:cubicBezTo>
                    <a:pt x="1209" y="5022"/>
                    <a:pt x="3463" y="3196"/>
                    <a:pt x="6400" y="2704"/>
                  </a:cubicBezTo>
                  <a:cubicBezTo>
                    <a:pt x="9337" y="2212"/>
                    <a:pt x="14656" y="1624"/>
                    <a:pt x="18021" y="2132"/>
                  </a:cubicBezTo>
                  <a:cubicBezTo>
                    <a:pt x="21387" y="2640"/>
                    <a:pt x="24466" y="4165"/>
                    <a:pt x="26593" y="5752"/>
                  </a:cubicBezTo>
                  <a:cubicBezTo>
                    <a:pt x="28720" y="7340"/>
                    <a:pt x="30594" y="11689"/>
                    <a:pt x="30784" y="11657"/>
                  </a:cubicBezTo>
                  <a:cubicBezTo>
                    <a:pt x="30975" y="11625"/>
                    <a:pt x="29800" y="7450"/>
                    <a:pt x="27736" y="5561"/>
                  </a:cubicBezTo>
                  <a:cubicBezTo>
                    <a:pt x="25672" y="3672"/>
                    <a:pt x="21561" y="1100"/>
                    <a:pt x="18402" y="322"/>
                  </a:cubicBezTo>
                  <a:cubicBezTo>
                    <a:pt x="15243" y="-456"/>
                    <a:pt x="11591" y="434"/>
                    <a:pt x="8781" y="894"/>
                  </a:cubicBezTo>
                  <a:cubicBezTo>
                    <a:pt x="5971" y="1355"/>
                    <a:pt x="2939" y="2387"/>
                    <a:pt x="1542" y="3085"/>
                  </a:cubicBezTo>
                  <a:cubicBezTo>
                    <a:pt x="145" y="3784"/>
                    <a:pt x="-411" y="5149"/>
                    <a:pt x="399" y="5085"/>
                  </a:cubicBezTo>
                  <a:close/>
                </a:path>
              </a:pathLst>
            </a:custGeom>
            <a:solidFill>
              <a:srgbClr val="FFFFFF">
                <a:alpha val="83930"/>
              </a:srgbClr>
            </a:solidFill>
            <a:ln>
              <a:noFill/>
            </a:ln>
          </p:spPr>
        </p:sp>
        <p:sp>
          <p:nvSpPr>
            <p:cNvPr id="1656" name="Google Shape;1656;p31"/>
            <p:cNvSpPr/>
            <p:nvPr/>
          </p:nvSpPr>
          <p:spPr>
            <a:xfrm>
              <a:off x="7748402" y="787439"/>
              <a:ext cx="362050" cy="1527675"/>
            </a:xfrm>
            <a:custGeom>
              <a:avLst/>
              <a:gdLst/>
              <a:ahLst/>
              <a:cxnLst/>
              <a:rect l="l" t="t" r="r" b="b"/>
              <a:pathLst>
                <a:path w="14482" h="61107" extrusionOk="0">
                  <a:moveTo>
                    <a:pt x="8" y="125"/>
                  </a:moveTo>
                  <a:cubicBezTo>
                    <a:pt x="135" y="1554"/>
                    <a:pt x="4406" y="19001"/>
                    <a:pt x="6104" y="26224"/>
                  </a:cubicBezTo>
                  <a:cubicBezTo>
                    <a:pt x="7803" y="33447"/>
                    <a:pt x="8834" y="37749"/>
                    <a:pt x="10199" y="43464"/>
                  </a:cubicBezTo>
                  <a:cubicBezTo>
                    <a:pt x="11564" y="49179"/>
                    <a:pt x="13755" y="58577"/>
                    <a:pt x="14295" y="60514"/>
                  </a:cubicBezTo>
                  <a:cubicBezTo>
                    <a:pt x="14835" y="62451"/>
                    <a:pt x="14041" y="58370"/>
                    <a:pt x="13438" y="55084"/>
                  </a:cubicBezTo>
                  <a:cubicBezTo>
                    <a:pt x="12835" y="51798"/>
                    <a:pt x="12025" y="47036"/>
                    <a:pt x="10676" y="40797"/>
                  </a:cubicBezTo>
                  <a:cubicBezTo>
                    <a:pt x="9327" y="34558"/>
                    <a:pt x="7120" y="24430"/>
                    <a:pt x="5342" y="17651"/>
                  </a:cubicBezTo>
                  <a:cubicBezTo>
                    <a:pt x="3564" y="10872"/>
                    <a:pt x="-119" y="-1304"/>
                    <a:pt x="8" y="125"/>
                  </a:cubicBezTo>
                  <a:close/>
                </a:path>
              </a:pathLst>
            </a:custGeom>
            <a:solidFill>
              <a:srgbClr val="FFFFFF">
                <a:alpha val="83930"/>
              </a:srgbClr>
            </a:solidFill>
            <a:ln>
              <a:noFill/>
            </a:ln>
          </p:spPr>
        </p:sp>
        <p:sp>
          <p:nvSpPr>
            <p:cNvPr id="1657" name="Google Shape;1657;p31"/>
            <p:cNvSpPr/>
            <p:nvPr/>
          </p:nvSpPr>
          <p:spPr>
            <a:xfrm>
              <a:off x="8119877" y="2356074"/>
              <a:ext cx="102975" cy="157250"/>
            </a:xfrm>
            <a:custGeom>
              <a:avLst/>
              <a:gdLst/>
              <a:ahLst/>
              <a:cxnLst/>
              <a:rect l="l" t="t" r="r" b="b"/>
              <a:pathLst>
                <a:path w="4119" h="6290" extrusionOk="0">
                  <a:moveTo>
                    <a:pt x="8" y="245"/>
                  </a:moveTo>
                  <a:cubicBezTo>
                    <a:pt x="40" y="753"/>
                    <a:pt x="801" y="2960"/>
                    <a:pt x="1341" y="3960"/>
                  </a:cubicBezTo>
                  <a:cubicBezTo>
                    <a:pt x="1881" y="4960"/>
                    <a:pt x="2802" y="6071"/>
                    <a:pt x="3246" y="6246"/>
                  </a:cubicBezTo>
                  <a:cubicBezTo>
                    <a:pt x="3691" y="6421"/>
                    <a:pt x="4357" y="5897"/>
                    <a:pt x="4008" y="5008"/>
                  </a:cubicBezTo>
                  <a:cubicBezTo>
                    <a:pt x="3659" y="4119"/>
                    <a:pt x="1818" y="1706"/>
                    <a:pt x="1151" y="912"/>
                  </a:cubicBezTo>
                  <a:cubicBezTo>
                    <a:pt x="484" y="118"/>
                    <a:pt x="-24" y="-263"/>
                    <a:pt x="8" y="245"/>
                  </a:cubicBezTo>
                  <a:close/>
                </a:path>
              </a:pathLst>
            </a:custGeom>
            <a:solidFill>
              <a:srgbClr val="FFFFFF">
                <a:alpha val="83930"/>
              </a:srgbClr>
            </a:solidFill>
            <a:ln>
              <a:noFill/>
            </a:ln>
          </p:spPr>
        </p:sp>
        <p:sp>
          <p:nvSpPr>
            <p:cNvPr id="1658" name="Google Shape;1658;p31"/>
            <p:cNvSpPr/>
            <p:nvPr/>
          </p:nvSpPr>
          <p:spPr>
            <a:xfrm>
              <a:off x="8353425" y="1353535"/>
              <a:ext cx="339750" cy="1117525"/>
            </a:xfrm>
            <a:custGeom>
              <a:avLst/>
              <a:gdLst/>
              <a:ahLst/>
              <a:cxnLst/>
              <a:rect l="l" t="t" r="r" b="b"/>
              <a:pathLst>
                <a:path w="13590" h="44701" extrusionOk="0">
                  <a:moveTo>
                    <a:pt x="0" y="44538"/>
                  </a:moveTo>
                  <a:cubicBezTo>
                    <a:pt x="0" y="45014"/>
                    <a:pt x="1127" y="44491"/>
                    <a:pt x="2381" y="41776"/>
                  </a:cubicBezTo>
                  <a:cubicBezTo>
                    <a:pt x="3635" y="39061"/>
                    <a:pt x="5874" y="33981"/>
                    <a:pt x="7525" y="28250"/>
                  </a:cubicBezTo>
                  <a:cubicBezTo>
                    <a:pt x="9176" y="22519"/>
                    <a:pt x="11287" y="12090"/>
                    <a:pt x="12287" y="7391"/>
                  </a:cubicBezTo>
                  <a:cubicBezTo>
                    <a:pt x="13287" y="2692"/>
                    <a:pt x="13653" y="167"/>
                    <a:pt x="13526" y="56"/>
                  </a:cubicBezTo>
                  <a:cubicBezTo>
                    <a:pt x="13399" y="-55"/>
                    <a:pt x="12557" y="2755"/>
                    <a:pt x="11525" y="6724"/>
                  </a:cubicBezTo>
                  <a:cubicBezTo>
                    <a:pt x="10493" y="10693"/>
                    <a:pt x="8858" y="18503"/>
                    <a:pt x="7334" y="23869"/>
                  </a:cubicBezTo>
                  <a:cubicBezTo>
                    <a:pt x="5810" y="29235"/>
                    <a:pt x="3603" y="35473"/>
                    <a:pt x="2381" y="38918"/>
                  </a:cubicBezTo>
                  <a:cubicBezTo>
                    <a:pt x="1159" y="42363"/>
                    <a:pt x="0" y="44062"/>
                    <a:pt x="0" y="44538"/>
                  </a:cubicBezTo>
                  <a:close/>
                </a:path>
              </a:pathLst>
            </a:custGeom>
            <a:solidFill>
              <a:srgbClr val="FFFFFF">
                <a:alpha val="83930"/>
              </a:srgbClr>
            </a:solidFill>
            <a:ln>
              <a:noFill/>
            </a:ln>
          </p:spPr>
        </p:sp>
        <p:sp>
          <p:nvSpPr>
            <p:cNvPr id="1659" name="Google Shape;1659;p31"/>
            <p:cNvSpPr/>
            <p:nvPr/>
          </p:nvSpPr>
          <p:spPr>
            <a:xfrm>
              <a:off x="8720389" y="592230"/>
              <a:ext cx="405075" cy="633750"/>
            </a:xfrm>
            <a:custGeom>
              <a:avLst/>
              <a:gdLst/>
              <a:ahLst/>
              <a:cxnLst/>
              <a:rect l="l" t="t" r="r" b="b"/>
              <a:pathLst>
                <a:path w="16203" h="25350" extrusionOk="0">
                  <a:moveTo>
                    <a:pt x="16087" y="28"/>
                  </a:moveTo>
                  <a:cubicBezTo>
                    <a:pt x="16548" y="-83"/>
                    <a:pt x="10912" y="838"/>
                    <a:pt x="8753" y="3457"/>
                  </a:cubicBezTo>
                  <a:cubicBezTo>
                    <a:pt x="6594" y="6077"/>
                    <a:pt x="4483" y="12157"/>
                    <a:pt x="3133" y="15745"/>
                  </a:cubicBezTo>
                  <a:cubicBezTo>
                    <a:pt x="1784" y="19333"/>
                    <a:pt x="1101" y="24016"/>
                    <a:pt x="656" y="24984"/>
                  </a:cubicBezTo>
                  <a:cubicBezTo>
                    <a:pt x="212" y="25952"/>
                    <a:pt x="-423" y="25032"/>
                    <a:pt x="466" y="21555"/>
                  </a:cubicBezTo>
                  <a:cubicBezTo>
                    <a:pt x="1355" y="18078"/>
                    <a:pt x="3387" y="7712"/>
                    <a:pt x="5990" y="4124"/>
                  </a:cubicBezTo>
                  <a:cubicBezTo>
                    <a:pt x="8594" y="536"/>
                    <a:pt x="15627" y="139"/>
                    <a:pt x="16087" y="28"/>
                  </a:cubicBezTo>
                  <a:close/>
                </a:path>
              </a:pathLst>
            </a:custGeom>
            <a:solidFill>
              <a:srgbClr val="FFFFFF">
                <a:alpha val="83930"/>
              </a:srgbClr>
            </a:solidFill>
            <a:ln>
              <a:noFill/>
            </a:ln>
          </p:spPr>
        </p:sp>
        <p:sp>
          <p:nvSpPr>
            <p:cNvPr id="1660" name="Google Shape;1660;p31"/>
            <p:cNvSpPr/>
            <p:nvPr/>
          </p:nvSpPr>
          <p:spPr>
            <a:xfrm>
              <a:off x="6293034" y="619516"/>
              <a:ext cx="648325" cy="410575"/>
            </a:xfrm>
            <a:custGeom>
              <a:avLst/>
              <a:gdLst/>
              <a:ahLst/>
              <a:cxnLst/>
              <a:rect l="l" t="t" r="r" b="b"/>
              <a:pathLst>
                <a:path w="25933" h="16423" extrusionOk="0">
                  <a:moveTo>
                    <a:pt x="25933" y="79"/>
                  </a:moveTo>
                  <a:cubicBezTo>
                    <a:pt x="25933" y="397"/>
                    <a:pt x="18821" y="6271"/>
                    <a:pt x="15932" y="8557"/>
                  </a:cubicBezTo>
                  <a:cubicBezTo>
                    <a:pt x="13043" y="10843"/>
                    <a:pt x="11169" y="12493"/>
                    <a:pt x="8597" y="13795"/>
                  </a:cubicBezTo>
                  <a:cubicBezTo>
                    <a:pt x="6025" y="15097"/>
                    <a:pt x="1644" y="16145"/>
                    <a:pt x="501" y="16367"/>
                  </a:cubicBezTo>
                  <a:cubicBezTo>
                    <a:pt x="-642" y="16589"/>
                    <a:pt x="485" y="15764"/>
                    <a:pt x="1739" y="15129"/>
                  </a:cubicBezTo>
                  <a:cubicBezTo>
                    <a:pt x="2993" y="14494"/>
                    <a:pt x="5661" y="13970"/>
                    <a:pt x="8026" y="12557"/>
                  </a:cubicBezTo>
                  <a:cubicBezTo>
                    <a:pt x="10392" y="11144"/>
                    <a:pt x="12948" y="8732"/>
                    <a:pt x="15932" y="6652"/>
                  </a:cubicBezTo>
                  <a:cubicBezTo>
                    <a:pt x="18917" y="4572"/>
                    <a:pt x="25933" y="-238"/>
                    <a:pt x="25933" y="79"/>
                  </a:cubicBezTo>
                  <a:close/>
                </a:path>
              </a:pathLst>
            </a:custGeom>
            <a:solidFill>
              <a:srgbClr val="FFFFFF">
                <a:alpha val="83930"/>
              </a:srgbClr>
            </a:solidFill>
            <a:ln>
              <a:noFill/>
            </a:ln>
          </p:spPr>
        </p:sp>
        <p:sp>
          <p:nvSpPr>
            <p:cNvPr id="1661" name="Google Shape;1661;p31"/>
            <p:cNvSpPr/>
            <p:nvPr/>
          </p:nvSpPr>
          <p:spPr>
            <a:xfrm>
              <a:off x="6017425" y="999428"/>
              <a:ext cx="180975" cy="44625"/>
            </a:xfrm>
            <a:custGeom>
              <a:avLst/>
              <a:gdLst/>
              <a:ahLst/>
              <a:cxnLst/>
              <a:rect l="l" t="t" r="r" b="b"/>
              <a:pathLst>
                <a:path w="7239" h="1785" extrusionOk="0">
                  <a:moveTo>
                    <a:pt x="7239" y="1647"/>
                  </a:moveTo>
                  <a:cubicBezTo>
                    <a:pt x="7239" y="1885"/>
                    <a:pt x="3969" y="1774"/>
                    <a:pt x="2762" y="1552"/>
                  </a:cubicBezTo>
                  <a:cubicBezTo>
                    <a:pt x="1556" y="1330"/>
                    <a:pt x="0" y="552"/>
                    <a:pt x="0" y="314"/>
                  </a:cubicBezTo>
                  <a:cubicBezTo>
                    <a:pt x="0" y="76"/>
                    <a:pt x="1556" y="-99"/>
                    <a:pt x="2762" y="123"/>
                  </a:cubicBezTo>
                  <a:cubicBezTo>
                    <a:pt x="3969" y="345"/>
                    <a:pt x="7239" y="1409"/>
                    <a:pt x="7239" y="1647"/>
                  </a:cubicBezTo>
                  <a:close/>
                </a:path>
              </a:pathLst>
            </a:custGeom>
            <a:solidFill>
              <a:srgbClr val="FFFFFF">
                <a:alpha val="83930"/>
              </a:srgbClr>
            </a:solidFill>
            <a:ln>
              <a:noFill/>
            </a:ln>
          </p:spPr>
        </p:sp>
        <p:sp>
          <p:nvSpPr>
            <p:cNvPr id="1662" name="Google Shape;1662;p31"/>
            <p:cNvSpPr/>
            <p:nvPr/>
          </p:nvSpPr>
          <p:spPr>
            <a:xfrm>
              <a:off x="5021297" y="311851"/>
              <a:ext cx="921600" cy="667200"/>
            </a:xfrm>
            <a:custGeom>
              <a:avLst/>
              <a:gdLst/>
              <a:ahLst/>
              <a:cxnLst/>
              <a:rect l="l" t="t" r="r" b="b"/>
              <a:pathLst>
                <a:path w="36864" h="26688" extrusionOk="0">
                  <a:moveTo>
                    <a:pt x="221" y="1528"/>
                  </a:moveTo>
                  <a:cubicBezTo>
                    <a:pt x="920" y="1782"/>
                    <a:pt x="4603" y="1147"/>
                    <a:pt x="6984" y="1528"/>
                  </a:cubicBezTo>
                  <a:cubicBezTo>
                    <a:pt x="9365" y="1909"/>
                    <a:pt x="11968" y="2115"/>
                    <a:pt x="14508" y="3814"/>
                  </a:cubicBezTo>
                  <a:cubicBezTo>
                    <a:pt x="17048" y="5513"/>
                    <a:pt x="19160" y="8434"/>
                    <a:pt x="22224" y="11720"/>
                  </a:cubicBezTo>
                  <a:cubicBezTo>
                    <a:pt x="25288" y="15006"/>
                    <a:pt x="30463" y="21071"/>
                    <a:pt x="32892" y="23531"/>
                  </a:cubicBezTo>
                  <a:cubicBezTo>
                    <a:pt x="35321" y="25992"/>
                    <a:pt x="37210" y="27182"/>
                    <a:pt x="36797" y="26483"/>
                  </a:cubicBezTo>
                  <a:cubicBezTo>
                    <a:pt x="36384" y="25785"/>
                    <a:pt x="33336" y="22642"/>
                    <a:pt x="30415" y="19340"/>
                  </a:cubicBezTo>
                  <a:cubicBezTo>
                    <a:pt x="27494" y="16038"/>
                    <a:pt x="22097" y="9656"/>
                    <a:pt x="19271" y="6671"/>
                  </a:cubicBezTo>
                  <a:cubicBezTo>
                    <a:pt x="16445" y="3687"/>
                    <a:pt x="16207" y="2544"/>
                    <a:pt x="13461" y="1433"/>
                  </a:cubicBezTo>
                  <a:cubicBezTo>
                    <a:pt x="10715" y="322"/>
                    <a:pt x="5000" y="-12"/>
                    <a:pt x="2793" y="4"/>
                  </a:cubicBezTo>
                  <a:cubicBezTo>
                    <a:pt x="586" y="20"/>
                    <a:pt x="-477" y="1274"/>
                    <a:pt x="221" y="1528"/>
                  </a:cubicBezTo>
                  <a:close/>
                </a:path>
              </a:pathLst>
            </a:custGeom>
            <a:solidFill>
              <a:srgbClr val="FFFFFF">
                <a:alpha val="83930"/>
              </a:srgbClr>
            </a:solidFill>
            <a:ln>
              <a:noFill/>
            </a:ln>
          </p:spPr>
        </p:sp>
        <p:sp>
          <p:nvSpPr>
            <p:cNvPr id="1663" name="Google Shape;1663;p31"/>
            <p:cNvSpPr/>
            <p:nvPr/>
          </p:nvSpPr>
          <p:spPr>
            <a:xfrm>
              <a:off x="4182164" y="369896"/>
              <a:ext cx="758675" cy="425850"/>
            </a:xfrm>
            <a:custGeom>
              <a:avLst/>
              <a:gdLst/>
              <a:ahLst/>
              <a:cxnLst/>
              <a:rect l="l" t="t" r="r" b="b"/>
              <a:pathLst>
                <a:path w="30347" h="17034" extrusionOk="0">
                  <a:moveTo>
                    <a:pt x="29976" y="444"/>
                  </a:moveTo>
                  <a:cubicBezTo>
                    <a:pt x="28881" y="952"/>
                    <a:pt x="24071" y="1953"/>
                    <a:pt x="21118" y="3302"/>
                  </a:cubicBezTo>
                  <a:cubicBezTo>
                    <a:pt x="18165" y="4651"/>
                    <a:pt x="14974" y="6651"/>
                    <a:pt x="12259" y="8540"/>
                  </a:cubicBezTo>
                  <a:cubicBezTo>
                    <a:pt x="9544" y="10429"/>
                    <a:pt x="6862" y="13223"/>
                    <a:pt x="4830" y="14636"/>
                  </a:cubicBezTo>
                  <a:cubicBezTo>
                    <a:pt x="2798" y="16049"/>
                    <a:pt x="337" y="17050"/>
                    <a:pt x="67" y="17018"/>
                  </a:cubicBezTo>
                  <a:cubicBezTo>
                    <a:pt x="-203" y="16986"/>
                    <a:pt x="1354" y="15986"/>
                    <a:pt x="3211" y="14446"/>
                  </a:cubicBezTo>
                  <a:cubicBezTo>
                    <a:pt x="5069" y="12906"/>
                    <a:pt x="8386" y="9762"/>
                    <a:pt x="11212" y="7778"/>
                  </a:cubicBezTo>
                  <a:cubicBezTo>
                    <a:pt x="14038" y="5794"/>
                    <a:pt x="17419" y="3794"/>
                    <a:pt x="20165" y="2540"/>
                  </a:cubicBezTo>
                  <a:cubicBezTo>
                    <a:pt x="22911" y="1286"/>
                    <a:pt x="26055" y="603"/>
                    <a:pt x="27690" y="254"/>
                  </a:cubicBezTo>
                  <a:cubicBezTo>
                    <a:pt x="29325" y="-95"/>
                    <a:pt x="31071" y="-64"/>
                    <a:pt x="29976" y="444"/>
                  </a:cubicBezTo>
                  <a:close/>
                </a:path>
              </a:pathLst>
            </a:custGeom>
            <a:solidFill>
              <a:srgbClr val="FFFFFF">
                <a:alpha val="83930"/>
              </a:srgbClr>
            </a:solidFill>
            <a:ln>
              <a:noFill/>
            </a:ln>
          </p:spPr>
        </p:sp>
        <p:sp>
          <p:nvSpPr>
            <p:cNvPr id="1664" name="Google Shape;1664;p31"/>
            <p:cNvSpPr/>
            <p:nvPr/>
          </p:nvSpPr>
          <p:spPr>
            <a:xfrm>
              <a:off x="2711406" y="698114"/>
              <a:ext cx="1325125" cy="753800"/>
            </a:xfrm>
            <a:custGeom>
              <a:avLst/>
              <a:gdLst/>
              <a:ahLst/>
              <a:cxnLst/>
              <a:rect l="l" t="t" r="r" b="b"/>
              <a:pathLst>
                <a:path w="53005" h="30152" extrusionOk="0">
                  <a:moveTo>
                    <a:pt x="52993" y="5413"/>
                  </a:moveTo>
                  <a:cubicBezTo>
                    <a:pt x="53041" y="5651"/>
                    <a:pt x="47246" y="3143"/>
                    <a:pt x="44706" y="2460"/>
                  </a:cubicBezTo>
                  <a:cubicBezTo>
                    <a:pt x="42166" y="1777"/>
                    <a:pt x="40722" y="1142"/>
                    <a:pt x="37753" y="1317"/>
                  </a:cubicBezTo>
                  <a:cubicBezTo>
                    <a:pt x="34784" y="1492"/>
                    <a:pt x="29942" y="2333"/>
                    <a:pt x="26894" y="3508"/>
                  </a:cubicBezTo>
                  <a:cubicBezTo>
                    <a:pt x="23846" y="4683"/>
                    <a:pt x="21862" y="6460"/>
                    <a:pt x="19465" y="8365"/>
                  </a:cubicBezTo>
                  <a:cubicBezTo>
                    <a:pt x="17068" y="10270"/>
                    <a:pt x="15719" y="11334"/>
                    <a:pt x="12512" y="14938"/>
                  </a:cubicBezTo>
                  <a:cubicBezTo>
                    <a:pt x="9305" y="18542"/>
                    <a:pt x="1367" y="28892"/>
                    <a:pt x="224" y="29987"/>
                  </a:cubicBezTo>
                  <a:cubicBezTo>
                    <a:pt x="-919" y="31082"/>
                    <a:pt x="2654" y="25209"/>
                    <a:pt x="5654" y="21510"/>
                  </a:cubicBezTo>
                  <a:cubicBezTo>
                    <a:pt x="8655" y="17811"/>
                    <a:pt x="14782" y="10985"/>
                    <a:pt x="18227" y="7794"/>
                  </a:cubicBezTo>
                  <a:cubicBezTo>
                    <a:pt x="21672" y="4603"/>
                    <a:pt x="23243" y="3651"/>
                    <a:pt x="26323" y="2365"/>
                  </a:cubicBezTo>
                  <a:cubicBezTo>
                    <a:pt x="29403" y="1079"/>
                    <a:pt x="33689" y="301"/>
                    <a:pt x="36705" y="79"/>
                  </a:cubicBezTo>
                  <a:cubicBezTo>
                    <a:pt x="39721" y="-143"/>
                    <a:pt x="41705" y="142"/>
                    <a:pt x="44420" y="1031"/>
                  </a:cubicBezTo>
                  <a:cubicBezTo>
                    <a:pt x="47135" y="1920"/>
                    <a:pt x="52945" y="5175"/>
                    <a:pt x="52993" y="5413"/>
                  </a:cubicBezTo>
                  <a:close/>
                </a:path>
              </a:pathLst>
            </a:custGeom>
            <a:solidFill>
              <a:srgbClr val="FFFFFF">
                <a:alpha val="83930"/>
              </a:srgbClr>
            </a:solidFill>
            <a:ln>
              <a:noFill/>
            </a:ln>
          </p:spPr>
        </p:sp>
        <p:sp>
          <p:nvSpPr>
            <p:cNvPr id="1665" name="Google Shape;1665;p31"/>
            <p:cNvSpPr/>
            <p:nvPr/>
          </p:nvSpPr>
          <p:spPr>
            <a:xfrm>
              <a:off x="2331870" y="1505639"/>
              <a:ext cx="337450" cy="202925"/>
            </a:xfrm>
            <a:custGeom>
              <a:avLst/>
              <a:gdLst/>
              <a:ahLst/>
              <a:cxnLst/>
              <a:rect l="l" t="t" r="r" b="b"/>
              <a:pathLst>
                <a:path w="13498" h="8117" extrusionOk="0">
                  <a:moveTo>
                    <a:pt x="13405" y="67"/>
                  </a:moveTo>
                  <a:cubicBezTo>
                    <a:pt x="13929" y="337"/>
                    <a:pt x="11993" y="2607"/>
                    <a:pt x="10548" y="3877"/>
                  </a:cubicBezTo>
                  <a:cubicBezTo>
                    <a:pt x="9103" y="5147"/>
                    <a:pt x="6483" y="7036"/>
                    <a:pt x="4737" y="7687"/>
                  </a:cubicBezTo>
                  <a:cubicBezTo>
                    <a:pt x="2991" y="8338"/>
                    <a:pt x="467" y="8132"/>
                    <a:pt x="70" y="7783"/>
                  </a:cubicBezTo>
                  <a:cubicBezTo>
                    <a:pt x="-327" y="7434"/>
                    <a:pt x="1134" y="6513"/>
                    <a:pt x="2356" y="5592"/>
                  </a:cubicBezTo>
                  <a:cubicBezTo>
                    <a:pt x="3578" y="4671"/>
                    <a:pt x="5563" y="3179"/>
                    <a:pt x="7404" y="2258"/>
                  </a:cubicBezTo>
                  <a:cubicBezTo>
                    <a:pt x="9246" y="1337"/>
                    <a:pt x="12881" y="-203"/>
                    <a:pt x="13405" y="67"/>
                  </a:cubicBezTo>
                  <a:close/>
                </a:path>
              </a:pathLst>
            </a:custGeom>
            <a:solidFill>
              <a:srgbClr val="FFFFFF">
                <a:alpha val="83930"/>
              </a:srgbClr>
            </a:solidFill>
            <a:ln>
              <a:noFill/>
            </a:ln>
          </p:spPr>
        </p:sp>
        <p:sp>
          <p:nvSpPr>
            <p:cNvPr id="1666" name="Google Shape;1666;p31"/>
            <p:cNvSpPr/>
            <p:nvPr/>
          </p:nvSpPr>
          <p:spPr>
            <a:xfrm>
              <a:off x="1784532" y="1434813"/>
              <a:ext cx="402450" cy="295050"/>
            </a:xfrm>
            <a:custGeom>
              <a:avLst/>
              <a:gdLst/>
              <a:ahLst/>
              <a:cxnLst/>
              <a:rect l="l" t="t" r="r" b="b"/>
              <a:pathLst>
                <a:path w="16098" h="11802" extrusionOk="0">
                  <a:moveTo>
                    <a:pt x="16059" y="11187"/>
                  </a:moveTo>
                  <a:cubicBezTo>
                    <a:pt x="16138" y="10997"/>
                    <a:pt x="13614" y="11870"/>
                    <a:pt x="11010" y="10044"/>
                  </a:cubicBezTo>
                  <a:cubicBezTo>
                    <a:pt x="8407" y="8218"/>
                    <a:pt x="1787" y="1265"/>
                    <a:pt x="438" y="233"/>
                  </a:cubicBezTo>
                  <a:cubicBezTo>
                    <a:pt x="-911" y="-799"/>
                    <a:pt x="1231" y="2027"/>
                    <a:pt x="2914" y="3853"/>
                  </a:cubicBezTo>
                  <a:cubicBezTo>
                    <a:pt x="4597" y="5679"/>
                    <a:pt x="8343" y="9965"/>
                    <a:pt x="10534" y="11187"/>
                  </a:cubicBezTo>
                  <a:cubicBezTo>
                    <a:pt x="12725" y="12409"/>
                    <a:pt x="15980" y="11378"/>
                    <a:pt x="16059" y="11187"/>
                  </a:cubicBezTo>
                  <a:close/>
                </a:path>
              </a:pathLst>
            </a:custGeom>
            <a:solidFill>
              <a:srgbClr val="FFFFFF">
                <a:alpha val="83930"/>
              </a:srgbClr>
            </a:solidFill>
            <a:ln>
              <a:noFill/>
            </a:ln>
          </p:spPr>
        </p:sp>
        <p:sp>
          <p:nvSpPr>
            <p:cNvPr id="1667" name="Google Shape;1667;p31"/>
            <p:cNvSpPr/>
            <p:nvPr/>
          </p:nvSpPr>
          <p:spPr>
            <a:xfrm>
              <a:off x="496088" y="612106"/>
              <a:ext cx="1164050" cy="688650"/>
            </a:xfrm>
            <a:custGeom>
              <a:avLst/>
              <a:gdLst/>
              <a:ahLst/>
              <a:cxnLst/>
              <a:rect l="l" t="t" r="r" b="b"/>
              <a:pathLst>
                <a:path w="46562" h="27546" extrusionOk="0">
                  <a:moveTo>
                    <a:pt x="45880" y="27046"/>
                  </a:moveTo>
                  <a:cubicBezTo>
                    <a:pt x="43943" y="24887"/>
                    <a:pt x="35784" y="12425"/>
                    <a:pt x="32164" y="8282"/>
                  </a:cubicBezTo>
                  <a:cubicBezTo>
                    <a:pt x="28545" y="4139"/>
                    <a:pt x="27354" y="3345"/>
                    <a:pt x="24163" y="2186"/>
                  </a:cubicBezTo>
                  <a:cubicBezTo>
                    <a:pt x="20972" y="1027"/>
                    <a:pt x="16273" y="1281"/>
                    <a:pt x="13018" y="1329"/>
                  </a:cubicBezTo>
                  <a:cubicBezTo>
                    <a:pt x="9764" y="1377"/>
                    <a:pt x="6795" y="2123"/>
                    <a:pt x="4636" y="2472"/>
                  </a:cubicBezTo>
                  <a:cubicBezTo>
                    <a:pt x="2477" y="2821"/>
                    <a:pt x="318" y="3535"/>
                    <a:pt x="64" y="3424"/>
                  </a:cubicBezTo>
                  <a:cubicBezTo>
                    <a:pt x="-190" y="3313"/>
                    <a:pt x="953" y="2329"/>
                    <a:pt x="3112" y="1805"/>
                  </a:cubicBezTo>
                  <a:cubicBezTo>
                    <a:pt x="5271" y="1281"/>
                    <a:pt x="9907" y="535"/>
                    <a:pt x="13018" y="281"/>
                  </a:cubicBezTo>
                  <a:cubicBezTo>
                    <a:pt x="16130" y="27"/>
                    <a:pt x="19051" y="-179"/>
                    <a:pt x="21781" y="281"/>
                  </a:cubicBezTo>
                  <a:cubicBezTo>
                    <a:pt x="24512" y="741"/>
                    <a:pt x="26750" y="1075"/>
                    <a:pt x="29401" y="3043"/>
                  </a:cubicBezTo>
                  <a:cubicBezTo>
                    <a:pt x="32052" y="5012"/>
                    <a:pt x="35291" y="9060"/>
                    <a:pt x="37688" y="12092"/>
                  </a:cubicBezTo>
                  <a:cubicBezTo>
                    <a:pt x="40085" y="15124"/>
                    <a:pt x="42419" y="18744"/>
                    <a:pt x="43784" y="21236"/>
                  </a:cubicBezTo>
                  <a:cubicBezTo>
                    <a:pt x="45149" y="23728"/>
                    <a:pt x="47817" y="29205"/>
                    <a:pt x="45880" y="27046"/>
                  </a:cubicBezTo>
                  <a:close/>
                </a:path>
              </a:pathLst>
            </a:custGeom>
            <a:solidFill>
              <a:srgbClr val="FFFFFF">
                <a:alpha val="83930"/>
              </a:srgbClr>
            </a:solidFill>
            <a:ln>
              <a:noFill/>
            </a:ln>
          </p:spPr>
        </p:sp>
      </p:grpSp>
      <p:grpSp>
        <p:nvGrpSpPr>
          <p:cNvPr id="1668" name="Google Shape;1668;p31"/>
          <p:cNvGrpSpPr/>
          <p:nvPr/>
        </p:nvGrpSpPr>
        <p:grpSpPr>
          <a:xfrm rot="-516403">
            <a:off x="7894524" y="257055"/>
            <a:ext cx="845749" cy="564894"/>
            <a:chOff x="4664375" y="5648231"/>
            <a:chExt cx="557075" cy="372075"/>
          </a:xfrm>
        </p:grpSpPr>
        <p:sp>
          <p:nvSpPr>
            <p:cNvPr id="1669" name="Google Shape;1669;p31"/>
            <p:cNvSpPr/>
            <p:nvPr/>
          </p:nvSpPr>
          <p:spPr>
            <a:xfrm>
              <a:off x="4665788" y="5648581"/>
              <a:ext cx="554250" cy="371375"/>
            </a:xfrm>
            <a:custGeom>
              <a:avLst/>
              <a:gdLst/>
              <a:ahLst/>
              <a:cxnLst/>
              <a:rect l="l" t="t" r="r" b="b"/>
              <a:pathLst>
                <a:path w="22170" h="14855" extrusionOk="0">
                  <a:moveTo>
                    <a:pt x="18681" y="1"/>
                  </a:moveTo>
                  <a:lnTo>
                    <a:pt x="18681" y="1"/>
                  </a:lnTo>
                  <a:cubicBezTo>
                    <a:pt x="17050" y="1098"/>
                    <a:pt x="16093" y="3067"/>
                    <a:pt x="14714" y="4446"/>
                  </a:cubicBezTo>
                  <a:cubicBezTo>
                    <a:pt x="13811" y="4049"/>
                    <a:pt x="12866" y="3861"/>
                    <a:pt x="11933" y="3861"/>
                  </a:cubicBezTo>
                  <a:cubicBezTo>
                    <a:pt x="9554" y="3861"/>
                    <a:pt x="7258" y="5088"/>
                    <a:pt x="5965" y="7231"/>
                  </a:cubicBezTo>
                  <a:cubicBezTo>
                    <a:pt x="5459" y="7006"/>
                    <a:pt x="4952" y="6781"/>
                    <a:pt x="4474" y="6499"/>
                  </a:cubicBezTo>
                  <a:cubicBezTo>
                    <a:pt x="3630" y="5993"/>
                    <a:pt x="2730" y="5402"/>
                    <a:pt x="1914" y="4896"/>
                  </a:cubicBezTo>
                  <a:lnTo>
                    <a:pt x="1661" y="4727"/>
                  </a:lnTo>
                  <a:lnTo>
                    <a:pt x="1492" y="4643"/>
                  </a:lnTo>
                  <a:lnTo>
                    <a:pt x="1210" y="4502"/>
                  </a:lnTo>
                  <a:lnTo>
                    <a:pt x="1098" y="4417"/>
                  </a:lnTo>
                  <a:cubicBezTo>
                    <a:pt x="957" y="4361"/>
                    <a:pt x="845" y="4277"/>
                    <a:pt x="704" y="4221"/>
                  </a:cubicBezTo>
                  <a:lnTo>
                    <a:pt x="704" y="4221"/>
                  </a:lnTo>
                  <a:cubicBezTo>
                    <a:pt x="732" y="4361"/>
                    <a:pt x="760" y="4502"/>
                    <a:pt x="788" y="4643"/>
                  </a:cubicBezTo>
                  <a:lnTo>
                    <a:pt x="788" y="4671"/>
                  </a:lnTo>
                  <a:cubicBezTo>
                    <a:pt x="817" y="4811"/>
                    <a:pt x="845" y="4952"/>
                    <a:pt x="845" y="5065"/>
                  </a:cubicBezTo>
                  <a:cubicBezTo>
                    <a:pt x="929" y="5852"/>
                    <a:pt x="845" y="6584"/>
                    <a:pt x="338" y="7090"/>
                  </a:cubicBezTo>
                  <a:cubicBezTo>
                    <a:pt x="226" y="7203"/>
                    <a:pt x="113" y="7287"/>
                    <a:pt x="1" y="7371"/>
                  </a:cubicBezTo>
                  <a:cubicBezTo>
                    <a:pt x="1" y="7428"/>
                    <a:pt x="29" y="7484"/>
                    <a:pt x="57" y="7540"/>
                  </a:cubicBezTo>
                  <a:cubicBezTo>
                    <a:pt x="85" y="7568"/>
                    <a:pt x="85" y="7597"/>
                    <a:pt x="85" y="7625"/>
                  </a:cubicBezTo>
                  <a:cubicBezTo>
                    <a:pt x="113" y="7653"/>
                    <a:pt x="113" y="7653"/>
                    <a:pt x="113" y="7681"/>
                  </a:cubicBezTo>
                  <a:lnTo>
                    <a:pt x="141" y="7709"/>
                  </a:lnTo>
                  <a:cubicBezTo>
                    <a:pt x="141" y="7737"/>
                    <a:pt x="170" y="7765"/>
                    <a:pt x="198" y="7793"/>
                  </a:cubicBezTo>
                  <a:lnTo>
                    <a:pt x="226" y="7850"/>
                  </a:lnTo>
                  <a:lnTo>
                    <a:pt x="254" y="7878"/>
                  </a:lnTo>
                  <a:lnTo>
                    <a:pt x="282" y="7906"/>
                  </a:lnTo>
                  <a:lnTo>
                    <a:pt x="310" y="7934"/>
                  </a:lnTo>
                  <a:cubicBezTo>
                    <a:pt x="310" y="7934"/>
                    <a:pt x="310" y="7962"/>
                    <a:pt x="338" y="7962"/>
                  </a:cubicBezTo>
                  <a:lnTo>
                    <a:pt x="423" y="8047"/>
                  </a:lnTo>
                  <a:lnTo>
                    <a:pt x="451" y="8075"/>
                  </a:lnTo>
                  <a:lnTo>
                    <a:pt x="535" y="8159"/>
                  </a:lnTo>
                  <a:lnTo>
                    <a:pt x="563" y="8159"/>
                  </a:lnTo>
                  <a:lnTo>
                    <a:pt x="620" y="8187"/>
                  </a:lnTo>
                  <a:lnTo>
                    <a:pt x="676" y="8215"/>
                  </a:lnTo>
                  <a:lnTo>
                    <a:pt x="817" y="8328"/>
                  </a:lnTo>
                  <a:cubicBezTo>
                    <a:pt x="957" y="8412"/>
                    <a:pt x="1126" y="8497"/>
                    <a:pt x="1267" y="8609"/>
                  </a:cubicBezTo>
                  <a:cubicBezTo>
                    <a:pt x="1323" y="8666"/>
                    <a:pt x="1407" y="8694"/>
                    <a:pt x="1492" y="8750"/>
                  </a:cubicBezTo>
                  <a:cubicBezTo>
                    <a:pt x="1632" y="8891"/>
                    <a:pt x="1745" y="9003"/>
                    <a:pt x="1858" y="9172"/>
                  </a:cubicBezTo>
                  <a:cubicBezTo>
                    <a:pt x="1098" y="10072"/>
                    <a:pt x="760" y="12548"/>
                    <a:pt x="1576" y="13251"/>
                  </a:cubicBezTo>
                  <a:cubicBezTo>
                    <a:pt x="1604" y="13279"/>
                    <a:pt x="1632" y="13308"/>
                    <a:pt x="1689" y="13336"/>
                  </a:cubicBezTo>
                  <a:cubicBezTo>
                    <a:pt x="1717" y="13336"/>
                    <a:pt x="1745" y="13364"/>
                    <a:pt x="1801" y="13392"/>
                  </a:cubicBezTo>
                  <a:lnTo>
                    <a:pt x="2392" y="13392"/>
                  </a:lnTo>
                  <a:lnTo>
                    <a:pt x="2448" y="13364"/>
                  </a:lnTo>
                  <a:lnTo>
                    <a:pt x="2505" y="13364"/>
                  </a:lnTo>
                  <a:lnTo>
                    <a:pt x="2533" y="13336"/>
                  </a:lnTo>
                  <a:lnTo>
                    <a:pt x="2645" y="13308"/>
                  </a:lnTo>
                  <a:lnTo>
                    <a:pt x="2702" y="13279"/>
                  </a:lnTo>
                  <a:lnTo>
                    <a:pt x="2730" y="13279"/>
                  </a:lnTo>
                  <a:lnTo>
                    <a:pt x="2927" y="13167"/>
                  </a:lnTo>
                  <a:lnTo>
                    <a:pt x="2927" y="13167"/>
                  </a:lnTo>
                  <a:cubicBezTo>
                    <a:pt x="2702" y="13673"/>
                    <a:pt x="2730" y="14292"/>
                    <a:pt x="2617" y="14855"/>
                  </a:cubicBezTo>
                  <a:cubicBezTo>
                    <a:pt x="2730" y="14855"/>
                    <a:pt x="2814" y="14827"/>
                    <a:pt x="2898" y="14799"/>
                  </a:cubicBezTo>
                  <a:lnTo>
                    <a:pt x="2927" y="14799"/>
                  </a:lnTo>
                  <a:cubicBezTo>
                    <a:pt x="3658" y="14517"/>
                    <a:pt x="3742" y="13617"/>
                    <a:pt x="4277" y="12970"/>
                  </a:cubicBezTo>
                  <a:cubicBezTo>
                    <a:pt x="4727" y="12520"/>
                    <a:pt x="5262" y="12182"/>
                    <a:pt x="5852" y="11929"/>
                  </a:cubicBezTo>
                  <a:cubicBezTo>
                    <a:pt x="6134" y="11788"/>
                    <a:pt x="6415" y="11648"/>
                    <a:pt x="6668" y="11535"/>
                  </a:cubicBezTo>
                  <a:cubicBezTo>
                    <a:pt x="6753" y="11591"/>
                    <a:pt x="6809" y="11648"/>
                    <a:pt x="6865" y="11704"/>
                  </a:cubicBezTo>
                  <a:lnTo>
                    <a:pt x="7006" y="11760"/>
                  </a:lnTo>
                  <a:cubicBezTo>
                    <a:pt x="7090" y="11817"/>
                    <a:pt x="7175" y="11901"/>
                    <a:pt x="7259" y="11929"/>
                  </a:cubicBezTo>
                  <a:lnTo>
                    <a:pt x="7400" y="12013"/>
                  </a:lnTo>
                  <a:cubicBezTo>
                    <a:pt x="7484" y="12070"/>
                    <a:pt x="7569" y="12098"/>
                    <a:pt x="7653" y="12154"/>
                  </a:cubicBezTo>
                  <a:cubicBezTo>
                    <a:pt x="7766" y="12182"/>
                    <a:pt x="7766" y="12182"/>
                    <a:pt x="7822" y="12210"/>
                  </a:cubicBezTo>
                  <a:cubicBezTo>
                    <a:pt x="7850" y="12238"/>
                    <a:pt x="7991" y="12295"/>
                    <a:pt x="8103" y="12323"/>
                  </a:cubicBezTo>
                  <a:lnTo>
                    <a:pt x="8272" y="12379"/>
                  </a:lnTo>
                  <a:cubicBezTo>
                    <a:pt x="8384" y="12407"/>
                    <a:pt x="8469" y="12435"/>
                    <a:pt x="8581" y="12464"/>
                  </a:cubicBezTo>
                  <a:cubicBezTo>
                    <a:pt x="8666" y="12492"/>
                    <a:pt x="8694" y="12492"/>
                    <a:pt x="8778" y="12520"/>
                  </a:cubicBezTo>
                  <a:cubicBezTo>
                    <a:pt x="8835" y="12520"/>
                    <a:pt x="8975" y="12548"/>
                    <a:pt x="9060" y="12576"/>
                  </a:cubicBezTo>
                  <a:cubicBezTo>
                    <a:pt x="9172" y="12576"/>
                    <a:pt x="9200" y="12604"/>
                    <a:pt x="9285" y="12604"/>
                  </a:cubicBezTo>
                  <a:cubicBezTo>
                    <a:pt x="9369" y="12604"/>
                    <a:pt x="9482" y="12632"/>
                    <a:pt x="9566" y="12632"/>
                  </a:cubicBezTo>
                  <a:lnTo>
                    <a:pt x="10635" y="12632"/>
                  </a:lnTo>
                  <a:lnTo>
                    <a:pt x="10973" y="12604"/>
                  </a:lnTo>
                  <a:lnTo>
                    <a:pt x="11198" y="12576"/>
                  </a:lnTo>
                  <a:cubicBezTo>
                    <a:pt x="11338" y="12548"/>
                    <a:pt x="11451" y="12520"/>
                    <a:pt x="11592" y="12492"/>
                  </a:cubicBezTo>
                  <a:lnTo>
                    <a:pt x="11760" y="12464"/>
                  </a:lnTo>
                  <a:cubicBezTo>
                    <a:pt x="11957" y="12407"/>
                    <a:pt x="12126" y="12379"/>
                    <a:pt x="12323" y="12295"/>
                  </a:cubicBezTo>
                  <a:cubicBezTo>
                    <a:pt x="14518" y="11591"/>
                    <a:pt x="16121" y="10044"/>
                    <a:pt x="16543" y="8384"/>
                  </a:cubicBezTo>
                  <a:lnTo>
                    <a:pt x="16740" y="8469"/>
                  </a:lnTo>
                  <a:lnTo>
                    <a:pt x="16768" y="8497"/>
                  </a:lnTo>
                  <a:lnTo>
                    <a:pt x="16853" y="8525"/>
                  </a:lnTo>
                  <a:cubicBezTo>
                    <a:pt x="16937" y="8581"/>
                    <a:pt x="17050" y="8609"/>
                    <a:pt x="17134" y="8637"/>
                  </a:cubicBezTo>
                  <a:lnTo>
                    <a:pt x="17190" y="8637"/>
                  </a:lnTo>
                  <a:cubicBezTo>
                    <a:pt x="17303" y="8694"/>
                    <a:pt x="17415" y="8722"/>
                    <a:pt x="17528" y="8722"/>
                  </a:cubicBezTo>
                  <a:lnTo>
                    <a:pt x="17781" y="8778"/>
                  </a:lnTo>
                  <a:lnTo>
                    <a:pt x="17837" y="8778"/>
                  </a:lnTo>
                  <a:lnTo>
                    <a:pt x="18034" y="8806"/>
                  </a:lnTo>
                  <a:lnTo>
                    <a:pt x="18119" y="8806"/>
                  </a:lnTo>
                  <a:lnTo>
                    <a:pt x="18259" y="8834"/>
                  </a:lnTo>
                  <a:lnTo>
                    <a:pt x="18344" y="8863"/>
                  </a:lnTo>
                  <a:lnTo>
                    <a:pt x="18456" y="8863"/>
                  </a:lnTo>
                  <a:lnTo>
                    <a:pt x="18569" y="8891"/>
                  </a:lnTo>
                  <a:lnTo>
                    <a:pt x="18794" y="8891"/>
                  </a:lnTo>
                  <a:lnTo>
                    <a:pt x="18878" y="8919"/>
                  </a:lnTo>
                  <a:lnTo>
                    <a:pt x="19047" y="8947"/>
                  </a:lnTo>
                  <a:lnTo>
                    <a:pt x="19216" y="8975"/>
                  </a:lnTo>
                  <a:lnTo>
                    <a:pt x="19385" y="9003"/>
                  </a:lnTo>
                  <a:lnTo>
                    <a:pt x="20763" y="9003"/>
                  </a:lnTo>
                  <a:lnTo>
                    <a:pt x="20988" y="8975"/>
                  </a:lnTo>
                  <a:lnTo>
                    <a:pt x="21129" y="8975"/>
                  </a:lnTo>
                  <a:lnTo>
                    <a:pt x="21213" y="8947"/>
                  </a:lnTo>
                  <a:lnTo>
                    <a:pt x="21382" y="8891"/>
                  </a:lnTo>
                  <a:cubicBezTo>
                    <a:pt x="21410" y="8891"/>
                    <a:pt x="21438" y="8863"/>
                    <a:pt x="21466" y="8863"/>
                  </a:cubicBezTo>
                  <a:cubicBezTo>
                    <a:pt x="21523" y="8834"/>
                    <a:pt x="21579" y="8806"/>
                    <a:pt x="21607" y="8778"/>
                  </a:cubicBezTo>
                  <a:lnTo>
                    <a:pt x="21692" y="8722"/>
                  </a:lnTo>
                  <a:lnTo>
                    <a:pt x="21748" y="8694"/>
                  </a:lnTo>
                  <a:lnTo>
                    <a:pt x="21804" y="8637"/>
                  </a:lnTo>
                  <a:lnTo>
                    <a:pt x="21832" y="8637"/>
                  </a:lnTo>
                  <a:lnTo>
                    <a:pt x="21860" y="8609"/>
                  </a:lnTo>
                  <a:cubicBezTo>
                    <a:pt x="21888" y="8581"/>
                    <a:pt x="21917" y="8553"/>
                    <a:pt x="21945" y="8525"/>
                  </a:cubicBezTo>
                  <a:cubicBezTo>
                    <a:pt x="21973" y="8497"/>
                    <a:pt x="22001" y="8441"/>
                    <a:pt x="22001" y="8412"/>
                  </a:cubicBezTo>
                  <a:cubicBezTo>
                    <a:pt x="22029" y="8384"/>
                    <a:pt x="22029" y="8356"/>
                    <a:pt x="22057" y="8328"/>
                  </a:cubicBezTo>
                  <a:cubicBezTo>
                    <a:pt x="22114" y="8215"/>
                    <a:pt x="22142" y="8103"/>
                    <a:pt x="22142" y="7962"/>
                  </a:cubicBezTo>
                  <a:lnTo>
                    <a:pt x="22170" y="7990"/>
                  </a:lnTo>
                  <a:lnTo>
                    <a:pt x="22170" y="7934"/>
                  </a:lnTo>
                  <a:cubicBezTo>
                    <a:pt x="22170" y="7906"/>
                    <a:pt x="22170" y="7850"/>
                    <a:pt x="22170" y="7793"/>
                  </a:cubicBezTo>
                  <a:cubicBezTo>
                    <a:pt x="22170" y="7765"/>
                    <a:pt x="22170" y="7765"/>
                    <a:pt x="22170" y="7737"/>
                  </a:cubicBezTo>
                  <a:cubicBezTo>
                    <a:pt x="22170" y="7681"/>
                    <a:pt x="22142" y="7625"/>
                    <a:pt x="22142" y="7597"/>
                  </a:cubicBezTo>
                  <a:lnTo>
                    <a:pt x="22114" y="7540"/>
                  </a:lnTo>
                  <a:cubicBezTo>
                    <a:pt x="22085" y="7512"/>
                    <a:pt x="22085" y="7456"/>
                    <a:pt x="22057" y="7428"/>
                  </a:cubicBezTo>
                  <a:cubicBezTo>
                    <a:pt x="22029" y="7400"/>
                    <a:pt x="22029" y="7400"/>
                    <a:pt x="22029" y="7400"/>
                  </a:cubicBezTo>
                  <a:cubicBezTo>
                    <a:pt x="22001" y="7343"/>
                    <a:pt x="21973" y="7315"/>
                    <a:pt x="21945" y="7259"/>
                  </a:cubicBezTo>
                  <a:lnTo>
                    <a:pt x="21917" y="7259"/>
                  </a:lnTo>
                  <a:cubicBezTo>
                    <a:pt x="21888" y="7231"/>
                    <a:pt x="21832" y="7175"/>
                    <a:pt x="21804" y="7146"/>
                  </a:cubicBezTo>
                  <a:cubicBezTo>
                    <a:pt x="21410" y="6837"/>
                    <a:pt x="20819" y="6696"/>
                    <a:pt x="20482" y="6499"/>
                  </a:cubicBezTo>
                  <a:cubicBezTo>
                    <a:pt x="20454" y="6471"/>
                    <a:pt x="20426" y="6443"/>
                    <a:pt x="20397" y="6415"/>
                  </a:cubicBezTo>
                  <a:lnTo>
                    <a:pt x="20369" y="6415"/>
                  </a:lnTo>
                  <a:cubicBezTo>
                    <a:pt x="20341" y="6415"/>
                    <a:pt x="20313" y="6387"/>
                    <a:pt x="20313" y="6359"/>
                  </a:cubicBezTo>
                  <a:lnTo>
                    <a:pt x="20285" y="6331"/>
                  </a:lnTo>
                  <a:cubicBezTo>
                    <a:pt x="20257" y="6302"/>
                    <a:pt x="20257" y="6274"/>
                    <a:pt x="20229" y="6246"/>
                  </a:cubicBezTo>
                  <a:cubicBezTo>
                    <a:pt x="20229" y="6190"/>
                    <a:pt x="20200" y="6105"/>
                    <a:pt x="20200" y="6049"/>
                  </a:cubicBezTo>
                  <a:lnTo>
                    <a:pt x="20200" y="5909"/>
                  </a:lnTo>
                  <a:cubicBezTo>
                    <a:pt x="20172" y="5402"/>
                    <a:pt x="20482" y="5065"/>
                    <a:pt x="20763" y="4727"/>
                  </a:cubicBezTo>
                  <a:lnTo>
                    <a:pt x="20791" y="4671"/>
                  </a:lnTo>
                  <a:cubicBezTo>
                    <a:pt x="20819" y="4643"/>
                    <a:pt x="20848" y="4614"/>
                    <a:pt x="20876" y="4558"/>
                  </a:cubicBezTo>
                  <a:lnTo>
                    <a:pt x="20904" y="4502"/>
                  </a:lnTo>
                  <a:lnTo>
                    <a:pt x="20960" y="4417"/>
                  </a:lnTo>
                  <a:lnTo>
                    <a:pt x="21016" y="4361"/>
                  </a:lnTo>
                  <a:lnTo>
                    <a:pt x="21044" y="4249"/>
                  </a:lnTo>
                  <a:lnTo>
                    <a:pt x="21073" y="4192"/>
                  </a:lnTo>
                  <a:cubicBezTo>
                    <a:pt x="21073" y="4164"/>
                    <a:pt x="21101" y="4108"/>
                    <a:pt x="21101" y="4080"/>
                  </a:cubicBezTo>
                  <a:lnTo>
                    <a:pt x="21101" y="4024"/>
                  </a:lnTo>
                  <a:cubicBezTo>
                    <a:pt x="21101" y="3967"/>
                    <a:pt x="21101" y="3939"/>
                    <a:pt x="21101" y="3883"/>
                  </a:cubicBezTo>
                  <a:lnTo>
                    <a:pt x="21101" y="3827"/>
                  </a:lnTo>
                  <a:cubicBezTo>
                    <a:pt x="21101" y="3742"/>
                    <a:pt x="21073" y="3686"/>
                    <a:pt x="21073" y="3602"/>
                  </a:cubicBezTo>
                  <a:cubicBezTo>
                    <a:pt x="21044" y="3489"/>
                    <a:pt x="20988" y="3405"/>
                    <a:pt x="20960" y="3292"/>
                  </a:cubicBezTo>
                  <a:cubicBezTo>
                    <a:pt x="20960" y="3292"/>
                    <a:pt x="20960" y="3292"/>
                    <a:pt x="20960" y="3264"/>
                  </a:cubicBezTo>
                  <a:cubicBezTo>
                    <a:pt x="20932" y="3180"/>
                    <a:pt x="20876" y="3123"/>
                    <a:pt x="20848" y="3039"/>
                  </a:cubicBezTo>
                  <a:cubicBezTo>
                    <a:pt x="20819" y="3039"/>
                    <a:pt x="20819" y="3011"/>
                    <a:pt x="20819" y="3011"/>
                  </a:cubicBezTo>
                  <a:cubicBezTo>
                    <a:pt x="20763" y="2955"/>
                    <a:pt x="20735" y="2898"/>
                    <a:pt x="20679" y="2842"/>
                  </a:cubicBezTo>
                  <a:lnTo>
                    <a:pt x="20651" y="2786"/>
                  </a:lnTo>
                  <a:cubicBezTo>
                    <a:pt x="20594" y="2758"/>
                    <a:pt x="20538" y="2701"/>
                    <a:pt x="20482" y="2645"/>
                  </a:cubicBezTo>
                  <a:lnTo>
                    <a:pt x="20454" y="2617"/>
                  </a:lnTo>
                  <a:cubicBezTo>
                    <a:pt x="20397" y="2589"/>
                    <a:pt x="20341" y="2561"/>
                    <a:pt x="20285" y="2533"/>
                  </a:cubicBezTo>
                  <a:lnTo>
                    <a:pt x="20200" y="2476"/>
                  </a:lnTo>
                  <a:lnTo>
                    <a:pt x="20032" y="2364"/>
                  </a:lnTo>
                  <a:lnTo>
                    <a:pt x="19975" y="2364"/>
                  </a:lnTo>
                  <a:lnTo>
                    <a:pt x="19919" y="2336"/>
                  </a:lnTo>
                  <a:lnTo>
                    <a:pt x="19835" y="2307"/>
                  </a:lnTo>
                  <a:lnTo>
                    <a:pt x="19610" y="2195"/>
                  </a:lnTo>
                  <a:cubicBezTo>
                    <a:pt x="18934" y="1914"/>
                    <a:pt x="18400" y="1604"/>
                    <a:pt x="18681" y="1"/>
                  </a:cubicBezTo>
                  <a:close/>
                </a:path>
              </a:pathLst>
            </a:custGeom>
            <a:solidFill>
              <a:schemeClr val="lt1"/>
            </a:solidFill>
            <a:ln w="114300" cap="flat" cmpd="sng">
              <a:solidFill>
                <a:schemeClr val="lt1"/>
              </a:solidFill>
              <a:prstDash val="solid"/>
              <a:round/>
              <a:headEnd type="none" w="sm" len="sm"/>
              <a:tailEnd type="none" w="sm" len="sm"/>
            </a:ln>
            <a:effectLst>
              <a:outerShdw blurRad="57150" dist="19050" dir="5400000" algn="bl" rotWithShape="0">
                <a:schemeClr val="dk1">
                  <a:alpha val="50000"/>
                </a:scheme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670" name="Google Shape;1670;p31"/>
            <p:cNvGrpSpPr/>
            <p:nvPr/>
          </p:nvGrpSpPr>
          <p:grpSpPr>
            <a:xfrm>
              <a:off x="4664375" y="5648231"/>
              <a:ext cx="557075" cy="372075"/>
              <a:chOff x="3214250" y="1422488"/>
              <a:chExt cx="557075" cy="372075"/>
            </a:xfrm>
          </p:grpSpPr>
          <p:sp>
            <p:nvSpPr>
              <p:cNvPr id="1671" name="Google Shape;1671;p31"/>
              <p:cNvSpPr/>
              <p:nvPr/>
            </p:nvSpPr>
            <p:spPr>
              <a:xfrm>
                <a:off x="3215675" y="1527988"/>
                <a:ext cx="225075" cy="265875"/>
              </a:xfrm>
              <a:custGeom>
                <a:avLst/>
                <a:gdLst/>
                <a:ahLst/>
                <a:cxnLst/>
                <a:rect l="l" t="t" r="r" b="b"/>
                <a:pathLst>
                  <a:path w="9003" h="10635" extrusionOk="0">
                    <a:moveTo>
                      <a:pt x="703" y="0"/>
                    </a:moveTo>
                    <a:lnTo>
                      <a:pt x="703" y="0"/>
                    </a:lnTo>
                    <a:cubicBezTo>
                      <a:pt x="957" y="1266"/>
                      <a:pt x="1041" y="2448"/>
                      <a:pt x="0" y="3123"/>
                    </a:cubicBezTo>
                    <a:cubicBezTo>
                      <a:pt x="338" y="4192"/>
                      <a:pt x="1294" y="4136"/>
                      <a:pt x="1885" y="4980"/>
                    </a:cubicBezTo>
                    <a:cubicBezTo>
                      <a:pt x="993" y="6016"/>
                      <a:pt x="679" y="9242"/>
                      <a:pt x="2112" y="9242"/>
                    </a:cubicBezTo>
                    <a:cubicBezTo>
                      <a:pt x="2352" y="9242"/>
                      <a:pt x="2640" y="9152"/>
                      <a:pt x="2982" y="8947"/>
                    </a:cubicBezTo>
                    <a:lnTo>
                      <a:pt x="2982" y="8947"/>
                    </a:lnTo>
                    <a:cubicBezTo>
                      <a:pt x="2757" y="9453"/>
                      <a:pt x="2757" y="10072"/>
                      <a:pt x="2673" y="10635"/>
                    </a:cubicBezTo>
                    <a:cubicBezTo>
                      <a:pt x="3685" y="10522"/>
                      <a:pt x="3714" y="9453"/>
                      <a:pt x="4304" y="8750"/>
                    </a:cubicBezTo>
                    <a:cubicBezTo>
                      <a:pt x="5008" y="7877"/>
                      <a:pt x="6611" y="7484"/>
                      <a:pt x="7399" y="6893"/>
                    </a:cubicBezTo>
                    <a:cubicBezTo>
                      <a:pt x="9003" y="5711"/>
                      <a:pt x="6443" y="3179"/>
                      <a:pt x="6443" y="3179"/>
                    </a:cubicBezTo>
                    <a:cubicBezTo>
                      <a:pt x="4670" y="2617"/>
                      <a:pt x="2363" y="788"/>
                      <a:pt x="703"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72" name="Google Shape;1672;p31"/>
              <p:cNvSpPr/>
              <p:nvPr/>
            </p:nvSpPr>
            <p:spPr>
              <a:xfrm>
                <a:off x="3233250" y="1527988"/>
                <a:ext cx="94275" cy="56275"/>
              </a:xfrm>
              <a:custGeom>
                <a:avLst/>
                <a:gdLst/>
                <a:ahLst/>
                <a:cxnLst/>
                <a:rect l="l" t="t" r="r" b="b"/>
                <a:pathLst>
                  <a:path w="3771" h="2251" extrusionOk="0">
                    <a:moveTo>
                      <a:pt x="0" y="0"/>
                    </a:moveTo>
                    <a:lnTo>
                      <a:pt x="0" y="0"/>
                    </a:lnTo>
                    <a:cubicBezTo>
                      <a:pt x="57" y="282"/>
                      <a:pt x="85" y="563"/>
                      <a:pt x="141" y="872"/>
                    </a:cubicBezTo>
                    <a:cubicBezTo>
                      <a:pt x="732" y="1322"/>
                      <a:pt x="1407" y="1688"/>
                      <a:pt x="2110" y="1970"/>
                    </a:cubicBezTo>
                    <a:cubicBezTo>
                      <a:pt x="2645" y="2166"/>
                      <a:pt x="3208" y="2138"/>
                      <a:pt x="3770" y="2251"/>
                    </a:cubicBezTo>
                    <a:cubicBezTo>
                      <a:pt x="2448" y="1491"/>
                      <a:pt x="1069" y="507"/>
                      <a:pt x="0" y="0"/>
                    </a:cubicBezTo>
                    <a:close/>
                  </a:path>
                </a:pathLst>
              </a:custGeom>
              <a:solidFill>
                <a:srgbClr val="2E2D2D">
                  <a:alpha val="1606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73" name="Google Shape;1673;p31"/>
              <p:cNvSpPr/>
              <p:nvPr/>
            </p:nvSpPr>
            <p:spPr>
              <a:xfrm>
                <a:off x="3215675" y="1605338"/>
                <a:ext cx="174450" cy="188525"/>
              </a:xfrm>
              <a:custGeom>
                <a:avLst/>
                <a:gdLst/>
                <a:ahLst/>
                <a:cxnLst/>
                <a:rect l="l" t="t" r="r" b="b"/>
                <a:pathLst>
                  <a:path w="6978" h="7541" extrusionOk="0">
                    <a:moveTo>
                      <a:pt x="56" y="1"/>
                    </a:moveTo>
                    <a:lnTo>
                      <a:pt x="0" y="29"/>
                    </a:lnTo>
                    <a:cubicBezTo>
                      <a:pt x="281" y="901"/>
                      <a:pt x="928" y="1014"/>
                      <a:pt x="1519" y="1492"/>
                    </a:cubicBezTo>
                    <a:cubicBezTo>
                      <a:pt x="2110" y="1576"/>
                      <a:pt x="2701" y="1604"/>
                      <a:pt x="3263" y="1745"/>
                    </a:cubicBezTo>
                    <a:cubicBezTo>
                      <a:pt x="3770" y="1886"/>
                      <a:pt x="4276" y="2477"/>
                      <a:pt x="4079" y="3011"/>
                    </a:cubicBezTo>
                    <a:cubicBezTo>
                      <a:pt x="3685" y="4108"/>
                      <a:pt x="2785" y="4699"/>
                      <a:pt x="1997" y="5515"/>
                    </a:cubicBezTo>
                    <a:cubicBezTo>
                      <a:pt x="1857" y="5656"/>
                      <a:pt x="1716" y="5824"/>
                      <a:pt x="1575" y="5965"/>
                    </a:cubicBezTo>
                    <a:cubicBezTo>
                      <a:pt x="1720" y="6083"/>
                      <a:pt x="1889" y="6153"/>
                      <a:pt x="2094" y="6153"/>
                    </a:cubicBezTo>
                    <a:cubicBezTo>
                      <a:pt x="2328" y="6153"/>
                      <a:pt x="2609" y="6062"/>
                      <a:pt x="2954" y="5853"/>
                    </a:cubicBezTo>
                    <a:lnTo>
                      <a:pt x="2954" y="5853"/>
                    </a:lnTo>
                    <a:cubicBezTo>
                      <a:pt x="2729" y="6359"/>
                      <a:pt x="2729" y="7006"/>
                      <a:pt x="2645" y="7541"/>
                    </a:cubicBezTo>
                    <a:cubicBezTo>
                      <a:pt x="3685" y="7428"/>
                      <a:pt x="3714" y="6359"/>
                      <a:pt x="4304" y="5656"/>
                    </a:cubicBezTo>
                    <a:cubicBezTo>
                      <a:pt x="4755" y="5093"/>
                      <a:pt x="6217" y="4418"/>
                      <a:pt x="6977" y="4080"/>
                    </a:cubicBezTo>
                    <a:cubicBezTo>
                      <a:pt x="6471" y="3152"/>
                      <a:pt x="5514" y="2336"/>
                      <a:pt x="5458" y="1323"/>
                    </a:cubicBezTo>
                    <a:cubicBezTo>
                      <a:pt x="5261" y="1323"/>
                      <a:pt x="5064" y="1323"/>
                      <a:pt x="4895" y="1295"/>
                    </a:cubicBezTo>
                    <a:lnTo>
                      <a:pt x="4811" y="1267"/>
                    </a:lnTo>
                    <a:cubicBezTo>
                      <a:pt x="4702" y="1313"/>
                      <a:pt x="4594" y="1334"/>
                      <a:pt x="4486" y="1334"/>
                    </a:cubicBezTo>
                    <a:cubicBezTo>
                      <a:pt x="4397" y="1334"/>
                      <a:pt x="4309" y="1320"/>
                      <a:pt x="4220" y="1295"/>
                    </a:cubicBezTo>
                    <a:cubicBezTo>
                      <a:pt x="2841" y="929"/>
                      <a:pt x="1125" y="985"/>
                      <a:pt x="56" y="1"/>
                    </a:cubicBezTo>
                    <a:close/>
                  </a:path>
                </a:pathLst>
              </a:custGeom>
              <a:solidFill>
                <a:srgbClr val="2E2D2D">
                  <a:alpha val="1606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74" name="Google Shape;1674;p31"/>
              <p:cNvSpPr/>
              <p:nvPr/>
            </p:nvSpPr>
            <p:spPr>
              <a:xfrm>
                <a:off x="3214250" y="1599713"/>
                <a:ext cx="207525" cy="194850"/>
              </a:xfrm>
              <a:custGeom>
                <a:avLst/>
                <a:gdLst/>
                <a:ahLst/>
                <a:cxnLst/>
                <a:rect l="l" t="t" r="r" b="b"/>
                <a:pathLst>
                  <a:path w="8301" h="7794" extrusionOk="0">
                    <a:moveTo>
                      <a:pt x="366" y="1"/>
                    </a:moveTo>
                    <a:cubicBezTo>
                      <a:pt x="254" y="113"/>
                      <a:pt x="141" y="198"/>
                      <a:pt x="1" y="282"/>
                    </a:cubicBezTo>
                    <a:cubicBezTo>
                      <a:pt x="141" y="704"/>
                      <a:pt x="451" y="1042"/>
                      <a:pt x="845" y="1267"/>
                    </a:cubicBezTo>
                    <a:cubicBezTo>
                      <a:pt x="1998" y="1604"/>
                      <a:pt x="3264" y="1576"/>
                      <a:pt x="4418" y="1998"/>
                    </a:cubicBezTo>
                    <a:cubicBezTo>
                      <a:pt x="5318" y="2223"/>
                      <a:pt x="5543" y="3405"/>
                      <a:pt x="4783" y="3939"/>
                    </a:cubicBezTo>
                    <a:cubicBezTo>
                      <a:pt x="4615" y="4080"/>
                      <a:pt x="2533" y="5824"/>
                      <a:pt x="1858" y="6331"/>
                    </a:cubicBezTo>
                    <a:cubicBezTo>
                      <a:pt x="1945" y="6366"/>
                      <a:pt x="2040" y="6384"/>
                      <a:pt x="2145" y="6384"/>
                    </a:cubicBezTo>
                    <a:cubicBezTo>
                      <a:pt x="2379" y="6384"/>
                      <a:pt x="2661" y="6291"/>
                      <a:pt x="3011" y="6078"/>
                    </a:cubicBezTo>
                    <a:lnTo>
                      <a:pt x="3011" y="6078"/>
                    </a:lnTo>
                    <a:cubicBezTo>
                      <a:pt x="2786" y="6612"/>
                      <a:pt x="2786" y="7231"/>
                      <a:pt x="2702" y="7794"/>
                    </a:cubicBezTo>
                    <a:cubicBezTo>
                      <a:pt x="2898" y="7766"/>
                      <a:pt x="3095" y="7681"/>
                      <a:pt x="3236" y="7569"/>
                    </a:cubicBezTo>
                    <a:cubicBezTo>
                      <a:pt x="3546" y="5993"/>
                      <a:pt x="4896" y="4924"/>
                      <a:pt x="6415" y="4193"/>
                    </a:cubicBezTo>
                    <a:cubicBezTo>
                      <a:pt x="7062" y="3855"/>
                      <a:pt x="7147" y="3630"/>
                      <a:pt x="7850" y="3574"/>
                    </a:cubicBezTo>
                    <a:cubicBezTo>
                      <a:pt x="8300" y="2673"/>
                      <a:pt x="7428" y="1407"/>
                      <a:pt x="6893" y="760"/>
                    </a:cubicBezTo>
                    <a:cubicBezTo>
                      <a:pt x="6331" y="901"/>
                      <a:pt x="4952" y="1098"/>
                      <a:pt x="4812" y="1126"/>
                    </a:cubicBezTo>
                    <a:cubicBezTo>
                      <a:pt x="4634" y="1142"/>
                      <a:pt x="4458" y="1150"/>
                      <a:pt x="4283" y="1150"/>
                    </a:cubicBezTo>
                    <a:cubicBezTo>
                      <a:pt x="2902" y="1150"/>
                      <a:pt x="1590" y="675"/>
                      <a:pt x="366"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75" name="Google Shape;1675;p31"/>
              <p:cNvSpPr/>
              <p:nvPr/>
            </p:nvSpPr>
            <p:spPr>
              <a:xfrm>
                <a:off x="3550450" y="1422488"/>
                <a:ext cx="220875" cy="228175"/>
              </a:xfrm>
              <a:custGeom>
                <a:avLst/>
                <a:gdLst/>
                <a:ahLst/>
                <a:cxnLst/>
                <a:rect l="l" t="t" r="r" b="b"/>
                <a:pathLst>
                  <a:path w="8835" h="9127" extrusionOk="0">
                    <a:moveTo>
                      <a:pt x="5261" y="0"/>
                    </a:moveTo>
                    <a:lnTo>
                      <a:pt x="5261" y="0"/>
                    </a:lnTo>
                    <a:cubicBezTo>
                      <a:pt x="3151" y="1379"/>
                      <a:pt x="2223" y="4220"/>
                      <a:pt x="0" y="5458"/>
                    </a:cubicBezTo>
                    <a:cubicBezTo>
                      <a:pt x="0" y="5458"/>
                      <a:pt x="2279" y="8412"/>
                      <a:pt x="4164" y="8750"/>
                    </a:cubicBezTo>
                    <a:cubicBezTo>
                      <a:pt x="4805" y="8852"/>
                      <a:pt x="5996" y="9127"/>
                      <a:pt x="7007" y="9127"/>
                    </a:cubicBezTo>
                    <a:cubicBezTo>
                      <a:pt x="7950" y="9127"/>
                      <a:pt x="8737" y="8888"/>
                      <a:pt x="8778" y="8046"/>
                    </a:cubicBezTo>
                    <a:cubicBezTo>
                      <a:pt x="8834" y="6724"/>
                      <a:pt x="6978" y="6780"/>
                      <a:pt x="6809" y="6190"/>
                    </a:cubicBezTo>
                    <a:cubicBezTo>
                      <a:pt x="6415" y="4924"/>
                      <a:pt x="7934" y="4698"/>
                      <a:pt x="7625" y="3573"/>
                    </a:cubicBezTo>
                    <a:cubicBezTo>
                      <a:pt x="7090" y="1519"/>
                      <a:pt x="4755" y="2982"/>
                      <a:pt x="5261"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76" name="Google Shape;1676;p31"/>
              <p:cNvSpPr/>
              <p:nvPr/>
            </p:nvSpPr>
            <p:spPr>
              <a:xfrm>
                <a:off x="3688300" y="1568763"/>
                <a:ext cx="81625" cy="53500"/>
              </a:xfrm>
              <a:custGeom>
                <a:avLst/>
                <a:gdLst/>
                <a:ahLst/>
                <a:cxnLst/>
                <a:rect l="l" t="t" r="r" b="b"/>
                <a:pathLst>
                  <a:path w="3265" h="2140" extrusionOk="0">
                    <a:moveTo>
                      <a:pt x="1238" y="1"/>
                    </a:moveTo>
                    <a:cubicBezTo>
                      <a:pt x="788" y="198"/>
                      <a:pt x="394" y="423"/>
                      <a:pt x="1" y="676"/>
                    </a:cubicBezTo>
                    <a:lnTo>
                      <a:pt x="85" y="817"/>
                    </a:lnTo>
                    <a:cubicBezTo>
                      <a:pt x="226" y="929"/>
                      <a:pt x="423" y="1042"/>
                      <a:pt x="591" y="1126"/>
                    </a:cubicBezTo>
                    <a:cubicBezTo>
                      <a:pt x="901" y="1239"/>
                      <a:pt x="1182" y="1379"/>
                      <a:pt x="1492" y="1520"/>
                    </a:cubicBezTo>
                    <a:cubicBezTo>
                      <a:pt x="2054" y="1745"/>
                      <a:pt x="2645" y="1970"/>
                      <a:pt x="3264" y="2139"/>
                    </a:cubicBezTo>
                    <a:cubicBezTo>
                      <a:pt x="3264" y="873"/>
                      <a:pt x="1464" y="901"/>
                      <a:pt x="1295" y="339"/>
                    </a:cubicBezTo>
                    <a:cubicBezTo>
                      <a:pt x="1238" y="226"/>
                      <a:pt x="1238" y="113"/>
                      <a:pt x="1238" y="1"/>
                    </a:cubicBezTo>
                    <a:close/>
                  </a:path>
                </a:pathLst>
              </a:custGeom>
              <a:solidFill>
                <a:srgbClr val="2E2D2D">
                  <a:alpha val="1606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77" name="Google Shape;1677;p31"/>
              <p:cNvSpPr/>
              <p:nvPr/>
            </p:nvSpPr>
            <p:spPr>
              <a:xfrm>
                <a:off x="3550450" y="1476638"/>
                <a:ext cx="194850" cy="94975"/>
              </a:xfrm>
              <a:custGeom>
                <a:avLst/>
                <a:gdLst/>
                <a:ahLst/>
                <a:cxnLst/>
                <a:rect l="l" t="t" r="r" b="b"/>
                <a:pathLst>
                  <a:path w="7794" h="3799" extrusionOk="0">
                    <a:moveTo>
                      <a:pt x="6190" y="0"/>
                    </a:moveTo>
                    <a:cubicBezTo>
                      <a:pt x="4361" y="1407"/>
                      <a:pt x="2110" y="2476"/>
                      <a:pt x="760" y="2758"/>
                    </a:cubicBezTo>
                    <a:cubicBezTo>
                      <a:pt x="535" y="2954"/>
                      <a:pt x="282" y="3123"/>
                      <a:pt x="0" y="3292"/>
                    </a:cubicBezTo>
                    <a:cubicBezTo>
                      <a:pt x="0" y="3292"/>
                      <a:pt x="169" y="3489"/>
                      <a:pt x="422" y="3798"/>
                    </a:cubicBezTo>
                    <a:cubicBezTo>
                      <a:pt x="507" y="3770"/>
                      <a:pt x="591" y="3770"/>
                      <a:pt x="704" y="3770"/>
                    </a:cubicBezTo>
                    <a:cubicBezTo>
                      <a:pt x="1885" y="3573"/>
                      <a:pt x="6021" y="3236"/>
                      <a:pt x="7062" y="2786"/>
                    </a:cubicBezTo>
                    <a:cubicBezTo>
                      <a:pt x="7400" y="2364"/>
                      <a:pt x="7793" y="2026"/>
                      <a:pt x="7625" y="1379"/>
                    </a:cubicBezTo>
                    <a:cubicBezTo>
                      <a:pt x="7371" y="422"/>
                      <a:pt x="6752" y="226"/>
                      <a:pt x="6190" y="0"/>
                    </a:cubicBezTo>
                    <a:close/>
                  </a:path>
                </a:pathLst>
              </a:custGeom>
              <a:solidFill>
                <a:srgbClr val="2E2D2D">
                  <a:alpha val="1606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78" name="Google Shape;1678;p31"/>
              <p:cNvSpPr/>
              <p:nvPr/>
            </p:nvSpPr>
            <p:spPr>
              <a:xfrm>
                <a:off x="3580000" y="1479438"/>
                <a:ext cx="187800" cy="171125"/>
              </a:xfrm>
              <a:custGeom>
                <a:avLst/>
                <a:gdLst/>
                <a:ahLst/>
                <a:cxnLst/>
                <a:rect l="l" t="t" r="r" b="b"/>
                <a:pathLst>
                  <a:path w="7512" h="6845" extrusionOk="0">
                    <a:moveTo>
                      <a:pt x="5205" y="1"/>
                    </a:moveTo>
                    <a:cubicBezTo>
                      <a:pt x="4952" y="282"/>
                      <a:pt x="4670" y="592"/>
                      <a:pt x="4361" y="845"/>
                    </a:cubicBezTo>
                    <a:cubicBezTo>
                      <a:pt x="3038" y="2224"/>
                      <a:pt x="1576" y="3433"/>
                      <a:pt x="0" y="4502"/>
                    </a:cubicBezTo>
                    <a:cubicBezTo>
                      <a:pt x="816" y="5346"/>
                      <a:pt x="1969" y="6275"/>
                      <a:pt x="2982" y="6472"/>
                    </a:cubicBezTo>
                    <a:cubicBezTo>
                      <a:pt x="3604" y="6581"/>
                      <a:pt x="4760" y="6844"/>
                      <a:pt x="5759" y="6844"/>
                    </a:cubicBezTo>
                    <a:cubicBezTo>
                      <a:pt x="6567" y="6844"/>
                      <a:pt x="7273" y="6672"/>
                      <a:pt x="7512" y="6106"/>
                    </a:cubicBezTo>
                    <a:cubicBezTo>
                      <a:pt x="6724" y="6106"/>
                      <a:pt x="5908" y="5965"/>
                      <a:pt x="5148" y="5768"/>
                    </a:cubicBezTo>
                    <a:cubicBezTo>
                      <a:pt x="2701" y="5656"/>
                      <a:pt x="1744" y="3658"/>
                      <a:pt x="1969" y="3377"/>
                    </a:cubicBezTo>
                    <a:cubicBezTo>
                      <a:pt x="2026" y="3321"/>
                      <a:pt x="4895" y="2955"/>
                      <a:pt x="4923" y="2927"/>
                    </a:cubicBezTo>
                    <a:cubicBezTo>
                      <a:pt x="3573" y="2392"/>
                      <a:pt x="4445" y="845"/>
                      <a:pt x="5345" y="29"/>
                    </a:cubicBezTo>
                    <a:lnTo>
                      <a:pt x="5205"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79" name="Google Shape;1679;p31"/>
              <p:cNvSpPr/>
              <p:nvPr/>
            </p:nvSpPr>
            <p:spPr>
              <a:xfrm>
                <a:off x="3613050" y="1613788"/>
                <a:ext cx="149125" cy="36750"/>
              </a:xfrm>
              <a:custGeom>
                <a:avLst/>
                <a:gdLst/>
                <a:ahLst/>
                <a:cxnLst/>
                <a:rect l="l" t="t" r="r" b="b"/>
                <a:pathLst>
                  <a:path w="5965" h="1470" extrusionOk="0">
                    <a:moveTo>
                      <a:pt x="788" y="0"/>
                    </a:moveTo>
                    <a:cubicBezTo>
                      <a:pt x="535" y="113"/>
                      <a:pt x="282" y="225"/>
                      <a:pt x="0" y="282"/>
                    </a:cubicBezTo>
                    <a:cubicBezTo>
                      <a:pt x="507" y="676"/>
                      <a:pt x="1069" y="957"/>
                      <a:pt x="1660" y="1098"/>
                    </a:cubicBezTo>
                    <a:cubicBezTo>
                      <a:pt x="2288" y="1202"/>
                      <a:pt x="3467" y="1469"/>
                      <a:pt x="4474" y="1469"/>
                    </a:cubicBezTo>
                    <a:cubicBezTo>
                      <a:pt x="5091" y="1469"/>
                      <a:pt x="5644" y="1369"/>
                      <a:pt x="5965" y="1069"/>
                    </a:cubicBezTo>
                    <a:lnTo>
                      <a:pt x="5824" y="1069"/>
                    </a:lnTo>
                    <a:cubicBezTo>
                      <a:pt x="5641" y="1077"/>
                      <a:pt x="5443" y="1081"/>
                      <a:pt x="5234" y="1081"/>
                    </a:cubicBezTo>
                    <a:cubicBezTo>
                      <a:pt x="3834" y="1081"/>
                      <a:pt x="1938" y="882"/>
                      <a:pt x="788" y="0"/>
                    </a:cubicBezTo>
                    <a:close/>
                  </a:path>
                </a:pathLst>
              </a:custGeom>
              <a:solidFill>
                <a:srgbClr val="2E2D2D">
                  <a:alpha val="1606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80" name="Google Shape;1680;p31"/>
              <p:cNvSpPr/>
              <p:nvPr/>
            </p:nvSpPr>
            <p:spPr>
              <a:xfrm>
                <a:off x="3338750" y="1518088"/>
                <a:ext cx="308075" cy="220550"/>
              </a:xfrm>
              <a:custGeom>
                <a:avLst/>
                <a:gdLst/>
                <a:ahLst/>
                <a:cxnLst/>
                <a:rect l="l" t="t" r="r" b="b"/>
                <a:pathLst>
                  <a:path w="12323" h="8822" extrusionOk="0">
                    <a:moveTo>
                      <a:pt x="7096" y="1"/>
                    </a:moveTo>
                    <a:cubicBezTo>
                      <a:pt x="6386" y="1"/>
                      <a:pt x="5641" y="110"/>
                      <a:pt x="4896" y="340"/>
                    </a:cubicBezTo>
                    <a:cubicBezTo>
                      <a:pt x="1885" y="1296"/>
                      <a:pt x="0" y="3857"/>
                      <a:pt x="704" y="6107"/>
                    </a:cubicBezTo>
                    <a:cubicBezTo>
                      <a:pt x="1232" y="7797"/>
                      <a:pt x="3061" y="8821"/>
                      <a:pt x="5214" y="8821"/>
                    </a:cubicBezTo>
                    <a:cubicBezTo>
                      <a:pt x="5928" y="8821"/>
                      <a:pt x="6678" y="8709"/>
                      <a:pt x="7428" y="8470"/>
                    </a:cubicBezTo>
                    <a:cubicBezTo>
                      <a:pt x="10438" y="7542"/>
                      <a:pt x="12323" y="4954"/>
                      <a:pt x="11619" y="2703"/>
                    </a:cubicBezTo>
                    <a:cubicBezTo>
                      <a:pt x="11090" y="1010"/>
                      <a:pt x="9255" y="1"/>
                      <a:pt x="7096"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81" name="Google Shape;1681;p31"/>
              <p:cNvSpPr/>
              <p:nvPr/>
            </p:nvSpPr>
            <p:spPr>
              <a:xfrm>
                <a:off x="3356325" y="1561038"/>
                <a:ext cx="289800" cy="177300"/>
              </a:xfrm>
              <a:custGeom>
                <a:avLst/>
                <a:gdLst/>
                <a:ahLst/>
                <a:cxnLst/>
                <a:rect l="l" t="t" r="r" b="b"/>
                <a:pathLst>
                  <a:path w="11592" h="7092" extrusionOk="0">
                    <a:moveTo>
                      <a:pt x="10382" y="0"/>
                    </a:moveTo>
                    <a:lnTo>
                      <a:pt x="10382" y="57"/>
                    </a:lnTo>
                    <a:cubicBezTo>
                      <a:pt x="10382" y="85"/>
                      <a:pt x="10354" y="226"/>
                      <a:pt x="10326" y="282"/>
                    </a:cubicBezTo>
                    <a:cubicBezTo>
                      <a:pt x="10185" y="1435"/>
                      <a:pt x="9510" y="2476"/>
                      <a:pt x="8497" y="3095"/>
                    </a:cubicBezTo>
                    <a:cubicBezTo>
                      <a:pt x="8103" y="3433"/>
                      <a:pt x="7681" y="3742"/>
                      <a:pt x="7231" y="3995"/>
                    </a:cubicBezTo>
                    <a:cubicBezTo>
                      <a:pt x="6007" y="4709"/>
                      <a:pt x="4269" y="5290"/>
                      <a:pt x="2695" y="5290"/>
                    </a:cubicBezTo>
                    <a:cubicBezTo>
                      <a:pt x="1663" y="5290"/>
                      <a:pt x="702" y="5041"/>
                      <a:pt x="1" y="4417"/>
                    </a:cubicBezTo>
                    <a:lnTo>
                      <a:pt x="1" y="4417"/>
                    </a:lnTo>
                    <a:cubicBezTo>
                      <a:pt x="530" y="6089"/>
                      <a:pt x="2363" y="7092"/>
                      <a:pt x="4520" y="7092"/>
                    </a:cubicBezTo>
                    <a:cubicBezTo>
                      <a:pt x="5231" y="7092"/>
                      <a:pt x="5978" y="6983"/>
                      <a:pt x="6725" y="6752"/>
                    </a:cubicBezTo>
                    <a:cubicBezTo>
                      <a:pt x="9707" y="5824"/>
                      <a:pt x="11592" y="3236"/>
                      <a:pt x="10888" y="985"/>
                    </a:cubicBezTo>
                    <a:cubicBezTo>
                      <a:pt x="10776" y="619"/>
                      <a:pt x="10607" y="282"/>
                      <a:pt x="10382"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82" name="Google Shape;1682;p31"/>
              <p:cNvSpPr/>
              <p:nvPr/>
            </p:nvSpPr>
            <p:spPr>
              <a:xfrm>
                <a:off x="3371100" y="1593388"/>
                <a:ext cx="261625" cy="137500"/>
              </a:xfrm>
              <a:custGeom>
                <a:avLst/>
                <a:gdLst/>
                <a:ahLst/>
                <a:cxnLst/>
                <a:rect l="l" t="t" r="r" b="b"/>
                <a:pathLst>
                  <a:path w="10465" h="5500" extrusionOk="0">
                    <a:moveTo>
                      <a:pt x="10185" y="1"/>
                    </a:moveTo>
                    <a:cubicBezTo>
                      <a:pt x="9650" y="1717"/>
                      <a:pt x="8075" y="3039"/>
                      <a:pt x="6499" y="3742"/>
                    </a:cubicBezTo>
                    <a:cubicBezTo>
                      <a:pt x="5352" y="4241"/>
                      <a:pt x="3958" y="4642"/>
                      <a:pt x="2615" y="4642"/>
                    </a:cubicBezTo>
                    <a:cubicBezTo>
                      <a:pt x="1687" y="4642"/>
                      <a:pt x="782" y="4450"/>
                      <a:pt x="0" y="3967"/>
                    </a:cubicBezTo>
                    <a:lnTo>
                      <a:pt x="0" y="3967"/>
                    </a:lnTo>
                    <a:cubicBezTo>
                      <a:pt x="1138" y="5047"/>
                      <a:pt x="2509" y="5499"/>
                      <a:pt x="3871" y="5499"/>
                    </a:cubicBezTo>
                    <a:cubicBezTo>
                      <a:pt x="7192" y="5499"/>
                      <a:pt x="10464" y="2814"/>
                      <a:pt x="10185" y="1"/>
                    </a:cubicBezTo>
                    <a:close/>
                  </a:path>
                </a:pathLst>
              </a:custGeom>
              <a:solidFill>
                <a:srgbClr val="2E2D2D">
                  <a:alpha val="1606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83" name="Google Shape;1683;p31"/>
              <p:cNvSpPr/>
              <p:nvPr/>
            </p:nvSpPr>
            <p:spPr>
              <a:xfrm>
                <a:off x="3608825" y="1430213"/>
                <a:ext cx="83725" cy="83275"/>
              </a:xfrm>
              <a:custGeom>
                <a:avLst/>
                <a:gdLst/>
                <a:ahLst/>
                <a:cxnLst/>
                <a:rect l="l" t="t" r="r" b="b"/>
                <a:pathLst>
                  <a:path w="3349" h="3331" extrusionOk="0">
                    <a:moveTo>
                      <a:pt x="2701" y="1"/>
                    </a:moveTo>
                    <a:lnTo>
                      <a:pt x="2701" y="1"/>
                    </a:lnTo>
                    <a:cubicBezTo>
                      <a:pt x="2448" y="29"/>
                      <a:pt x="2026" y="620"/>
                      <a:pt x="1885" y="817"/>
                    </a:cubicBezTo>
                    <a:cubicBezTo>
                      <a:pt x="1660" y="1126"/>
                      <a:pt x="1407" y="1407"/>
                      <a:pt x="1182" y="1689"/>
                    </a:cubicBezTo>
                    <a:cubicBezTo>
                      <a:pt x="788" y="2167"/>
                      <a:pt x="479" y="2814"/>
                      <a:pt x="1" y="3180"/>
                    </a:cubicBezTo>
                    <a:cubicBezTo>
                      <a:pt x="110" y="3289"/>
                      <a:pt x="236" y="3330"/>
                      <a:pt x="365" y="3330"/>
                    </a:cubicBezTo>
                    <a:cubicBezTo>
                      <a:pt x="403" y="3330"/>
                      <a:pt x="441" y="3327"/>
                      <a:pt x="479" y="3320"/>
                    </a:cubicBezTo>
                    <a:cubicBezTo>
                      <a:pt x="901" y="3180"/>
                      <a:pt x="1295" y="3011"/>
                      <a:pt x="1660" y="2786"/>
                    </a:cubicBezTo>
                    <a:cubicBezTo>
                      <a:pt x="2026" y="2589"/>
                      <a:pt x="2420" y="2448"/>
                      <a:pt x="2786" y="2223"/>
                    </a:cubicBezTo>
                    <a:cubicBezTo>
                      <a:pt x="2983" y="2111"/>
                      <a:pt x="3123" y="1970"/>
                      <a:pt x="3348" y="1886"/>
                    </a:cubicBezTo>
                    <a:cubicBezTo>
                      <a:pt x="3321" y="1876"/>
                      <a:pt x="3290" y="1873"/>
                      <a:pt x="3257" y="1873"/>
                    </a:cubicBezTo>
                    <a:cubicBezTo>
                      <a:pt x="3083" y="1873"/>
                      <a:pt x="2838" y="1979"/>
                      <a:pt x="2673" y="2026"/>
                    </a:cubicBezTo>
                    <a:cubicBezTo>
                      <a:pt x="2488" y="2067"/>
                      <a:pt x="2318" y="2094"/>
                      <a:pt x="2140" y="2094"/>
                    </a:cubicBezTo>
                    <a:cubicBezTo>
                      <a:pt x="2075" y="2094"/>
                      <a:pt x="2010" y="2090"/>
                      <a:pt x="1942" y="2083"/>
                    </a:cubicBezTo>
                    <a:cubicBezTo>
                      <a:pt x="1942" y="1857"/>
                      <a:pt x="1998" y="1632"/>
                      <a:pt x="2111" y="1407"/>
                    </a:cubicBezTo>
                    <a:cubicBezTo>
                      <a:pt x="2139" y="1210"/>
                      <a:pt x="2223" y="1042"/>
                      <a:pt x="2279" y="845"/>
                    </a:cubicBezTo>
                    <a:cubicBezTo>
                      <a:pt x="2364" y="591"/>
                      <a:pt x="2701" y="254"/>
                      <a:pt x="2701" y="1"/>
                    </a:cubicBezTo>
                    <a:close/>
                  </a:path>
                </a:pathLst>
              </a:custGeom>
              <a:solidFill>
                <a:srgbClr val="FFFFFF">
                  <a:alpha val="345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84" name="Google Shape;1684;p31"/>
              <p:cNvSpPr/>
              <p:nvPr/>
            </p:nvSpPr>
            <p:spPr>
              <a:xfrm>
                <a:off x="3634150" y="1553288"/>
                <a:ext cx="106225" cy="69625"/>
              </a:xfrm>
              <a:custGeom>
                <a:avLst/>
                <a:gdLst/>
                <a:ahLst/>
                <a:cxnLst/>
                <a:rect l="l" t="t" r="r" b="b"/>
                <a:pathLst>
                  <a:path w="4249" h="2785" extrusionOk="0">
                    <a:moveTo>
                      <a:pt x="3320" y="1"/>
                    </a:moveTo>
                    <a:cubicBezTo>
                      <a:pt x="3095" y="57"/>
                      <a:pt x="2898" y="170"/>
                      <a:pt x="2673" y="226"/>
                    </a:cubicBezTo>
                    <a:cubicBezTo>
                      <a:pt x="2307" y="310"/>
                      <a:pt x="1942" y="367"/>
                      <a:pt x="1604" y="423"/>
                    </a:cubicBezTo>
                    <a:cubicBezTo>
                      <a:pt x="1379" y="451"/>
                      <a:pt x="1154" y="479"/>
                      <a:pt x="929" y="507"/>
                    </a:cubicBezTo>
                    <a:cubicBezTo>
                      <a:pt x="832" y="507"/>
                      <a:pt x="672" y="489"/>
                      <a:pt x="530" y="489"/>
                    </a:cubicBezTo>
                    <a:cubicBezTo>
                      <a:pt x="425" y="489"/>
                      <a:pt x="330" y="499"/>
                      <a:pt x="282" y="536"/>
                    </a:cubicBezTo>
                    <a:cubicBezTo>
                      <a:pt x="0" y="732"/>
                      <a:pt x="704" y="1408"/>
                      <a:pt x="844" y="1576"/>
                    </a:cubicBezTo>
                    <a:cubicBezTo>
                      <a:pt x="1266" y="1942"/>
                      <a:pt x="1773" y="2195"/>
                      <a:pt x="2307" y="2336"/>
                    </a:cubicBezTo>
                    <a:cubicBezTo>
                      <a:pt x="2645" y="2449"/>
                      <a:pt x="2982" y="2561"/>
                      <a:pt x="3348" y="2645"/>
                    </a:cubicBezTo>
                    <a:cubicBezTo>
                      <a:pt x="3530" y="2686"/>
                      <a:pt x="3785" y="2785"/>
                      <a:pt x="4008" y="2785"/>
                    </a:cubicBezTo>
                    <a:cubicBezTo>
                      <a:pt x="4095" y="2785"/>
                      <a:pt x="4177" y="2769"/>
                      <a:pt x="4248" y="2730"/>
                    </a:cubicBezTo>
                    <a:cubicBezTo>
                      <a:pt x="3686" y="2477"/>
                      <a:pt x="3123" y="2252"/>
                      <a:pt x="2560" y="2055"/>
                    </a:cubicBezTo>
                    <a:cubicBezTo>
                      <a:pt x="2364" y="1970"/>
                      <a:pt x="1463" y="1605"/>
                      <a:pt x="1548" y="1295"/>
                    </a:cubicBezTo>
                    <a:cubicBezTo>
                      <a:pt x="1604" y="1014"/>
                      <a:pt x="2392" y="789"/>
                      <a:pt x="2617" y="648"/>
                    </a:cubicBezTo>
                    <a:cubicBezTo>
                      <a:pt x="2842" y="536"/>
                      <a:pt x="3320" y="339"/>
                      <a:pt x="3320" y="57"/>
                    </a:cubicBezTo>
                    <a:lnTo>
                      <a:pt x="3320" y="1"/>
                    </a:lnTo>
                    <a:close/>
                  </a:path>
                </a:pathLst>
              </a:custGeom>
              <a:solidFill>
                <a:srgbClr val="FFFFFF">
                  <a:alpha val="345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85" name="Google Shape;1685;p31"/>
              <p:cNvSpPr/>
              <p:nvPr/>
            </p:nvSpPr>
            <p:spPr>
              <a:xfrm>
                <a:off x="3339450" y="1636988"/>
                <a:ext cx="95675" cy="58325"/>
              </a:xfrm>
              <a:custGeom>
                <a:avLst/>
                <a:gdLst/>
                <a:ahLst/>
                <a:cxnLst/>
                <a:rect l="l" t="t" r="r" b="b"/>
                <a:pathLst>
                  <a:path w="3827" h="2333" extrusionOk="0">
                    <a:moveTo>
                      <a:pt x="254" y="1"/>
                    </a:moveTo>
                    <a:cubicBezTo>
                      <a:pt x="0" y="732"/>
                      <a:pt x="535" y="985"/>
                      <a:pt x="901" y="1548"/>
                    </a:cubicBezTo>
                    <a:cubicBezTo>
                      <a:pt x="1149" y="1931"/>
                      <a:pt x="2028" y="2332"/>
                      <a:pt x="2629" y="2332"/>
                    </a:cubicBezTo>
                    <a:cubicBezTo>
                      <a:pt x="2778" y="2332"/>
                      <a:pt x="2910" y="2308"/>
                      <a:pt x="3011" y="2251"/>
                    </a:cubicBezTo>
                    <a:cubicBezTo>
                      <a:pt x="3827" y="1773"/>
                      <a:pt x="2898" y="1014"/>
                      <a:pt x="2336" y="789"/>
                    </a:cubicBezTo>
                    <a:cubicBezTo>
                      <a:pt x="1773" y="592"/>
                      <a:pt x="507" y="732"/>
                      <a:pt x="422" y="29"/>
                    </a:cubicBezTo>
                    <a:lnTo>
                      <a:pt x="254" y="1"/>
                    </a:lnTo>
                    <a:close/>
                  </a:path>
                </a:pathLst>
              </a:custGeom>
              <a:solidFill>
                <a:srgbClr val="2E2D2D">
                  <a:alpha val="1606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86" name="Google Shape;1686;p31"/>
              <p:cNvSpPr/>
              <p:nvPr/>
            </p:nvSpPr>
            <p:spPr>
              <a:xfrm>
                <a:off x="3567325" y="1557513"/>
                <a:ext cx="57000" cy="65500"/>
              </a:xfrm>
              <a:custGeom>
                <a:avLst/>
                <a:gdLst/>
                <a:ahLst/>
                <a:cxnLst/>
                <a:rect l="l" t="t" r="r" b="b"/>
                <a:pathLst>
                  <a:path w="2280" h="2620" extrusionOk="0">
                    <a:moveTo>
                      <a:pt x="1435" y="1"/>
                    </a:moveTo>
                    <a:lnTo>
                      <a:pt x="1435" y="1"/>
                    </a:lnTo>
                    <a:cubicBezTo>
                      <a:pt x="1886" y="423"/>
                      <a:pt x="788" y="985"/>
                      <a:pt x="563" y="1295"/>
                    </a:cubicBezTo>
                    <a:cubicBezTo>
                      <a:pt x="310" y="1661"/>
                      <a:pt x="1" y="2533"/>
                      <a:pt x="760" y="2617"/>
                    </a:cubicBezTo>
                    <a:cubicBezTo>
                      <a:pt x="776" y="2619"/>
                      <a:pt x="792" y="2620"/>
                      <a:pt x="807" y="2620"/>
                    </a:cubicBezTo>
                    <a:cubicBezTo>
                      <a:pt x="1298" y="2620"/>
                      <a:pt x="1778" y="1791"/>
                      <a:pt x="1942" y="1464"/>
                    </a:cubicBezTo>
                    <a:cubicBezTo>
                      <a:pt x="2279" y="789"/>
                      <a:pt x="2279" y="395"/>
                      <a:pt x="1632" y="57"/>
                    </a:cubicBezTo>
                    <a:lnTo>
                      <a:pt x="1435" y="1"/>
                    </a:lnTo>
                    <a:close/>
                  </a:path>
                </a:pathLst>
              </a:custGeom>
              <a:solidFill>
                <a:srgbClr val="2E2D2D">
                  <a:alpha val="1606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87" name="Google Shape;1687;p31"/>
              <p:cNvSpPr/>
              <p:nvPr/>
            </p:nvSpPr>
            <p:spPr>
              <a:xfrm>
                <a:off x="3547075" y="1537113"/>
                <a:ext cx="63875" cy="22775"/>
              </a:xfrm>
              <a:custGeom>
                <a:avLst/>
                <a:gdLst/>
                <a:ahLst/>
                <a:cxnLst/>
                <a:rect l="l" t="t" r="r" b="b"/>
                <a:pathLst>
                  <a:path w="2555" h="911" extrusionOk="0">
                    <a:moveTo>
                      <a:pt x="665" y="1"/>
                    </a:moveTo>
                    <a:cubicBezTo>
                      <a:pt x="428" y="1"/>
                      <a:pt x="242" y="78"/>
                      <a:pt x="164" y="282"/>
                    </a:cubicBezTo>
                    <a:cubicBezTo>
                      <a:pt x="1" y="771"/>
                      <a:pt x="884" y="910"/>
                      <a:pt x="1611" y="910"/>
                    </a:cubicBezTo>
                    <a:cubicBezTo>
                      <a:pt x="2015" y="910"/>
                      <a:pt x="2370" y="867"/>
                      <a:pt x="2471" y="817"/>
                    </a:cubicBezTo>
                    <a:lnTo>
                      <a:pt x="2555" y="676"/>
                    </a:lnTo>
                    <a:cubicBezTo>
                      <a:pt x="2230" y="514"/>
                      <a:pt x="1278" y="1"/>
                      <a:pt x="665" y="1"/>
                    </a:cubicBezTo>
                    <a:close/>
                  </a:path>
                </a:pathLst>
              </a:custGeom>
              <a:solidFill>
                <a:srgbClr val="2E2D2D">
                  <a:alpha val="1606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88" name="Google Shape;1688;p31"/>
              <p:cNvSpPr/>
              <p:nvPr/>
            </p:nvSpPr>
            <p:spPr>
              <a:xfrm>
                <a:off x="3617275" y="1587063"/>
                <a:ext cx="1425" cy="2125"/>
              </a:xfrm>
              <a:custGeom>
                <a:avLst/>
                <a:gdLst/>
                <a:ahLst/>
                <a:cxnLst/>
                <a:rect l="l" t="t" r="r" b="b"/>
                <a:pathLst>
                  <a:path w="57" h="85" extrusionOk="0">
                    <a:moveTo>
                      <a:pt x="0" y="0"/>
                    </a:moveTo>
                    <a:lnTo>
                      <a:pt x="0" y="0"/>
                    </a:lnTo>
                    <a:cubicBezTo>
                      <a:pt x="28" y="29"/>
                      <a:pt x="28" y="57"/>
                      <a:pt x="56" y="85"/>
                    </a:cubicBezTo>
                    <a:cubicBezTo>
                      <a:pt x="56" y="57"/>
                      <a:pt x="28" y="29"/>
                      <a:pt x="0" y="0"/>
                    </a:cubicBezTo>
                    <a:close/>
                  </a:path>
                </a:pathLst>
              </a:custGeom>
              <a:solidFill>
                <a:srgbClr val="8922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89" name="Google Shape;1689;p31"/>
              <p:cNvSpPr/>
              <p:nvPr/>
            </p:nvSpPr>
            <p:spPr>
              <a:xfrm>
                <a:off x="3555650" y="1537838"/>
                <a:ext cx="94700" cy="133650"/>
              </a:xfrm>
              <a:custGeom>
                <a:avLst/>
                <a:gdLst/>
                <a:ahLst/>
                <a:cxnLst/>
                <a:rect l="l" t="t" r="r" b="b"/>
                <a:pathLst>
                  <a:path w="3788" h="5346" extrusionOk="0">
                    <a:moveTo>
                      <a:pt x="3787" y="0"/>
                    </a:moveTo>
                    <a:lnTo>
                      <a:pt x="3787" y="0"/>
                    </a:lnTo>
                    <a:cubicBezTo>
                      <a:pt x="3190" y="287"/>
                      <a:pt x="2390" y="594"/>
                      <a:pt x="1697" y="594"/>
                    </a:cubicBezTo>
                    <a:cubicBezTo>
                      <a:pt x="1574" y="594"/>
                      <a:pt x="1454" y="584"/>
                      <a:pt x="1340" y="563"/>
                    </a:cubicBezTo>
                    <a:cubicBezTo>
                      <a:pt x="1183" y="524"/>
                      <a:pt x="836" y="362"/>
                      <a:pt x="573" y="362"/>
                    </a:cubicBezTo>
                    <a:cubicBezTo>
                      <a:pt x="458" y="362"/>
                      <a:pt x="359" y="393"/>
                      <a:pt x="299" y="478"/>
                    </a:cubicBezTo>
                    <a:cubicBezTo>
                      <a:pt x="1" y="851"/>
                      <a:pt x="645" y="873"/>
                      <a:pt x="936" y="873"/>
                    </a:cubicBezTo>
                    <a:cubicBezTo>
                      <a:pt x="975" y="873"/>
                      <a:pt x="1007" y="872"/>
                      <a:pt x="1030" y="872"/>
                    </a:cubicBezTo>
                    <a:cubicBezTo>
                      <a:pt x="1874" y="872"/>
                      <a:pt x="2634" y="872"/>
                      <a:pt x="1874" y="1772"/>
                    </a:cubicBezTo>
                    <a:cubicBezTo>
                      <a:pt x="1734" y="1969"/>
                      <a:pt x="1312" y="2363"/>
                      <a:pt x="1312" y="2588"/>
                    </a:cubicBezTo>
                    <a:cubicBezTo>
                      <a:pt x="1290" y="2803"/>
                      <a:pt x="1351" y="2879"/>
                      <a:pt x="1447" y="2879"/>
                    </a:cubicBezTo>
                    <a:cubicBezTo>
                      <a:pt x="1601" y="2879"/>
                      <a:pt x="1848" y="2682"/>
                      <a:pt x="1987" y="2560"/>
                    </a:cubicBezTo>
                    <a:cubicBezTo>
                      <a:pt x="2128" y="2363"/>
                      <a:pt x="2324" y="2194"/>
                      <a:pt x="2521" y="2054"/>
                    </a:cubicBezTo>
                    <a:cubicBezTo>
                      <a:pt x="2493" y="2026"/>
                      <a:pt x="2493" y="1998"/>
                      <a:pt x="2465" y="1969"/>
                    </a:cubicBezTo>
                    <a:cubicBezTo>
                      <a:pt x="2493" y="1969"/>
                      <a:pt x="2521" y="2026"/>
                      <a:pt x="2521" y="2026"/>
                    </a:cubicBezTo>
                    <a:cubicBezTo>
                      <a:pt x="2606" y="2251"/>
                      <a:pt x="2550" y="2954"/>
                      <a:pt x="2043" y="3742"/>
                    </a:cubicBezTo>
                    <a:cubicBezTo>
                      <a:pt x="1846" y="4248"/>
                      <a:pt x="1734" y="4783"/>
                      <a:pt x="1677" y="5345"/>
                    </a:cubicBezTo>
                    <a:cubicBezTo>
                      <a:pt x="2268" y="4698"/>
                      <a:pt x="3731" y="3432"/>
                      <a:pt x="2859" y="1379"/>
                    </a:cubicBezTo>
                    <a:cubicBezTo>
                      <a:pt x="2521" y="591"/>
                      <a:pt x="3731" y="732"/>
                      <a:pt x="3787"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90" name="Google Shape;1690;p31"/>
              <p:cNvSpPr/>
              <p:nvPr/>
            </p:nvSpPr>
            <p:spPr>
              <a:xfrm>
                <a:off x="3340150" y="1583163"/>
                <a:ext cx="78100" cy="73400"/>
              </a:xfrm>
              <a:custGeom>
                <a:avLst/>
                <a:gdLst/>
                <a:ahLst/>
                <a:cxnLst/>
                <a:rect l="l" t="t" r="r" b="b"/>
                <a:pathLst>
                  <a:path w="3124" h="2936" extrusionOk="0">
                    <a:moveTo>
                      <a:pt x="2722" y="0"/>
                    </a:moveTo>
                    <a:cubicBezTo>
                      <a:pt x="2361" y="0"/>
                      <a:pt x="1824" y="285"/>
                      <a:pt x="1604" y="438"/>
                    </a:cubicBezTo>
                    <a:cubicBezTo>
                      <a:pt x="1098" y="803"/>
                      <a:pt x="845" y="1507"/>
                      <a:pt x="310" y="1788"/>
                    </a:cubicBezTo>
                    <a:lnTo>
                      <a:pt x="507" y="1901"/>
                    </a:lnTo>
                    <a:cubicBezTo>
                      <a:pt x="251" y="2208"/>
                      <a:pt x="438" y="2935"/>
                      <a:pt x="856" y="2935"/>
                    </a:cubicBezTo>
                    <a:cubicBezTo>
                      <a:pt x="897" y="2935"/>
                      <a:pt x="940" y="2929"/>
                      <a:pt x="985" y="2913"/>
                    </a:cubicBezTo>
                    <a:cubicBezTo>
                      <a:pt x="1" y="1985"/>
                      <a:pt x="2926" y="1394"/>
                      <a:pt x="3067" y="494"/>
                    </a:cubicBezTo>
                    <a:cubicBezTo>
                      <a:pt x="3123" y="125"/>
                      <a:pt x="2961" y="0"/>
                      <a:pt x="2722" y="0"/>
                    </a:cubicBezTo>
                    <a:close/>
                  </a:path>
                </a:pathLst>
              </a:custGeom>
              <a:solidFill>
                <a:srgbClr val="2E2D2D">
                  <a:alpha val="1606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91" name="Google Shape;1691;p31"/>
              <p:cNvSpPr/>
              <p:nvPr/>
            </p:nvSpPr>
            <p:spPr>
              <a:xfrm>
                <a:off x="3317650" y="1591288"/>
                <a:ext cx="86525" cy="91675"/>
              </a:xfrm>
              <a:custGeom>
                <a:avLst/>
                <a:gdLst/>
                <a:ahLst/>
                <a:cxnLst/>
                <a:rect l="l" t="t" r="r" b="b"/>
                <a:pathLst>
                  <a:path w="3461" h="3667" extrusionOk="0">
                    <a:moveTo>
                      <a:pt x="3292" y="0"/>
                    </a:moveTo>
                    <a:lnTo>
                      <a:pt x="3292" y="0"/>
                    </a:lnTo>
                    <a:cubicBezTo>
                      <a:pt x="2532" y="366"/>
                      <a:pt x="1829" y="872"/>
                      <a:pt x="1210" y="1491"/>
                    </a:cubicBezTo>
                    <a:cubicBezTo>
                      <a:pt x="1069" y="1716"/>
                      <a:pt x="985" y="1998"/>
                      <a:pt x="985" y="2307"/>
                    </a:cubicBezTo>
                    <a:cubicBezTo>
                      <a:pt x="1069" y="3067"/>
                      <a:pt x="1745" y="3657"/>
                      <a:pt x="2504" y="3657"/>
                    </a:cubicBezTo>
                    <a:cubicBezTo>
                      <a:pt x="2570" y="3657"/>
                      <a:pt x="2704" y="3667"/>
                      <a:pt x="2848" y="3667"/>
                    </a:cubicBezTo>
                    <a:cubicBezTo>
                      <a:pt x="3136" y="3667"/>
                      <a:pt x="3461" y="3629"/>
                      <a:pt x="3348" y="3404"/>
                    </a:cubicBezTo>
                    <a:cubicBezTo>
                      <a:pt x="3292" y="3235"/>
                      <a:pt x="2448" y="3123"/>
                      <a:pt x="2251" y="3010"/>
                    </a:cubicBezTo>
                    <a:cubicBezTo>
                      <a:pt x="0" y="1829"/>
                      <a:pt x="3179" y="1294"/>
                      <a:pt x="3292"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92" name="Google Shape;1692;p31"/>
              <p:cNvSpPr/>
              <p:nvPr/>
            </p:nvSpPr>
            <p:spPr>
              <a:xfrm>
                <a:off x="3374625" y="1590588"/>
                <a:ext cx="1425" cy="1425"/>
              </a:xfrm>
              <a:custGeom>
                <a:avLst/>
                <a:gdLst/>
                <a:ahLst/>
                <a:cxnLst/>
                <a:rect l="l" t="t" r="r" b="b"/>
                <a:pathLst>
                  <a:path w="57" h="57" extrusionOk="0">
                    <a:moveTo>
                      <a:pt x="56" y="0"/>
                    </a:moveTo>
                    <a:lnTo>
                      <a:pt x="0" y="56"/>
                    </a:lnTo>
                    <a:close/>
                  </a:path>
                </a:pathLst>
              </a:custGeom>
              <a:solidFill>
                <a:srgbClr val="F9AA9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93" name="Google Shape;1693;p31"/>
              <p:cNvSpPr/>
              <p:nvPr/>
            </p:nvSpPr>
            <p:spPr>
              <a:xfrm>
                <a:off x="3376025" y="1524763"/>
                <a:ext cx="179375" cy="107325"/>
              </a:xfrm>
              <a:custGeom>
                <a:avLst/>
                <a:gdLst/>
                <a:ahLst/>
                <a:cxnLst/>
                <a:rect l="l" t="t" r="r" b="b"/>
                <a:pathLst>
                  <a:path w="7175" h="4293" extrusionOk="0">
                    <a:moveTo>
                      <a:pt x="5875" y="0"/>
                    </a:moveTo>
                    <a:cubicBezTo>
                      <a:pt x="4060" y="0"/>
                      <a:pt x="2167" y="642"/>
                      <a:pt x="929" y="1789"/>
                    </a:cubicBezTo>
                    <a:cubicBezTo>
                      <a:pt x="732" y="1958"/>
                      <a:pt x="169" y="2492"/>
                      <a:pt x="0" y="2633"/>
                    </a:cubicBezTo>
                    <a:cubicBezTo>
                      <a:pt x="262" y="2427"/>
                      <a:pt x="1034" y="1997"/>
                      <a:pt x="1506" y="1997"/>
                    </a:cubicBezTo>
                    <a:cubicBezTo>
                      <a:pt x="1743" y="1997"/>
                      <a:pt x="1904" y="2106"/>
                      <a:pt x="1885" y="2408"/>
                    </a:cubicBezTo>
                    <a:cubicBezTo>
                      <a:pt x="1801" y="2802"/>
                      <a:pt x="1604" y="3139"/>
                      <a:pt x="1323" y="3393"/>
                    </a:cubicBezTo>
                    <a:cubicBezTo>
                      <a:pt x="1126" y="3590"/>
                      <a:pt x="591" y="3927"/>
                      <a:pt x="760" y="4293"/>
                    </a:cubicBezTo>
                    <a:cubicBezTo>
                      <a:pt x="1379" y="4293"/>
                      <a:pt x="1885" y="3646"/>
                      <a:pt x="2251" y="3196"/>
                    </a:cubicBezTo>
                    <a:cubicBezTo>
                      <a:pt x="2420" y="2971"/>
                      <a:pt x="2729" y="2577"/>
                      <a:pt x="2673" y="2295"/>
                    </a:cubicBezTo>
                    <a:cubicBezTo>
                      <a:pt x="2589" y="1986"/>
                      <a:pt x="2195" y="2042"/>
                      <a:pt x="2448" y="1677"/>
                    </a:cubicBezTo>
                    <a:cubicBezTo>
                      <a:pt x="2786" y="1170"/>
                      <a:pt x="3855" y="945"/>
                      <a:pt x="4417" y="776"/>
                    </a:cubicBezTo>
                    <a:cubicBezTo>
                      <a:pt x="5008" y="607"/>
                      <a:pt x="5599" y="523"/>
                      <a:pt x="6218" y="523"/>
                    </a:cubicBezTo>
                    <a:cubicBezTo>
                      <a:pt x="6302" y="523"/>
                      <a:pt x="6330" y="664"/>
                      <a:pt x="6443" y="664"/>
                    </a:cubicBezTo>
                    <a:cubicBezTo>
                      <a:pt x="6584" y="664"/>
                      <a:pt x="6696" y="607"/>
                      <a:pt x="6781" y="523"/>
                    </a:cubicBezTo>
                    <a:cubicBezTo>
                      <a:pt x="6921" y="411"/>
                      <a:pt x="7062" y="270"/>
                      <a:pt x="7174" y="101"/>
                    </a:cubicBezTo>
                    <a:lnTo>
                      <a:pt x="7090" y="101"/>
                    </a:lnTo>
                    <a:cubicBezTo>
                      <a:pt x="6695" y="33"/>
                      <a:pt x="6287" y="0"/>
                      <a:pt x="5875" y="0"/>
                    </a:cubicBezTo>
                    <a:close/>
                  </a:path>
                </a:pathLst>
              </a:custGeom>
              <a:solidFill>
                <a:srgbClr val="FFFFFF">
                  <a:alpha val="345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94" name="Google Shape;1694;p31"/>
              <p:cNvSpPr/>
              <p:nvPr/>
            </p:nvSpPr>
            <p:spPr>
              <a:xfrm>
                <a:off x="3520900" y="1559438"/>
                <a:ext cx="84425" cy="97400"/>
              </a:xfrm>
              <a:custGeom>
                <a:avLst/>
                <a:gdLst/>
                <a:ahLst/>
                <a:cxnLst/>
                <a:rect l="l" t="t" r="r" b="b"/>
                <a:pathLst>
                  <a:path w="3377" h="3896" extrusionOk="0">
                    <a:moveTo>
                      <a:pt x="2799" y="0"/>
                    </a:moveTo>
                    <a:cubicBezTo>
                      <a:pt x="2481" y="0"/>
                      <a:pt x="2009" y="220"/>
                      <a:pt x="1801" y="290"/>
                    </a:cubicBezTo>
                    <a:cubicBezTo>
                      <a:pt x="1972" y="243"/>
                      <a:pt x="2159" y="222"/>
                      <a:pt x="2345" y="222"/>
                    </a:cubicBezTo>
                    <a:cubicBezTo>
                      <a:pt x="2496" y="222"/>
                      <a:pt x="2647" y="236"/>
                      <a:pt x="2786" y="261"/>
                    </a:cubicBezTo>
                    <a:cubicBezTo>
                      <a:pt x="2674" y="571"/>
                      <a:pt x="2223" y="627"/>
                      <a:pt x="1970" y="740"/>
                    </a:cubicBezTo>
                    <a:cubicBezTo>
                      <a:pt x="1604" y="908"/>
                      <a:pt x="1267" y="1134"/>
                      <a:pt x="986" y="1415"/>
                    </a:cubicBezTo>
                    <a:cubicBezTo>
                      <a:pt x="535" y="1865"/>
                      <a:pt x="29" y="2343"/>
                      <a:pt x="1" y="3018"/>
                    </a:cubicBezTo>
                    <a:cubicBezTo>
                      <a:pt x="1" y="3187"/>
                      <a:pt x="1" y="3778"/>
                      <a:pt x="198" y="3891"/>
                    </a:cubicBezTo>
                    <a:cubicBezTo>
                      <a:pt x="205" y="3894"/>
                      <a:pt x="215" y="3895"/>
                      <a:pt x="227" y="3895"/>
                    </a:cubicBezTo>
                    <a:cubicBezTo>
                      <a:pt x="538" y="3895"/>
                      <a:pt x="2326" y="2893"/>
                      <a:pt x="2083" y="2568"/>
                    </a:cubicBezTo>
                    <a:cubicBezTo>
                      <a:pt x="1858" y="2231"/>
                      <a:pt x="1548" y="2231"/>
                      <a:pt x="1633" y="1809"/>
                    </a:cubicBezTo>
                    <a:cubicBezTo>
                      <a:pt x="1717" y="1387"/>
                      <a:pt x="2252" y="1162"/>
                      <a:pt x="2533" y="965"/>
                    </a:cubicBezTo>
                    <a:cubicBezTo>
                      <a:pt x="2758" y="796"/>
                      <a:pt x="3377" y="290"/>
                      <a:pt x="2983" y="36"/>
                    </a:cubicBezTo>
                    <a:cubicBezTo>
                      <a:pt x="2932" y="11"/>
                      <a:pt x="2869" y="0"/>
                      <a:pt x="2799" y="0"/>
                    </a:cubicBezTo>
                    <a:close/>
                  </a:path>
                </a:pathLst>
              </a:custGeom>
              <a:solidFill>
                <a:srgbClr val="FFFFFF">
                  <a:alpha val="345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95" name="Google Shape;1695;p31"/>
              <p:cNvSpPr/>
              <p:nvPr/>
            </p:nvSpPr>
            <p:spPr>
              <a:xfrm>
                <a:off x="3372775" y="1573688"/>
                <a:ext cx="174175" cy="108000"/>
              </a:xfrm>
              <a:custGeom>
                <a:avLst/>
                <a:gdLst/>
                <a:ahLst/>
                <a:cxnLst/>
                <a:rect l="l" t="t" r="r" b="b"/>
                <a:pathLst>
                  <a:path w="6967" h="4320" extrusionOk="0">
                    <a:moveTo>
                      <a:pt x="63" y="2612"/>
                    </a:moveTo>
                    <a:cubicBezTo>
                      <a:pt x="44" y="2635"/>
                      <a:pt x="31" y="2662"/>
                      <a:pt x="18" y="2702"/>
                    </a:cubicBezTo>
                    <a:lnTo>
                      <a:pt x="63" y="2612"/>
                    </a:lnTo>
                    <a:close/>
                    <a:moveTo>
                      <a:pt x="6967" y="1"/>
                    </a:moveTo>
                    <a:cubicBezTo>
                      <a:pt x="6151" y="226"/>
                      <a:pt x="5419" y="704"/>
                      <a:pt x="4857" y="1351"/>
                    </a:cubicBezTo>
                    <a:cubicBezTo>
                      <a:pt x="4632" y="1604"/>
                      <a:pt x="4547" y="2195"/>
                      <a:pt x="4294" y="2364"/>
                    </a:cubicBezTo>
                    <a:cubicBezTo>
                      <a:pt x="4224" y="2418"/>
                      <a:pt x="4154" y="2438"/>
                      <a:pt x="4084" y="2438"/>
                    </a:cubicBezTo>
                    <a:cubicBezTo>
                      <a:pt x="3899" y="2438"/>
                      <a:pt x="3710" y="2300"/>
                      <a:pt x="3506" y="2280"/>
                    </a:cubicBezTo>
                    <a:cubicBezTo>
                      <a:pt x="3426" y="2266"/>
                      <a:pt x="3347" y="2259"/>
                      <a:pt x="3270" y="2259"/>
                    </a:cubicBezTo>
                    <a:cubicBezTo>
                      <a:pt x="2725" y="2259"/>
                      <a:pt x="2248" y="2564"/>
                      <a:pt x="1706" y="2589"/>
                    </a:cubicBezTo>
                    <a:cubicBezTo>
                      <a:pt x="1677" y="2592"/>
                      <a:pt x="1648" y="2594"/>
                      <a:pt x="1619" y="2594"/>
                    </a:cubicBezTo>
                    <a:cubicBezTo>
                      <a:pt x="1276" y="2594"/>
                      <a:pt x="891" y="2394"/>
                      <a:pt x="554" y="2394"/>
                    </a:cubicBezTo>
                    <a:cubicBezTo>
                      <a:pt x="412" y="2394"/>
                      <a:pt x="277" y="2430"/>
                      <a:pt x="159" y="2533"/>
                    </a:cubicBezTo>
                    <a:cubicBezTo>
                      <a:pt x="119" y="2559"/>
                      <a:pt x="91" y="2580"/>
                      <a:pt x="71" y="2603"/>
                    </a:cubicBezTo>
                    <a:lnTo>
                      <a:pt x="71" y="2603"/>
                    </a:lnTo>
                    <a:cubicBezTo>
                      <a:pt x="72" y="2598"/>
                      <a:pt x="73" y="2594"/>
                      <a:pt x="74" y="2589"/>
                    </a:cubicBezTo>
                    <a:lnTo>
                      <a:pt x="74" y="2589"/>
                    </a:lnTo>
                    <a:lnTo>
                      <a:pt x="63" y="2612"/>
                    </a:lnTo>
                    <a:lnTo>
                      <a:pt x="63" y="2612"/>
                    </a:lnTo>
                    <a:cubicBezTo>
                      <a:pt x="65" y="2609"/>
                      <a:pt x="68" y="2606"/>
                      <a:pt x="71" y="2603"/>
                    </a:cubicBezTo>
                    <a:lnTo>
                      <a:pt x="71" y="2603"/>
                    </a:lnTo>
                    <a:cubicBezTo>
                      <a:pt x="0" y="2954"/>
                      <a:pt x="1513" y="2928"/>
                      <a:pt x="1818" y="3067"/>
                    </a:cubicBezTo>
                    <a:cubicBezTo>
                      <a:pt x="2522" y="3321"/>
                      <a:pt x="2437" y="3630"/>
                      <a:pt x="2381" y="4249"/>
                    </a:cubicBezTo>
                    <a:cubicBezTo>
                      <a:pt x="2513" y="4296"/>
                      <a:pt x="2685" y="4319"/>
                      <a:pt x="2878" y="4319"/>
                    </a:cubicBezTo>
                    <a:cubicBezTo>
                      <a:pt x="3715" y="4319"/>
                      <a:pt x="4955" y="3894"/>
                      <a:pt x="5138" y="3208"/>
                    </a:cubicBezTo>
                    <a:cubicBezTo>
                      <a:pt x="5279" y="2730"/>
                      <a:pt x="4997" y="2251"/>
                      <a:pt x="5251" y="1717"/>
                    </a:cubicBezTo>
                    <a:cubicBezTo>
                      <a:pt x="5645" y="957"/>
                      <a:pt x="6489" y="620"/>
                      <a:pt x="6967" y="1"/>
                    </a:cubicBezTo>
                    <a:close/>
                  </a:path>
                </a:pathLst>
              </a:custGeom>
              <a:solidFill>
                <a:srgbClr val="FFFFFF">
                  <a:alpha val="3810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96" name="Google Shape;1696;p31"/>
              <p:cNvSpPr/>
              <p:nvPr/>
            </p:nvSpPr>
            <p:spPr>
              <a:xfrm>
                <a:off x="3238875" y="1536413"/>
                <a:ext cx="25" cy="1450"/>
              </a:xfrm>
              <a:custGeom>
                <a:avLst/>
                <a:gdLst/>
                <a:ahLst/>
                <a:cxnLst/>
                <a:rect l="l" t="t" r="r" b="b"/>
                <a:pathLst>
                  <a:path w="1" h="58" extrusionOk="0">
                    <a:moveTo>
                      <a:pt x="0" y="57"/>
                    </a:moveTo>
                    <a:lnTo>
                      <a:pt x="0" y="57"/>
                    </a:lnTo>
                    <a:cubicBezTo>
                      <a:pt x="0" y="29"/>
                      <a:pt x="0" y="29"/>
                      <a:pt x="0" y="1"/>
                    </a:cubicBezTo>
                    <a:close/>
                  </a:path>
                </a:pathLst>
              </a:custGeom>
              <a:solidFill>
                <a:srgbClr val="F9AA9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97" name="Google Shape;1697;p31"/>
              <p:cNvSpPr/>
              <p:nvPr/>
            </p:nvSpPr>
            <p:spPr>
              <a:xfrm>
                <a:off x="3234650" y="1537813"/>
                <a:ext cx="115700" cy="78900"/>
              </a:xfrm>
              <a:custGeom>
                <a:avLst/>
                <a:gdLst/>
                <a:ahLst/>
                <a:cxnLst/>
                <a:rect l="l" t="t" r="r" b="b"/>
                <a:pathLst>
                  <a:path w="4628" h="3156" extrusionOk="0">
                    <a:moveTo>
                      <a:pt x="185" y="0"/>
                    </a:moveTo>
                    <a:cubicBezTo>
                      <a:pt x="179" y="0"/>
                      <a:pt x="174" y="1"/>
                      <a:pt x="169" y="1"/>
                    </a:cubicBezTo>
                    <a:cubicBezTo>
                      <a:pt x="226" y="226"/>
                      <a:pt x="310" y="423"/>
                      <a:pt x="394" y="620"/>
                    </a:cubicBezTo>
                    <a:cubicBezTo>
                      <a:pt x="423" y="845"/>
                      <a:pt x="394" y="1098"/>
                      <a:pt x="366" y="1323"/>
                    </a:cubicBezTo>
                    <a:cubicBezTo>
                      <a:pt x="310" y="1577"/>
                      <a:pt x="1" y="2280"/>
                      <a:pt x="57" y="2421"/>
                    </a:cubicBezTo>
                    <a:cubicBezTo>
                      <a:pt x="98" y="2415"/>
                      <a:pt x="141" y="2412"/>
                      <a:pt x="184" y="2412"/>
                    </a:cubicBezTo>
                    <a:cubicBezTo>
                      <a:pt x="583" y="2412"/>
                      <a:pt x="1055" y="2626"/>
                      <a:pt x="1435" y="2702"/>
                    </a:cubicBezTo>
                    <a:cubicBezTo>
                      <a:pt x="1914" y="2814"/>
                      <a:pt x="2392" y="2927"/>
                      <a:pt x="2870" y="3011"/>
                    </a:cubicBezTo>
                    <a:cubicBezTo>
                      <a:pt x="3019" y="3044"/>
                      <a:pt x="3635" y="3155"/>
                      <a:pt x="4083" y="3155"/>
                    </a:cubicBezTo>
                    <a:cubicBezTo>
                      <a:pt x="4396" y="3155"/>
                      <a:pt x="4628" y="3101"/>
                      <a:pt x="4558" y="2927"/>
                    </a:cubicBezTo>
                    <a:cubicBezTo>
                      <a:pt x="4446" y="2674"/>
                      <a:pt x="3799" y="2702"/>
                      <a:pt x="3574" y="2674"/>
                    </a:cubicBezTo>
                    <a:cubicBezTo>
                      <a:pt x="3152" y="2646"/>
                      <a:pt x="2758" y="2533"/>
                      <a:pt x="2392" y="2364"/>
                    </a:cubicBezTo>
                    <a:cubicBezTo>
                      <a:pt x="2167" y="2224"/>
                      <a:pt x="1914" y="1942"/>
                      <a:pt x="1632" y="1773"/>
                    </a:cubicBezTo>
                    <a:cubicBezTo>
                      <a:pt x="1238" y="1577"/>
                      <a:pt x="873" y="1464"/>
                      <a:pt x="1351" y="1183"/>
                    </a:cubicBezTo>
                    <a:lnTo>
                      <a:pt x="1351" y="1183"/>
                    </a:lnTo>
                    <a:cubicBezTo>
                      <a:pt x="1435" y="1211"/>
                      <a:pt x="1548" y="1211"/>
                      <a:pt x="1632" y="1267"/>
                    </a:cubicBezTo>
                    <a:cubicBezTo>
                      <a:pt x="1660" y="934"/>
                      <a:pt x="540" y="0"/>
                      <a:pt x="185" y="0"/>
                    </a:cubicBezTo>
                    <a:close/>
                  </a:path>
                </a:pathLst>
              </a:custGeom>
              <a:solidFill>
                <a:srgbClr val="FFFFFF">
                  <a:alpha val="345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98" name="Google Shape;1698;p31"/>
              <p:cNvSpPr/>
              <p:nvPr/>
            </p:nvSpPr>
            <p:spPr>
              <a:xfrm>
                <a:off x="3238175" y="1650038"/>
                <a:ext cx="67425" cy="86850"/>
              </a:xfrm>
              <a:custGeom>
                <a:avLst/>
                <a:gdLst/>
                <a:ahLst/>
                <a:cxnLst/>
                <a:rect l="l" t="t" r="r" b="b"/>
                <a:pathLst>
                  <a:path w="2697" h="3474" extrusionOk="0">
                    <a:moveTo>
                      <a:pt x="1480" y="0"/>
                    </a:moveTo>
                    <a:cubicBezTo>
                      <a:pt x="1351" y="0"/>
                      <a:pt x="1258" y="23"/>
                      <a:pt x="1238" y="70"/>
                    </a:cubicBezTo>
                    <a:cubicBezTo>
                      <a:pt x="985" y="773"/>
                      <a:pt x="0" y="2658"/>
                      <a:pt x="704" y="3474"/>
                    </a:cubicBezTo>
                    <a:cubicBezTo>
                      <a:pt x="1013" y="3417"/>
                      <a:pt x="1463" y="2714"/>
                      <a:pt x="1716" y="2545"/>
                    </a:cubicBezTo>
                    <a:cubicBezTo>
                      <a:pt x="1941" y="2377"/>
                      <a:pt x="2195" y="2348"/>
                      <a:pt x="1970" y="1983"/>
                    </a:cubicBezTo>
                    <a:cubicBezTo>
                      <a:pt x="1857" y="1842"/>
                      <a:pt x="1576" y="1786"/>
                      <a:pt x="1407" y="1729"/>
                    </a:cubicBezTo>
                    <a:cubicBezTo>
                      <a:pt x="1351" y="1392"/>
                      <a:pt x="1773" y="1307"/>
                      <a:pt x="1998" y="1139"/>
                    </a:cubicBezTo>
                    <a:cubicBezTo>
                      <a:pt x="2167" y="998"/>
                      <a:pt x="2532" y="942"/>
                      <a:pt x="2589" y="717"/>
                    </a:cubicBezTo>
                    <a:cubicBezTo>
                      <a:pt x="2696" y="243"/>
                      <a:pt x="1899" y="0"/>
                      <a:pt x="1480" y="0"/>
                    </a:cubicBezTo>
                    <a:close/>
                  </a:path>
                </a:pathLst>
              </a:custGeom>
              <a:solidFill>
                <a:srgbClr val="FFFFFF">
                  <a:alpha val="345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nvGrpSpPr>
          <p:cNvPr id="1699" name="Google Shape;1699;p31"/>
          <p:cNvGrpSpPr/>
          <p:nvPr/>
        </p:nvGrpSpPr>
        <p:grpSpPr>
          <a:xfrm rot="2700000">
            <a:off x="37943" y="3668463"/>
            <a:ext cx="775858" cy="775338"/>
            <a:chOff x="2591738" y="4137603"/>
            <a:chExt cx="775865" cy="775346"/>
          </a:xfrm>
        </p:grpSpPr>
        <p:sp>
          <p:nvSpPr>
            <p:cNvPr id="1700" name="Google Shape;1700;p31"/>
            <p:cNvSpPr/>
            <p:nvPr/>
          </p:nvSpPr>
          <p:spPr>
            <a:xfrm rot="-2862761">
              <a:off x="2730160" y="4286608"/>
              <a:ext cx="527595" cy="477335"/>
            </a:xfrm>
            <a:custGeom>
              <a:avLst/>
              <a:gdLst/>
              <a:ahLst/>
              <a:cxnLst/>
              <a:rect l="l" t="t" r="r" b="b"/>
              <a:pathLst>
                <a:path w="15221" h="13771" extrusionOk="0">
                  <a:moveTo>
                    <a:pt x="10062" y="1"/>
                  </a:moveTo>
                  <a:cubicBezTo>
                    <a:pt x="6263" y="1"/>
                    <a:pt x="705" y="5067"/>
                    <a:pt x="141" y="6147"/>
                  </a:cubicBezTo>
                  <a:cubicBezTo>
                    <a:pt x="0" y="6429"/>
                    <a:pt x="0" y="6738"/>
                    <a:pt x="113" y="7047"/>
                  </a:cubicBezTo>
                  <a:cubicBezTo>
                    <a:pt x="338" y="8004"/>
                    <a:pt x="1604" y="9354"/>
                    <a:pt x="3460" y="10620"/>
                  </a:cubicBezTo>
                  <a:cubicBezTo>
                    <a:pt x="3517" y="10649"/>
                    <a:pt x="3573" y="10705"/>
                    <a:pt x="3629" y="10733"/>
                  </a:cubicBezTo>
                  <a:lnTo>
                    <a:pt x="3826" y="10874"/>
                  </a:lnTo>
                  <a:cubicBezTo>
                    <a:pt x="4333" y="11211"/>
                    <a:pt x="4895" y="11521"/>
                    <a:pt x="5486" y="11858"/>
                  </a:cubicBezTo>
                  <a:lnTo>
                    <a:pt x="5514" y="11858"/>
                  </a:lnTo>
                  <a:cubicBezTo>
                    <a:pt x="7869" y="13091"/>
                    <a:pt x="10139" y="13770"/>
                    <a:pt x="11602" y="13770"/>
                  </a:cubicBezTo>
                  <a:cubicBezTo>
                    <a:pt x="12376" y="13770"/>
                    <a:pt x="12924" y="13580"/>
                    <a:pt x="13138" y="13181"/>
                  </a:cubicBezTo>
                  <a:cubicBezTo>
                    <a:pt x="13138" y="13152"/>
                    <a:pt x="13138" y="13152"/>
                    <a:pt x="13138" y="13124"/>
                  </a:cubicBezTo>
                  <a:cubicBezTo>
                    <a:pt x="13166" y="13096"/>
                    <a:pt x="13166" y="13068"/>
                    <a:pt x="13195" y="13068"/>
                  </a:cubicBezTo>
                  <a:cubicBezTo>
                    <a:pt x="13870" y="11858"/>
                    <a:pt x="15220" y="2265"/>
                    <a:pt x="11591" y="352"/>
                  </a:cubicBezTo>
                  <a:cubicBezTo>
                    <a:pt x="11133" y="108"/>
                    <a:pt x="10616" y="1"/>
                    <a:pt x="10062" y="1"/>
                  </a:cubicBezTo>
                  <a:close/>
                </a:path>
              </a:pathLst>
            </a:custGeom>
            <a:solidFill>
              <a:schemeClr val="lt1"/>
            </a:solidFill>
            <a:ln w="114300" cap="flat" cmpd="sng">
              <a:solidFill>
                <a:schemeClr val="lt1"/>
              </a:solidFill>
              <a:prstDash val="solid"/>
              <a:round/>
              <a:headEnd type="none" w="sm" len="sm"/>
              <a:tailEnd type="none" w="sm" len="sm"/>
            </a:ln>
            <a:effectLst>
              <a:outerShdw blurRad="57150" dist="19050" dir="5400000" algn="bl" rotWithShape="0">
                <a:schemeClr val="dk1">
                  <a:alpha val="50000"/>
                </a:scheme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701" name="Google Shape;1701;p31"/>
            <p:cNvGrpSpPr/>
            <p:nvPr/>
          </p:nvGrpSpPr>
          <p:grpSpPr>
            <a:xfrm rot="-2862761">
              <a:off x="2707086" y="4248809"/>
              <a:ext cx="545169" cy="552933"/>
              <a:chOff x="2948750" y="2167175"/>
              <a:chExt cx="393200" cy="398800"/>
            </a:xfrm>
          </p:grpSpPr>
          <p:sp>
            <p:nvSpPr>
              <p:cNvPr id="1702" name="Google Shape;1702;p31"/>
              <p:cNvSpPr/>
              <p:nvPr/>
            </p:nvSpPr>
            <p:spPr>
              <a:xfrm>
                <a:off x="2948750" y="2167175"/>
                <a:ext cx="393200" cy="396700"/>
              </a:xfrm>
              <a:custGeom>
                <a:avLst/>
                <a:gdLst/>
                <a:ahLst/>
                <a:cxnLst/>
                <a:rect l="l" t="t" r="r" b="b"/>
                <a:pathLst>
                  <a:path w="15728" h="15868" extrusionOk="0">
                    <a:moveTo>
                      <a:pt x="676" y="7737"/>
                    </a:moveTo>
                    <a:cubicBezTo>
                      <a:pt x="1" y="8947"/>
                      <a:pt x="2420" y="11507"/>
                      <a:pt x="6021" y="13420"/>
                    </a:cubicBezTo>
                    <a:cubicBezTo>
                      <a:pt x="9622" y="15333"/>
                      <a:pt x="13083" y="15867"/>
                      <a:pt x="13730" y="14658"/>
                    </a:cubicBezTo>
                    <a:cubicBezTo>
                      <a:pt x="14377" y="13420"/>
                      <a:pt x="15727" y="3826"/>
                      <a:pt x="12126" y="1913"/>
                    </a:cubicBezTo>
                    <a:cubicBezTo>
                      <a:pt x="8497" y="0"/>
                      <a:pt x="1323" y="6499"/>
                      <a:pt x="676" y="7737"/>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03" name="Google Shape;1703;p31"/>
              <p:cNvSpPr/>
              <p:nvPr/>
            </p:nvSpPr>
            <p:spPr>
              <a:xfrm>
                <a:off x="2950175" y="2335275"/>
                <a:ext cx="355900" cy="230700"/>
              </a:xfrm>
              <a:custGeom>
                <a:avLst/>
                <a:gdLst/>
                <a:ahLst/>
                <a:cxnLst/>
                <a:rect l="l" t="t" r="r" b="b"/>
                <a:pathLst>
                  <a:path w="14236" h="9228" extrusionOk="0">
                    <a:moveTo>
                      <a:pt x="5992" y="6724"/>
                    </a:moveTo>
                    <a:cubicBezTo>
                      <a:pt x="9593" y="8609"/>
                      <a:pt x="12998" y="9228"/>
                      <a:pt x="13617" y="8046"/>
                    </a:cubicBezTo>
                    <a:cubicBezTo>
                      <a:pt x="14235" y="6893"/>
                      <a:pt x="11816" y="4417"/>
                      <a:pt x="8243" y="2504"/>
                    </a:cubicBezTo>
                    <a:cubicBezTo>
                      <a:pt x="4642" y="591"/>
                      <a:pt x="1238" y="0"/>
                      <a:pt x="619" y="1154"/>
                    </a:cubicBezTo>
                    <a:cubicBezTo>
                      <a:pt x="0" y="2335"/>
                      <a:pt x="2420" y="4811"/>
                      <a:pt x="5992" y="6724"/>
                    </a:cubicBezTo>
                    <a:close/>
                  </a:path>
                </a:pathLst>
              </a:custGeom>
              <a:solidFill>
                <a:srgbClr val="EC3850">
                  <a:alpha val="1606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04" name="Google Shape;1704;p31"/>
              <p:cNvSpPr/>
              <p:nvPr/>
            </p:nvSpPr>
            <p:spPr>
              <a:xfrm>
                <a:off x="2963525" y="2349400"/>
                <a:ext cx="335525" cy="182125"/>
              </a:xfrm>
              <a:custGeom>
                <a:avLst/>
                <a:gdLst/>
                <a:ahLst/>
                <a:cxnLst/>
                <a:rect l="l" t="t" r="r" b="b"/>
                <a:pathLst>
                  <a:path w="13421" h="7285" extrusionOk="0">
                    <a:moveTo>
                      <a:pt x="1614" y="0"/>
                    </a:moveTo>
                    <a:cubicBezTo>
                      <a:pt x="844" y="0"/>
                      <a:pt x="299" y="191"/>
                      <a:pt x="85" y="589"/>
                    </a:cubicBezTo>
                    <a:cubicBezTo>
                      <a:pt x="57" y="701"/>
                      <a:pt x="1" y="785"/>
                      <a:pt x="1" y="898"/>
                    </a:cubicBezTo>
                    <a:cubicBezTo>
                      <a:pt x="555" y="559"/>
                      <a:pt x="1179" y="424"/>
                      <a:pt x="1830" y="424"/>
                    </a:cubicBezTo>
                    <a:cubicBezTo>
                      <a:pt x="3393" y="424"/>
                      <a:pt x="5107" y="1202"/>
                      <a:pt x="6359" y="1798"/>
                    </a:cubicBezTo>
                    <a:cubicBezTo>
                      <a:pt x="8891" y="2980"/>
                      <a:pt x="11901" y="4612"/>
                      <a:pt x="13139" y="7284"/>
                    </a:cubicBezTo>
                    <a:cubicBezTo>
                      <a:pt x="13420" y="6046"/>
                      <a:pt x="11085" y="3739"/>
                      <a:pt x="7709" y="1939"/>
                    </a:cubicBezTo>
                    <a:cubicBezTo>
                      <a:pt x="5351" y="686"/>
                      <a:pt x="3077" y="0"/>
                      <a:pt x="1614" y="0"/>
                    </a:cubicBezTo>
                    <a:close/>
                  </a:path>
                </a:pathLst>
              </a:custGeom>
              <a:solidFill>
                <a:srgbClr val="2E2D2D">
                  <a:alpha val="1606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05" name="Google Shape;1705;p31"/>
              <p:cNvSpPr/>
              <p:nvPr/>
            </p:nvSpPr>
            <p:spPr>
              <a:xfrm>
                <a:off x="2974775" y="2217400"/>
                <a:ext cx="261675" cy="229725"/>
              </a:xfrm>
              <a:custGeom>
                <a:avLst/>
                <a:gdLst/>
                <a:ahLst/>
                <a:cxnLst/>
                <a:rect l="l" t="t" r="r" b="b"/>
                <a:pathLst>
                  <a:path w="10467" h="9189" extrusionOk="0">
                    <a:moveTo>
                      <a:pt x="9467" y="0"/>
                    </a:moveTo>
                    <a:cubicBezTo>
                      <a:pt x="6964" y="0"/>
                      <a:pt x="4613" y="1841"/>
                      <a:pt x="2898" y="3505"/>
                    </a:cubicBezTo>
                    <a:cubicBezTo>
                      <a:pt x="1886" y="4518"/>
                      <a:pt x="901" y="5587"/>
                      <a:pt x="1" y="6684"/>
                    </a:cubicBezTo>
                    <a:cubicBezTo>
                      <a:pt x="507" y="7669"/>
                      <a:pt x="1210" y="8513"/>
                      <a:pt x="2054" y="9188"/>
                    </a:cubicBezTo>
                    <a:cubicBezTo>
                      <a:pt x="4502" y="4771"/>
                      <a:pt x="7147" y="1874"/>
                      <a:pt x="10466" y="101"/>
                    </a:cubicBezTo>
                    <a:cubicBezTo>
                      <a:pt x="10131" y="32"/>
                      <a:pt x="9798" y="0"/>
                      <a:pt x="9467" y="0"/>
                    </a:cubicBezTo>
                    <a:close/>
                  </a:path>
                </a:pathLst>
              </a:custGeom>
              <a:solidFill>
                <a:srgbClr val="FFFFFF">
                  <a:alpha val="714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06" name="Google Shape;1706;p31"/>
              <p:cNvSpPr/>
              <p:nvPr/>
            </p:nvSpPr>
            <p:spPr>
              <a:xfrm>
                <a:off x="3149900" y="2233275"/>
                <a:ext cx="156875" cy="306925"/>
              </a:xfrm>
              <a:custGeom>
                <a:avLst/>
                <a:gdLst/>
                <a:ahLst/>
                <a:cxnLst/>
                <a:rect l="l" t="t" r="r" b="b"/>
                <a:pathLst>
                  <a:path w="6275" h="12277" extrusionOk="0">
                    <a:moveTo>
                      <a:pt x="4530" y="1"/>
                    </a:moveTo>
                    <a:cubicBezTo>
                      <a:pt x="4812" y="1632"/>
                      <a:pt x="4333" y="5627"/>
                      <a:pt x="929" y="10016"/>
                    </a:cubicBezTo>
                    <a:cubicBezTo>
                      <a:pt x="676" y="10326"/>
                      <a:pt x="367" y="10804"/>
                      <a:pt x="1" y="11282"/>
                    </a:cubicBezTo>
                    <a:cubicBezTo>
                      <a:pt x="1173" y="11803"/>
                      <a:pt x="2563" y="12276"/>
                      <a:pt x="4013" y="12276"/>
                    </a:cubicBezTo>
                    <a:cubicBezTo>
                      <a:pt x="4129" y="12276"/>
                      <a:pt x="4245" y="12273"/>
                      <a:pt x="4362" y="12267"/>
                    </a:cubicBezTo>
                    <a:cubicBezTo>
                      <a:pt x="4924" y="10916"/>
                      <a:pt x="5346" y="9482"/>
                      <a:pt x="5571" y="8047"/>
                    </a:cubicBezTo>
                    <a:cubicBezTo>
                      <a:pt x="6021" y="5374"/>
                      <a:pt x="6275" y="2251"/>
                      <a:pt x="4530" y="1"/>
                    </a:cubicBezTo>
                    <a:close/>
                  </a:path>
                </a:pathLst>
              </a:custGeom>
              <a:solidFill>
                <a:srgbClr val="2E2D2D">
                  <a:alpha val="1606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07" name="Google Shape;1707;p31"/>
              <p:cNvSpPr/>
              <p:nvPr/>
            </p:nvSpPr>
            <p:spPr>
              <a:xfrm>
                <a:off x="3002925" y="2223425"/>
                <a:ext cx="204675" cy="163500"/>
              </a:xfrm>
              <a:custGeom>
                <a:avLst/>
                <a:gdLst/>
                <a:ahLst/>
                <a:cxnLst/>
                <a:rect l="l" t="t" r="r" b="b"/>
                <a:pathLst>
                  <a:path w="8187" h="6540" extrusionOk="0">
                    <a:moveTo>
                      <a:pt x="8018" y="1"/>
                    </a:moveTo>
                    <a:cubicBezTo>
                      <a:pt x="3882" y="507"/>
                      <a:pt x="675" y="4868"/>
                      <a:pt x="0" y="6331"/>
                    </a:cubicBezTo>
                    <a:cubicBezTo>
                      <a:pt x="44" y="6476"/>
                      <a:pt x="132" y="6540"/>
                      <a:pt x="251" y="6540"/>
                    </a:cubicBezTo>
                    <a:cubicBezTo>
                      <a:pt x="896" y="6540"/>
                      <a:pt x="2472" y="4703"/>
                      <a:pt x="3207" y="3968"/>
                    </a:cubicBezTo>
                    <a:cubicBezTo>
                      <a:pt x="3742" y="3433"/>
                      <a:pt x="5205" y="1998"/>
                      <a:pt x="5852" y="1492"/>
                    </a:cubicBezTo>
                    <a:cubicBezTo>
                      <a:pt x="6808" y="732"/>
                      <a:pt x="8187" y="113"/>
                      <a:pt x="8018" y="1"/>
                    </a:cubicBezTo>
                    <a:close/>
                  </a:path>
                </a:pathLst>
              </a:custGeom>
              <a:solidFill>
                <a:srgbClr val="FFFFFF">
                  <a:alpha val="839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08" name="Google Shape;1708;p31"/>
              <p:cNvSpPr/>
              <p:nvPr/>
            </p:nvSpPr>
            <p:spPr>
              <a:xfrm>
                <a:off x="3197725" y="2260475"/>
                <a:ext cx="115600" cy="266700"/>
              </a:xfrm>
              <a:custGeom>
                <a:avLst/>
                <a:gdLst/>
                <a:ahLst/>
                <a:cxnLst/>
                <a:rect l="l" t="t" r="r" b="b"/>
                <a:pathLst>
                  <a:path w="4624" h="10668" extrusionOk="0">
                    <a:moveTo>
                      <a:pt x="2955" y="0"/>
                    </a:moveTo>
                    <a:lnTo>
                      <a:pt x="2955" y="0"/>
                    </a:lnTo>
                    <a:cubicBezTo>
                      <a:pt x="2953" y="0"/>
                      <a:pt x="2953" y="3"/>
                      <a:pt x="2955" y="10"/>
                    </a:cubicBezTo>
                    <a:cubicBezTo>
                      <a:pt x="3968" y="4005"/>
                      <a:pt x="1" y="10307"/>
                      <a:pt x="1" y="10307"/>
                    </a:cubicBezTo>
                    <a:cubicBezTo>
                      <a:pt x="620" y="10576"/>
                      <a:pt x="1059" y="10668"/>
                      <a:pt x="1370" y="10668"/>
                    </a:cubicBezTo>
                    <a:cubicBezTo>
                      <a:pt x="2033" y="10668"/>
                      <a:pt x="2111" y="10250"/>
                      <a:pt x="2111" y="10250"/>
                    </a:cubicBezTo>
                    <a:cubicBezTo>
                      <a:pt x="4624" y="3640"/>
                      <a:pt x="3000" y="0"/>
                      <a:pt x="2955" y="0"/>
                    </a:cubicBezTo>
                    <a:close/>
                  </a:path>
                </a:pathLst>
              </a:custGeom>
              <a:solidFill>
                <a:srgbClr val="2E2D2D">
                  <a:alpha val="303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nvGrpSpPr>
          <p:cNvPr id="1709" name="Google Shape;1709;p31"/>
          <p:cNvGrpSpPr/>
          <p:nvPr/>
        </p:nvGrpSpPr>
        <p:grpSpPr>
          <a:xfrm rot="-4777033">
            <a:off x="8316942" y="946832"/>
            <a:ext cx="687224" cy="594316"/>
            <a:chOff x="1972500" y="5661994"/>
            <a:chExt cx="411475" cy="355850"/>
          </a:xfrm>
        </p:grpSpPr>
        <p:sp>
          <p:nvSpPr>
            <p:cNvPr id="1710" name="Google Shape;1710;p31"/>
            <p:cNvSpPr/>
            <p:nvPr/>
          </p:nvSpPr>
          <p:spPr>
            <a:xfrm>
              <a:off x="1993504" y="5665391"/>
              <a:ext cx="367175" cy="352375"/>
            </a:xfrm>
            <a:custGeom>
              <a:avLst/>
              <a:gdLst/>
              <a:ahLst/>
              <a:cxnLst/>
              <a:rect l="l" t="t" r="r" b="b"/>
              <a:pathLst>
                <a:path w="14687" h="14095" extrusionOk="0">
                  <a:moveTo>
                    <a:pt x="5374" y="0"/>
                  </a:moveTo>
                  <a:cubicBezTo>
                    <a:pt x="5234" y="0"/>
                    <a:pt x="5121" y="28"/>
                    <a:pt x="4981" y="28"/>
                  </a:cubicBezTo>
                  <a:cubicBezTo>
                    <a:pt x="4924" y="28"/>
                    <a:pt x="4868" y="28"/>
                    <a:pt x="4840" y="56"/>
                  </a:cubicBezTo>
                  <a:cubicBezTo>
                    <a:pt x="4699" y="85"/>
                    <a:pt x="4587" y="113"/>
                    <a:pt x="4474" y="141"/>
                  </a:cubicBezTo>
                  <a:lnTo>
                    <a:pt x="4334" y="169"/>
                  </a:lnTo>
                  <a:cubicBezTo>
                    <a:pt x="4221" y="197"/>
                    <a:pt x="4108" y="253"/>
                    <a:pt x="3996" y="281"/>
                  </a:cubicBezTo>
                  <a:lnTo>
                    <a:pt x="3855" y="338"/>
                  </a:lnTo>
                  <a:cubicBezTo>
                    <a:pt x="3743" y="394"/>
                    <a:pt x="3630" y="450"/>
                    <a:pt x="3546" y="507"/>
                  </a:cubicBezTo>
                  <a:lnTo>
                    <a:pt x="3405" y="563"/>
                  </a:lnTo>
                  <a:cubicBezTo>
                    <a:pt x="3321" y="647"/>
                    <a:pt x="3236" y="703"/>
                    <a:pt x="3124" y="760"/>
                  </a:cubicBezTo>
                  <a:cubicBezTo>
                    <a:pt x="3096" y="788"/>
                    <a:pt x="3068" y="844"/>
                    <a:pt x="3011" y="872"/>
                  </a:cubicBezTo>
                  <a:lnTo>
                    <a:pt x="2983" y="872"/>
                  </a:lnTo>
                  <a:cubicBezTo>
                    <a:pt x="2955" y="900"/>
                    <a:pt x="2899" y="929"/>
                    <a:pt x="2871" y="957"/>
                  </a:cubicBezTo>
                  <a:lnTo>
                    <a:pt x="2758" y="1041"/>
                  </a:lnTo>
                  <a:cubicBezTo>
                    <a:pt x="2674" y="1097"/>
                    <a:pt x="2589" y="1154"/>
                    <a:pt x="2505" y="1238"/>
                  </a:cubicBezTo>
                  <a:lnTo>
                    <a:pt x="2364" y="1351"/>
                  </a:lnTo>
                  <a:lnTo>
                    <a:pt x="2139" y="1576"/>
                  </a:lnTo>
                  <a:lnTo>
                    <a:pt x="2027" y="1688"/>
                  </a:lnTo>
                  <a:cubicBezTo>
                    <a:pt x="1942" y="1773"/>
                    <a:pt x="1886" y="1829"/>
                    <a:pt x="1802" y="1913"/>
                  </a:cubicBezTo>
                  <a:lnTo>
                    <a:pt x="1717" y="2026"/>
                  </a:lnTo>
                  <a:lnTo>
                    <a:pt x="1520" y="2279"/>
                  </a:lnTo>
                  <a:cubicBezTo>
                    <a:pt x="1492" y="2335"/>
                    <a:pt x="1464" y="2363"/>
                    <a:pt x="1436" y="2391"/>
                  </a:cubicBezTo>
                  <a:cubicBezTo>
                    <a:pt x="1408" y="2420"/>
                    <a:pt x="1323" y="2560"/>
                    <a:pt x="1267" y="2645"/>
                  </a:cubicBezTo>
                  <a:lnTo>
                    <a:pt x="1183" y="2757"/>
                  </a:lnTo>
                  <a:lnTo>
                    <a:pt x="1042" y="2982"/>
                  </a:lnTo>
                  <a:lnTo>
                    <a:pt x="958" y="3095"/>
                  </a:lnTo>
                  <a:cubicBezTo>
                    <a:pt x="929" y="3179"/>
                    <a:pt x="873" y="3235"/>
                    <a:pt x="845" y="3292"/>
                  </a:cubicBezTo>
                  <a:lnTo>
                    <a:pt x="676" y="3573"/>
                  </a:lnTo>
                  <a:cubicBezTo>
                    <a:pt x="592" y="3714"/>
                    <a:pt x="507" y="3854"/>
                    <a:pt x="451" y="4023"/>
                  </a:cubicBezTo>
                  <a:cubicBezTo>
                    <a:pt x="423" y="4079"/>
                    <a:pt x="395" y="4136"/>
                    <a:pt x="367" y="4192"/>
                  </a:cubicBezTo>
                  <a:cubicBezTo>
                    <a:pt x="339" y="4276"/>
                    <a:pt x="310" y="4389"/>
                    <a:pt x="254" y="4473"/>
                  </a:cubicBezTo>
                  <a:cubicBezTo>
                    <a:pt x="226" y="4586"/>
                    <a:pt x="226" y="4614"/>
                    <a:pt x="198" y="4698"/>
                  </a:cubicBezTo>
                  <a:cubicBezTo>
                    <a:pt x="170" y="4783"/>
                    <a:pt x="142" y="4867"/>
                    <a:pt x="142" y="4952"/>
                  </a:cubicBezTo>
                  <a:cubicBezTo>
                    <a:pt x="114" y="5036"/>
                    <a:pt x="114" y="5120"/>
                    <a:pt x="85" y="5177"/>
                  </a:cubicBezTo>
                  <a:cubicBezTo>
                    <a:pt x="85" y="5261"/>
                    <a:pt x="57" y="5289"/>
                    <a:pt x="57" y="5317"/>
                  </a:cubicBezTo>
                  <a:cubicBezTo>
                    <a:pt x="29" y="5458"/>
                    <a:pt x="29" y="5571"/>
                    <a:pt x="1" y="5711"/>
                  </a:cubicBezTo>
                  <a:lnTo>
                    <a:pt x="1" y="5824"/>
                  </a:lnTo>
                  <a:lnTo>
                    <a:pt x="1" y="6218"/>
                  </a:lnTo>
                  <a:lnTo>
                    <a:pt x="1" y="6358"/>
                  </a:lnTo>
                  <a:cubicBezTo>
                    <a:pt x="1" y="6499"/>
                    <a:pt x="1" y="6611"/>
                    <a:pt x="57" y="6780"/>
                  </a:cubicBezTo>
                  <a:cubicBezTo>
                    <a:pt x="57" y="6808"/>
                    <a:pt x="57" y="6837"/>
                    <a:pt x="57" y="6865"/>
                  </a:cubicBezTo>
                  <a:lnTo>
                    <a:pt x="57" y="6893"/>
                  </a:lnTo>
                  <a:lnTo>
                    <a:pt x="57" y="6921"/>
                  </a:lnTo>
                  <a:cubicBezTo>
                    <a:pt x="57" y="7062"/>
                    <a:pt x="85" y="7202"/>
                    <a:pt x="114" y="7343"/>
                  </a:cubicBezTo>
                  <a:cubicBezTo>
                    <a:pt x="114" y="7343"/>
                    <a:pt x="114" y="7371"/>
                    <a:pt x="114" y="7399"/>
                  </a:cubicBezTo>
                  <a:lnTo>
                    <a:pt x="114" y="7427"/>
                  </a:lnTo>
                  <a:cubicBezTo>
                    <a:pt x="170" y="7568"/>
                    <a:pt x="198" y="7737"/>
                    <a:pt x="254" y="7906"/>
                  </a:cubicBezTo>
                  <a:cubicBezTo>
                    <a:pt x="310" y="8074"/>
                    <a:pt x="395" y="8271"/>
                    <a:pt x="479" y="8468"/>
                  </a:cubicBezTo>
                  <a:cubicBezTo>
                    <a:pt x="507" y="8525"/>
                    <a:pt x="536" y="8581"/>
                    <a:pt x="564" y="8637"/>
                  </a:cubicBezTo>
                  <a:cubicBezTo>
                    <a:pt x="592" y="8693"/>
                    <a:pt x="620" y="8778"/>
                    <a:pt x="648" y="8862"/>
                  </a:cubicBezTo>
                  <a:lnTo>
                    <a:pt x="648" y="8890"/>
                  </a:lnTo>
                  <a:cubicBezTo>
                    <a:pt x="704" y="8975"/>
                    <a:pt x="761" y="9087"/>
                    <a:pt x="817" y="9172"/>
                  </a:cubicBezTo>
                  <a:lnTo>
                    <a:pt x="845" y="9200"/>
                  </a:lnTo>
                  <a:cubicBezTo>
                    <a:pt x="929" y="9397"/>
                    <a:pt x="1042" y="9565"/>
                    <a:pt x="1154" y="9734"/>
                  </a:cubicBezTo>
                  <a:lnTo>
                    <a:pt x="1183" y="9791"/>
                  </a:lnTo>
                  <a:cubicBezTo>
                    <a:pt x="1745" y="10606"/>
                    <a:pt x="2449" y="11338"/>
                    <a:pt x="3208" y="11985"/>
                  </a:cubicBezTo>
                  <a:cubicBezTo>
                    <a:pt x="3293" y="12041"/>
                    <a:pt x="3349" y="12097"/>
                    <a:pt x="3433" y="12154"/>
                  </a:cubicBezTo>
                  <a:lnTo>
                    <a:pt x="3574" y="12266"/>
                  </a:lnTo>
                  <a:cubicBezTo>
                    <a:pt x="3715" y="12351"/>
                    <a:pt x="3827" y="12435"/>
                    <a:pt x="3940" y="12519"/>
                  </a:cubicBezTo>
                  <a:lnTo>
                    <a:pt x="4165" y="12688"/>
                  </a:lnTo>
                  <a:cubicBezTo>
                    <a:pt x="4277" y="12773"/>
                    <a:pt x="4418" y="12829"/>
                    <a:pt x="4530" y="12913"/>
                  </a:cubicBezTo>
                  <a:lnTo>
                    <a:pt x="4756" y="13054"/>
                  </a:lnTo>
                  <a:lnTo>
                    <a:pt x="5093" y="13251"/>
                  </a:lnTo>
                  <a:lnTo>
                    <a:pt x="5346" y="13363"/>
                  </a:lnTo>
                  <a:lnTo>
                    <a:pt x="5459" y="13420"/>
                  </a:lnTo>
                  <a:lnTo>
                    <a:pt x="5515" y="13448"/>
                  </a:lnTo>
                  <a:lnTo>
                    <a:pt x="5712" y="13532"/>
                  </a:lnTo>
                  <a:lnTo>
                    <a:pt x="5853" y="13589"/>
                  </a:lnTo>
                  <a:lnTo>
                    <a:pt x="6050" y="13673"/>
                  </a:lnTo>
                  <a:lnTo>
                    <a:pt x="6303" y="13757"/>
                  </a:lnTo>
                  <a:lnTo>
                    <a:pt x="6387" y="13785"/>
                  </a:lnTo>
                  <a:lnTo>
                    <a:pt x="6640" y="13870"/>
                  </a:lnTo>
                  <a:lnTo>
                    <a:pt x="6866" y="13926"/>
                  </a:lnTo>
                  <a:lnTo>
                    <a:pt x="6894" y="13926"/>
                  </a:lnTo>
                  <a:lnTo>
                    <a:pt x="7062" y="13954"/>
                  </a:lnTo>
                  <a:lnTo>
                    <a:pt x="7344" y="14011"/>
                  </a:lnTo>
                  <a:lnTo>
                    <a:pt x="7484" y="14039"/>
                  </a:lnTo>
                  <a:lnTo>
                    <a:pt x="7625" y="14067"/>
                  </a:lnTo>
                  <a:lnTo>
                    <a:pt x="7878" y="14095"/>
                  </a:lnTo>
                  <a:lnTo>
                    <a:pt x="9285" y="14095"/>
                  </a:lnTo>
                  <a:lnTo>
                    <a:pt x="9566" y="14039"/>
                  </a:lnTo>
                  <a:lnTo>
                    <a:pt x="9679" y="14039"/>
                  </a:lnTo>
                  <a:lnTo>
                    <a:pt x="9763" y="14011"/>
                  </a:lnTo>
                  <a:lnTo>
                    <a:pt x="10073" y="13926"/>
                  </a:lnTo>
                  <a:lnTo>
                    <a:pt x="10185" y="13898"/>
                  </a:lnTo>
                  <a:lnTo>
                    <a:pt x="10326" y="13898"/>
                  </a:lnTo>
                  <a:cubicBezTo>
                    <a:pt x="10438" y="13842"/>
                    <a:pt x="10551" y="13814"/>
                    <a:pt x="10635" y="13785"/>
                  </a:cubicBezTo>
                  <a:lnTo>
                    <a:pt x="10664" y="13785"/>
                  </a:lnTo>
                  <a:lnTo>
                    <a:pt x="10776" y="13729"/>
                  </a:lnTo>
                  <a:cubicBezTo>
                    <a:pt x="10860" y="13701"/>
                    <a:pt x="10945" y="13645"/>
                    <a:pt x="11029" y="13617"/>
                  </a:cubicBezTo>
                  <a:lnTo>
                    <a:pt x="11114" y="13560"/>
                  </a:lnTo>
                  <a:lnTo>
                    <a:pt x="11170" y="13532"/>
                  </a:lnTo>
                  <a:cubicBezTo>
                    <a:pt x="11282" y="13476"/>
                    <a:pt x="11367" y="13420"/>
                    <a:pt x="11451" y="13363"/>
                  </a:cubicBezTo>
                  <a:lnTo>
                    <a:pt x="11536" y="13307"/>
                  </a:lnTo>
                  <a:lnTo>
                    <a:pt x="11564" y="13279"/>
                  </a:lnTo>
                  <a:cubicBezTo>
                    <a:pt x="11676" y="13195"/>
                    <a:pt x="11789" y="13110"/>
                    <a:pt x="11901" y="12998"/>
                  </a:cubicBezTo>
                  <a:cubicBezTo>
                    <a:pt x="12548" y="12435"/>
                    <a:pt x="13646" y="11366"/>
                    <a:pt x="14096" y="10381"/>
                  </a:cubicBezTo>
                  <a:cubicBezTo>
                    <a:pt x="14124" y="10325"/>
                    <a:pt x="14152" y="10241"/>
                    <a:pt x="14180" y="10184"/>
                  </a:cubicBezTo>
                  <a:cubicBezTo>
                    <a:pt x="14293" y="10156"/>
                    <a:pt x="14321" y="10128"/>
                    <a:pt x="14321" y="10072"/>
                  </a:cubicBezTo>
                  <a:cubicBezTo>
                    <a:pt x="14377" y="9987"/>
                    <a:pt x="14433" y="9875"/>
                    <a:pt x="14462" y="9791"/>
                  </a:cubicBezTo>
                  <a:cubicBezTo>
                    <a:pt x="14490" y="9734"/>
                    <a:pt x="14490" y="9678"/>
                    <a:pt x="14518" y="9622"/>
                  </a:cubicBezTo>
                  <a:cubicBezTo>
                    <a:pt x="14546" y="9509"/>
                    <a:pt x="14602" y="9425"/>
                    <a:pt x="14602" y="9312"/>
                  </a:cubicBezTo>
                  <a:cubicBezTo>
                    <a:pt x="14602" y="9256"/>
                    <a:pt x="14602" y="9200"/>
                    <a:pt x="14630" y="9143"/>
                  </a:cubicBezTo>
                  <a:cubicBezTo>
                    <a:pt x="14658" y="9031"/>
                    <a:pt x="14687" y="8918"/>
                    <a:pt x="14687" y="8806"/>
                  </a:cubicBezTo>
                  <a:lnTo>
                    <a:pt x="14687" y="8637"/>
                  </a:lnTo>
                  <a:lnTo>
                    <a:pt x="14687" y="8271"/>
                  </a:lnTo>
                  <a:lnTo>
                    <a:pt x="14687" y="8103"/>
                  </a:lnTo>
                  <a:cubicBezTo>
                    <a:pt x="14687" y="7990"/>
                    <a:pt x="14687" y="7849"/>
                    <a:pt x="14658" y="7737"/>
                  </a:cubicBezTo>
                  <a:cubicBezTo>
                    <a:pt x="14658" y="7681"/>
                    <a:pt x="14658" y="7624"/>
                    <a:pt x="14630" y="7568"/>
                  </a:cubicBezTo>
                  <a:cubicBezTo>
                    <a:pt x="14630" y="7427"/>
                    <a:pt x="14602" y="7315"/>
                    <a:pt x="14574" y="7202"/>
                  </a:cubicBezTo>
                  <a:cubicBezTo>
                    <a:pt x="14574" y="7146"/>
                    <a:pt x="14546" y="7090"/>
                    <a:pt x="14518" y="7005"/>
                  </a:cubicBezTo>
                  <a:cubicBezTo>
                    <a:pt x="14490" y="6893"/>
                    <a:pt x="14462" y="6780"/>
                    <a:pt x="14433" y="6668"/>
                  </a:cubicBezTo>
                  <a:cubicBezTo>
                    <a:pt x="14377" y="6555"/>
                    <a:pt x="14377" y="6527"/>
                    <a:pt x="14349" y="6443"/>
                  </a:cubicBezTo>
                  <a:cubicBezTo>
                    <a:pt x="14321" y="6358"/>
                    <a:pt x="14265" y="6218"/>
                    <a:pt x="14208" y="6105"/>
                  </a:cubicBezTo>
                  <a:cubicBezTo>
                    <a:pt x="14180" y="5964"/>
                    <a:pt x="14152" y="5936"/>
                    <a:pt x="14124" y="5852"/>
                  </a:cubicBezTo>
                  <a:cubicBezTo>
                    <a:pt x="14068" y="5796"/>
                    <a:pt x="14011" y="5627"/>
                    <a:pt x="13955" y="5514"/>
                  </a:cubicBezTo>
                  <a:cubicBezTo>
                    <a:pt x="13899" y="5374"/>
                    <a:pt x="13871" y="5345"/>
                    <a:pt x="13814" y="5261"/>
                  </a:cubicBezTo>
                  <a:cubicBezTo>
                    <a:pt x="13786" y="5177"/>
                    <a:pt x="13702" y="5064"/>
                    <a:pt x="13646" y="4952"/>
                  </a:cubicBezTo>
                  <a:cubicBezTo>
                    <a:pt x="13589" y="4839"/>
                    <a:pt x="13533" y="4783"/>
                    <a:pt x="13477" y="4670"/>
                  </a:cubicBezTo>
                  <a:cubicBezTo>
                    <a:pt x="13421" y="4586"/>
                    <a:pt x="13364" y="4473"/>
                    <a:pt x="13280" y="4389"/>
                  </a:cubicBezTo>
                  <a:lnTo>
                    <a:pt x="13083" y="4108"/>
                  </a:lnTo>
                  <a:cubicBezTo>
                    <a:pt x="12999" y="4023"/>
                    <a:pt x="12942" y="3911"/>
                    <a:pt x="12858" y="3826"/>
                  </a:cubicBezTo>
                  <a:cubicBezTo>
                    <a:pt x="12802" y="3742"/>
                    <a:pt x="12689" y="3629"/>
                    <a:pt x="12605" y="3545"/>
                  </a:cubicBezTo>
                  <a:cubicBezTo>
                    <a:pt x="12520" y="3432"/>
                    <a:pt x="12464" y="3376"/>
                    <a:pt x="12408" y="3292"/>
                  </a:cubicBezTo>
                  <a:cubicBezTo>
                    <a:pt x="12323" y="3207"/>
                    <a:pt x="12183" y="3067"/>
                    <a:pt x="12070" y="2954"/>
                  </a:cubicBezTo>
                  <a:cubicBezTo>
                    <a:pt x="11958" y="2842"/>
                    <a:pt x="11958" y="2842"/>
                    <a:pt x="11901" y="2785"/>
                  </a:cubicBezTo>
                  <a:cubicBezTo>
                    <a:pt x="11704" y="2588"/>
                    <a:pt x="11536" y="2420"/>
                    <a:pt x="11339" y="2279"/>
                  </a:cubicBezTo>
                  <a:cubicBezTo>
                    <a:pt x="11114" y="2110"/>
                    <a:pt x="10945" y="1969"/>
                    <a:pt x="10748" y="1801"/>
                  </a:cubicBezTo>
                  <a:cubicBezTo>
                    <a:pt x="10664" y="1744"/>
                    <a:pt x="10579" y="1716"/>
                    <a:pt x="10495" y="1660"/>
                  </a:cubicBezTo>
                  <a:cubicBezTo>
                    <a:pt x="10410" y="1604"/>
                    <a:pt x="10270" y="1491"/>
                    <a:pt x="10157" y="1407"/>
                  </a:cubicBezTo>
                  <a:cubicBezTo>
                    <a:pt x="10045" y="1322"/>
                    <a:pt x="9960" y="1294"/>
                    <a:pt x="9848" y="1238"/>
                  </a:cubicBezTo>
                  <a:cubicBezTo>
                    <a:pt x="9763" y="1182"/>
                    <a:pt x="9651" y="1097"/>
                    <a:pt x="9538" y="1041"/>
                  </a:cubicBezTo>
                  <a:cubicBezTo>
                    <a:pt x="9426" y="985"/>
                    <a:pt x="9341" y="929"/>
                    <a:pt x="9229" y="872"/>
                  </a:cubicBezTo>
                  <a:cubicBezTo>
                    <a:pt x="9116" y="844"/>
                    <a:pt x="9032" y="788"/>
                    <a:pt x="8919" y="732"/>
                  </a:cubicBezTo>
                  <a:cubicBezTo>
                    <a:pt x="8807" y="703"/>
                    <a:pt x="8694" y="647"/>
                    <a:pt x="8582" y="591"/>
                  </a:cubicBezTo>
                  <a:lnTo>
                    <a:pt x="8300" y="478"/>
                  </a:lnTo>
                  <a:cubicBezTo>
                    <a:pt x="8160" y="422"/>
                    <a:pt x="8047" y="394"/>
                    <a:pt x="7935" y="366"/>
                  </a:cubicBezTo>
                  <a:cubicBezTo>
                    <a:pt x="7822" y="310"/>
                    <a:pt x="7766" y="310"/>
                    <a:pt x="7681" y="281"/>
                  </a:cubicBezTo>
                  <a:lnTo>
                    <a:pt x="7344" y="169"/>
                  </a:lnTo>
                  <a:lnTo>
                    <a:pt x="7091" y="113"/>
                  </a:lnTo>
                  <a:cubicBezTo>
                    <a:pt x="6978" y="85"/>
                    <a:pt x="6837" y="85"/>
                    <a:pt x="6725" y="56"/>
                  </a:cubicBezTo>
                  <a:cubicBezTo>
                    <a:pt x="6584" y="56"/>
                    <a:pt x="6584" y="28"/>
                    <a:pt x="6500" y="28"/>
                  </a:cubicBezTo>
                  <a:cubicBezTo>
                    <a:pt x="6359" y="28"/>
                    <a:pt x="6247" y="0"/>
                    <a:pt x="6106" y="0"/>
                  </a:cubicBezTo>
                  <a:close/>
                </a:path>
              </a:pathLst>
            </a:custGeom>
            <a:solidFill>
              <a:schemeClr val="lt1"/>
            </a:solidFill>
            <a:ln w="114300" cap="flat" cmpd="sng">
              <a:solidFill>
                <a:schemeClr val="lt1"/>
              </a:solidFill>
              <a:prstDash val="solid"/>
              <a:round/>
              <a:headEnd type="none" w="sm" len="sm"/>
              <a:tailEnd type="none" w="sm" len="sm"/>
            </a:ln>
            <a:effectLst>
              <a:outerShdw blurRad="57150" dist="19050" dir="5400000" algn="bl" rotWithShape="0">
                <a:schemeClr val="dk1">
                  <a:alpha val="50000"/>
                </a:scheme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711" name="Google Shape;1711;p31"/>
            <p:cNvGrpSpPr/>
            <p:nvPr/>
          </p:nvGrpSpPr>
          <p:grpSpPr>
            <a:xfrm>
              <a:off x="1972500" y="5661994"/>
              <a:ext cx="411475" cy="355850"/>
              <a:chOff x="1923300" y="3272475"/>
              <a:chExt cx="411475" cy="355850"/>
            </a:xfrm>
          </p:grpSpPr>
          <p:sp>
            <p:nvSpPr>
              <p:cNvPr id="1712" name="Google Shape;1712;p31"/>
              <p:cNvSpPr/>
              <p:nvPr/>
            </p:nvSpPr>
            <p:spPr>
              <a:xfrm>
                <a:off x="2137825" y="3547800"/>
                <a:ext cx="135750" cy="80100"/>
              </a:xfrm>
              <a:custGeom>
                <a:avLst/>
                <a:gdLst/>
                <a:ahLst/>
                <a:cxnLst/>
                <a:rect l="l" t="t" r="r" b="b"/>
                <a:pathLst>
                  <a:path w="5430" h="3204" extrusionOk="0">
                    <a:moveTo>
                      <a:pt x="2982" y="1"/>
                    </a:moveTo>
                    <a:cubicBezTo>
                      <a:pt x="2279" y="789"/>
                      <a:pt x="1547" y="1548"/>
                      <a:pt x="816" y="2308"/>
                    </a:cubicBezTo>
                    <a:cubicBezTo>
                      <a:pt x="535" y="2561"/>
                      <a:pt x="281" y="2842"/>
                      <a:pt x="0" y="3124"/>
                    </a:cubicBezTo>
                    <a:cubicBezTo>
                      <a:pt x="314" y="3177"/>
                      <a:pt x="628" y="3204"/>
                      <a:pt x="939" y="3204"/>
                    </a:cubicBezTo>
                    <a:cubicBezTo>
                      <a:pt x="1773" y="3204"/>
                      <a:pt x="2590" y="3014"/>
                      <a:pt x="3348" y="2645"/>
                    </a:cubicBezTo>
                    <a:cubicBezTo>
                      <a:pt x="3601" y="2364"/>
                      <a:pt x="3854" y="2111"/>
                      <a:pt x="4108" y="1829"/>
                    </a:cubicBezTo>
                    <a:cubicBezTo>
                      <a:pt x="4558" y="1267"/>
                      <a:pt x="5008" y="704"/>
                      <a:pt x="5430" y="85"/>
                    </a:cubicBezTo>
                    <a:lnTo>
                      <a:pt x="5430" y="85"/>
                    </a:lnTo>
                    <a:cubicBezTo>
                      <a:pt x="5025" y="220"/>
                      <a:pt x="4595" y="297"/>
                      <a:pt x="4186" y="297"/>
                    </a:cubicBezTo>
                    <a:cubicBezTo>
                      <a:pt x="3740" y="297"/>
                      <a:pt x="3319" y="206"/>
                      <a:pt x="2982" y="1"/>
                    </a:cubicBezTo>
                    <a:close/>
                  </a:path>
                </a:pathLst>
              </a:custGeom>
              <a:solidFill>
                <a:srgbClr val="E552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13" name="Google Shape;1713;p31"/>
              <p:cNvSpPr/>
              <p:nvPr/>
            </p:nvSpPr>
            <p:spPr>
              <a:xfrm>
                <a:off x="2157500" y="3553425"/>
                <a:ext cx="97800" cy="74575"/>
              </a:xfrm>
              <a:custGeom>
                <a:avLst/>
                <a:gdLst/>
                <a:ahLst/>
                <a:cxnLst/>
                <a:rect l="l" t="t" r="r" b="b"/>
                <a:pathLst>
                  <a:path w="3912" h="2983" extrusionOk="0">
                    <a:moveTo>
                      <a:pt x="2786" y="1"/>
                    </a:moveTo>
                    <a:cubicBezTo>
                      <a:pt x="1970" y="789"/>
                      <a:pt x="1323" y="1745"/>
                      <a:pt x="507" y="2533"/>
                    </a:cubicBezTo>
                    <a:lnTo>
                      <a:pt x="1" y="2983"/>
                    </a:lnTo>
                    <a:cubicBezTo>
                      <a:pt x="592" y="2983"/>
                      <a:pt x="1182" y="2899"/>
                      <a:pt x="1745" y="2730"/>
                    </a:cubicBezTo>
                    <a:cubicBezTo>
                      <a:pt x="1914" y="2561"/>
                      <a:pt x="2083" y="2392"/>
                      <a:pt x="2251" y="2195"/>
                    </a:cubicBezTo>
                    <a:cubicBezTo>
                      <a:pt x="2842" y="1520"/>
                      <a:pt x="3405" y="789"/>
                      <a:pt x="3911" y="29"/>
                    </a:cubicBezTo>
                    <a:lnTo>
                      <a:pt x="3911" y="29"/>
                    </a:lnTo>
                    <a:cubicBezTo>
                      <a:pt x="3747" y="54"/>
                      <a:pt x="3577" y="68"/>
                      <a:pt x="3406" y="68"/>
                    </a:cubicBezTo>
                    <a:cubicBezTo>
                      <a:pt x="3197" y="68"/>
                      <a:pt x="2987" y="47"/>
                      <a:pt x="2786" y="1"/>
                    </a:cubicBezTo>
                    <a:close/>
                  </a:path>
                </a:pathLst>
              </a:custGeom>
              <a:solidFill>
                <a:srgbClr val="D84A0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714" name="Google Shape;1714;p31"/>
              <p:cNvGrpSpPr/>
              <p:nvPr/>
            </p:nvGrpSpPr>
            <p:grpSpPr>
              <a:xfrm>
                <a:off x="1923300" y="3272475"/>
                <a:ext cx="411475" cy="355850"/>
                <a:chOff x="1923300" y="3272475"/>
                <a:chExt cx="411475" cy="355850"/>
              </a:xfrm>
            </p:grpSpPr>
            <p:sp>
              <p:nvSpPr>
                <p:cNvPr id="1715" name="Google Shape;1715;p31"/>
                <p:cNvSpPr/>
                <p:nvPr/>
              </p:nvSpPr>
              <p:spPr>
                <a:xfrm>
                  <a:off x="1923300" y="3287525"/>
                  <a:ext cx="400925" cy="340175"/>
                </a:xfrm>
                <a:custGeom>
                  <a:avLst/>
                  <a:gdLst/>
                  <a:ahLst/>
                  <a:cxnLst/>
                  <a:rect l="l" t="t" r="r" b="b"/>
                  <a:pathLst>
                    <a:path w="16037" h="13607" extrusionOk="0">
                      <a:moveTo>
                        <a:pt x="4754" y="0"/>
                      </a:moveTo>
                      <a:cubicBezTo>
                        <a:pt x="4425" y="0"/>
                        <a:pt x="4098" y="97"/>
                        <a:pt x="3770" y="312"/>
                      </a:cubicBezTo>
                      <a:cubicBezTo>
                        <a:pt x="2589" y="1072"/>
                        <a:pt x="1885" y="2309"/>
                        <a:pt x="1463" y="3013"/>
                      </a:cubicBezTo>
                      <a:cubicBezTo>
                        <a:pt x="0" y="5460"/>
                        <a:pt x="929" y="8836"/>
                        <a:pt x="4052" y="11425"/>
                      </a:cubicBezTo>
                      <a:cubicBezTo>
                        <a:pt x="5825" y="12910"/>
                        <a:pt x="7761" y="13607"/>
                        <a:pt x="9470" y="13607"/>
                      </a:cubicBezTo>
                      <a:cubicBezTo>
                        <a:pt x="10770" y="13607"/>
                        <a:pt x="11938" y="13203"/>
                        <a:pt x="12801" y="12437"/>
                      </a:cubicBezTo>
                      <a:cubicBezTo>
                        <a:pt x="13448" y="11875"/>
                        <a:pt x="14517" y="10806"/>
                        <a:pt x="14995" y="9793"/>
                      </a:cubicBezTo>
                      <a:cubicBezTo>
                        <a:pt x="16036" y="7570"/>
                        <a:pt x="12914" y="6276"/>
                        <a:pt x="10213" y="4026"/>
                      </a:cubicBezTo>
                      <a:cubicBezTo>
                        <a:pt x="7959" y="2167"/>
                        <a:pt x="6319" y="0"/>
                        <a:pt x="4754"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16" name="Google Shape;1716;p31"/>
                <p:cNvSpPr/>
                <p:nvPr/>
              </p:nvSpPr>
              <p:spPr>
                <a:xfrm>
                  <a:off x="1956350" y="3401525"/>
                  <a:ext cx="58400" cy="93550"/>
                </a:xfrm>
                <a:custGeom>
                  <a:avLst/>
                  <a:gdLst/>
                  <a:ahLst/>
                  <a:cxnLst/>
                  <a:rect l="l" t="t" r="r" b="b"/>
                  <a:pathLst>
                    <a:path w="2336" h="3742" extrusionOk="0">
                      <a:moveTo>
                        <a:pt x="2139" y="0"/>
                      </a:moveTo>
                      <a:cubicBezTo>
                        <a:pt x="1604" y="703"/>
                        <a:pt x="1182" y="1491"/>
                        <a:pt x="704" y="2223"/>
                      </a:cubicBezTo>
                      <a:cubicBezTo>
                        <a:pt x="451" y="2588"/>
                        <a:pt x="226" y="2982"/>
                        <a:pt x="1" y="3348"/>
                      </a:cubicBezTo>
                      <a:cubicBezTo>
                        <a:pt x="57" y="3460"/>
                        <a:pt x="113" y="3629"/>
                        <a:pt x="198" y="3742"/>
                      </a:cubicBezTo>
                      <a:cubicBezTo>
                        <a:pt x="310" y="3601"/>
                        <a:pt x="423" y="3460"/>
                        <a:pt x="507" y="3320"/>
                      </a:cubicBezTo>
                      <a:cubicBezTo>
                        <a:pt x="1182" y="2448"/>
                        <a:pt x="1632" y="1379"/>
                        <a:pt x="2336" y="563"/>
                      </a:cubicBezTo>
                      <a:cubicBezTo>
                        <a:pt x="2251" y="394"/>
                        <a:pt x="2195" y="197"/>
                        <a:pt x="2139" y="0"/>
                      </a:cubicBezTo>
                      <a:close/>
                    </a:path>
                  </a:pathLst>
                </a:custGeom>
                <a:solidFill>
                  <a:srgbClr val="FFFFFF">
                    <a:alpha val="3810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17" name="Google Shape;1717;p31"/>
                <p:cNvSpPr/>
                <p:nvPr/>
              </p:nvSpPr>
              <p:spPr>
                <a:xfrm>
                  <a:off x="2029500" y="3397300"/>
                  <a:ext cx="293325" cy="230475"/>
                </a:xfrm>
                <a:custGeom>
                  <a:avLst/>
                  <a:gdLst/>
                  <a:ahLst/>
                  <a:cxnLst/>
                  <a:rect l="l" t="t" r="r" b="b"/>
                  <a:pathLst>
                    <a:path w="11733" h="9219" extrusionOk="0">
                      <a:moveTo>
                        <a:pt x="6415" y="0"/>
                      </a:moveTo>
                      <a:cubicBezTo>
                        <a:pt x="4811" y="1660"/>
                        <a:pt x="3377" y="3489"/>
                        <a:pt x="1857" y="5233"/>
                      </a:cubicBezTo>
                      <a:cubicBezTo>
                        <a:pt x="1238" y="5908"/>
                        <a:pt x="619" y="6555"/>
                        <a:pt x="1" y="7202"/>
                      </a:cubicBezTo>
                      <a:cubicBezTo>
                        <a:pt x="1731" y="8571"/>
                        <a:pt x="3593" y="9218"/>
                        <a:pt x="5238" y="9218"/>
                      </a:cubicBezTo>
                      <a:cubicBezTo>
                        <a:pt x="6535" y="9218"/>
                        <a:pt x="7697" y="8815"/>
                        <a:pt x="8553" y="8046"/>
                      </a:cubicBezTo>
                      <a:cubicBezTo>
                        <a:pt x="9200" y="7484"/>
                        <a:pt x="10269" y="6443"/>
                        <a:pt x="10747" y="5430"/>
                      </a:cubicBezTo>
                      <a:cubicBezTo>
                        <a:pt x="11732" y="3320"/>
                        <a:pt x="9003" y="2054"/>
                        <a:pt x="6415" y="0"/>
                      </a:cubicBezTo>
                      <a:close/>
                    </a:path>
                  </a:pathLst>
                </a:custGeom>
                <a:solidFill>
                  <a:srgbClr val="EC3850">
                    <a:alpha val="714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18" name="Google Shape;1718;p31"/>
                <p:cNvSpPr/>
                <p:nvPr/>
              </p:nvSpPr>
              <p:spPr>
                <a:xfrm>
                  <a:off x="1944400" y="3296725"/>
                  <a:ext cx="70350" cy="109725"/>
                </a:xfrm>
                <a:custGeom>
                  <a:avLst/>
                  <a:gdLst/>
                  <a:ahLst/>
                  <a:cxnLst/>
                  <a:rect l="l" t="t" r="r" b="b"/>
                  <a:pathLst>
                    <a:path w="2814" h="4389" extrusionOk="0">
                      <a:moveTo>
                        <a:pt x="2814" y="0"/>
                      </a:moveTo>
                      <a:lnTo>
                        <a:pt x="2814" y="0"/>
                      </a:lnTo>
                      <a:cubicBezTo>
                        <a:pt x="1717" y="788"/>
                        <a:pt x="1041" y="1970"/>
                        <a:pt x="619" y="2645"/>
                      </a:cubicBezTo>
                      <a:cubicBezTo>
                        <a:pt x="310" y="3179"/>
                        <a:pt x="85" y="3770"/>
                        <a:pt x="0" y="4389"/>
                      </a:cubicBezTo>
                      <a:lnTo>
                        <a:pt x="141" y="4248"/>
                      </a:lnTo>
                      <a:cubicBezTo>
                        <a:pt x="788" y="2870"/>
                        <a:pt x="1632" y="1632"/>
                        <a:pt x="2673" y="535"/>
                      </a:cubicBezTo>
                      <a:cubicBezTo>
                        <a:pt x="2701" y="422"/>
                        <a:pt x="2729" y="310"/>
                        <a:pt x="2786" y="197"/>
                      </a:cubicBezTo>
                      <a:lnTo>
                        <a:pt x="2786" y="169"/>
                      </a:lnTo>
                      <a:cubicBezTo>
                        <a:pt x="2786" y="113"/>
                        <a:pt x="2814" y="56"/>
                        <a:pt x="2814"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19" name="Google Shape;1719;p31"/>
                <p:cNvSpPr/>
                <p:nvPr/>
              </p:nvSpPr>
              <p:spPr>
                <a:xfrm>
                  <a:off x="2081550" y="3522475"/>
                  <a:ext cx="220175" cy="105850"/>
                </a:xfrm>
                <a:custGeom>
                  <a:avLst/>
                  <a:gdLst/>
                  <a:ahLst/>
                  <a:cxnLst/>
                  <a:rect l="l" t="t" r="r" b="b"/>
                  <a:pathLst>
                    <a:path w="8807" h="4234" extrusionOk="0">
                      <a:moveTo>
                        <a:pt x="8806" y="1"/>
                      </a:moveTo>
                      <a:cubicBezTo>
                        <a:pt x="7790" y="471"/>
                        <a:pt x="6686" y="791"/>
                        <a:pt x="5586" y="791"/>
                      </a:cubicBezTo>
                      <a:cubicBezTo>
                        <a:pt x="5042" y="791"/>
                        <a:pt x="4498" y="713"/>
                        <a:pt x="3967" y="536"/>
                      </a:cubicBezTo>
                      <a:cubicBezTo>
                        <a:pt x="3742" y="507"/>
                        <a:pt x="3517" y="479"/>
                        <a:pt x="3292" y="423"/>
                      </a:cubicBezTo>
                      <a:cubicBezTo>
                        <a:pt x="3236" y="395"/>
                        <a:pt x="3179" y="367"/>
                        <a:pt x="3151" y="339"/>
                      </a:cubicBezTo>
                      <a:cubicBezTo>
                        <a:pt x="2842" y="704"/>
                        <a:pt x="2504" y="1070"/>
                        <a:pt x="2167" y="1436"/>
                      </a:cubicBezTo>
                      <a:cubicBezTo>
                        <a:pt x="1463" y="2139"/>
                        <a:pt x="732" y="2842"/>
                        <a:pt x="0" y="3490"/>
                      </a:cubicBezTo>
                      <a:cubicBezTo>
                        <a:pt x="1079" y="3992"/>
                        <a:pt x="2158" y="4233"/>
                        <a:pt x="3158" y="4233"/>
                      </a:cubicBezTo>
                      <a:cubicBezTo>
                        <a:pt x="4452" y="4233"/>
                        <a:pt x="5614" y="3829"/>
                        <a:pt x="6471" y="3068"/>
                      </a:cubicBezTo>
                      <a:cubicBezTo>
                        <a:pt x="7118" y="2477"/>
                        <a:pt x="8215" y="1408"/>
                        <a:pt x="8665" y="423"/>
                      </a:cubicBezTo>
                      <a:cubicBezTo>
                        <a:pt x="8722" y="282"/>
                        <a:pt x="8778" y="142"/>
                        <a:pt x="8806"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20" name="Google Shape;1720;p31"/>
                <p:cNvSpPr/>
                <p:nvPr/>
              </p:nvSpPr>
              <p:spPr>
                <a:xfrm>
                  <a:off x="1941575" y="3287575"/>
                  <a:ext cx="142800" cy="183600"/>
                </a:xfrm>
                <a:custGeom>
                  <a:avLst/>
                  <a:gdLst/>
                  <a:ahLst/>
                  <a:cxnLst/>
                  <a:rect l="l" t="t" r="r" b="b"/>
                  <a:pathLst>
                    <a:path w="5712" h="7344" extrusionOk="0">
                      <a:moveTo>
                        <a:pt x="4024" y="0"/>
                      </a:moveTo>
                      <a:lnTo>
                        <a:pt x="3996" y="29"/>
                      </a:lnTo>
                      <a:cubicBezTo>
                        <a:pt x="2561" y="1210"/>
                        <a:pt x="1745" y="3011"/>
                        <a:pt x="620" y="4446"/>
                      </a:cubicBezTo>
                      <a:cubicBezTo>
                        <a:pt x="423" y="4671"/>
                        <a:pt x="254" y="4896"/>
                        <a:pt x="57" y="5149"/>
                      </a:cubicBezTo>
                      <a:cubicBezTo>
                        <a:pt x="1" y="5880"/>
                        <a:pt x="113" y="6640"/>
                        <a:pt x="367" y="7343"/>
                      </a:cubicBezTo>
                      <a:cubicBezTo>
                        <a:pt x="704" y="6865"/>
                        <a:pt x="1042" y="6387"/>
                        <a:pt x="1379" y="5908"/>
                      </a:cubicBezTo>
                      <a:cubicBezTo>
                        <a:pt x="2674" y="4052"/>
                        <a:pt x="3996" y="2167"/>
                        <a:pt x="5712" y="704"/>
                      </a:cubicBezTo>
                      <a:cubicBezTo>
                        <a:pt x="5234" y="310"/>
                        <a:pt x="4643" y="57"/>
                        <a:pt x="4024" y="0"/>
                      </a:cubicBezTo>
                      <a:close/>
                    </a:path>
                  </a:pathLst>
                </a:custGeom>
                <a:solidFill>
                  <a:srgbClr val="EC3850">
                    <a:alpha val="791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21" name="Google Shape;1721;p31"/>
                <p:cNvSpPr/>
                <p:nvPr/>
              </p:nvSpPr>
              <p:spPr>
                <a:xfrm>
                  <a:off x="1944400" y="3371975"/>
                  <a:ext cx="57700" cy="99200"/>
                </a:xfrm>
                <a:custGeom>
                  <a:avLst/>
                  <a:gdLst/>
                  <a:ahLst/>
                  <a:cxnLst/>
                  <a:rect l="l" t="t" r="r" b="b"/>
                  <a:pathLst>
                    <a:path w="2308" h="3968" extrusionOk="0">
                      <a:moveTo>
                        <a:pt x="2054" y="0"/>
                      </a:moveTo>
                      <a:lnTo>
                        <a:pt x="1885" y="254"/>
                      </a:lnTo>
                      <a:cubicBezTo>
                        <a:pt x="1295" y="1182"/>
                        <a:pt x="619" y="2054"/>
                        <a:pt x="0" y="2954"/>
                      </a:cubicBezTo>
                      <a:cubicBezTo>
                        <a:pt x="57" y="3292"/>
                        <a:pt x="141" y="3630"/>
                        <a:pt x="254" y="3967"/>
                      </a:cubicBezTo>
                      <a:cubicBezTo>
                        <a:pt x="591" y="3489"/>
                        <a:pt x="929" y="2983"/>
                        <a:pt x="1266" y="2504"/>
                      </a:cubicBezTo>
                      <a:cubicBezTo>
                        <a:pt x="1604" y="2026"/>
                        <a:pt x="1942" y="1548"/>
                        <a:pt x="2307" y="1070"/>
                      </a:cubicBezTo>
                      <a:cubicBezTo>
                        <a:pt x="2167" y="732"/>
                        <a:pt x="2082" y="366"/>
                        <a:pt x="2054"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22" name="Google Shape;1722;p31"/>
                <p:cNvSpPr/>
                <p:nvPr/>
              </p:nvSpPr>
              <p:spPr>
                <a:xfrm>
                  <a:off x="1964800" y="3324150"/>
                  <a:ext cx="169525" cy="208200"/>
                </a:xfrm>
                <a:custGeom>
                  <a:avLst/>
                  <a:gdLst/>
                  <a:ahLst/>
                  <a:cxnLst/>
                  <a:rect l="l" t="t" r="r" b="b"/>
                  <a:pathLst>
                    <a:path w="6781" h="8328" extrusionOk="0">
                      <a:moveTo>
                        <a:pt x="5739" y="0"/>
                      </a:moveTo>
                      <a:cubicBezTo>
                        <a:pt x="3855" y="1548"/>
                        <a:pt x="2504" y="3601"/>
                        <a:pt x="1126" y="5571"/>
                      </a:cubicBezTo>
                      <a:lnTo>
                        <a:pt x="0" y="7146"/>
                      </a:lnTo>
                      <a:cubicBezTo>
                        <a:pt x="225" y="7568"/>
                        <a:pt x="479" y="7962"/>
                        <a:pt x="788" y="8328"/>
                      </a:cubicBezTo>
                      <a:cubicBezTo>
                        <a:pt x="1351" y="7596"/>
                        <a:pt x="1941" y="6837"/>
                        <a:pt x="2560" y="6105"/>
                      </a:cubicBezTo>
                      <a:cubicBezTo>
                        <a:pt x="3404" y="5036"/>
                        <a:pt x="4192" y="3939"/>
                        <a:pt x="5064" y="2898"/>
                      </a:cubicBezTo>
                      <a:cubicBezTo>
                        <a:pt x="5599" y="2195"/>
                        <a:pt x="6161" y="1548"/>
                        <a:pt x="6780" y="957"/>
                      </a:cubicBezTo>
                      <a:cubicBezTo>
                        <a:pt x="6415" y="619"/>
                        <a:pt x="6077" y="310"/>
                        <a:pt x="5739" y="0"/>
                      </a:cubicBezTo>
                      <a:close/>
                    </a:path>
                  </a:pathLst>
                </a:custGeom>
                <a:solidFill>
                  <a:srgbClr val="EC3850">
                    <a:alpha val="714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23" name="Google Shape;1723;p31"/>
                <p:cNvSpPr/>
                <p:nvPr/>
              </p:nvSpPr>
              <p:spPr>
                <a:xfrm>
                  <a:off x="1965500" y="3272475"/>
                  <a:ext cx="369275" cy="299800"/>
                </a:xfrm>
                <a:custGeom>
                  <a:avLst/>
                  <a:gdLst/>
                  <a:ahLst/>
                  <a:cxnLst/>
                  <a:rect l="l" t="t" r="r" b="b"/>
                  <a:pathLst>
                    <a:path w="14771" h="11992" extrusionOk="0">
                      <a:moveTo>
                        <a:pt x="4810" y="1"/>
                      </a:moveTo>
                      <a:cubicBezTo>
                        <a:pt x="3533" y="1"/>
                        <a:pt x="2426" y="417"/>
                        <a:pt x="1717" y="1280"/>
                      </a:cubicBezTo>
                      <a:cubicBezTo>
                        <a:pt x="0" y="3333"/>
                        <a:pt x="1182" y="7103"/>
                        <a:pt x="4305" y="9692"/>
                      </a:cubicBezTo>
                      <a:cubicBezTo>
                        <a:pt x="6109" y="11203"/>
                        <a:pt x="8177" y="11992"/>
                        <a:pt x="9932" y="11992"/>
                      </a:cubicBezTo>
                      <a:cubicBezTo>
                        <a:pt x="11214" y="11992"/>
                        <a:pt x="12330" y="11571"/>
                        <a:pt x="13054" y="10704"/>
                      </a:cubicBezTo>
                      <a:cubicBezTo>
                        <a:pt x="14770" y="8679"/>
                        <a:pt x="13589" y="4909"/>
                        <a:pt x="10466" y="2292"/>
                      </a:cubicBezTo>
                      <a:cubicBezTo>
                        <a:pt x="8656" y="792"/>
                        <a:pt x="6571" y="1"/>
                        <a:pt x="4810"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24" name="Google Shape;1724;p31"/>
                <p:cNvSpPr/>
                <p:nvPr/>
              </p:nvSpPr>
              <p:spPr>
                <a:xfrm>
                  <a:off x="2046375" y="3324250"/>
                  <a:ext cx="211025" cy="189125"/>
                </a:xfrm>
                <a:custGeom>
                  <a:avLst/>
                  <a:gdLst/>
                  <a:ahLst/>
                  <a:cxnLst/>
                  <a:rect l="l" t="t" r="r" b="b"/>
                  <a:pathLst>
                    <a:path w="8441" h="7565" extrusionOk="0">
                      <a:moveTo>
                        <a:pt x="1590" y="1"/>
                      </a:moveTo>
                      <a:cubicBezTo>
                        <a:pt x="1436" y="1"/>
                        <a:pt x="1281" y="9"/>
                        <a:pt x="1126" y="25"/>
                      </a:cubicBezTo>
                      <a:cubicBezTo>
                        <a:pt x="817" y="25"/>
                        <a:pt x="507" y="193"/>
                        <a:pt x="338" y="447"/>
                      </a:cubicBezTo>
                      <a:cubicBezTo>
                        <a:pt x="1" y="1178"/>
                        <a:pt x="423" y="2135"/>
                        <a:pt x="732" y="2810"/>
                      </a:cubicBezTo>
                      <a:cubicBezTo>
                        <a:pt x="1126" y="3654"/>
                        <a:pt x="1604" y="4470"/>
                        <a:pt x="2167" y="5257"/>
                      </a:cubicBezTo>
                      <a:cubicBezTo>
                        <a:pt x="2842" y="6270"/>
                        <a:pt x="3855" y="7030"/>
                        <a:pt x="5037" y="7395"/>
                      </a:cubicBezTo>
                      <a:cubicBezTo>
                        <a:pt x="5445" y="7508"/>
                        <a:pt x="5859" y="7564"/>
                        <a:pt x="6271" y="7564"/>
                      </a:cubicBezTo>
                      <a:cubicBezTo>
                        <a:pt x="6682" y="7564"/>
                        <a:pt x="7090" y="7508"/>
                        <a:pt x="7484" y="7395"/>
                      </a:cubicBezTo>
                      <a:cubicBezTo>
                        <a:pt x="8384" y="7058"/>
                        <a:pt x="8441" y="6242"/>
                        <a:pt x="8188" y="5426"/>
                      </a:cubicBezTo>
                      <a:cubicBezTo>
                        <a:pt x="7794" y="4301"/>
                        <a:pt x="7203" y="3288"/>
                        <a:pt x="6443" y="2388"/>
                      </a:cubicBezTo>
                      <a:cubicBezTo>
                        <a:pt x="5599" y="1544"/>
                        <a:pt x="4586" y="897"/>
                        <a:pt x="3517" y="418"/>
                      </a:cubicBezTo>
                      <a:cubicBezTo>
                        <a:pt x="2902" y="145"/>
                        <a:pt x="2250" y="1"/>
                        <a:pt x="1590" y="1"/>
                      </a:cubicBezTo>
                      <a:close/>
                    </a:path>
                  </a:pathLst>
                </a:custGeom>
                <a:solidFill>
                  <a:srgbClr val="FFFFFF">
                    <a:alpha val="3810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25" name="Google Shape;1725;p31"/>
                <p:cNvSpPr/>
                <p:nvPr/>
              </p:nvSpPr>
              <p:spPr>
                <a:xfrm>
                  <a:off x="2155400" y="3321375"/>
                  <a:ext cx="106050" cy="80200"/>
                </a:xfrm>
                <a:custGeom>
                  <a:avLst/>
                  <a:gdLst/>
                  <a:ahLst/>
                  <a:cxnLst/>
                  <a:rect l="l" t="t" r="r" b="b"/>
                  <a:pathLst>
                    <a:path w="4242" h="3208" extrusionOk="0">
                      <a:moveTo>
                        <a:pt x="609" y="1"/>
                      </a:moveTo>
                      <a:cubicBezTo>
                        <a:pt x="449" y="1"/>
                        <a:pt x="316" y="66"/>
                        <a:pt x="225" y="224"/>
                      </a:cubicBezTo>
                      <a:cubicBezTo>
                        <a:pt x="0" y="646"/>
                        <a:pt x="141" y="2643"/>
                        <a:pt x="225" y="3009"/>
                      </a:cubicBezTo>
                      <a:cubicBezTo>
                        <a:pt x="225" y="3009"/>
                        <a:pt x="2054" y="3178"/>
                        <a:pt x="2786" y="3206"/>
                      </a:cubicBezTo>
                      <a:cubicBezTo>
                        <a:pt x="2816" y="3207"/>
                        <a:pt x="2845" y="3208"/>
                        <a:pt x="2874" y="3208"/>
                      </a:cubicBezTo>
                      <a:cubicBezTo>
                        <a:pt x="4241" y="3208"/>
                        <a:pt x="3390" y="1901"/>
                        <a:pt x="2701" y="1349"/>
                      </a:cubicBezTo>
                      <a:cubicBezTo>
                        <a:pt x="2296" y="1034"/>
                        <a:pt x="1245" y="1"/>
                        <a:pt x="609" y="1"/>
                      </a:cubicBezTo>
                      <a:close/>
                    </a:path>
                  </a:pathLst>
                </a:custGeom>
                <a:solidFill>
                  <a:srgbClr val="EC3850">
                    <a:alpha val="714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26" name="Google Shape;1726;p31"/>
                <p:cNvSpPr/>
                <p:nvPr/>
              </p:nvSpPr>
              <p:spPr>
                <a:xfrm>
                  <a:off x="2046375" y="3409250"/>
                  <a:ext cx="108350" cy="96125"/>
                </a:xfrm>
                <a:custGeom>
                  <a:avLst/>
                  <a:gdLst/>
                  <a:ahLst/>
                  <a:cxnLst/>
                  <a:rect l="l" t="t" r="r" b="b"/>
                  <a:pathLst>
                    <a:path w="4334" h="3845" extrusionOk="0">
                      <a:moveTo>
                        <a:pt x="4024" y="1"/>
                      </a:moveTo>
                      <a:cubicBezTo>
                        <a:pt x="4024" y="1"/>
                        <a:pt x="1407" y="563"/>
                        <a:pt x="929" y="873"/>
                      </a:cubicBezTo>
                      <a:cubicBezTo>
                        <a:pt x="1" y="1520"/>
                        <a:pt x="1436" y="2786"/>
                        <a:pt x="1829" y="3208"/>
                      </a:cubicBezTo>
                      <a:cubicBezTo>
                        <a:pt x="2114" y="3522"/>
                        <a:pt x="2621" y="3844"/>
                        <a:pt x="3054" y="3844"/>
                      </a:cubicBezTo>
                      <a:cubicBezTo>
                        <a:pt x="3436" y="3844"/>
                        <a:pt x="3761" y="3594"/>
                        <a:pt x="3827" y="2870"/>
                      </a:cubicBezTo>
                      <a:cubicBezTo>
                        <a:pt x="3911" y="2111"/>
                        <a:pt x="4333" y="226"/>
                        <a:pt x="4024" y="1"/>
                      </a:cubicBezTo>
                      <a:close/>
                    </a:path>
                  </a:pathLst>
                </a:custGeom>
                <a:solidFill>
                  <a:srgbClr val="EC3850">
                    <a:alpha val="714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27" name="Google Shape;1727;p31"/>
                <p:cNvSpPr/>
                <p:nvPr/>
              </p:nvSpPr>
              <p:spPr>
                <a:xfrm>
                  <a:off x="2012625" y="3337625"/>
                  <a:ext cx="134350" cy="75375"/>
                </a:xfrm>
                <a:custGeom>
                  <a:avLst/>
                  <a:gdLst/>
                  <a:ahLst/>
                  <a:cxnLst/>
                  <a:rect l="l" t="t" r="r" b="b"/>
                  <a:pathLst>
                    <a:path w="5374" h="3015" extrusionOk="0">
                      <a:moveTo>
                        <a:pt x="668" y="1"/>
                      </a:moveTo>
                      <a:cubicBezTo>
                        <a:pt x="618" y="1"/>
                        <a:pt x="574" y="8"/>
                        <a:pt x="535" y="24"/>
                      </a:cubicBezTo>
                      <a:cubicBezTo>
                        <a:pt x="0" y="249"/>
                        <a:pt x="338" y="1037"/>
                        <a:pt x="450" y="1459"/>
                      </a:cubicBezTo>
                      <a:cubicBezTo>
                        <a:pt x="672" y="2420"/>
                        <a:pt x="916" y="3014"/>
                        <a:pt x="1786" y="3014"/>
                      </a:cubicBezTo>
                      <a:cubicBezTo>
                        <a:pt x="1909" y="3014"/>
                        <a:pt x="2045" y="3002"/>
                        <a:pt x="2195" y="2978"/>
                      </a:cubicBezTo>
                      <a:cubicBezTo>
                        <a:pt x="2757" y="2894"/>
                        <a:pt x="5374" y="2753"/>
                        <a:pt x="5149" y="2415"/>
                      </a:cubicBezTo>
                      <a:cubicBezTo>
                        <a:pt x="5149" y="2415"/>
                        <a:pt x="2814" y="981"/>
                        <a:pt x="1970" y="559"/>
                      </a:cubicBezTo>
                      <a:cubicBezTo>
                        <a:pt x="1721" y="434"/>
                        <a:pt x="1052" y="1"/>
                        <a:pt x="668" y="1"/>
                      </a:cubicBezTo>
                      <a:close/>
                    </a:path>
                  </a:pathLst>
                </a:custGeom>
                <a:solidFill>
                  <a:srgbClr val="EC3850">
                    <a:alpha val="714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28" name="Google Shape;1728;p31"/>
                <p:cNvSpPr/>
                <p:nvPr/>
              </p:nvSpPr>
              <p:spPr>
                <a:xfrm>
                  <a:off x="2163675" y="3406525"/>
                  <a:ext cx="125375" cy="98700"/>
                </a:xfrm>
                <a:custGeom>
                  <a:avLst/>
                  <a:gdLst/>
                  <a:ahLst/>
                  <a:cxnLst/>
                  <a:rect l="l" t="t" r="r" b="b"/>
                  <a:pathLst>
                    <a:path w="5015" h="3948" extrusionOk="0">
                      <a:moveTo>
                        <a:pt x="621" y="1"/>
                      </a:moveTo>
                      <a:cubicBezTo>
                        <a:pt x="405" y="1"/>
                        <a:pt x="262" y="17"/>
                        <a:pt x="232" y="53"/>
                      </a:cubicBezTo>
                      <a:cubicBezTo>
                        <a:pt x="0" y="262"/>
                        <a:pt x="3226" y="3947"/>
                        <a:pt x="4479" y="3947"/>
                      </a:cubicBezTo>
                      <a:cubicBezTo>
                        <a:pt x="4746" y="3947"/>
                        <a:pt x="4924" y="3779"/>
                        <a:pt x="4958" y="3373"/>
                      </a:cubicBezTo>
                      <a:cubicBezTo>
                        <a:pt x="5015" y="2473"/>
                        <a:pt x="4508" y="1010"/>
                        <a:pt x="3805" y="588"/>
                      </a:cubicBezTo>
                      <a:cubicBezTo>
                        <a:pt x="3206" y="233"/>
                        <a:pt x="1420" y="1"/>
                        <a:pt x="621" y="1"/>
                      </a:cubicBezTo>
                      <a:close/>
                    </a:path>
                  </a:pathLst>
                </a:custGeom>
                <a:solidFill>
                  <a:srgbClr val="EC3850">
                    <a:alpha val="714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29" name="Google Shape;1729;p31"/>
                <p:cNvSpPr/>
                <p:nvPr/>
              </p:nvSpPr>
              <p:spPr>
                <a:xfrm>
                  <a:off x="2042150" y="3290725"/>
                  <a:ext cx="116800" cy="101675"/>
                </a:xfrm>
                <a:custGeom>
                  <a:avLst/>
                  <a:gdLst/>
                  <a:ahLst/>
                  <a:cxnLst/>
                  <a:rect l="l" t="t" r="r" b="b"/>
                  <a:pathLst>
                    <a:path w="4672" h="4067" extrusionOk="0">
                      <a:moveTo>
                        <a:pt x="1659" y="0"/>
                      </a:moveTo>
                      <a:cubicBezTo>
                        <a:pt x="849" y="0"/>
                        <a:pt x="79" y="270"/>
                        <a:pt x="1" y="972"/>
                      </a:cubicBezTo>
                      <a:cubicBezTo>
                        <a:pt x="1295" y="2153"/>
                        <a:pt x="4362" y="4066"/>
                        <a:pt x="4362" y="4066"/>
                      </a:cubicBezTo>
                      <a:cubicBezTo>
                        <a:pt x="4671" y="3476"/>
                        <a:pt x="4024" y="915"/>
                        <a:pt x="3349" y="437"/>
                      </a:cubicBezTo>
                      <a:cubicBezTo>
                        <a:pt x="2985" y="174"/>
                        <a:pt x="2309" y="0"/>
                        <a:pt x="1659" y="0"/>
                      </a:cubicBezTo>
                      <a:close/>
                    </a:path>
                  </a:pathLst>
                </a:custGeom>
                <a:solidFill>
                  <a:srgbClr val="EC3850">
                    <a:alpha val="714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30" name="Google Shape;1730;p31"/>
                <p:cNvSpPr/>
                <p:nvPr/>
              </p:nvSpPr>
              <p:spPr>
                <a:xfrm>
                  <a:off x="2156100" y="3418400"/>
                  <a:ext cx="90750" cy="115275"/>
                </a:xfrm>
                <a:custGeom>
                  <a:avLst/>
                  <a:gdLst/>
                  <a:ahLst/>
                  <a:cxnLst/>
                  <a:rect l="l" t="t" r="r" b="b"/>
                  <a:pathLst>
                    <a:path w="3630" h="4611" extrusionOk="0">
                      <a:moveTo>
                        <a:pt x="169" y="0"/>
                      </a:moveTo>
                      <a:cubicBezTo>
                        <a:pt x="169" y="0"/>
                        <a:pt x="85" y="1351"/>
                        <a:pt x="85" y="1970"/>
                      </a:cubicBezTo>
                      <a:cubicBezTo>
                        <a:pt x="57" y="2392"/>
                        <a:pt x="1" y="3658"/>
                        <a:pt x="169" y="4051"/>
                      </a:cubicBezTo>
                      <a:cubicBezTo>
                        <a:pt x="342" y="4396"/>
                        <a:pt x="1240" y="4610"/>
                        <a:pt x="2074" y="4610"/>
                      </a:cubicBezTo>
                      <a:cubicBezTo>
                        <a:pt x="2736" y="4610"/>
                        <a:pt x="3359" y="4475"/>
                        <a:pt x="3545" y="4164"/>
                      </a:cubicBezTo>
                      <a:cubicBezTo>
                        <a:pt x="3630" y="3911"/>
                        <a:pt x="2448" y="2842"/>
                        <a:pt x="1942" y="2223"/>
                      </a:cubicBezTo>
                      <a:cubicBezTo>
                        <a:pt x="1435" y="1576"/>
                        <a:pt x="423" y="28"/>
                        <a:pt x="169" y="0"/>
                      </a:cubicBezTo>
                      <a:close/>
                    </a:path>
                  </a:pathLst>
                </a:custGeom>
                <a:solidFill>
                  <a:srgbClr val="EC3850">
                    <a:alpha val="714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31" name="Google Shape;1731;p31"/>
                <p:cNvSpPr/>
                <p:nvPr/>
              </p:nvSpPr>
              <p:spPr>
                <a:xfrm>
                  <a:off x="1965500" y="3272475"/>
                  <a:ext cx="369275" cy="299800"/>
                </a:xfrm>
                <a:custGeom>
                  <a:avLst/>
                  <a:gdLst/>
                  <a:ahLst/>
                  <a:cxnLst/>
                  <a:rect l="l" t="t" r="r" b="b"/>
                  <a:pathLst>
                    <a:path w="14771" h="11992" extrusionOk="0">
                      <a:moveTo>
                        <a:pt x="4969" y="461"/>
                      </a:moveTo>
                      <a:cubicBezTo>
                        <a:pt x="5924" y="461"/>
                        <a:pt x="6871" y="681"/>
                        <a:pt x="7428" y="942"/>
                      </a:cubicBezTo>
                      <a:cubicBezTo>
                        <a:pt x="8806" y="1589"/>
                        <a:pt x="10044" y="2489"/>
                        <a:pt x="11085" y="3643"/>
                      </a:cubicBezTo>
                      <a:cubicBezTo>
                        <a:pt x="12295" y="4965"/>
                        <a:pt x="13842" y="7103"/>
                        <a:pt x="13054" y="8988"/>
                      </a:cubicBezTo>
                      <a:cubicBezTo>
                        <a:pt x="12457" y="10429"/>
                        <a:pt x="11058" y="10992"/>
                        <a:pt x="9619" y="10992"/>
                      </a:cubicBezTo>
                      <a:cubicBezTo>
                        <a:pt x="8754" y="10992"/>
                        <a:pt x="7875" y="10789"/>
                        <a:pt x="7146" y="10451"/>
                      </a:cubicBezTo>
                      <a:cubicBezTo>
                        <a:pt x="4980" y="9466"/>
                        <a:pt x="3095" y="7694"/>
                        <a:pt x="2251" y="5500"/>
                      </a:cubicBezTo>
                      <a:cubicBezTo>
                        <a:pt x="1801" y="4431"/>
                        <a:pt x="1717" y="3277"/>
                        <a:pt x="1970" y="2180"/>
                      </a:cubicBezTo>
                      <a:cubicBezTo>
                        <a:pt x="2328" y="877"/>
                        <a:pt x="3657" y="461"/>
                        <a:pt x="4969" y="461"/>
                      </a:cubicBezTo>
                      <a:close/>
                      <a:moveTo>
                        <a:pt x="4810" y="1"/>
                      </a:moveTo>
                      <a:cubicBezTo>
                        <a:pt x="3533" y="1"/>
                        <a:pt x="2426" y="417"/>
                        <a:pt x="1717" y="1280"/>
                      </a:cubicBezTo>
                      <a:cubicBezTo>
                        <a:pt x="0" y="3333"/>
                        <a:pt x="1182" y="7103"/>
                        <a:pt x="4305" y="9692"/>
                      </a:cubicBezTo>
                      <a:cubicBezTo>
                        <a:pt x="6109" y="11203"/>
                        <a:pt x="8177" y="11992"/>
                        <a:pt x="9932" y="11992"/>
                      </a:cubicBezTo>
                      <a:cubicBezTo>
                        <a:pt x="11214" y="11992"/>
                        <a:pt x="12330" y="11571"/>
                        <a:pt x="13054" y="10704"/>
                      </a:cubicBezTo>
                      <a:cubicBezTo>
                        <a:pt x="14770" y="8679"/>
                        <a:pt x="13589" y="4909"/>
                        <a:pt x="10466" y="2292"/>
                      </a:cubicBezTo>
                      <a:cubicBezTo>
                        <a:pt x="8656" y="792"/>
                        <a:pt x="6571" y="1"/>
                        <a:pt x="4810"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32" name="Google Shape;1732;p31"/>
                <p:cNvSpPr/>
                <p:nvPr/>
              </p:nvSpPr>
              <p:spPr>
                <a:xfrm>
                  <a:off x="1965500" y="3300225"/>
                  <a:ext cx="322850" cy="272125"/>
                </a:xfrm>
                <a:custGeom>
                  <a:avLst/>
                  <a:gdLst/>
                  <a:ahLst/>
                  <a:cxnLst/>
                  <a:rect l="l" t="t" r="r" b="b"/>
                  <a:pathLst>
                    <a:path w="12914" h="10885" extrusionOk="0">
                      <a:moveTo>
                        <a:pt x="1857" y="1"/>
                      </a:moveTo>
                      <a:cubicBezTo>
                        <a:pt x="1801" y="57"/>
                        <a:pt x="1773" y="113"/>
                        <a:pt x="1717" y="170"/>
                      </a:cubicBezTo>
                      <a:cubicBezTo>
                        <a:pt x="0" y="2223"/>
                        <a:pt x="1182" y="5993"/>
                        <a:pt x="4305" y="8582"/>
                      </a:cubicBezTo>
                      <a:cubicBezTo>
                        <a:pt x="6121" y="10095"/>
                        <a:pt x="8208" y="10885"/>
                        <a:pt x="9972" y="10885"/>
                      </a:cubicBezTo>
                      <a:cubicBezTo>
                        <a:pt x="11160" y="10885"/>
                        <a:pt x="12201" y="10527"/>
                        <a:pt x="12914" y="9791"/>
                      </a:cubicBezTo>
                      <a:lnTo>
                        <a:pt x="12914" y="9791"/>
                      </a:lnTo>
                      <a:cubicBezTo>
                        <a:pt x="12465" y="10074"/>
                        <a:pt x="11544" y="10622"/>
                        <a:pt x="10104" y="10622"/>
                      </a:cubicBezTo>
                      <a:cubicBezTo>
                        <a:pt x="9109" y="10622"/>
                        <a:pt x="7865" y="10360"/>
                        <a:pt x="6359" y="9566"/>
                      </a:cubicBezTo>
                      <a:cubicBezTo>
                        <a:pt x="4445" y="8582"/>
                        <a:pt x="3376" y="7203"/>
                        <a:pt x="2251" y="5599"/>
                      </a:cubicBezTo>
                      <a:cubicBezTo>
                        <a:pt x="732" y="3405"/>
                        <a:pt x="1351" y="648"/>
                        <a:pt x="1885" y="1"/>
                      </a:cubicBezTo>
                      <a:close/>
                    </a:path>
                  </a:pathLst>
                </a:custGeom>
                <a:solidFill>
                  <a:srgbClr val="EC3850">
                    <a:alpha val="714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33" name="Google Shape;1733;p31"/>
                <p:cNvSpPr/>
                <p:nvPr/>
              </p:nvSpPr>
              <p:spPr>
                <a:xfrm>
                  <a:off x="2010500" y="3272575"/>
                  <a:ext cx="322875" cy="265400"/>
                </a:xfrm>
                <a:custGeom>
                  <a:avLst/>
                  <a:gdLst/>
                  <a:ahLst/>
                  <a:cxnLst/>
                  <a:rect l="l" t="t" r="r" b="b"/>
                  <a:pathLst>
                    <a:path w="12915" h="10616" extrusionOk="0">
                      <a:moveTo>
                        <a:pt x="3030" y="0"/>
                      </a:moveTo>
                      <a:cubicBezTo>
                        <a:pt x="1797" y="0"/>
                        <a:pt x="721" y="389"/>
                        <a:pt x="1" y="1191"/>
                      </a:cubicBezTo>
                      <a:cubicBezTo>
                        <a:pt x="282" y="938"/>
                        <a:pt x="592" y="713"/>
                        <a:pt x="929" y="544"/>
                      </a:cubicBezTo>
                      <a:cubicBezTo>
                        <a:pt x="1267" y="375"/>
                        <a:pt x="1633" y="235"/>
                        <a:pt x="2027" y="178"/>
                      </a:cubicBezTo>
                      <a:cubicBezTo>
                        <a:pt x="2325" y="123"/>
                        <a:pt x="2629" y="96"/>
                        <a:pt x="2936" y="96"/>
                      </a:cubicBezTo>
                      <a:cubicBezTo>
                        <a:pt x="6188" y="96"/>
                        <a:pt x="9788" y="3050"/>
                        <a:pt x="10945" y="5158"/>
                      </a:cubicBezTo>
                      <a:cubicBezTo>
                        <a:pt x="11648" y="6368"/>
                        <a:pt x="11958" y="7774"/>
                        <a:pt x="11845" y="9153"/>
                      </a:cubicBezTo>
                      <a:cubicBezTo>
                        <a:pt x="11733" y="9659"/>
                        <a:pt x="11564" y="10166"/>
                        <a:pt x="11339" y="10616"/>
                      </a:cubicBezTo>
                      <a:cubicBezTo>
                        <a:pt x="12914" y="8534"/>
                        <a:pt x="11761" y="4849"/>
                        <a:pt x="8666" y="2288"/>
                      </a:cubicBezTo>
                      <a:cubicBezTo>
                        <a:pt x="6850" y="786"/>
                        <a:pt x="4781" y="0"/>
                        <a:pt x="3030"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34" name="Google Shape;1734;p31"/>
                <p:cNvSpPr/>
                <p:nvPr/>
              </p:nvSpPr>
              <p:spPr>
                <a:xfrm>
                  <a:off x="2058350" y="3307275"/>
                  <a:ext cx="2825" cy="2125"/>
                </a:xfrm>
                <a:custGeom>
                  <a:avLst/>
                  <a:gdLst/>
                  <a:ahLst/>
                  <a:cxnLst/>
                  <a:rect l="l" t="t" r="r" b="b"/>
                  <a:pathLst>
                    <a:path w="113" h="85" extrusionOk="0">
                      <a:moveTo>
                        <a:pt x="0" y="0"/>
                      </a:moveTo>
                      <a:lnTo>
                        <a:pt x="0" y="0"/>
                      </a:lnTo>
                      <a:cubicBezTo>
                        <a:pt x="28" y="28"/>
                        <a:pt x="56" y="85"/>
                        <a:pt x="113" y="85"/>
                      </a:cubicBezTo>
                      <a:lnTo>
                        <a:pt x="28" y="28"/>
                      </a:lnTo>
                      <a:lnTo>
                        <a:pt x="0" y="0"/>
                      </a:lnTo>
                      <a:close/>
                    </a:path>
                  </a:pathLst>
                </a:custGeom>
                <a:solidFill>
                  <a:srgbClr val="FDDF5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35" name="Google Shape;1735;p31"/>
                <p:cNvSpPr/>
                <p:nvPr/>
              </p:nvSpPr>
              <p:spPr>
                <a:xfrm>
                  <a:off x="2059050" y="3298000"/>
                  <a:ext cx="81600" cy="76100"/>
                </a:xfrm>
                <a:custGeom>
                  <a:avLst/>
                  <a:gdLst/>
                  <a:ahLst/>
                  <a:cxnLst/>
                  <a:rect l="l" t="t" r="r" b="b"/>
                  <a:pathLst>
                    <a:path w="3264" h="3044" extrusionOk="0">
                      <a:moveTo>
                        <a:pt x="1126" y="0"/>
                      </a:moveTo>
                      <a:cubicBezTo>
                        <a:pt x="675" y="0"/>
                        <a:pt x="244" y="121"/>
                        <a:pt x="0" y="399"/>
                      </a:cubicBezTo>
                      <a:cubicBezTo>
                        <a:pt x="241" y="508"/>
                        <a:pt x="591" y="508"/>
                        <a:pt x="941" y="508"/>
                      </a:cubicBezTo>
                      <a:lnTo>
                        <a:pt x="941" y="508"/>
                      </a:lnTo>
                      <a:cubicBezTo>
                        <a:pt x="1407" y="508"/>
                        <a:pt x="1873" y="508"/>
                        <a:pt x="2082" y="765"/>
                      </a:cubicBezTo>
                      <a:cubicBezTo>
                        <a:pt x="2335" y="1046"/>
                        <a:pt x="2279" y="1722"/>
                        <a:pt x="2504" y="2087"/>
                      </a:cubicBezTo>
                      <a:cubicBezTo>
                        <a:pt x="2701" y="2453"/>
                        <a:pt x="3067" y="2706"/>
                        <a:pt x="3264" y="3044"/>
                      </a:cubicBezTo>
                      <a:cubicBezTo>
                        <a:pt x="3010" y="2256"/>
                        <a:pt x="3151" y="1356"/>
                        <a:pt x="2701" y="624"/>
                      </a:cubicBezTo>
                      <a:cubicBezTo>
                        <a:pt x="2453" y="244"/>
                        <a:pt x="1768" y="0"/>
                        <a:pt x="1126" y="0"/>
                      </a:cubicBezTo>
                      <a:close/>
                    </a:path>
                  </a:pathLst>
                </a:custGeom>
                <a:solidFill>
                  <a:srgbClr val="FFFFFF">
                    <a:alpha val="714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36" name="Google Shape;1736;p31"/>
                <p:cNvSpPr/>
                <p:nvPr/>
              </p:nvSpPr>
              <p:spPr>
                <a:xfrm>
                  <a:off x="2035550" y="3355700"/>
                  <a:ext cx="48825" cy="24475"/>
                </a:xfrm>
                <a:custGeom>
                  <a:avLst/>
                  <a:gdLst/>
                  <a:ahLst/>
                  <a:cxnLst/>
                  <a:rect l="l" t="t" r="r" b="b"/>
                  <a:pathLst>
                    <a:path w="1953" h="979" extrusionOk="0">
                      <a:moveTo>
                        <a:pt x="351" y="0"/>
                      </a:moveTo>
                      <a:cubicBezTo>
                        <a:pt x="125" y="0"/>
                        <a:pt x="1" y="138"/>
                        <a:pt x="124" y="539"/>
                      </a:cubicBezTo>
                      <a:cubicBezTo>
                        <a:pt x="221" y="871"/>
                        <a:pt x="543" y="979"/>
                        <a:pt x="905" y="979"/>
                      </a:cubicBezTo>
                      <a:cubicBezTo>
                        <a:pt x="1279" y="979"/>
                        <a:pt x="1696" y="864"/>
                        <a:pt x="1953" y="764"/>
                      </a:cubicBezTo>
                      <a:cubicBezTo>
                        <a:pt x="1869" y="708"/>
                        <a:pt x="1784" y="623"/>
                        <a:pt x="1672" y="595"/>
                      </a:cubicBezTo>
                      <a:cubicBezTo>
                        <a:pt x="1439" y="417"/>
                        <a:pt x="743" y="0"/>
                        <a:pt x="351" y="0"/>
                      </a:cubicBezTo>
                      <a:close/>
                    </a:path>
                  </a:pathLst>
                </a:custGeom>
                <a:solidFill>
                  <a:srgbClr val="FFFFFF">
                    <a:alpha val="714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37" name="Google Shape;1737;p31"/>
                <p:cNvSpPr/>
                <p:nvPr/>
              </p:nvSpPr>
              <p:spPr>
                <a:xfrm>
                  <a:off x="2167350" y="3334000"/>
                  <a:ext cx="42925" cy="46450"/>
                </a:xfrm>
                <a:custGeom>
                  <a:avLst/>
                  <a:gdLst/>
                  <a:ahLst/>
                  <a:cxnLst/>
                  <a:rect l="l" t="t" r="r" b="b"/>
                  <a:pathLst>
                    <a:path w="1717" h="1858" extrusionOk="0">
                      <a:moveTo>
                        <a:pt x="535" y="0"/>
                      </a:moveTo>
                      <a:cubicBezTo>
                        <a:pt x="85" y="338"/>
                        <a:pt x="1" y="1266"/>
                        <a:pt x="29" y="1801"/>
                      </a:cubicBezTo>
                      <a:lnTo>
                        <a:pt x="113" y="1857"/>
                      </a:lnTo>
                      <a:cubicBezTo>
                        <a:pt x="423" y="1576"/>
                        <a:pt x="310" y="1154"/>
                        <a:pt x="760" y="929"/>
                      </a:cubicBezTo>
                      <a:cubicBezTo>
                        <a:pt x="839" y="896"/>
                        <a:pt x="916" y="885"/>
                        <a:pt x="992" y="885"/>
                      </a:cubicBezTo>
                      <a:cubicBezTo>
                        <a:pt x="1166" y="885"/>
                        <a:pt x="1334" y="945"/>
                        <a:pt x="1500" y="945"/>
                      </a:cubicBezTo>
                      <a:cubicBezTo>
                        <a:pt x="1573" y="945"/>
                        <a:pt x="1645" y="933"/>
                        <a:pt x="1717" y="901"/>
                      </a:cubicBezTo>
                      <a:cubicBezTo>
                        <a:pt x="1379" y="591"/>
                        <a:pt x="957" y="113"/>
                        <a:pt x="535" y="0"/>
                      </a:cubicBezTo>
                      <a:close/>
                    </a:path>
                  </a:pathLst>
                </a:custGeom>
                <a:solidFill>
                  <a:srgbClr val="FFFFFF">
                    <a:alpha val="714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38" name="Google Shape;1738;p31"/>
                <p:cNvSpPr/>
                <p:nvPr/>
              </p:nvSpPr>
              <p:spPr>
                <a:xfrm>
                  <a:off x="2191275" y="3413950"/>
                  <a:ext cx="84425" cy="63550"/>
                </a:xfrm>
                <a:custGeom>
                  <a:avLst/>
                  <a:gdLst/>
                  <a:ahLst/>
                  <a:cxnLst/>
                  <a:rect l="l" t="t" r="r" b="b"/>
                  <a:pathLst>
                    <a:path w="3377" h="2542" extrusionOk="0">
                      <a:moveTo>
                        <a:pt x="244" y="1"/>
                      </a:moveTo>
                      <a:cubicBezTo>
                        <a:pt x="162" y="1"/>
                        <a:pt x="81" y="3"/>
                        <a:pt x="0" y="9"/>
                      </a:cubicBezTo>
                      <a:lnTo>
                        <a:pt x="113" y="38"/>
                      </a:lnTo>
                      <a:cubicBezTo>
                        <a:pt x="675" y="460"/>
                        <a:pt x="1491" y="600"/>
                        <a:pt x="2082" y="938"/>
                      </a:cubicBezTo>
                      <a:cubicBezTo>
                        <a:pt x="2757" y="1332"/>
                        <a:pt x="2954" y="1923"/>
                        <a:pt x="3376" y="2541"/>
                      </a:cubicBezTo>
                      <a:cubicBezTo>
                        <a:pt x="3350" y="943"/>
                        <a:pt x="1708" y="1"/>
                        <a:pt x="244" y="1"/>
                      </a:cubicBezTo>
                      <a:close/>
                    </a:path>
                  </a:pathLst>
                </a:custGeom>
                <a:solidFill>
                  <a:srgbClr val="FFFFFF">
                    <a:alpha val="714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ackground 1">
  <p:cSld name="CUSTOM_10_1">
    <p:spTree>
      <p:nvGrpSpPr>
        <p:cNvPr id="1" name="Shape 1739"/>
        <p:cNvGrpSpPr/>
        <p:nvPr/>
      </p:nvGrpSpPr>
      <p:grpSpPr>
        <a:xfrm>
          <a:off x="0" y="0"/>
          <a:ext cx="0" cy="0"/>
          <a:chOff x="0" y="0"/>
          <a:chExt cx="0" cy="0"/>
        </a:xfrm>
      </p:grpSpPr>
      <p:grpSp>
        <p:nvGrpSpPr>
          <p:cNvPr id="1740" name="Google Shape;1740;p32"/>
          <p:cNvGrpSpPr/>
          <p:nvPr/>
        </p:nvGrpSpPr>
        <p:grpSpPr>
          <a:xfrm rot="10800000">
            <a:off x="-2815088" y="-352715"/>
            <a:ext cx="14319375" cy="1727604"/>
            <a:chOff x="-2281687" y="3914485"/>
            <a:chExt cx="14319375" cy="1727604"/>
          </a:xfrm>
        </p:grpSpPr>
        <p:grpSp>
          <p:nvGrpSpPr>
            <p:cNvPr id="1741" name="Google Shape;1741;p32"/>
            <p:cNvGrpSpPr/>
            <p:nvPr/>
          </p:nvGrpSpPr>
          <p:grpSpPr>
            <a:xfrm rot="10800000" flipH="1">
              <a:off x="-2281687" y="3914485"/>
              <a:ext cx="14319375" cy="1727604"/>
              <a:chOff x="1414013" y="-792175"/>
              <a:chExt cx="14319375" cy="1727604"/>
            </a:xfrm>
          </p:grpSpPr>
          <p:sp>
            <p:nvSpPr>
              <p:cNvPr id="1742" name="Google Shape;1742;p32"/>
              <p:cNvSpPr/>
              <p:nvPr/>
            </p:nvSpPr>
            <p:spPr>
              <a:xfrm>
                <a:off x="1414013" y="-792175"/>
                <a:ext cx="14319375" cy="1724151"/>
              </a:xfrm>
              <a:custGeom>
                <a:avLst/>
                <a:gdLst/>
                <a:ahLst/>
                <a:cxnLst/>
                <a:rect l="l" t="t" r="r" b="b"/>
                <a:pathLst>
                  <a:path w="120724" h="14536" extrusionOk="0">
                    <a:moveTo>
                      <a:pt x="0" y="0"/>
                    </a:moveTo>
                    <a:lnTo>
                      <a:pt x="0" y="1615"/>
                    </a:lnTo>
                    <a:cubicBezTo>
                      <a:pt x="1615" y="2019"/>
                      <a:pt x="1615" y="5653"/>
                      <a:pt x="4845" y="5249"/>
                    </a:cubicBezTo>
                    <a:cubicBezTo>
                      <a:pt x="8479" y="4845"/>
                      <a:pt x="9286" y="2423"/>
                      <a:pt x="14535" y="4441"/>
                    </a:cubicBezTo>
                    <a:cubicBezTo>
                      <a:pt x="20188" y="6460"/>
                      <a:pt x="21399" y="10902"/>
                      <a:pt x="29070" y="9690"/>
                    </a:cubicBezTo>
                    <a:cubicBezTo>
                      <a:pt x="36338" y="8479"/>
                      <a:pt x="38357" y="6057"/>
                      <a:pt x="44413" y="6460"/>
                    </a:cubicBezTo>
                    <a:cubicBezTo>
                      <a:pt x="50470" y="6864"/>
                      <a:pt x="50873" y="14535"/>
                      <a:pt x="58545" y="14535"/>
                    </a:cubicBezTo>
                    <a:cubicBezTo>
                      <a:pt x="65812" y="14535"/>
                      <a:pt x="72272" y="3634"/>
                      <a:pt x="77925" y="4441"/>
                    </a:cubicBezTo>
                    <a:cubicBezTo>
                      <a:pt x="83981" y="5653"/>
                      <a:pt x="84385" y="7268"/>
                      <a:pt x="90038" y="7672"/>
                    </a:cubicBezTo>
                    <a:cubicBezTo>
                      <a:pt x="93268" y="8075"/>
                      <a:pt x="96498" y="7672"/>
                      <a:pt x="100132" y="7268"/>
                    </a:cubicBezTo>
                    <a:cubicBezTo>
                      <a:pt x="102554" y="7672"/>
                      <a:pt x="105380" y="13728"/>
                      <a:pt x="110225" y="12920"/>
                    </a:cubicBezTo>
                    <a:cubicBezTo>
                      <a:pt x="114667" y="12113"/>
                      <a:pt x="113859" y="2826"/>
                      <a:pt x="120723" y="1615"/>
                    </a:cubicBezTo>
                    <a:lnTo>
                      <a:pt x="120723"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43" name="Google Shape;1743;p32"/>
              <p:cNvSpPr/>
              <p:nvPr/>
            </p:nvSpPr>
            <p:spPr>
              <a:xfrm>
                <a:off x="6457765" y="-39946"/>
                <a:ext cx="2413075" cy="975375"/>
              </a:xfrm>
              <a:custGeom>
                <a:avLst/>
                <a:gdLst/>
                <a:ahLst/>
                <a:cxnLst/>
                <a:rect l="l" t="t" r="r" b="b"/>
                <a:pathLst>
                  <a:path w="96523" h="39015" extrusionOk="0">
                    <a:moveTo>
                      <a:pt x="579" y="265"/>
                    </a:moveTo>
                    <a:cubicBezTo>
                      <a:pt x="1738" y="233"/>
                      <a:pt x="11263" y="-481"/>
                      <a:pt x="16676" y="646"/>
                    </a:cubicBezTo>
                    <a:cubicBezTo>
                      <a:pt x="22089" y="1773"/>
                      <a:pt x="28693" y="3979"/>
                      <a:pt x="33059" y="7027"/>
                    </a:cubicBezTo>
                    <a:cubicBezTo>
                      <a:pt x="37425" y="10075"/>
                      <a:pt x="40060" y="15759"/>
                      <a:pt x="42870" y="18934"/>
                    </a:cubicBezTo>
                    <a:cubicBezTo>
                      <a:pt x="45680" y="22109"/>
                      <a:pt x="47219" y="23902"/>
                      <a:pt x="49918" y="26077"/>
                    </a:cubicBezTo>
                    <a:cubicBezTo>
                      <a:pt x="52617" y="28252"/>
                      <a:pt x="55712" y="30380"/>
                      <a:pt x="59062" y="31983"/>
                    </a:cubicBezTo>
                    <a:cubicBezTo>
                      <a:pt x="62412" y="33587"/>
                      <a:pt x="65492" y="35079"/>
                      <a:pt x="70016" y="35698"/>
                    </a:cubicBezTo>
                    <a:cubicBezTo>
                      <a:pt x="74540" y="36317"/>
                      <a:pt x="81842" y="36111"/>
                      <a:pt x="86208" y="35698"/>
                    </a:cubicBezTo>
                    <a:cubicBezTo>
                      <a:pt x="90574" y="35285"/>
                      <a:pt x="95083" y="33332"/>
                      <a:pt x="96210" y="33221"/>
                    </a:cubicBezTo>
                    <a:cubicBezTo>
                      <a:pt x="97337" y="33110"/>
                      <a:pt x="95067" y="34174"/>
                      <a:pt x="92971" y="35031"/>
                    </a:cubicBezTo>
                    <a:cubicBezTo>
                      <a:pt x="90876" y="35888"/>
                      <a:pt x="86447" y="37714"/>
                      <a:pt x="83637" y="38365"/>
                    </a:cubicBezTo>
                    <a:cubicBezTo>
                      <a:pt x="80827" y="39016"/>
                      <a:pt x="78493" y="38889"/>
                      <a:pt x="76112" y="38936"/>
                    </a:cubicBezTo>
                    <a:cubicBezTo>
                      <a:pt x="73731" y="38984"/>
                      <a:pt x="72318" y="39158"/>
                      <a:pt x="69349" y="38650"/>
                    </a:cubicBezTo>
                    <a:cubicBezTo>
                      <a:pt x="66380" y="38142"/>
                      <a:pt x="61523" y="37142"/>
                      <a:pt x="58300" y="35888"/>
                    </a:cubicBezTo>
                    <a:cubicBezTo>
                      <a:pt x="55077" y="34634"/>
                      <a:pt x="53506" y="33904"/>
                      <a:pt x="50013" y="31126"/>
                    </a:cubicBezTo>
                    <a:cubicBezTo>
                      <a:pt x="46521" y="28348"/>
                      <a:pt x="40822" y="22680"/>
                      <a:pt x="37345" y="19219"/>
                    </a:cubicBezTo>
                    <a:cubicBezTo>
                      <a:pt x="33869" y="15758"/>
                      <a:pt x="31869" y="12822"/>
                      <a:pt x="29154" y="10361"/>
                    </a:cubicBezTo>
                    <a:cubicBezTo>
                      <a:pt x="26439" y="7901"/>
                      <a:pt x="24296" y="6044"/>
                      <a:pt x="21057" y="4456"/>
                    </a:cubicBezTo>
                    <a:cubicBezTo>
                      <a:pt x="17819" y="2869"/>
                      <a:pt x="13136" y="1535"/>
                      <a:pt x="9723" y="836"/>
                    </a:cubicBezTo>
                    <a:cubicBezTo>
                      <a:pt x="6310" y="138"/>
                      <a:pt x="-580" y="297"/>
                      <a:pt x="579" y="265"/>
                    </a:cubicBezTo>
                    <a:close/>
                  </a:path>
                </a:pathLst>
              </a:custGeom>
              <a:solidFill>
                <a:srgbClr val="2E2D2D">
                  <a:alpha val="30360"/>
                </a:srgbClr>
              </a:solidFill>
              <a:ln>
                <a:noFill/>
              </a:ln>
            </p:spPr>
          </p:sp>
          <p:sp>
            <p:nvSpPr>
              <p:cNvPr id="1744" name="Google Shape;1744;p32"/>
              <p:cNvSpPr/>
              <p:nvPr/>
            </p:nvSpPr>
            <p:spPr>
              <a:xfrm>
                <a:off x="2548170" y="-417471"/>
                <a:ext cx="2075675" cy="800450"/>
              </a:xfrm>
              <a:custGeom>
                <a:avLst/>
                <a:gdLst/>
                <a:ahLst/>
                <a:cxnLst/>
                <a:rect l="l" t="t" r="r" b="b"/>
                <a:pathLst>
                  <a:path w="83027" h="32018" extrusionOk="0">
                    <a:moveTo>
                      <a:pt x="2372" y="2602"/>
                    </a:moveTo>
                    <a:cubicBezTo>
                      <a:pt x="3626" y="2555"/>
                      <a:pt x="5008" y="2126"/>
                      <a:pt x="7611" y="2412"/>
                    </a:cubicBezTo>
                    <a:cubicBezTo>
                      <a:pt x="10215" y="2698"/>
                      <a:pt x="13739" y="2952"/>
                      <a:pt x="17993" y="4317"/>
                    </a:cubicBezTo>
                    <a:cubicBezTo>
                      <a:pt x="22248" y="5682"/>
                      <a:pt x="28296" y="7984"/>
                      <a:pt x="33138" y="10603"/>
                    </a:cubicBezTo>
                    <a:cubicBezTo>
                      <a:pt x="37980" y="13222"/>
                      <a:pt x="42694" y="17128"/>
                      <a:pt x="47044" y="20033"/>
                    </a:cubicBezTo>
                    <a:cubicBezTo>
                      <a:pt x="51394" y="22938"/>
                      <a:pt x="55712" y="26177"/>
                      <a:pt x="59236" y="28034"/>
                    </a:cubicBezTo>
                    <a:cubicBezTo>
                      <a:pt x="62760" y="29891"/>
                      <a:pt x="64237" y="30526"/>
                      <a:pt x="68190" y="31177"/>
                    </a:cubicBezTo>
                    <a:cubicBezTo>
                      <a:pt x="72143" y="31828"/>
                      <a:pt x="82112" y="32098"/>
                      <a:pt x="82953" y="31939"/>
                    </a:cubicBezTo>
                    <a:cubicBezTo>
                      <a:pt x="83794" y="31780"/>
                      <a:pt x="76667" y="31225"/>
                      <a:pt x="73238" y="30225"/>
                    </a:cubicBezTo>
                    <a:cubicBezTo>
                      <a:pt x="69809" y="29225"/>
                      <a:pt x="66078" y="28081"/>
                      <a:pt x="62379" y="25938"/>
                    </a:cubicBezTo>
                    <a:cubicBezTo>
                      <a:pt x="58680" y="23795"/>
                      <a:pt x="55998" y="20747"/>
                      <a:pt x="51045" y="17366"/>
                    </a:cubicBezTo>
                    <a:cubicBezTo>
                      <a:pt x="46092" y="13985"/>
                      <a:pt x="38233" y="8492"/>
                      <a:pt x="32661" y="5650"/>
                    </a:cubicBezTo>
                    <a:cubicBezTo>
                      <a:pt x="27089" y="2808"/>
                      <a:pt x="22200" y="1110"/>
                      <a:pt x="17612" y="316"/>
                    </a:cubicBezTo>
                    <a:cubicBezTo>
                      <a:pt x="13024" y="-478"/>
                      <a:pt x="8055" y="491"/>
                      <a:pt x="5134" y="888"/>
                    </a:cubicBezTo>
                    <a:cubicBezTo>
                      <a:pt x="2213" y="1285"/>
                      <a:pt x="546" y="2411"/>
                      <a:pt x="86" y="2697"/>
                    </a:cubicBezTo>
                    <a:cubicBezTo>
                      <a:pt x="-374" y="2983"/>
                      <a:pt x="1118" y="2650"/>
                      <a:pt x="2372" y="2602"/>
                    </a:cubicBezTo>
                    <a:close/>
                  </a:path>
                </a:pathLst>
              </a:custGeom>
              <a:solidFill>
                <a:srgbClr val="2E2D2D">
                  <a:alpha val="30360"/>
                </a:srgbClr>
              </a:solidFill>
              <a:ln>
                <a:noFill/>
              </a:ln>
            </p:spPr>
          </p:sp>
          <p:sp>
            <p:nvSpPr>
              <p:cNvPr id="1745" name="Google Shape;1745;p32"/>
              <p:cNvSpPr/>
              <p:nvPr/>
            </p:nvSpPr>
            <p:spPr>
              <a:xfrm>
                <a:off x="7184649" y="105998"/>
                <a:ext cx="670900" cy="649400"/>
              </a:xfrm>
              <a:custGeom>
                <a:avLst/>
                <a:gdLst/>
                <a:ahLst/>
                <a:cxnLst/>
                <a:rect l="l" t="t" r="r" b="b"/>
                <a:pathLst>
                  <a:path w="26836" h="25976" extrusionOk="0">
                    <a:moveTo>
                      <a:pt x="460" y="808"/>
                    </a:moveTo>
                    <a:cubicBezTo>
                      <a:pt x="1603" y="2157"/>
                      <a:pt x="5984" y="6349"/>
                      <a:pt x="8556" y="9095"/>
                    </a:cubicBezTo>
                    <a:cubicBezTo>
                      <a:pt x="11128" y="11842"/>
                      <a:pt x="13763" y="15033"/>
                      <a:pt x="15890" y="17287"/>
                    </a:cubicBezTo>
                    <a:cubicBezTo>
                      <a:pt x="18017" y="19541"/>
                      <a:pt x="19509" y="21177"/>
                      <a:pt x="21319" y="22621"/>
                    </a:cubicBezTo>
                    <a:cubicBezTo>
                      <a:pt x="23129" y="24066"/>
                      <a:pt x="26257" y="25780"/>
                      <a:pt x="26749" y="25954"/>
                    </a:cubicBezTo>
                    <a:cubicBezTo>
                      <a:pt x="27241" y="26129"/>
                      <a:pt x="25447" y="24621"/>
                      <a:pt x="24272" y="23668"/>
                    </a:cubicBezTo>
                    <a:cubicBezTo>
                      <a:pt x="23097" y="22716"/>
                      <a:pt x="21732" y="22255"/>
                      <a:pt x="19700" y="20239"/>
                    </a:cubicBezTo>
                    <a:cubicBezTo>
                      <a:pt x="17668" y="18223"/>
                      <a:pt x="14160" y="13826"/>
                      <a:pt x="12080" y="11572"/>
                    </a:cubicBezTo>
                    <a:cubicBezTo>
                      <a:pt x="10000" y="9318"/>
                      <a:pt x="8952" y="8476"/>
                      <a:pt x="7222" y="6714"/>
                    </a:cubicBezTo>
                    <a:cubicBezTo>
                      <a:pt x="5492" y="4952"/>
                      <a:pt x="2825" y="1983"/>
                      <a:pt x="1698" y="999"/>
                    </a:cubicBezTo>
                    <a:cubicBezTo>
                      <a:pt x="571" y="15"/>
                      <a:pt x="-683" y="-541"/>
                      <a:pt x="460" y="808"/>
                    </a:cubicBezTo>
                    <a:close/>
                  </a:path>
                </a:pathLst>
              </a:custGeom>
              <a:solidFill>
                <a:srgbClr val="FFFFFF">
                  <a:alpha val="83930"/>
                </a:srgbClr>
              </a:solidFill>
              <a:ln>
                <a:noFill/>
              </a:ln>
            </p:spPr>
          </p:sp>
          <p:sp>
            <p:nvSpPr>
              <p:cNvPr id="1746" name="Google Shape;1746;p32"/>
              <p:cNvSpPr/>
              <p:nvPr/>
            </p:nvSpPr>
            <p:spPr>
              <a:xfrm rot="-446433">
                <a:off x="8053388" y="775487"/>
                <a:ext cx="554861" cy="92477"/>
              </a:xfrm>
              <a:custGeom>
                <a:avLst/>
                <a:gdLst/>
                <a:ahLst/>
                <a:cxnLst/>
                <a:rect l="l" t="t" r="r" b="b"/>
                <a:pathLst>
                  <a:path w="22194" h="3699" extrusionOk="0">
                    <a:moveTo>
                      <a:pt x="191" y="222"/>
                    </a:moveTo>
                    <a:cubicBezTo>
                      <a:pt x="382" y="444"/>
                      <a:pt x="4033" y="2128"/>
                      <a:pt x="6287" y="2699"/>
                    </a:cubicBezTo>
                    <a:cubicBezTo>
                      <a:pt x="8541" y="3271"/>
                      <a:pt x="11590" y="3556"/>
                      <a:pt x="13717" y="3651"/>
                    </a:cubicBezTo>
                    <a:cubicBezTo>
                      <a:pt x="15844" y="3746"/>
                      <a:pt x="17654" y="3461"/>
                      <a:pt x="19051" y="3270"/>
                    </a:cubicBezTo>
                    <a:cubicBezTo>
                      <a:pt x="20448" y="3080"/>
                      <a:pt x="22194" y="2603"/>
                      <a:pt x="22099" y="2508"/>
                    </a:cubicBezTo>
                    <a:cubicBezTo>
                      <a:pt x="22004" y="2413"/>
                      <a:pt x="20130" y="2636"/>
                      <a:pt x="18479" y="2699"/>
                    </a:cubicBezTo>
                    <a:cubicBezTo>
                      <a:pt x="16828" y="2763"/>
                      <a:pt x="14416" y="3111"/>
                      <a:pt x="12193" y="2889"/>
                    </a:cubicBezTo>
                    <a:cubicBezTo>
                      <a:pt x="9971" y="2667"/>
                      <a:pt x="7144" y="1810"/>
                      <a:pt x="5144" y="1365"/>
                    </a:cubicBezTo>
                    <a:cubicBezTo>
                      <a:pt x="3144" y="921"/>
                      <a:pt x="1" y="0"/>
                      <a:pt x="191" y="222"/>
                    </a:cubicBezTo>
                    <a:close/>
                  </a:path>
                </a:pathLst>
              </a:custGeom>
              <a:solidFill>
                <a:srgbClr val="FFFFFF">
                  <a:alpha val="83930"/>
                </a:srgbClr>
              </a:solidFill>
              <a:ln>
                <a:noFill/>
              </a:ln>
            </p:spPr>
          </p:sp>
          <p:sp>
            <p:nvSpPr>
              <p:cNvPr id="1747" name="Google Shape;1747;p32"/>
              <p:cNvSpPr/>
              <p:nvPr/>
            </p:nvSpPr>
            <p:spPr>
              <a:xfrm>
                <a:off x="6190159" y="-109537"/>
                <a:ext cx="726575" cy="85725"/>
              </a:xfrm>
              <a:custGeom>
                <a:avLst/>
                <a:gdLst/>
                <a:ahLst/>
                <a:cxnLst/>
                <a:rect l="l" t="t" r="r" b="b"/>
                <a:pathLst>
                  <a:path w="29063" h="3429" extrusionOk="0">
                    <a:moveTo>
                      <a:pt x="28429" y="3429"/>
                    </a:moveTo>
                    <a:cubicBezTo>
                      <a:pt x="27096" y="3429"/>
                      <a:pt x="23317" y="1461"/>
                      <a:pt x="18713" y="1334"/>
                    </a:cubicBezTo>
                    <a:cubicBezTo>
                      <a:pt x="14109" y="1207"/>
                      <a:pt x="3156" y="2667"/>
                      <a:pt x="806" y="2667"/>
                    </a:cubicBezTo>
                    <a:cubicBezTo>
                      <a:pt x="-1543" y="2667"/>
                      <a:pt x="2013" y="1779"/>
                      <a:pt x="4616" y="1334"/>
                    </a:cubicBezTo>
                    <a:cubicBezTo>
                      <a:pt x="7220" y="890"/>
                      <a:pt x="12744" y="0"/>
                      <a:pt x="16427" y="0"/>
                    </a:cubicBezTo>
                    <a:cubicBezTo>
                      <a:pt x="20110" y="0"/>
                      <a:pt x="24714" y="763"/>
                      <a:pt x="26714" y="1334"/>
                    </a:cubicBezTo>
                    <a:cubicBezTo>
                      <a:pt x="28714" y="1906"/>
                      <a:pt x="29763" y="3429"/>
                      <a:pt x="28429" y="3429"/>
                    </a:cubicBezTo>
                    <a:close/>
                  </a:path>
                </a:pathLst>
              </a:custGeom>
              <a:solidFill>
                <a:srgbClr val="FFFFFF">
                  <a:alpha val="83930"/>
                </a:srgbClr>
              </a:solidFill>
              <a:ln>
                <a:noFill/>
              </a:ln>
            </p:spPr>
          </p:sp>
          <p:sp>
            <p:nvSpPr>
              <p:cNvPr id="1748" name="Google Shape;1748;p32"/>
              <p:cNvSpPr/>
              <p:nvPr/>
            </p:nvSpPr>
            <p:spPr>
              <a:xfrm>
                <a:off x="4700065" y="129466"/>
                <a:ext cx="907725" cy="212025"/>
              </a:xfrm>
              <a:custGeom>
                <a:avLst/>
                <a:gdLst/>
                <a:ahLst/>
                <a:cxnLst/>
                <a:rect l="l" t="t" r="r" b="b"/>
                <a:pathLst>
                  <a:path w="36309" h="8481" extrusionOk="0">
                    <a:moveTo>
                      <a:pt x="35835" y="346"/>
                    </a:moveTo>
                    <a:cubicBezTo>
                      <a:pt x="33962" y="1076"/>
                      <a:pt x="22849" y="4220"/>
                      <a:pt x="18118" y="5490"/>
                    </a:cubicBezTo>
                    <a:cubicBezTo>
                      <a:pt x="13387" y="6760"/>
                      <a:pt x="10466" y="7490"/>
                      <a:pt x="7450" y="7966"/>
                    </a:cubicBezTo>
                    <a:cubicBezTo>
                      <a:pt x="4434" y="8442"/>
                      <a:pt x="-360" y="8633"/>
                      <a:pt x="21" y="8347"/>
                    </a:cubicBezTo>
                    <a:cubicBezTo>
                      <a:pt x="402" y="8061"/>
                      <a:pt x="4847" y="7459"/>
                      <a:pt x="9736" y="6252"/>
                    </a:cubicBezTo>
                    <a:cubicBezTo>
                      <a:pt x="14626" y="5046"/>
                      <a:pt x="25008" y="2092"/>
                      <a:pt x="29358" y="1108"/>
                    </a:cubicBezTo>
                    <a:cubicBezTo>
                      <a:pt x="33708" y="124"/>
                      <a:pt x="37708" y="-384"/>
                      <a:pt x="35835" y="346"/>
                    </a:cubicBezTo>
                    <a:close/>
                  </a:path>
                </a:pathLst>
              </a:custGeom>
              <a:solidFill>
                <a:srgbClr val="FFFFFF">
                  <a:alpha val="83930"/>
                </a:srgbClr>
              </a:solidFill>
              <a:ln>
                <a:noFill/>
              </a:ln>
            </p:spPr>
          </p:sp>
          <p:sp>
            <p:nvSpPr>
              <p:cNvPr id="1749" name="Google Shape;1749;p32"/>
              <p:cNvSpPr/>
              <p:nvPr/>
            </p:nvSpPr>
            <p:spPr>
              <a:xfrm rot="586461">
                <a:off x="4170609" y="255664"/>
                <a:ext cx="144903" cy="66977"/>
              </a:xfrm>
              <a:prstGeom prst="ellipse">
                <a:avLst/>
              </a:prstGeom>
              <a:solidFill>
                <a:srgbClr val="FFFFFF">
                  <a:alpha val="839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50" name="Google Shape;1750;p32"/>
              <p:cNvSpPr/>
              <p:nvPr/>
            </p:nvSpPr>
            <p:spPr>
              <a:xfrm>
                <a:off x="2709081" y="-401385"/>
                <a:ext cx="964100" cy="379600"/>
              </a:xfrm>
              <a:custGeom>
                <a:avLst/>
                <a:gdLst/>
                <a:ahLst/>
                <a:cxnLst/>
                <a:rect l="l" t="t" r="r" b="b"/>
                <a:pathLst>
                  <a:path w="38564" h="15184" extrusionOk="0">
                    <a:moveTo>
                      <a:pt x="222" y="244"/>
                    </a:moveTo>
                    <a:cubicBezTo>
                      <a:pt x="-222" y="339"/>
                      <a:pt x="6127" y="-105"/>
                      <a:pt x="10318" y="1006"/>
                    </a:cubicBezTo>
                    <a:cubicBezTo>
                      <a:pt x="14509" y="2117"/>
                      <a:pt x="20860" y="4593"/>
                      <a:pt x="25368" y="6911"/>
                    </a:cubicBezTo>
                    <a:cubicBezTo>
                      <a:pt x="29877" y="9229"/>
                      <a:pt x="35464" y="14023"/>
                      <a:pt x="37369" y="14912"/>
                    </a:cubicBezTo>
                    <a:cubicBezTo>
                      <a:pt x="39274" y="15801"/>
                      <a:pt x="38640" y="13928"/>
                      <a:pt x="36798" y="12245"/>
                    </a:cubicBezTo>
                    <a:cubicBezTo>
                      <a:pt x="34957" y="10562"/>
                      <a:pt x="30289" y="6785"/>
                      <a:pt x="26320" y="4816"/>
                    </a:cubicBezTo>
                    <a:cubicBezTo>
                      <a:pt x="22351" y="2848"/>
                      <a:pt x="17335" y="1196"/>
                      <a:pt x="12985" y="434"/>
                    </a:cubicBezTo>
                    <a:cubicBezTo>
                      <a:pt x="8635" y="-328"/>
                      <a:pt x="667" y="149"/>
                      <a:pt x="222" y="244"/>
                    </a:cubicBezTo>
                    <a:close/>
                  </a:path>
                </a:pathLst>
              </a:custGeom>
              <a:solidFill>
                <a:srgbClr val="FFFFFF">
                  <a:alpha val="83930"/>
                </a:srgbClr>
              </a:solidFill>
              <a:ln>
                <a:noFill/>
              </a:ln>
            </p:spPr>
          </p:sp>
          <p:sp>
            <p:nvSpPr>
              <p:cNvPr id="1751" name="Google Shape;1751;p32"/>
              <p:cNvSpPr/>
              <p:nvPr/>
            </p:nvSpPr>
            <p:spPr>
              <a:xfrm>
                <a:off x="3712381" y="-6746"/>
                <a:ext cx="400050" cy="256400"/>
              </a:xfrm>
              <a:custGeom>
                <a:avLst/>
                <a:gdLst/>
                <a:ahLst/>
                <a:cxnLst/>
                <a:rect l="l" t="t" r="r" b="b"/>
                <a:pathLst>
                  <a:path w="16002" h="10256" extrusionOk="0">
                    <a:moveTo>
                      <a:pt x="95" y="79"/>
                    </a:moveTo>
                    <a:cubicBezTo>
                      <a:pt x="-95" y="238"/>
                      <a:pt x="6794" y="4873"/>
                      <a:pt x="9429" y="6556"/>
                    </a:cubicBezTo>
                    <a:cubicBezTo>
                      <a:pt x="12064" y="8239"/>
                      <a:pt x="15716" y="10335"/>
                      <a:pt x="15906" y="10176"/>
                    </a:cubicBezTo>
                    <a:cubicBezTo>
                      <a:pt x="16097" y="10017"/>
                      <a:pt x="13207" y="7287"/>
                      <a:pt x="10572" y="5604"/>
                    </a:cubicBezTo>
                    <a:cubicBezTo>
                      <a:pt x="7937" y="3921"/>
                      <a:pt x="286" y="-80"/>
                      <a:pt x="95" y="79"/>
                    </a:cubicBezTo>
                    <a:close/>
                  </a:path>
                </a:pathLst>
              </a:custGeom>
              <a:solidFill>
                <a:srgbClr val="FFFFFF">
                  <a:alpha val="83930"/>
                </a:srgbClr>
              </a:solidFill>
              <a:ln>
                <a:noFill/>
              </a:ln>
            </p:spPr>
          </p:sp>
          <p:sp>
            <p:nvSpPr>
              <p:cNvPr id="1752" name="Google Shape;1752;p32"/>
              <p:cNvSpPr/>
              <p:nvPr/>
            </p:nvSpPr>
            <p:spPr>
              <a:xfrm rot="1101591">
                <a:off x="7880241" y="724836"/>
                <a:ext cx="144769" cy="66977"/>
              </a:xfrm>
              <a:prstGeom prst="ellipse">
                <a:avLst/>
              </a:prstGeom>
              <a:solidFill>
                <a:srgbClr val="FFFFFF">
                  <a:alpha val="839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753" name="Google Shape;1753;p32"/>
            <p:cNvSpPr/>
            <p:nvPr/>
          </p:nvSpPr>
          <p:spPr>
            <a:xfrm>
              <a:off x="6788150" y="4709914"/>
              <a:ext cx="2850175" cy="448475"/>
            </a:xfrm>
            <a:custGeom>
              <a:avLst/>
              <a:gdLst/>
              <a:ahLst/>
              <a:cxnLst/>
              <a:rect l="l" t="t" r="r" b="b"/>
              <a:pathLst>
                <a:path w="114007" h="17939" extrusionOk="0">
                  <a:moveTo>
                    <a:pt x="94044" y="1151"/>
                  </a:moveTo>
                  <a:cubicBezTo>
                    <a:pt x="89409" y="484"/>
                    <a:pt x="87567" y="357"/>
                    <a:pt x="83185" y="198"/>
                  </a:cubicBezTo>
                  <a:cubicBezTo>
                    <a:pt x="78804" y="39"/>
                    <a:pt x="73311" y="-119"/>
                    <a:pt x="67755" y="198"/>
                  </a:cubicBezTo>
                  <a:cubicBezTo>
                    <a:pt x="62199" y="516"/>
                    <a:pt x="56071" y="674"/>
                    <a:pt x="49848" y="2103"/>
                  </a:cubicBezTo>
                  <a:cubicBezTo>
                    <a:pt x="43625" y="3532"/>
                    <a:pt x="36481" y="6803"/>
                    <a:pt x="30417" y="8771"/>
                  </a:cubicBezTo>
                  <a:cubicBezTo>
                    <a:pt x="24353" y="10740"/>
                    <a:pt x="17907" y="12739"/>
                    <a:pt x="13462" y="13914"/>
                  </a:cubicBezTo>
                  <a:cubicBezTo>
                    <a:pt x="9017" y="15089"/>
                    <a:pt x="5970" y="15438"/>
                    <a:pt x="3747" y="15819"/>
                  </a:cubicBezTo>
                  <a:cubicBezTo>
                    <a:pt x="1525" y="16200"/>
                    <a:pt x="-381" y="15851"/>
                    <a:pt x="127" y="16200"/>
                  </a:cubicBezTo>
                  <a:cubicBezTo>
                    <a:pt x="635" y="16549"/>
                    <a:pt x="2858" y="18010"/>
                    <a:pt x="6795" y="17915"/>
                  </a:cubicBezTo>
                  <a:cubicBezTo>
                    <a:pt x="10732" y="17820"/>
                    <a:pt x="18637" y="16772"/>
                    <a:pt x="23749" y="15629"/>
                  </a:cubicBezTo>
                  <a:cubicBezTo>
                    <a:pt x="28861" y="14486"/>
                    <a:pt x="31369" y="12867"/>
                    <a:pt x="37465" y="11057"/>
                  </a:cubicBezTo>
                  <a:cubicBezTo>
                    <a:pt x="43561" y="9247"/>
                    <a:pt x="53435" y="5786"/>
                    <a:pt x="60325" y="4770"/>
                  </a:cubicBezTo>
                  <a:cubicBezTo>
                    <a:pt x="67215" y="3754"/>
                    <a:pt x="72264" y="4802"/>
                    <a:pt x="78804" y="4961"/>
                  </a:cubicBezTo>
                  <a:cubicBezTo>
                    <a:pt x="85345" y="5120"/>
                    <a:pt x="93885" y="5437"/>
                    <a:pt x="99568" y="5723"/>
                  </a:cubicBezTo>
                  <a:cubicBezTo>
                    <a:pt x="105251" y="6009"/>
                    <a:pt x="110998" y="6929"/>
                    <a:pt x="112903" y="6675"/>
                  </a:cubicBezTo>
                  <a:cubicBezTo>
                    <a:pt x="114808" y="6421"/>
                    <a:pt x="114141" y="5120"/>
                    <a:pt x="110998" y="4199"/>
                  </a:cubicBezTo>
                  <a:cubicBezTo>
                    <a:pt x="107855" y="3278"/>
                    <a:pt x="98680" y="1818"/>
                    <a:pt x="94044" y="1151"/>
                  </a:cubicBezTo>
                  <a:close/>
                </a:path>
              </a:pathLst>
            </a:custGeom>
            <a:solidFill>
              <a:srgbClr val="2E2D2D">
                <a:alpha val="30360"/>
              </a:srgbClr>
            </a:solidFill>
            <a:ln>
              <a:noFill/>
            </a:ln>
          </p:spPr>
        </p:sp>
        <p:sp>
          <p:nvSpPr>
            <p:cNvPr id="1754" name="Google Shape;1754;p32"/>
            <p:cNvSpPr/>
            <p:nvPr/>
          </p:nvSpPr>
          <p:spPr>
            <a:xfrm>
              <a:off x="5112135" y="4111897"/>
              <a:ext cx="1225025" cy="915350"/>
            </a:xfrm>
            <a:custGeom>
              <a:avLst/>
              <a:gdLst/>
              <a:ahLst/>
              <a:cxnLst/>
              <a:rect l="l" t="t" r="r" b="b"/>
              <a:pathLst>
                <a:path w="49001" h="36614" extrusionOk="0">
                  <a:moveTo>
                    <a:pt x="303" y="116"/>
                  </a:moveTo>
                  <a:cubicBezTo>
                    <a:pt x="1986" y="973"/>
                    <a:pt x="13606" y="9483"/>
                    <a:pt x="19543" y="14023"/>
                  </a:cubicBezTo>
                  <a:cubicBezTo>
                    <a:pt x="25480" y="18563"/>
                    <a:pt x="31100" y="23707"/>
                    <a:pt x="35926" y="27358"/>
                  </a:cubicBezTo>
                  <a:cubicBezTo>
                    <a:pt x="40752" y="31009"/>
                    <a:pt x="47039" y="34692"/>
                    <a:pt x="48499" y="35930"/>
                  </a:cubicBezTo>
                  <a:cubicBezTo>
                    <a:pt x="49960" y="37168"/>
                    <a:pt x="47769" y="36565"/>
                    <a:pt x="44689" y="34787"/>
                  </a:cubicBezTo>
                  <a:cubicBezTo>
                    <a:pt x="41609" y="33009"/>
                    <a:pt x="35895" y="29580"/>
                    <a:pt x="30021" y="25262"/>
                  </a:cubicBezTo>
                  <a:cubicBezTo>
                    <a:pt x="24147" y="20944"/>
                    <a:pt x="14400" y="13070"/>
                    <a:pt x="9447" y="8879"/>
                  </a:cubicBezTo>
                  <a:cubicBezTo>
                    <a:pt x="4494" y="4688"/>
                    <a:pt x="-1380" y="-741"/>
                    <a:pt x="303" y="116"/>
                  </a:cubicBezTo>
                  <a:close/>
                </a:path>
              </a:pathLst>
            </a:custGeom>
            <a:solidFill>
              <a:srgbClr val="FFFFFF">
                <a:alpha val="83930"/>
              </a:srgbClr>
            </a:solidFill>
            <a:ln>
              <a:noFill/>
            </a:ln>
          </p:spPr>
        </p:sp>
        <p:sp>
          <p:nvSpPr>
            <p:cNvPr id="1755" name="Google Shape;1755;p32"/>
            <p:cNvSpPr/>
            <p:nvPr/>
          </p:nvSpPr>
          <p:spPr>
            <a:xfrm>
              <a:off x="6421251" y="5076230"/>
              <a:ext cx="524875" cy="121450"/>
            </a:xfrm>
            <a:custGeom>
              <a:avLst/>
              <a:gdLst/>
              <a:ahLst/>
              <a:cxnLst/>
              <a:rect l="l" t="t" r="r" b="b"/>
              <a:pathLst>
                <a:path w="20995" h="4858" extrusionOk="0">
                  <a:moveTo>
                    <a:pt x="325" y="24"/>
                  </a:moveTo>
                  <a:cubicBezTo>
                    <a:pt x="1500" y="215"/>
                    <a:pt x="7088" y="2850"/>
                    <a:pt x="10041" y="3453"/>
                  </a:cubicBezTo>
                  <a:cubicBezTo>
                    <a:pt x="12994" y="4056"/>
                    <a:pt x="16264" y="3612"/>
                    <a:pt x="18042" y="3644"/>
                  </a:cubicBezTo>
                  <a:cubicBezTo>
                    <a:pt x="19820" y="3676"/>
                    <a:pt x="20995" y="3454"/>
                    <a:pt x="20709" y="3644"/>
                  </a:cubicBezTo>
                  <a:cubicBezTo>
                    <a:pt x="20423" y="3835"/>
                    <a:pt x="18296" y="4660"/>
                    <a:pt x="16327" y="4787"/>
                  </a:cubicBezTo>
                  <a:cubicBezTo>
                    <a:pt x="14359" y="4914"/>
                    <a:pt x="11121" y="4819"/>
                    <a:pt x="8898" y="4406"/>
                  </a:cubicBezTo>
                  <a:cubicBezTo>
                    <a:pt x="6676" y="3993"/>
                    <a:pt x="4421" y="3040"/>
                    <a:pt x="2992" y="2310"/>
                  </a:cubicBezTo>
                  <a:cubicBezTo>
                    <a:pt x="1563" y="1580"/>
                    <a:pt x="-850" y="-166"/>
                    <a:pt x="325" y="24"/>
                  </a:cubicBezTo>
                  <a:close/>
                </a:path>
              </a:pathLst>
            </a:custGeom>
            <a:solidFill>
              <a:srgbClr val="FFFFFF">
                <a:alpha val="83930"/>
              </a:srgbClr>
            </a:solidFill>
            <a:ln>
              <a:noFill/>
            </a:ln>
          </p:spPr>
        </p:sp>
        <p:sp>
          <p:nvSpPr>
            <p:cNvPr id="1756" name="Google Shape;1756;p32"/>
            <p:cNvSpPr/>
            <p:nvPr/>
          </p:nvSpPr>
          <p:spPr>
            <a:xfrm>
              <a:off x="7233853" y="4786118"/>
              <a:ext cx="1734725" cy="327400"/>
            </a:xfrm>
            <a:custGeom>
              <a:avLst/>
              <a:gdLst/>
              <a:ahLst/>
              <a:cxnLst/>
              <a:rect l="l" t="t" r="r" b="b"/>
              <a:pathLst>
                <a:path w="69389" h="13096" extrusionOk="0">
                  <a:moveTo>
                    <a:pt x="397" y="12771"/>
                  </a:moveTo>
                  <a:cubicBezTo>
                    <a:pt x="2874" y="11565"/>
                    <a:pt x="22622" y="4739"/>
                    <a:pt x="29543" y="2675"/>
                  </a:cubicBezTo>
                  <a:cubicBezTo>
                    <a:pt x="36465" y="611"/>
                    <a:pt x="37418" y="802"/>
                    <a:pt x="41926" y="389"/>
                  </a:cubicBezTo>
                  <a:cubicBezTo>
                    <a:pt x="46435" y="-24"/>
                    <a:pt x="52054" y="-88"/>
                    <a:pt x="56594" y="198"/>
                  </a:cubicBezTo>
                  <a:cubicBezTo>
                    <a:pt x="61134" y="484"/>
                    <a:pt x="68723" y="1913"/>
                    <a:pt x="69167" y="2103"/>
                  </a:cubicBezTo>
                  <a:cubicBezTo>
                    <a:pt x="69612" y="2294"/>
                    <a:pt x="63293" y="1405"/>
                    <a:pt x="59261" y="1341"/>
                  </a:cubicBezTo>
                  <a:cubicBezTo>
                    <a:pt x="55229" y="1278"/>
                    <a:pt x="49768" y="1278"/>
                    <a:pt x="44974" y="1722"/>
                  </a:cubicBezTo>
                  <a:cubicBezTo>
                    <a:pt x="40180" y="2167"/>
                    <a:pt x="35544" y="2643"/>
                    <a:pt x="30496" y="4008"/>
                  </a:cubicBezTo>
                  <a:cubicBezTo>
                    <a:pt x="25448" y="5373"/>
                    <a:pt x="19701" y="8454"/>
                    <a:pt x="14684" y="9914"/>
                  </a:cubicBezTo>
                  <a:cubicBezTo>
                    <a:pt x="9668" y="11375"/>
                    <a:pt x="-2079" y="13978"/>
                    <a:pt x="397" y="12771"/>
                  </a:cubicBezTo>
                  <a:close/>
                </a:path>
              </a:pathLst>
            </a:custGeom>
            <a:solidFill>
              <a:srgbClr val="FFFFFF">
                <a:alpha val="83930"/>
              </a:srgbClr>
            </a:solidFill>
            <a:ln>
              <a:noFill/>
            </a:ln>
          </p:spPr>
        </p:sp>
      </p:grpSp>
      <p:grpSp>
        <p:nvGrpSpPr>
          <p:cNvPr id="1757" name="Google Shape;1757;p32"/>
          <p:cNvGrpSpPr/>
          <p:nvPr/>
        </p:nvGrpSpPr>
        <p:grpSpPr>
          <a:xfrm rot="516403" flipH="1">
            <a:off x="319169" y="4417380"/>
            <a:ext cx="845749" cy="564894"/>
            <a:chOff x="4664375" y="5648231"/>
            <a:chExt cx="557075" cy="372075"/>
          </a:xfrm>
        </p:grpSpPr>
        <p:sp>
          <p:nvSpPr>
            <p:cNvPr id="1758" name="Google Shape;1758;p32"/>
            <p:cNvSpPr/>
            <p:nvPr/>
          </p:nvSpPr>
          <p:spPr>
            <a:xfrm>
              <a:off x="4665788" y="5648581"/>
              <a:ext cx="554250" cy="371375"/>
            </a:xfrm>
            <a:custGeom>
              <a:avLst/>
              <a:gdLst/>
              <a:ahLst/>
              <a:cxnLst/>
              <a:rect l="l" t="t" r="r" b="b"/>
              <a:pathLst>
                <a:path w="22170" h="14855" extrusionOk="0">
                  <a:moveTo>
                    <a:pt x="18681" y="1"/>
                  </a:moveTo>
                  <a:lnTo>
                    <a:pt x="18681" y="1"/>
                  </a:lnTo>
                  <a:cubicBezTo>
                    <a:pt x="17050" y="1098"/>
                    <a:pt x="16093" y="3067"/>
                    <a:pt x="14714" y="4446"/>
                  </a:cubicBezTo>
                  <a:cubicBezTo>
                    <a:pt x="13811" y="4049"/>
                    <a:pt x="12866" y="3861"/>
                    <a:pt x="11933" y="3861"/>
                  </a:cubicBezTo>
                  <a:cubicBezTo>
                    <a:pt x="9554" y="3861"/>
                    <a:pt x="7258" y="5088"/>
                    <a:pt x="5965" y="7231"/>
                  </a:cubicBezTo>
                  <a:cubicBezTo>
                    <a:pt x="5459" y="7006"/>
                    <a:pt x="4952" y="6781"/>
                    <a:pt x="4474" y="6499"/>
                  </a:cubicBezTo>
                  <a:cubicBezTo>
                    <a:pt x="3630" y="5993"/>
                    <a:pt x="2730" y="5402"/>
                    <a:pt x="1914" y="4896"/>
                  </a:cubicBezTo>
                  <a:lnTo>
                    <a:pt x="1661" y="4727"/>
                  </a:lnTo>
                  <a:lnTo>
                    <a:pt x="1492" y="4643"/>
                  </a:lnTo>
                  <a:lnTo>
                    <a:pt x="1210" y="4502"/>
                  </a:lnTo>
                  <a:lnTo>
                    <a:pt x="1098" y="4417"/>
                  </a:lnTo>
                  <a:cubicBezTo>
                    <a:pt x="957" y="4361"/>
                    <a:pt x="845" y="4277"/>
                    <a:pt x="704" y="4221"/>
                  </a:cubicBezTo>
                  <a:lnTo>
                    <a:pt x="704" y="4221"/>
                  </a:lnTo>
                  <a:cubicBezTo>
                    <a:pt x="732" y="4361"/>
                    <a:pt x="760" y="4502"/>
                    <a:pt x="788" y="4643"/>
                  </a:cubicBezTo>
                  <a:lnTo>
                    <a:pt x="788" y="4671"/>
                  </a:lnTo>
                  <a:cubicBezTo>
                    <a:pt x="817" y="4811"/>
                    <a:pt x="845" y="4952"/>
                    <a:pt x="845" y="5065"/>
                  </a:cubicBezTo>
                  <a:cubicBezTo>
                    <a:pt x="929" y="5852"/>
                    <a:pt x="845" y="6584"/>
                    <a:pt x="338" y="7090"/>
                  </a:cubicBezTo>
                  <a:cubicBezTo>
                    <a:pt x="226" y="7203"/>
                    <a:pt x="113" y="7287"/>
                    <a:pt x="1" y="7371"/>
                  </a:cubicBezTo>
                  <a:cubicBezTo>
                    <a:pt x="1" y="7428"/>
                    <a:pt x="29" y="7484"/>
                    <a:pt x="57" y="7540"/>
                  </a:cubicBezTo>
                  <a:cubicBezTo>
                    <a:pt x="85" y="7568"/>
                    <a:pt x="85" y="7597"/>
                    <a:pt x="85" y="7625"/>
                  </a:cubicBezTo>
                  <a:cubicBezTo>
                    <a:pt x="113" y="7653"/>
                    <a:pt x="113" y="7653"/>
                    <a:pt x="113" y="7681"/>
                  </a:cubicBezTo>
                  <a:lnTo>
                    <a:pt x="141" y="7709"/>
                  </a:lnTo>
                  <a:cubicBezTo>
                    <a:pt x="141" y="7737"/>
                    <a:pt x="170" y="7765"/>
                    <a:pt x="198" y="7793"/>
                  </a:cubicBezTo>
                  <a:lnTo>
                    <a:pt x="226" y="7850"/>
                  </a:lnTo>
                  <a:lnTo>
                    <a:pt x="254" y="7878"/>
                  </a:lnTo>
                  <a:lnTo>
                    <a:pt x="282" y="7906"/>
                  </a:lnTo>
                  <a:lnTo>
                    <a:pt x="310" y="7934"/>
                  </a:lnTo>
                  <a:cubicBezTo>
                    <a:pt x="310" y="7934"/>
                    <a:pt x="310" y="7962"/>
                    <a:pt x="338" y="7962"/>
                  </a:cubicBezTo>
                  <a:lnTo>
                    <a:pt x="423" y="8047"/>
                  </a:lnTo>
                  <a:lnTo>
                    <a:pt x="451" y="8075"/>
                  </a:lnTo>
                  <a:lnTo>
                    <a:pt x="535" y="8159"/>
                  </a:lnTo>
                  <a:lnTo>
                    <a:pt x="563" y="8159"/>
                  </a:lnTo>
                  <a:lnTo>
                    <a:pt x="620" y="8187"/>
                  </a:lnTo>
                  <a:lnTo>
                    <a:pt x="676" y="8215"/>
                  </a:lnTo>
                  <a:lnTo>
                    <a:pt x="817" y="8328"/>
                  </a:lnTo>
                  <a:cubicBezTo>
                    <a:pt x="957" y="8412"/>
                    <a:pt x="1126" y="8497"/>
                    <a:pt x="1267" y="8609"/>
                  </a:cubicBezTo>
                  <a:cubicBezTo>
                    <a:pt x="1323" y="8666"/>
                    <a:pt x="1407" y="8694"/>
                    <a:pt x="1492" y="8750"/>
                  </a:cubicBezTo>
                  <a:cubicBezTo>
                    <a:pt x="1632" y="8891"/>
                    <a:pt x="1745" y="9003"/>
                    <a:pt x="1858" y="9172"/>
                  </a:cubicBezTo>
                  <a:cubicBezTo>
                    <a:pt x="1098" y="10072"/>
                    <a:pt x="760" y="12548"/>
                    <a:pt x="1576" y="13251"/>
                  </a:cubicBezTo>
                  <a:cubicBezTo>
                    <a:pt x="1604" y="13279"/>
                    <a:pt x="1632" y="13308"/>
                    <a:pt x="1689" y="13336"/>
                  </a:cubicBezTo>
                  <a:cubicBezTo>
                    <a:pt x="1717" y="13336"/>
                    <a:pt x="1745" y="13364"/>
                    <a:pt x="1801" y="13392"/>
                  </a:cubicBezTo>
                  <a:lnTo>
                    <a:pt x="2392" y="13392"/>
                  </a:lnTo>
                  <a:lnTo>
                    <a:pt x="2448" y="13364"/>
                  </a:lnTo>
                  <a:lnTo>
                    <a:pt x="2505" y="13364"/>
                  </a:lnTo>
                  <a:lnTo>
                    <a:pt x="2533" y="13336"/>
                  </a:lnTo>
                  <a:lnTo>
                    <a:pt x="2645" y="13308"/>
                  </a:lnTo>
                  <a:lnTo>
                    <a:pt x="2702" y="13279"/>
                  </a:lnTo>
                  <a:lnTo>
                    <a:pt x="2730" y="13279"/>
                  </a:lnTo>
                  <a:lnTo>
                    <a:pt x="2927" y="13167"/>
                  </a:lnTo>
                  <a:lnTo>
                    <a:pt x="2927" y="13167"/>
                  </a:lnTo>
                  <a:cubicBezTo>
                    <a:pt x="2702" y="13673"/>
                    <a:pt x="2730" y="14292"/>
                    <a:pt x="2617" y="14855"/>
                  </a:cubicBezTo>
                  <a:cubicBezTo>
                    <a:pt x="2730" y="14855"/>
                    <a:pt x="2814" y="14827"/>
                    <a:pt x="2898" y="14799"/>
                  </a:cubicBezTo>
                  <a:lnTo>
                    <a:pt x="2927" y="14799"/>
                  </a:lnTo>
                  <a:cubicBezTo>
                    <a:pt x="3658" y="14517"/>
                    <a:pt x="3742" y="13617"/>
                    <a:pt x="4277" y="12970"/>
                  </a:cubicBezTo>
                  <a:cubicBezTo>
                    <a:pt x="4727" y="12520"/>
                    <a:pt x="5262" y="12182"/>
                    <a:pt x="5852" y="11929"/>
                  </a:cubicBezTo>
                  <a:cubicBezTo>
                    <a:pt x="6134" y="11788"/>
                    <a:pt x="6415" y="11648"/>
                    <a:pt x="6668" y="11535"/>
                  </a:cubicBezTo>
                  <a:cubicBezTo>
                    <a:pt x="6753" y="11591"/>
                    <a:pt x="6809" y="11648"/>
                    <a:pt x="6865" y="11704"/>
                  </a:cubicBezTo>
                  <a:lnTo>
                    <a:pt x="7006" y="11760"/>
                  </a:lnTo>
                  <a:cubicBezTo>
                    <a:pt x="7090" y="11817"/>
                    <a:pt x="7175" y="11901"/>
                    <a:pt x="7259" y="11929"/>
                  </a:cubicBezTo>
                  <a:lnTo>
                    <a:pt x="7400" y="12013"/>
                  </a:lnTo>
                  <a:cubicBezTo>
                    <a:pt x="7484" y="12070"/>
                    <a:pt x="7569" y="12098"/>
                    <a:pt x="7653" y="12154"/>
                  </a:cubicBezTo>
                  <a:cubicBezTo>
                    <a:pt x="7766" y="12182"/>
                    <a:pt x="7766" y="12182"/>
                    <a:pt x="7822" y="12210"/>
                  </a:cubicBezTo>
                  <a:cubicBezTo>
                    <a:pt x="7850" y="12238"/>
                    <a:pt x="7991" y="12295"/>
                    <a:pt x="8103" y="12323"/>
                  </a:cubicBezTo>
                  <a:lnTo>
                    <a:pt x="8272" y="12379"/>
                  </a:lnTo>
                  <a:cubicBezTo>
                    <a:pt x="8384" y="12407"/>
                    <a:pt x="8469" y="12435"/>
                    <a:pt x="8581" y="12464"/>
                  </a:cubicBezTo>
                  <a:cubicBezTo>
                    <a:pt x="8666" y="12492"/>
                    <a:pt x="8694" y="12492"/>
                    <a:pt x="8778" y="12520"/>
                  </a:cubicBezTo>
                  <a:cubicBezTo>
                    <a:pt x="8835" y="12520"/>
                    <a:pt x="8975" y="12548"/>
                    <a:pt x="9060" y="12576"/>
                  </a:cubicBezTo>
                  <a:cubicBezTo>
                    <a:pt x="9172" y="12576"/>
                    <a:pt x="9200" y="12604"/>
                    <a:pt x="9285" y="12604"/>
                  </a:cubicBezTo>
                  <a:cubicBezTo>
                    <a:pt x="9369" y="12604"/>
                    <a:pt x="9482" y="12632"/>
                    <a:pt x="9566" y="12632"/>
                  </a:cubicBezTo>
                  <a:lnTo>
                    <a:pt x="10635" y="12632"/>
                  </a:lnTo>
                  <a:lnTo>
                    <a:pt x="10973" y="12604"/>
                  </a:lnTo>
                  <a:lnTo>
                    <a:pt x="11198" y="12576"/>
                  </a:lnTo>
                  <a:cubicBezTo>
                    <a:pt x="11338" y="12548"/>
                    <a:pt x="11451" y="12520"/>
                    <a:pt x="11592" y="12492"/>
                  </a:cubicBezTo>
                  <a:lnTo>
                    <a:pt x="11760" y="12464"/>
                  </a:lnTo>
                  <a:cubicBezTo>
                    <a:pt x="11957" y="12407"/>
                    <a:pt x="12126" y="12379"/>
                    <a:pt x="12323" y="12295"/>
                  </a:cubicBezTo>
                  <a:cubicBezTo>
                    <a:pt x="14518" y="11591"/>
                    <a:pt x="16121" y="10044"/>
                    <a:pt x="16543" y="8384"/>
                  </a:cubicBezTo>
                  <a:lnTo>
                    <a:pt x="16740" y="8469"/>
                  </a:lnTo>
                  <a:lnTo>
                    <a:pt x="16768" y="8497"/>
                  </a:lnTo>
                  <a:lnTo>
                    <a:pt x="16853" y="8525"/>
                  </a:lnTo>
                  <a:cubicBezTo>
                    <a:pt x="16937" y="8581"/>
                    <a:pt x="17050" y="8609"/>
                    <a:pt x="17134" y="8637"/>
                  </a:cubicBezTo>
                  <a:lnTo>
                    <a:pt x="17190" y="8637"/>
                  </a:lnTo>
                  <a:cubicBezTo>
                    <a:pt x="17303" y="8694"/>
                    <a:pt x="17415" y="8722"/>
                    <a:pt x="17528" y="8722"/>
                  </a:cubicBezTo>
                  <a:lnTo>
                    <a:pt x="17781" y="8778"/>
                  </a:lnTo>
                  <a:lnTo>
                    <a:pt x="17837" y="8778"/>
                  </a:lnTo>
                  <a:lnTo>
                    <a:pt x="18034" y="8806"/>
                  </a:lnTo>
                  <a:lnTo>
                    <a:pt x="18119" y="8806"/>
                  </a:lnTo>
                  <a:lnTo>
                    <a:pt x="18259" y="8834"/>
                  </a:lnTo>
                  <a:lnTo>
                    <a:pt x="18344" y="8863"/>
                  </a:lnTo>
                  <a:lnTo>
                    <a:pt x="18456" y="8863"/>
                  </a:lnTo>
                  <a:lnTo>
                    <a:pt x="18569" y="8891"/>
                  </a:lnTo>
                  <a:lnTo>
                    <a:pt x="18794" y="8891"/>
                  </a:lnTo>
                  <a:lnTo>
                    <a:pt x="18878" y="8919"/>
                  </a:lnTo>
                  <a:lnTo>
                    <a:pt x="19047" y="8947"/>
                  </a:lnTo>
                  <a:lnTo>
                    <a:pt x="19216" y="8975"/>
                  </a:lnTo>
                  <a:lnTo>
                    <a:pt x="19385" y="9003"/>
                  </a:lnTo>
                  <a:lnTo>
                    <a:pt x="20763" y="9003"/>
                  </a:lnTo>
                  <a:lnTo>
                    <a:pt x="20988" y="8975"/>
                  </a:lnTo>
                  <a:lnTo>
                    <a:pt x="21129" y="8975"/>
                  </a:lnTo>
                  <a:lnTo>
                    <a:pt x="21213" y="8947"/>
                  </a:lnTo>
                  <a:lnTo>
                    <a:pt x="21382" y="8891"/>
                  </a:lnTo>
                  <a:cubicBezTo>
                    <a:pt x="21410" y="8891"/>
                    <a:pt x="21438" y="8863"/>
                    <a:pt x="21466" y="8863"/>
                  </a:cubicBezTo>
                  <a:cubicBezTo>
                    <a:pt x="21523" y="8834"/>
                    <a:pt x="21579" y="8806"/>
                    <a:pt x="21607" y="8778"/>
                  </a:cubicBezTo>
                  <a:lnTo>
                    <a:pt x="21692" y="8722"/>
                  </a:lnTo>
                  <a:lnTo>
                    <a:pt x="21748" y="8694"/>
                  </a:lnTo>
                  <a:lnTo>
                    <a:pt x="21804" y="8637"/>
                  </a:lnTo>
                  <a:lnTo>
                    <a:pt x="21832" y="8637"/>
                  </a:lnTo>
                  <a:lnTo>
                    <a:pt x="21860" y="8609"/>
                  </a:lnTo>
                  <a:cubicBezTo>
                    <a:pt x="21888" y="8581"/>
                    <a:pt x="21917" y="8553"/>
                    <a:pt x="21945" y="8525"/>
                  </a:cubicBezTo>
                  <a:cubicBezTo>
                    <a:pt x="21973" y="8497"/>
                    <a:pt x="22001" y="8441"/>
                    <a:pt x="22001" y="8412"/>
                  </a:cubicBezTo>
                  <a:cubicBezTo>
                    <a:pt x="22029" y="8384"/>
                    <a:pt x="22029" y="8356"/>
                    <a:pt x="22057" y="8328"/>
                  </a:cubicBezTo>
                  <a:cubicBezTo>
                    <a:pt x="22114" y="8215"/>
                    <a:pt x="22142" y="8103"/>
                    <a:pt x="22142" y="7962"/>
                  </a:cubicBezTo>
                  <a:lnTo>
                    <a:pt x="22170" y="7990"/>
                  </a:lnTo>
                  <a:lnTo>
                    <a:pt x="22170" y="7934"/>
                  </a:lnTo>
                  <a:cubicBezTo>
                    <a:pt x="22170" y="7906"/>
                    <a:pt x="22170" y="7850"/>
                    <a:pt x="22170" y="7793"/>
                  </a:cubicBezTo>
                  <a:cubicBezTo>
                    <a:pt x="22170" y="7765"/>
                    <a:pt x="22170" y="7765"/>
                    <a:pt x="22170" y="7737"/>
                  </a:cubicBezTo>
                  <a:cubicBezTo>
                    <a:pt x="22170" y="7681"/>
                    <a:pt x="22142" y="7625"/>
                    <a:pt x="22142" y="7597"/>
                  </a:cubicBezTo>
                  <a:lnTo>
                    <a:pt x="22114" y="7540"/>
                  </a:lnTo>
                  <a:cubicBezTo>
                    <a:pt x="22085" y="7512"/>
                    <a:pt x="22085" y="7456"/>
                    <a:pt x="22057" y="7428"/>
                  </a:cubicBezTo>
                  <a:cubicBezTo>
                    <a:pt x="22029" y="7400"/>
                    <a:pt x="22029" y="7400"/>
                    <a:pt x="22029" y="7400"/>
                  </a:cubicBezTo>
                  <a:cubicBezTo>
                    <a:pt x="22001" y="7343"/>
                    <a:pt x="21973" y="7315"/>
                    <a:pt x="21945" y="7259"/>
                  </a:cubicBezTo>
                  <a:lnTo>
                    <a:pt x="21917" y="7259"/>
                  </a:lnTo>
                  <a:cubicBezTo>
                    <a:pt x="21888" y="7231"/>
                    <a:pt x="21832" y="7175"/>
                    <a:pt x="21804" y="7146"/>
                  </a:cubicBezTo>
                  <a:cubicBezTo>
                    <a:pt x="21410" y="6837"/>
                    <a:pt x="20819" y="6696"/>
                    <a:pt x="20482" y="6499"/>
                  </a:cubicBezTo>
                  <a:cubicBezTo>
                    <a:pt x="20454" y="6471"/>
                    <a:pt x="20426" y="6443"/>
                    <a:pt x="20397" y="6415"/>
                  </a:cubicBezTo>
                  <a:lnTo>
                    <a:pt x="20369" y="6415"/>
                  </a:lnTo>
                  <a:cubicBezTo>
                    <a:pt x="20341" y="6415"/>
                    <a:pt x="20313" y="6387"/>
                    <a:pt x="20313" y="6359"/>
                  </a:cubicBezTo>
                  <a:lnTo>
                    <a:pt x="20285" y="6331"/>
                  </a:lnTo>
                  <a:cubicBezTo>
                    <a:pt x="20257" y="6302"/>
                    <a:pt x="20257" y="6274"/>
                    <a:pt x="20229" y="6246"/>
                  </a:cubicBezTo>
                  <a:cubicBezTo>
                    <a:pt x="20229" y="6190"/>
                    <a:pt x="20200" y="6105"/>
                    <a:pt x="20200" y="6049"/>
                  </a:cubicBezTo>
                  <a:lnTo>
                    <a:pt x="20200" y="5909"/>
                  </a:lnTo>
                  <a:cubicBezTo>
                    <a:pt x="20172" y="5402"/>
                    <a:pt x="20482" y="5065"/>
                    <a:pt x="20763" y="4727"/>
                  </a:cubicBezTo>
                  <a:lnTo>
                    <a:pt x="20791" y="4671"/>
                  </a:lnTo>
                  <a:cubicBezTo>
                    <a:pt x="20819" y="4643"/>
                    <a:pt x="20848" y="4614"/>
                    <a:pt x="20876" y="4558"/>
                  </a:cubicBezTo>
                  <a:lnTo>
                    <a:pt x="20904" y="4502"/>
                  </a:lnTo>
                  <a:lnTo>
                    <a:pt x="20960" y="4417"/>
                  </a:lnTo>
                  <a:lnTo>
                    <a:pt x="21016" y="4361"/>
                  </a:lnTo>
                  <a:lnTo>
                    <a:pt x="21044" y="4249"/>
                  </a:lnTo>
                  <a:lnTo>
                    <a:pt x="21073" y="4192"/>
                  </a:lnTo>
                  <a:cubicBezTo>
                    <a:pt x="21073" y="4164"/>
                    <a:pt x="21101" y="4108"/>
                    <a:pt x="21101" y="4080"/>
                  </a:cubicBezTo>
                  <a:lnTo>
                    <a:pt x="21101" y="4024"/>
                  </a:lnTo>
                  <a:cubicBezTo>
                    <a:pt x="21101" y="3967"/>
                    <a:pt x="21101" y="3939"/>
                    <a:pt x="21101" y="3883"/>
                  </a:cubicBezTo>
                  <a:lnTo>
                    <a:pt x="21101" y="3827"/>
                  </a:lnTo>
                  <a:cubicBezTo>
                    <a:pt x="21101" y="3742"/>
                    <a:pt x="21073" y="3686"/>
                    <a:pt x="21073" y="3602"/>
                  </a:cubicBezTo>
                  <a:cubicBezTo>
                    <a:pt x="21044" y="3489"/>
                    <a:pt x="20988" y="3405"/>
                    <a:pt x="20960" y="3292"/>
                  </a:cubicBezTo>
                  <a:cubicBezTo>
                    <a:pt x="20960" y="3292"/>
                    <a:pt x="20960" y="3292"/>
                    <a:pt x="20960" y="3264"/>
                  </a:cubicBezTo>
                  <a:cubicBezTo>
                    <a:pt x="20932" y="3180"/>
                    <a:pt x="20876" y="3123"/>
                    <a:pt x="20848" y="3039"/>
                  </a:cubicBezTo>
                  <a:cubicBezTo>
                    <a:pt x="20819" y="3039"/>
                    <a:pt x="20819" y="3011"/>
                    <a:pt x="20819" y="3011"/>
                  </a:cubicBezTo>
                  <a:cubicBezTo>
                    <a:pt x="20763" y="2955"/>
                    <a:pt x="20735" y="2898"/>
                    <a:pt x="20679" y="2842"/>
                  </a:cubicBezTo>
                  <a:lnTo>
                    <a:pt x="20651" y="2786"/>
                  </a:lnTo>
                  <a:cubicBezTo>
                    <a:pt x="20594" y="2758"/>
                    <a:pt x="20538" y="2701"/>
                    <a:pt x="20482" y="2645"/>
                  </a:cubicBezTo>
                  <a:lnTo>
                    <a:pt x="20454" y="2617"/>
                  </a:lnTo>
                  <a:cubicBezTo>
                    <a:pt x="20397" y="2589"/>
                    <a:pt x="20341" y="2561"/>
                    <a:pt x="20285" y="2533"/>
                  </a:cubicBezTo>
                  <a:lnTo>
                    <a:pt x="20200" y="2476"/>
                  </a:lnTo>
                  <a:lnTo>
                    <a:pt x="20032" y="2364"/>
                  </a:lnTo>
                  <a:lnTo>
                    <a:pt x="19975" y="2364"/>
                  </a:lnTo>
                  <a:lnTo>
                    <a:pt x="19919" y="2336"/>
                  </a:lnTo>
                  <a:lnTo>
                    <a:pt x="19835" y="2307"/>
                  </a:lnTo>
                  <a:lnTo>
                    <a:pt x="19610" y="2195"/>
                  </a:lnTo>
                  <a:cubicBezTo>
                    <a:pt x="18934" y="1914"/>
                    <a:pt x="18400" y="1604"/>
                    <a:pt x="18681" y="1"/>
                  </a:cubicBezTo>
                  <a:close/>
                </a:path>
              </a:pathLst>
            </a:custGeom>
            <a:solidFill>
              <a:schemeClr val="lt1"/>
            </a:solidFill>
            <a:ln w="114300" cap="flat" cmpd="sng">
              <a:solidFill>
                <a:schemeClr val="lt1"/>
              </a:solidFill>
              <a:prstDash val="solid"/>
              <a:round/>
              <a:headEnd type="none" w="sm" len="sm"/>
              <a:tailEnd type="none" w="sm" len="sm"/>
            </a:ln>
            <a:effectLst>
              <a:outerShdw blurRad="57150" dist="19050" dir="5400000" algn="bl" rotWithShape="0">
                <a:schemeClr val="dk1">
                  <a:alpha val="50000"/>
                </a:scheme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759" name="Google Shape;1759;p32"/>
            <p:cNvGrpSpPr/>
            <p:nvPr/>
          </p:nvGrpSpPr>
          <p:grpSpPr>
            <a:xfrm>
              <a:off x="4664375" y="5648231"/>
              <a:ext cx="557075" cy="372075"/>
              <a:chOff x="3214250" y="1422488"/>
              <a:chExt cx="557075" cy="372075"/>
            </a:xfrm>
          </p:grpSpPr>
          <p:sp>
            <p:nvSpPr>
              <p:cNvPr id="1760" name="Google Shape;1760;p32"/>
              <p:cNvSpPr/>
              <p:nvPr/>
            </p:nvSpPr>
            <p:spPr>
              <a:xfrm>
                <a:off x="3215675" y="1527988"/>
                <a:ext cx="225075" cy="265875"/>
              </a:xfrm>
              <a:custGeom>
                <a:avLst/>
                <a:gdLst/>
                <a:ahLst/>
                <a:cxnLst/>
                <a:rect l="l" t="t" r="r" b="b"/>
                <a:pathLst>
                  <a:path w="9003" h="10635" extrusionOk="0">
                    <a:moveTo>
                      <a:pt x="703" y="0"/>
                    </a:moveTo>
                    <a:lnTo>
                      <a:pt x="703" y="0"/>
                    </a:lnTo>
                    <a:cubicBezTo>
                      <a:pt x="957" y="1266"/>
                      <a:pt x="1041" y="2448"/>
                      <a:pt x="0" y="3123"/>
                    </a:cubicBezTo>
                    <a:cubicBezTo>
                      <a:pt x="338" y="4192"/>
                      <a:pt x="1294" y="4136"/>
                      <a:pt x="1885" y="4980"/>
                    </a:cubicBezTo>
                    <a:cubicBezTo>
                      <a:pt x="993" y="6016"/>
                      <a:pt x="679" y="9242"/>
                      <a:pt x="2112" y="9242"/>
                    </a:cubicBezTo>
                    <a:cubicBezTo>
                      <a:pt x="2352" y="9242"/>
                      <a:pt x="2640" y="9152"/>
                      <a:pt x="2982" y="8947"/>
                    </a:cubicBezTo>
                    <a:lnTo>
                      <a:pt x="2982" y="8947"/>
                    </a:lnTo>
                    <a:cubicBezTo>
                      <a:pt x="2757" y="9453"/>
                      <a:pt x="2757" y="10072"/>
                      <a:pt x="2673" y="10635"/>
                    </a:cubicBezTo>
                    <a:cubicBezTo>
                      <a:pt x="3685" y="10522"/>
                      <a:pt x="3714" y="9453"/>
                      <a:pt x="4304" y="8750"/>
                    </a:cubicBezTo>
                    <a:cubicBezTo>
                      <a:pt x="5008" y="7877"/>
                      <a:pt x="6611" y="7484"/>
                      <a:pt x="7399" y="6893"/>
                    </a:cubicBezTo>
                    <a:cubicBezTo>
                      <a:pt x="9003" y="5711"/>
                      <a:pt x="6443" y="3179"/>
                      <a:pt x="6443" y="3179"/>
                    </a:cubicBezTo>
                    <a:cubicBezTo>
                      <a:pt x="4670" y="2617"/>
                      <a:pt x="2363" y="788"/>
                      <a:pt x="703"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61" name="Google Shape;1761;p32"/>
              <p:cNvSpPr/>
              <p:nvPr/>
            </p:nvSpPr>
            <p:spPr>
              <a:xfrm>
                <a:off x="3233250" y="1527988"/>
                <a:ext cx="94275" cy="56275"/>
              </a:xfrm>
              <a:custGeom>
                <a:avLst/>
                <a:gdLst/>
                <a:ahLst/>
                <a:cxnLst/>
                <a:rect l="l" t="t" r="r" b="b"/>
                <a:pathLst>
                  <a:path w="3771" h="2251" extrusionOk="0">
                    <a:moveTo>
                      <a:pt x="0" y="0"/>
                    </a:moveTo>
                    <a:lnTo>
                      <a:pt x="0" y="0"/>
                    </a:lnTo>
                    <a:cubicBezTo>
                      <a:pt x="57" y="282"/>
                      <a:pt x="85" y="563"/>
                      <a:pt x="141" y="872"/>
                    </a:cubicBezTo>
                    <a:cubicBezTo>
                      <a:pt x="732" y="1322"/>
                      <a:pt x="1407" y="1688"/>
                      <a:pt x="2110" y="1970"/>
                    </a:cubicBezTo>
                    <a:cubicBezTo>
                      <a:pt x="2645" y="2166"/>
                      <a:pt x="3208" y="2138"/>
                      <a:pt x="3770" y="2251"/>
                    </a:cubicBezTo>
                    <a:cubicBezTo>
                      <a:pt x="2448" y="1491"/>
                      <a:pt x="1069" y="507"/>
                      <a:pt x="0" y="0"/>
                    </a:cubicBezTo>
                    <a:close/>
                  </a:path>
                </a:pathLst>
              </a:custGeom>
              <a:solidFill>
                <a:srgbClr val="2E2D2D">
                  <a:alpha val="1606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62" name="Google Shape;1762;p32"/>
              <p:cNvSpPr/>
              <p:nvPr/>
            </p:nvSpPr>
            <p:spPr>
              <a:xfrm>
                <a:off x="3215675" y="1605338"/>
                <a:ext cx="174450" cy="188525"/>
              </a:xfrm>
              <a:custGeom>
                <a:avLst/>
                <a:gdLst/>
                <a:ahLst/>
                <a:cxnLst/>
                <a:rect l="l" t="t" r="r" b="b"/>
                <a:pathLst>
                  <a:path w="6978" h="7541" extrusionOk="0">
                    <a:moveTo>
                      <a:pt x="56" y="1"/>
                    </a:moveTo>
                    <a:lnTo>
                      <a:pt x="0" y="29"/>
                    </a:lnTo>
                    <a:cubicBezTo>
                      <a:pt x="281" y="901"/>
                      <a:pt x="928" y="1014"/>
                      <a:pt x="1519" y="1492"/>
                    </a:cubicBezTo>
                    <a:cubicBezTo>
                      <a:pt x="2110" y="1576"/>
                      <a:pt x="2701" y="1604"/>
                      <a:pt x="3263" y="1745"/>
                    </a:cubicBezTo>
                    <a:cubicBezTo>
                      <a:pt x="3770" y="1886"/>
                      <a:pt x="4276" y="2477"/>
                      <a:pt x="4079" y="3011"/>
                    </a:cubicBezTo>
                    <a:cubicBezTo>
                      <a:pt x="3685" y="4108"/>
                      <a:pt x="2785" y="4699"/>
                      <a:pt x="1997" y="5515"/>
                    </a:cubicBezTo>
                    <a:cubicBezTo>
                      <a:pt x="1857" y="5656"/>
                      <a:pt x="1716" y="5824"/>
                      <a:pt x="1575" y="5965"/>
                    </a:cubicBezTo>
                    <a:cubicBezTo>
                      <a:pt x="1720" y="6083"/>
                      <a:pt x="1889" y="6153"/>
                      <a:pt x="2094" y="6153"/>
                    </a:cubicBezTo>
                    <a:cubicBezTo>
                      <a:pt x="2328" y="6153"/>
                      <a:pt x="2609" y="6062"/>
                      <a:pt x="2954" y="5853"/>
                    </a:cubicBezTo>
                    <a:lnTo>
                      <a:pt x="2954" y="5853"/>
                    </a:lnTo>
                    <a:cubicBezTo>
                      <a:pt x="2729" y="6359"/>
                      <a:pt x="2729" y="7006"/>
                      <a:pt x="2645" y="7541"/>
                    </a:cubicBezTo>
                    <a:cubicBezTo>
                      <a:pt x="3685" y="7428"/>
                      <a:pt x="3714" y="6359"/>
                      <a:pt x="4304" y="5656"/>
                    </a:cubicBezTo>
                    <a:cubicBezTo>
                      <a:pt x="4755" y="5093"/>
                      <a:pt x="6217" y="4418"/>
                      <a:pt x="6977" y="4080"/>
                    </a:cubicBezTo>
                    <a:cubicBezTo>
                      <a:pt x="6471" y="3152"/>
                      <a:pt x="5514" y="2336"/>
                      <a:pt x="5458" y="1323"/>
                    </a:cubicBezTo>
                    <a:cubicBezTo>
                      <a:pt x="5261" y="1323"/>
                      <a:pt x="5064" y="1323"/>
                      <a:pt x="4895" y="1295"/>
                    </a:cubicBezTo>
                    <a:lnTo>
                      <a:pt x="4811" y="1267"/>
                    </a:lnTo>
                    <a:cubicBezTo>
                      <a:pt x="4702" y="1313"/>
                      <a:pt x="4594" y="1334"/>
                      <a:pt x="4486" y="1334"/>
                    </a:cubicBezTo>
                    <a:cubicBezTo>
                      <a:pt x="4397" y="1334"/>
                      <a:pt x="4309" y="1320"/>
                      <a:pt x="4220" y="1295"/>
                    </a:cubicBezTo>
                    <a:cubicBezTo>
                      <a:pt x="2841" y="929"/>
                      <a:pt x="1125" y="985"/>
                      <a:pt x="56" y="1"/>
                    </a:cubicBezTo>
                    <a:close/>
                  </a:path>
                </a:pathLst>
              </a:custGeom>
              <a:solidFill>
                <a:srgbClr val="2E2D2D">
                  <a:alpha val="1606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63" name="Google Shape;1763;p32"/>
              <p:cNvSpPr/>
              <p:nvPr/>
            </p:nvSpPr>
            <p:spPr>
              <a:xfrm>
                <a:off x="3214250" y="1599713"/>
                <a:ext cx="207525" cy="194850"/>
              </a:xfrm>
              <a:custGeom>
                <a:avLst/>
                <a:gdLst/>
                <a:ahLst/>
                <a:cxnLst/>
                <a:rect l="l" t="t" r="r" b="b"/>
                <a:pathLst>
                  <a:path w="8301" h="7794" extrusionOk="0">
                    <a:moveTo>
                      <a:pt x="366" y="1"/>
                    </a:moveTo>
                    <a:cubicBezTo>
                      <a:pt x="254" y="113"/>
                      <a:pt x="141" y="198"/>
                      <a:pt x="1" y="282"/>
                    </a:cubicBezTo>
                    <a:cubicBezTo>
                      <a:pt x="141" y="704"/>
                      <a:pt x="451" y="1042"/>
                      <a:pt x="845" y="1267"/>
                    </a:cubicBezTo>
                    <a:cubicBezTo>
                      <a:pt x="1998" y="1604"/>
                      <a:pt x="3264" y="1576"/>
                      <a:pt x="4418" y="1998"/>
                    </a:cubicBezTo>
                    <a:cubicBezTo>
                      <a:pt x="5318" y="2223"/>
                      <a:pt x="5543" y="3405"/>
                      <a:pt x="4783" y="3939"/>
                    </a:cubicBezTo>
                    <a:cubicBezTo>
                      <a:pt x="4615" y="4080"/>
                      <a:pt x="2533" y="5824"/>
                      <a:pt x="1858" y="6331"/>
                    </a:cubicBezTo>
                    <a:cubicBezTo>
                      <a:pt x="1945" y="6366"/>
                      <a:pt x="2040" y="6384"/>
                      <a:pt x="2145" y="6384"/>
                    </a:cubicBezTo>
                    <a:cubicBezTo>
                      <a:pt x="2379" y="6384"/>
                      <a:pt x="2661" y="6291"/>
                      <a:pt x="3011" y="6078"/>
                    </a:cubicBezTo>
                    <a:lnTo>
                      <a:pt x="3011" y="6078"/>
                    </a:lnTo>
                    <a:cubicBezTo>
                      <a:pt x="2786" y="6612"/>
                      <a:pt x="2786" y="7231"/>
                      <a:pt x="2702" y="7794"/>
                    </a:cubicBezTo>
                    <a:cubicBezTo>
                      <a:pt x="2898" y="7766"/>
                      <a:pt x="3095" y="7681"/>
                      <a:pt x="3236" y="7569"/>
                    </a:cubicBezTo>
                    <a:cubicBezTo>
                      <a:pt x="3546" y="5993"/>
                      <a:pt x="4896" y="4924"/>
                      <a:pt x="6415" y="4193"/>
                    </a:cubicBezTo>
                    <a:cubicBezTo>
                      <a:pt x="7062" y="3855"/>
                      <a:pt x="7147" y="3630"/>
                      <a:pt x="7850" y="3574"/>
                    </a:cubicBezTo>
                    <a:cubicBezTo>
                      <a:pt x="8300" y="2673"/>
                      <a:pt x="7428" y="1407"/>
                      <a:pt x="6893" y="760"/>
                    </a:cubicBezTo>
                    <a:cubicBezTo>
                      <a:pt x="6331" y="901"/>
                      <a:pt x="4952" y="1098"/>
                      <a:pt x="4812" y="1126"/>
                    </a:cubicBezTo>
                    <a:cubicBezTo>
                      <a:pt x="4634" y="1142"/>
                      <a:pt x="4458" y="1150"/>
                      <a:pt x="4283" y="1150"/>
                    </a:cubicBezTo>
                    <a:cubicBezTo>
                      <a:pt x="2902" y="1150"/>
                      <a:pt x="1590" y="675"/>
                      <a:pt x="366"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64" name="Google Shape;1764;p32"/>
              <p:cNvSpPr/>
              <p:nvPr/>
            </p:nvSpPr>
            <p:spPr>
              <a:xfrm>
                <a:off x="3550450" y="1422488"/>
                <a:ext cx="220875" cy="228175"/>
              </a:xfrm>
              <a:custGeom>
                <a:avLst/>
                <a:gdLst/>
                <a:ahLst/>
                <a:cxnLst/>
                <a:rect l="l" t="t" r="r" b="b"/>
                <a:pathLst>
                  <a:path w="8835" h="9127" extrusionOk="0">
                    <a:moveTo>
                      <a:pt x="5261" y="0"/>
                    </a:moveTo>
                    <a:lnTo>
                      <a:pt x="5261" y="0"/>
                    </a:lnTo>
                    <a:cubicBezTo>
                      <a:pt x="3151" y="1379"/>
                      <a:pt x="2223" y="4220"/>
                      <a:pt x="0" y="5458"/>
                    </a:cubicBezTo>
                    <a:cubicBezTo>
                      <a:pt x="0" y="5458"/>
                      <a:pt x="2279" y="8412"/>
                      <a:pt x="4164" y="8750"/>
                    </a:cubicBezTo>
                    <a:cubicBezTo>
                      <a:pt x="4805" y="8852"/>
                      <a:pt x="5996" y="9127"/>
                      <a:pt x="7007" y="9127"/>
                    </a:cubicBezTo>
                    <a:cubicBezTo>
                      <a:pt x="7950" y="9127"/>
                      <a:pt x="8737" y="8888"/>
                      <a:pt x="8778" y="8046"/>
                    </a:cubicBezTo>
                    <a:cubicBezTo>
                      <a:pt x="8834" y="6724"/>
                      <a:pt x="6978" y="6780"/>
                      <a:pt x="6809" y="6190"/>
                    </a:cubicBezTo>
                    <a:cubicBezTo>
                      <a:pt x="6415" y="4924"/>
                      <a:pt x="7934" y="4698"/>
                      <a:pt x="7625" y="3573"/>
                    </a:cubicBezTo>
                    <a:cubicBezTo>
                      <a:pt x="7090" y="1519"/>
                      <a:pt x="4755" y="2982"/>
                      <a:pt x="5261"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65" name="Google Shape;1765;p32"/>
              <p:cNvSpPr/>
              <p:nvPr/>
            </p:nvSpPr>
            <p:spPr>
              <a:xfrm>
                <a:off x="3688300" y="1568763"/>
                <a:ext cx="81625" cy="53500"/>
              </a:xfrm>
              <a:custGeom>
                <a:avLst/>
                <a:gdLst/>
                <a:ahLst/>
                <a:cxnLst/>
                <a:rect l="l" t="t" r="r" b="b"/>
                <a:pathLst>
                  <a:path w="3265" h="2140" extrusionOk="0">
                    <a:moveTo>
                      <a:pt x="1238" y="1"/>
                    </a:moveTo>
                    <a:cubicBezTo>
                      <a:pt x="788" y="198"/>
                      <a:pt x="394" y="423"/>
                      <a:pt x="1" y="676"/>
                    </a:cubicBezTo>
                    <a:lnTo>
                      <a:pt x="85" y="817"/>
                    </a:lnTo>
                    <a:cubicBezTo>
                      <a:pt x="226" y="929"/>
                      <a:pt x="423" y="1042"/>
                      <a:pt x="591" y="1126"/>
                    </a:cubicBezTo>
                    <a:cubicBezTo>
                      <a:pt x="901" y="1239"/>
                      <a:pt x="1182" y="1379"/>
                      <a:pt x="1492" y="1520"/>
                    </a:cubicBezTo>
                    <a:cubicBezTo>
                      <a:pt x="2054" y="1745"/>
                      <a:pt x="2645" y="1970"/>
                      <a:pt x="3264" y="2139"/>
                    </a:cubicBezTo>
                    <a:cubicBezTo>
                      <a:pt x="3264" y="873"/>
                      <a:pt x="1464" y="901"/>
                      <a:pt x="1295" y="339"/>
                    </a:cubicBezTo>
                    <a:cubicBezTo>
                      <a:pt x="1238" y="226"/>
                      <a:pt x="1238" y="113"/>
                      <a:pt x="1238" y="1"/>
                    </a:cubicBezTo>
                    <a:close/>
                  </a:path>
                </a:pathLst>
              </a:custGeom>
              <a:solidFill>
                <a:srgbClr val="2E2D2D">
                  <a:alpha val="1606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66" name="Google Shape;1766;p32"/>
              <p:cNvSpPr/>
              <p:nvPr/>
            </p:nvSpPr>
            <p:spPr>
              <a:xfrm>
                <a:off x="3550450" y="1476638"/>
                <a:ext cx="194850" cy="94975"/>
              </a:xfrm>
              <a:custGeom>
                <a:avLst/>
                <a:gdLst/>
                <a:ahLst/>
                <a:cxnLst/>
                <a:rect l="l" t="t" r="r" b="b"/>
                <a:pathLst>
                  <a:path w="7794" h="3799" extrusionOk="0">
                    <a:moveTo>
                      <a:pt x="6190" y="0"/>
                    </a:moveTo>
                    <a:cubicBezTo>
                      <a:pt x="4361" y="1407"/>
                      <a:pt x="2110" y="2476"/>
                      <a:pt x="760" y="2758"/>
                    </a:cubicBezTo>
                    <a:cubicBezTo>
                      <a:pt x="535" y="2954"/>
                      <a:pt x="282" y="3123"/>
                      <a:pt x="0" y="3292"/>
                    </a:cubicBezTo>
                    <a:cubicBezTo>
                      <a:pt x="0" y="3292"/>
                      <a:pt x="169" y="3489"/>
                      <a:pt x="422" y="3798"/>
                    </a:cubicBezTo>
                    <a:cubicBezTo>
                      <a:pt x="507" y="3770"/>
                      <a:pt x="591" y="3770"/>
                      <a:pt x="704" y="3770"/>
                    </a:cubicBezTo>
                    <a:cubicBezTo>
                      <a:pt x="1885" y="3573"/>
                      <a:pt x="6021" y="3236"/>
                      <a:pt x="7062" y="2786"/>
                    </a:cubicBezTo>
                    <a:cubicBezTo>
                      <a:pt x="7400" y="2364"/>
                      <a:pt x="7793" y="2026"/>
                      <a:pt x="7625" y="1379"/>
                    </a:cubicBezTo>
                    <a:cubicBezTo>
                      <a:pt x="7371" y="422"/>
                      <a:pt x="6752" y="226"/>
                      <a:pt x="6190" y="0"/>
                    </a:cubicBezTo>
                    <a:close/>
                  </a:path>
                </a:pathLst>
              </a:custGeom>
              <a:solidFill>
                <a:srgbClr val="2E2D2D">
                  <a:alpha val="1606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67" name="Google Shape;1767;p32"/>
              <p:cNvSpPr/>
              <p:nvPr/>
            </p:nvSpPr>
            <p:spPr>
              <a:xfrm>
                <a:off x="3580000" y="1479438"/>
                <a:ext cx="187800" cy="171125"/>
              </a:xfrm>
              <a:custGeom>
                <a:avLst/>
                <a:gdLst/>
                <a:ahLst/>
                <a:cxnLst/>
                <a:rect l="l" t="t" r="r" b="b"/>
                <a:pathLst>
                  <a:path w="7512" h="6845" extrusionOk="0">
                    <a:moveTo>
                      <a:pt x="5205" y="1"/>
                    </a:moveTo>
                    <a:cubicBezTo>
                      <a:pt x="4952" y="282"/>
                      <a:pt x="4670" y="592"/>
                      <a:pt x="4361" y="845"/>
                    </a:cubicBezTo>
                    <a:cubicBezTo>
                      <a:pt x="3038" y="2224"/>
                      <a:pt x="1576" y="3433"/>
                      <a:pt x="0" y="4502"/>
                    </a:cubicBezTo>
                    <a:cubicBezTo>
                      <a:pt x="816" y="5346"/>
                      <a:pt x="1969" y="6275"/>
                      <a:pt x="2982" y="6472"/>
                    </a:cubicBezTo>
                    <a:cubicBezTo>
                      <a:pt x="3604" y="6581"/>
                      <a:pt x="4760" y="6844"/>
                      <a:pt x="5759" y="6844"/>
                    </a:cubicBezTo>
                    <a:cubicBezTo>
                      <a:pt x="6567" y="6844"/>
                      <a:pt x="7273" y="6672"/>
                      <a:pt x="7512" y="6106"/>
                    </a:cubicBezTo>
                    <a:cubicBezTo>
                      <a:pt x="6724" y="6106"/>
                      <a:pt x="5908" y="5965"/>
                      <a:pt x="5148" y="5768"/>
                    </a:cubicBezTo>
                    <a:cubicBezTo>
                      <a:pt x="2701" y="5656"/>
                      <a:pt x="1744" y="3658"/>
                      <a:pt x="1969" y="3377"/>
                    </a:cubicBezTo>
                    <a:cubicBezTo>
                      <a:pt x="2026" y="3321"/>
                      <a:pt x="4895" y="2955"/>
                      <a:pt x="4923" y="2927"/>
                    </a:cubicBezTo>
                    <a:cubicBezTo>
                      <a:pt x="3573" y="2392"/>
                      <a:pt x="4445" y="845"/>
                      <a:pt x="5345" y="29"/>
                    </a:cubicBezTo>
                    <a:lnTo>
                      <a:pt x="5205"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68" name="Google Shape;1768;p32"/>
              <p:cNvSpPr/>
              <p:nvPr/>
            </p:nvSpPr>
            <p:spPr>
              <a:xfrm>
                <a:off x="3613050" y="1613788"/>
                <a:ext cx="149125" cy="36750"/>
              </a:xfrm>
              <a:custGeom>
                <a:avLst/>
                <a:gdLst/>
                <a:ahLst/>
                <a:cxnLst/>
                <a:rect l="l" t="t" r="r" b="b"/>
                <a:pathLst>
                  <a:path w="5965" h="1470" extrusionOk="0">
                    <a:moveTo>
                      <a:pt x="788" y="0"/>
                    </a:moveTo>
                    <a:cubicBezTo>
                      <a:pt x="535" y="113"/>
                      <a:pt x="282" y="225"/>
                      <a:pt x="0" y="282"/>
                    </a:cubicBezTo>
                    <a:cubicBezTo>
                      <a:pt x="507" y="676"/>
                      <a:pt x="1069" y="957"/>
                      <a:pt x="1660" y="1098"/>
                    </a:cubicBezTo>
                    <a:cubicBezTo>
                      <a:pt x="2288" y="1202"/>
                      <a:pt x="3467" y="1469"/>
                      <a:pt x="4474" y="1469"/>
                    </a:cubicBezTo>
                    <a:cubicBezTo>
                      <a:pt x="5091" y="1469"/>
                      <a:pt x="5644" y="1369"/>
                      <a:pt x="5965" y="1069"/>
                    </a:cubicBezTo>
                    <a:lnTo>
                      <a:pt x="5824" y="1069"/>
                    </a:lnTo>
                    <a:cubicBezTo>
                      <a:pt x="5641" y="1077"/>
                      <a:pt x="5443" y="1081"/>
                      <a:pt x="5234" y="1081"/>
                    </a:cubicBezTo>
                    <a:cubicBezTo>
                      <a:pt x="3834" y="1081"/>
                      <a:pt x="1938" y="882"/>
                      <a:pt x="788" y="0"/>
                    </a:cubicBezTo>
                    <a:close/>
                  </a:path>
                </a:pathLst>
              </a:custGeom>
              <a:solidFill>
                <a:srgbClr val="2E2D2D">
                  <a:alpha val="1606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69" name="Google Shape;1769;p32"/>
              <p:cNvSpPr/>
              <p:nvPr/>
            </p:nvSpPr>
            <p:spPr>
              <a:xfrm>
                <a:off x="3338750" y="1518088"/>
                <a:ext cx="308075" cy="220550"/>
              </a:xfrm>
              <a:custGeom>
                <a:avLst/>
                <a:gdLst/>
                <a:ahLst/>
                <a:cxnLst/>
                <a:rect l="l" t="t" r="r" b="b"/>
                <a:pathLst>
                  <a:path w="12323" h="8822" extrusionOk="0">
                    <a:moveTo>
                      <a:pt x="7096" y="1"/>
                    </a:moveTo>
                    <a:cubicBezTo>
                      <a:pt x="6386" y="1"/>
                      <a:pt x="5641" y="110"/>
                      <a:pt x="4896" y="340"/>
                    </a:cubicBezTo>
                    <a:cubicBezTo>
                      <a:pt x="1885" y="1296"/>
                      <a:pt x="0" y="3857"/>
                      <a:pt x="704" y="6107"/>
                    </a:cubicBezTo>
                    <a:cubicBezTo>
                      <a:pt x="1232" y="7797"/>
                      <a:pt x="3061" y="8821"/>
                      <a:pt x="5214" y="8821"/>
                    </a:cubicBezTo>
                    <a:cubicBezTo>
                      <a:pt x="5928" y="8821"/>
                      <a:pt x="6678" y="8709"/>
                      <a:pt x="7428" y="8470"/>
                    </a:cubicBezTo>
                    <a:cubicBezTo>
                      <a:pt x="10438" y="7542"/>
                      <a:pt x="12323" y="4954"/>
                      <a:pt x="11619" y="2703"/>
                    </a:cubicBezTo>
                    <a:cubicBezTo>
                      <a:pt x="11090" y="1010"/>
                      <a:pt x="9255" y="1"/>
                      <a:pt x="7096"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70" name="Google Shape;1770;p32"/>
              <p:cNvSpPr/>
              <p:nvPr/>
            </p:nvSpPr>
            <p:spPr>
              <a:xfrm>
                <a:off x="3356325" y="1561038"/>
                <a:ext cx="289800" cy="177300"/>
              </a:xfrm>
              <a:custGeom>
                <a:avLst/>
                <a:gdLst/>
                <a:ahLst/>
                <a:cxnLst/>
                <a:rect l="l" t="t" r="r" b="b"/>
                <a:pathLst>
                  <a:path w="11592" h="7092" extrusionOk="0">
                    <a:moveTo>
                      <a:pt x="10382" y="0"/>
                    </a:moveTo>
                    <a:lnTo>
                      <a:pt x="10382" y="57"/>
                    </a:lnTo>
                    <a:cubicBezTo>
                      <a:pt x="10382" y="85"/>
                      <a:pt x="10354" y="226"/>
                      <a:pt x="10326" y="282"/>
                    </a:cubicBezTo>
                    <a:cubicBezTo>
                      <a:pt x="10185" y="1435"/>
                      <a:pt x="9510" y="2476"/>
                      <a:pt x="8497" y="3095"/>
                    </a:cubicBezTo>
                    <a:cubicBezTo>
                      <a:pt x="8103" y="3433"/>
                      <a:pt x="7681" y="3742"/>
                      <a:pt x="7231" y="3995"/>
                    </a:cubicBezTo>
                    <a:cubicBezTo>
                      <a:pt x="6007" y="4709"/>
                      <a:pt x="4269" y="5290"/>
                      <a:pt x="2695" y="5290"/>
                    </a:cubicBezTo>
                    <a:cubicBezTo>
                      <a:pt x="1663" y="5290"/>
                      <a:pt x="702" y="5041"/>
                      <a:pt x="1" y="4417"/>
                    </a:cubicBezTo>
                    <a:lnTo>
                      <a:pt x="1" y="4417"/>
                    </a:lnTo>
                    <a:cubicBezTo>
                      <a:pt x="530" y="6089"/>
                      <a:pt x="2363" y="7092"/>
                      <a:pt x="4520" y="7092"/>
                    </a:cubicBezTo>
                    <a:cubicBezTo>
                      <a:pt x="5231" y="7092"/>
                      <a:pt x="5978" y="6983"/>
                      <a:pt x="6725" y="6752"/>
                    </a:cubicBezTo>
                    <a:cubicBezTo>
                      <a:pt x="9707" y="5824"/>
                      <a:pt x="11592" y="3236"/>
                      <a:pt x="10888" y="985"/>
                    </a:cubicBezTo>
                    <a:cubicBezTo>
                      <a:pt x="10776" y="619"/>
                      <a:pt x="10607" y="282"/>
                      <a:pt x="10382"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71" name="Google Shape;1771;p32"/>
              <p:cNvSpPr/>
              <p:nvPr/>
            </p:nvSpPr>
            <p:spPr>
              <a:xfrm>
                <a:off x="3371100" y="1593388"/>
                <a:ext cx="261625" cy="137500"/>
              </a:xfrm>
              <a:custGeom>
                <a:avLst/>
                <a:gdLst/>
                <a:ahLst/>
                <a:cxnLst/>
                <a:rect l="l" t="t" r="r" b="b"/>
                <a:pathLst>
                  <a:path w="10465" h="5500" extrusionOk="0">
                    <a:moveTo>
                      <a:pt x="10185" y="1"/>
                    </a:moveTo>
                    <a:cubicBezTo>
                      <a:pt x="9650" y="1717"/>
                      <a:pt x="8075" y="3039"/>
                      <a:pt x="6499" y="3742"/>
                    </a:cubicBezTo>
                    <a:cubicBezTo>
                      <a:pt x="5352" y="4241"/>
                      <a:pt x="3958" y="4642"/>
                      <a:pt x="2615" y="4642"/>
                    </a:cubicBezTo>
                    <a:cubicBezTo>
                      <a:pt x="1687" y="4642"/>
                      <a:pt x="782" y="4450"/>
                      <a:pt x="0" y="3967"/>
                    </a:cubicBezTo>
                    <a:lnTo>
                      <a:pt x="0" y="3967"/>
                    </a:lnTo>
                    <a:cubicBezTo>
                      <a:pt x="1138" y="5047"/>
                      <a:pt x="2509" y="5499"/>
                      <a:pt x="3871" y="5499"/>
                    </a:cubicBezTo>
                    <a:cubicBezTo>
                      <a:pt x="7192" y="5499"/>
                      <a:pt x="10464" y="2814"/>
                      <a:pt x="10185" y="1"/>
                    </a:cubicBezTo>
                    <a:close/>
                  </a:path>
                </a:pathLst>
              </a:custGeom>
              <a:solidFill>
                <a:srgbClr val="2E2D2D">
                  <a:alpha val="1606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72" name="Google Shape;1772;p32"/>
              <p:cNvSpPr/>
              <p:nvPr/>
            </p:nvSpPr>
            <p:spPr>
              <a:xfrm>
                <a:off x="3608825" y="1430213"/>
                <a:ext cx="83725" cy="83275"/>
              </a:xfrm>
              <a:custGeom>
                <a:avLst/>
                <a:gdLst/>
                <a:ahLst/>
                <a:cxnLst/>
                <a:rect l="l" t="t" r="r" b="b"/>
                <a:pathLst>
                  <a:path w="3349" h="3331" extrusionOk="0">
                    <a:moveTo>
                      <a:pt x="2701" y="1"/>
                    </a:moveTo>
                    <a:lnTo>
                      <a:pt x="2701" y="1"/>
                    </a:lnTo>
                    <a:cubicBezTo>
                      <a:pt x="2448" y="29"/>
                      <a:pt x="2026" y="620"/>
                      <a:pt x="1885" y="817"/>
                    </a:cubicBezTo>
                    <a:cubicBezTo>
                      <a:pt x="1660" y="1126"/>
                      <a:pt x="1407" y="1407"/>
                      <a:pt x="1182" y="1689"/>
                    </a:cubicBezTo>
                    <a:cubicBezTo>
                      <a:pt x="788" y="2167"/>
                      <a:pt x="479" y="2814"/>
                      <a:pt x="1" y="3180"/>
                    </a:cubicBezTo>
                    <a:cubicBezTo>
                      <a:pt x="110" y="3289"/>
                      <a:pt x="236" y="3330"/>
                      <a:pt x="365" y="3330"/>
                    </a:cubicBezTo>
                    <a:cubicBezTo>
                      <a:pt x="403" y="3330"/>
                      <a:pt x="441" y="3327"/>
                      <a:pt x="479" y="3320"/>
                    </a:cubicBezTo>
                    <a:cubicBezTo>
                      <a:pt x="901" y="3180"/>
                      <a:pt x="1295" y="3011"/>
                      <a:pt x="1660" y="2786"/>
                    </a:cubicBezTo>
                    <a:cubicBezTo>
                      <a:pt x="2026" y="2589"/>
                      <a:pt x="2420" y="2448"/>
                      <a:pt x="2786" y="2223"/>
                    </a:cubicBezTo>
                    <a:cubicBezTo>
                      <a:pt x="2983" y="2111"/>
                      <a:pt x="3123" y="1970"/>
                      <a:pt x="3348" y="1886"/>
                    </a:cubicBezTo>
                    <a:cubicBezTo>
                      <a:pt x="3321" y="1876"/>
                      <a:pt x="3290" y="1873"/>
                      <a:pt x="3257" y="1873"/>
                    </a:cubicBezTo>
                    <a:cubicBezTo>
                      <a:pt x="3083" y="1873"/>
                      <a:pt x="2838" y="1979"/>
                      <a:pt x="2673" y="2026"/>
                    </a:cubicBezTo>
                    <a:cubicBezTo>
                      <a:pt x="2488" y="2067"/>
                      <a:pt x="2318" y="2094"/>
                      <a:pt x="2140" y="2094"/>
                    </a:cubicBezTo>
                    <a:cubicBezTo>
                      <a:pt x="2075" y="2094"/>
                      <a:pt x="2010" y="2090"/>
                      <a:pt x="1942" y="2083"/>
                    </a:cubicBezTo>
                    <a:cubicBezTo>
                      <a:pt x="1942" y="1857"/>
                      <a:pt x="1998" y="1632"/>
                      <a:pt x="2111" y="1407"/>
                    </a:cubicBezTo>
                    <a:cubicBezTo>
                      <a:pt x="2139" y="1210"/>
                      <a:pt x="2223" y="1042"/>
                      <a:pt x="2279" y="845"/>
                    </a:cubicBezTo>
                    <a:cubicBezTo>
                      <a:pt x="2364" y="591"/>
                      <a:pt x="2701" y="254"/>
                      <a:pt x="2701" y="1"/>
                    </a:cubicBezTo>
                    <a:close/>
                  </a:path>
                </a:pathLst>
              </a:custGeom>
              <a:solidFill>
                <a:srgbClr val="FFFFFF">
                  <a:alpha val="345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73" name="Google Shape;1773;p32"/>
              <p:cNvSpPr/>
              <p:nvPr/>
            </p:nvSpPr>
            <p:spPr>
              <a:xfrm>
                <a:off x="3634150" y="1553288"/>
                <a:ext cx="106225" cy="69625"/>
              </a:xfrm>
              <a:custGeom>
                <a:avLst/>
                <a:gdLst/>
                <a:ahLst/>
                <a:cxnLst/>
                <a:rect l="l" t="t" r="r" b="b"/>
                <a:pathLst>
                  <a:path w="4249" h="2785" extrusionOk="0">
                    <a:moveTo>
                      <a:pt x="3320" y="1"/>
                    </a:moveTo>
                    <a:cubicBezTo>
                      <a:pt x="3095" y="57"/>
                      <a:pt x="2898" y="170"/>
                      <a:pt x="2673" y="226"/>
                    </a:cubicBezTo>
                    <a:cubicBezTo>
                      <a:pt x="2307" y="310"/>
                      <a:pt x="1942" y="367"/>
                      <a:pt x="1604" y="423"/>
                    </a:cubicBezTo>
                    <a:cubicBezTo>
                      <a:pt x="1379" y="451"/>
                      <a:pt x="1154" y="479"/>
                      <a:pt x="929" y="507"/>
                    </a:cubicBezTo>
                    <a:cubicBezTo>
                      <a:pt x="832" y="507"/>
                      <a:pt x="672" y="489"/>
                      <a:pt x="530" y="489"/>
                    </a:cubicBezTo>
                    <a:cubicBezTo>
                      <a:pt x="425" y="489"/>
                      <a:pt x="330" y="499"/>
                      <a:pt x="282" y="536"/>
                    </a:cubicBezTo>
                    <a:cubicBezTo>
                      <a:pt x="0" y="732"/>
                      <a:pt x="704" y="1408"/>
                      <a:pt x="844" y="1576"/>
                    </a:cubicBezTo>
                    <a:cubicBezTo>
                      <a:pt x="1266" y="1942"/>
                      <a:pt x="1773" y="2195"/>
                      <a:pt x="2307" y="2336"/>
                    </a:cubicBezTo>
                    <a:cubicBezTo>
                      <a:pt x="2645" y="2449"/>
                      <a:pt x="2982" y="2561"/>
                      <a:pt x="3348" y="2645"/>
                    </a:cubicBezTo>
                    <a:cubicBezTo>
                      <a:pt x="3530" y="2686"/>
                      <a:pt x="3785" y="2785"/>
                      <a:pt x="4008" y="2785"/>
                    </a:cubicBezTo>
                    <a:cubicBezTo>
                      <a:pt x="4095" y="2785"/>
                      <a:pt x="4177" y="2769"/>
                      <a:pt x="4248" y="2730"/>
                    </a:cubicBezTo>
                    <a:cubicBezTo>
                      <a:pt x="3686" y="2477"/>
                      <a:pt x="3123" y="2252"/>
                      <a:pt x="2560" y="2055"/>
                    </a:cubicBezTo>
                    <a:cubicBezTo>
                      <a:pt x="2364" y="1970"/>
                      <a:pt x="1463" y="1605"/>
                      <a:pt x="1548" y="1295"/>
                    </a:cubicBezTo>
                    <a:cubicBezTo>
                      <a:pt x="1604" y="1014"/>
                      <a:pt x="2392" y="789"/>
                      <a:pt x="2617" y="648"/>
                    </a:cubicBezTo>
                    <a:cubicBezTo>
                      <a:pt x="2842" y="536"/>
                      <a:pt x="3320" y="339"/>
                      <a:pt x="3320" y="57"/>
                    </a:cubicBezTo>
                    <a:lnTo>
                      <a:pt x="3320" y="1"/>
                    </a:lnTo>
                    <a:close/>
                  </a:path>
                </a:pathLst>
              </a:custGeom>
              <a:solidFill>
                <a:srgbClr val="FFFFFF">
                  <a:alpha val="345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74" name="Google Shape;1774;p32"/>
              <p:cNvSpPr/>
              <p:nvPr/>
            </p:nvSpPr>
            <p:spPr>
              <a:xfrm>
                <a:off x="3339450" y="1636988"/>
                <a:ext cx="95675" cy="58325"/>
              </a:xfrm>
              <a:custGeom>
                <a:avLst/>
                <a:gdLst/>
                <a:ahLst/>
                <a:cxnLst/>
                <a:rect l="l" t="t" r="r" b="b"/>
                <a:pathLst>
                  <a:path w="3827" h="2333" extrusionOk="0">
                    <a:moveTo>
                      <a:pt x="254" y="1"/>
                    </a:moveTo>
                    <a:cubicBezTo>
                      <a:pt x="0" y="732"/>
                      <a:pt x="535" y="985"/>
                      <a:pt x="901" y="1548"/>
                    </a:cubicBezTo>
                    <a:cubicBezTo>
                      <a:pt x="1149" y="1931"/>
                      <a:pt x="2028" y="2332"/>
                      <a:pt x="2629" y="2332"/>
                    </a:cubicBezTo>
                    <a:cubicBezTo>
                      <a:pt x="2778" y="2332"/>
                      <a:pt x="2910" y="2308"/>
                      <a:pt x="3011" y="2251"/>
                    </a:cubicBezTo>
                    <a:cubicBezTo>
                      <a:pt x="3827" y="1773"/>
                      <a:pt x="2898" y="1014"/>
                      <a:pt x="2336" y="789"/>
                    </a:cubicBezTo>
                    <a:cubicBezTo>
                      <a:pt x="1773" y="592"/>
                      <a:pt x="507" y="732"/>
                      <a:pt x="422" y="29"/>
                    </a:cubicBezTo>
                    <a:lnTo>
                      <a:pt x="254" y="1"/>
                    </a:lnTo>
                    <a:close/>
                  </a:path>
                </a:pathLst>
              </a:custGeom>
              <a:solidFill>
                <a:srgbClr val="2E2D2D">
                  <a:alpha val="1606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75" name="Google Shape;1775;p32"/>
              <p:cNvSpPr/>
              <p:nvPr/>
            </p:nvSpPr>
            <p:spPr>
              <a:xfrm>
                <a:off x="3567325" y="1557513"/>
                <a:ext cx="57000" cy="65500"/>
              </a:xfrm>
              <a:custGeom>
                <a:avLst/>
                <a:gdLst/>
                <a:ahLst/>
                <a:cxnLst/>
                <a:rect l="l" t="t" r="r" b="b"/>
                <a:pathLst>
                  <a:path w="2280" h="2620" extrusionOk="0">
                    <a:moveTo>
                      <a:pt x="1435" y="1"/>
                    </a:moveTo>
                    <a:lnTo>
                      <a:pt x="1435" y="1"/>
                    </a:lnTo>
                    <a:cubicBezTo>
                      <a:pt x="1886" y="423"/>
                      <a:pt x="788" y="985"/>
                      <a:pt x="563" y="1295"/>
                    </a:cubicBezTo>
                    <a:cubicBezTo>
                      <a:pt x="310" y="1661"/>
                      <a:pt x="1" y="2533"/>
                      <a:pt x="760" y="2617"/>
                    </a:cubicBezTo>
                    <a:cubicBezTo>
                      <a:pt x="776" y="2619"/>
                      <a:pt x="792" y="2620"/>
                      <a:pt x="807" y="2620"/>
                    </a:cubicBezTo>
                    <a:cubicBezTo>
                      <a:pt x="1298" y="2620"/>
                      <a:pt x="1778" y="1791"/>
                      <a:pt x="1942" y="1464"/>
                    </a:cubicBezTo>
                    <a:cubicBezTo>
                      <a:pt x="2279" y="789"/>
                      <a:pt x="2279" y="395"/>
                      <a:pt x="1632" y="57"/>
                    </a:cubicBezTo>
                    <a:lnTo>
                      <a:pt x="1435" y="1"/>
                    </a:lnTo>
                    <a:close/>
                  </a:path>
                </a:pathLst>
              </a:custGeom>
              <a:solidFill>
                <a:srgbClr val="2E2D2D">
                  <a:alpha val="1606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76" name="Google Shape;1776;p32"/>
              <p:cNvSpPr/>
              <p:nvPr/>
            </p:nvSpPr>
            <p:spPr>
              <a:xfrm>
                <a:off x="3547075" y="1537113"/>
                <a:ext cx="63875" cy="22775"/>
              </a:xfrm>
              <a:custGeom>
                <a:avLst/>
                <a:gdLst/>
                <a:ahLst/>
                <a:cxnLst/>
                <a:rect l="l" t="t" r="r" b="b"/>
                <a:pathLst>
                  <a:path w="2555" h="911" extrusionOk="0">
                    <a:moveTo>
                      <a:pt x="665" y="1"/>
                    </a:moveTo>
                    <a:cubicBezTo>
                      <a:pt x="428" y="1"/>
                      <a:pt x="242" y="78"/>
                      <a:pt x="164" y="282"/>
                    </a:cubicBezTo>
                    <a:cubicBezTo>
                      <a:pt x="1" y="771"/>
                      <a:pt x="884" y="910"/>
                      <a:pt x="1611" y="910"/>
                    </a:cubicBezTo>
                    <a:cubicBezTo>
                      <a:pt x="2015" y="910"/>
                      <a:pt x="2370" y="867"/>
                      <a:pt x="2471" y="817"/>
                    </a:cubicBezTo>
                    <a:lnTo>
                      <a:pt x="2555" y="676"/>
                    </a:lnTo>
                    <a:cubicBezTo>
                      <a:pt x="2230" y="514"/>
                      <a:pt x="1278" y="1"/>
                      <a:pt x="665" y="1"/>
                    </a:cubicBezTo>
                    <a:close/>
                  </a:path>
                </a:pathLst>
              </a:custGeom>
              <a:solidFill>
                <a:srgbClr val="2E2D2D">
                  <a:alpha val="1606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77" name="Google Shape;1777;p32"/>
              <p:cNvSpPr/>
              <p:nvPr/>
            </p:nvSpPr>
            <p:spPr>
              <a:xfrm>
                <a:off x="3617275" y="1587063"/>
                <a:ext cx="1425" cy="2125"/>
              </a:xfrm>
              <a:custGeom>
                <a:avLst/>
                <a:gdLst/>
                <a:ahLst/>
                <a:cxnLst/>
                <a:rect l="l" t="t" r="r" b="b"/>
                <a:pathLst>
                  <a:path w="57" h="85" extrusionOk="0">
                    <a:moveTo>
                      <a:pt x="0" y="0"/>
                    </a:moveTo>
                    <a:lnTo>
                      <a:pt x="0" y="0"/>
                    </a:lnTo>
                    <a:cubicBezTo>
                      <a:pt x="28" y="29"/>
                      <a:pt x="28" y="57"/>
                      <a:pt x="56" y="85"/>
                    </a:cubicBezTo>
                    <a:cubicBezTo>
                      <a:pt x="56" y="57"/>
                      <a:pt x="28" y="29"/>
                      <a:pt x="0" y="0"/>
                    </a:cubicBezTo>
                    <a:close/>
                  </a:path>
                </a:pathLst>
              </a:custGeom>
              <a:solidFill>
                <a:srgbClr val="8922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78" name="Google Shape;1778;p32"/>
              <p:cNvSpPr/>
              <p:nvPr/>
            </p:nvSpPr>
            <p:spPr>
              <a:xfrm>
                <a:off x="3555650" y="1537838"/>
                <a:ext cx="94700" cy="133650"/>
              </a:xfrm>
              <a:custGeom>
                <a:avLst/>
                <a:gdLst/>
                <a:ahLst/>
                <a:cxnLst/>
                <a:rect l="l" t="t" r="r" b="b"/>
                <a:pathLst>
                  <a:path w="3788" h="5346" extrusionOk="0">
                    <a:moveTo>
                      <a:pt x="3787" y="0"/>
                    </a:moveTo>
                    <a:lnTo>
                      <a:pt x="3787" y="0"/>
                    </a:lnTo>
                    <a:cubicBezTo>
                      <a:pt x="3190" y="287"/>
                      <a:pt x="2390" y="594"/>
                      <a:pt x="1697" y="594"/>
                    </a:cubicBezTo>
                    <a:cubicBezTo>
                      <a:pt x="1574" y="594"/>
                      <a:pt x="1454" y="584"/>
                      <a:pt x="1340" y="563"/>
                    </a:cubicBezTo>
                    <a:cubicBezTo>
                      <a:pt x="1183" y="524"/>
                      <a:pt x="836" y="362"/>
                      <a:pt x="573" y="362"/>
                    </a:cubicBezTo>
                    <a:cubicBezTo>
                      <a:pt x="458" y="362"/>
                      <a:pt x="359" y="393"/>
                      <a:pt x="299" y="478"/>
                    </a:cubicBezTo>
                    <a:cubicBezTo>
                      <a:pt x="1" y="851"/>
                      <a:pt x="645" y="873"/>
                      <a:pt x="936" y="873"/>
                    </a:cubicBezTo>
                    <a:cubicBezTo>
                      <a:pt x="975" y="873"/>
                      <a:pt x="1007" y="872"/>
                      <a:pt x="1030" y="872"/>
                    </a:cubicBezTo>
                    <a:cubicBezTo>
                      <a:pt x="1874" y="872"/>
                      <a:pt x="2634" y="872"/>
                      <a:pt x="1874" y="1772"/>
                    </a:cubicBezTo>
                    <a:cubicBezTo>
                      <a:pt x="1734" y="1969"/>
                      <a:pt x="1312" y="2363"/>
                      <a:pt x="1312" y="2588"/>
                    </a:cubicBezTo>
                    <a:cubicBezTo>
                      <a:pt x="1290" y="2803"/>
                      <a:pt x="1351" y="2879"/>
                      <a:pt x="1447" y="2879"/>
                    </a:cubicBezTo>
                    <a:cubicBezTo>
                      <a:pt x="1601" y="2879"/>
                      <a:pt x="1848" y="2682"/>
                      <a:pt x="1987" y="2560"/>
                    </a:cubicBezTo>
                    <a:cubicBezTo>
                      <a:pt x="2128" y="2363"/>
                      <a:pt x="2324" y="2194"/>
                      <a:pt x="2521" y="2054"/>
                    </a:cubicBezTo>
                    <a:cubicBezTo>
                      <a:pt x="2493" y="2026"/>
                      <a:pt x="2493" y="1998"/>
                      <a:pt x="2465" y="1969"/>
                    </a:cubicBezTo>
                    <a:cubicBezTo>
                      <a:pt x="2493" y="1969"/>
                      <a:pt x="2521" y="2026"/>
                      <a:pt x="2521" y="2026"/>
                    </a:cubicBezTo>
                    <a:cubicBezTo>
                      <a:pt x="2606" y="2251"/>
                      <a:pt x="2550" y="2954"/>
                      <a:pt x="2043" y="3742"/>
                    </a:cubicBezTo>
                    <a:cubicBezTo>
                      <a:pt x="1846" y="4248"/>
                      <a:pt x="1734" y="4783"/>
                      <a:pt x="1677" y="5345"/>
                    </a:cubicBezTo>
                    <a:cubicBezTo>
                      <a:pt x="2268" y="4698"/>
                      <a:pt x="3731" y="3432"/>
                      <a:pt x="2859" y="1379"/>
                    </a:cubicBezTo>
                    <a:cubicBezTo>
                      <a:pt x="2521" y="591"/>
                      <a:pt x="3731" y="732"/>
                      <a:pt x="3787"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79" name="Google Shape;1779;p32"/>
              <p:cNvSpPr/>
              <p:nvPr/>
            </p:nvSpPr>
            <p:spPr>
              <a:xfrm>
                <a:off x="3340150" y="1583163"/>
                <a:ext cx="78100" cy="73400"/>
              </a:xfrm>
              <a:custGeom>
                <a:avLst/>
                <a:gdLst/>
                <a:ahLst/>
                <a:cxnLst/>
                <a:rect l="l" t="t" r="r" b="b"/>
                <a:pathLst>
                  <a:path w="3124" h="2936" extrusionOk="0">
                    <a:moveTo>
                      <a:pt x="2722" y="0"/>
                    </a:moveTo>
                    <a:cubicBezTo>
                      <a:pt x="2361" y="0"/>
                      <a:pt x="1824" y="285"/>
                      <a:pt x="1604" y="438"/>
                    </a:cubicBezTo>
                    <a:cubicBezTo>
                      <a:pt x="1098" y="803"/>
                      <a:pt x="845" y="1507"/>
                      <a:pt x="310" y="1788"/>
                    </a:cubicBezTo>
                    <a:lnTo>
                      <a:pt x="507" y="1901"/>
                    </a:lnTo>
                    <a:cubicBezTo>
                      <a:pt x="251" y="2208"/>
                      <a:pt x="438" y="2935"/>
                      <a:pt x="856" y="2935"/>
                    </a:cubicBezTo>
                    <a:cubicBezTo>
                      <a:pt x="897" y="2935"/>
                      <a:pt x="940" y="2929"/>
                      <a:pt x="985" y="2913"/>
                    </a:cubicBezTo>
                    <a:cubicBezTo>
                      <a:pt x="1" y="1985"/>
                      <a:pt x="2926" y="1394"/>
                      <a:pt x="3067" y="494"/>
                    </a:cubicBezTo>
                    <a:cubicBezTo>
                      <a:pt x="3123" y="125"/>
                      <a:pt x="2961" y="0"/>
                      <a:pt x="2722" y="0"/>
                    </a:cubicBezTo>
                    <a:close/>
                  </a:path>
                </a:pathLst>
              </a:custGeom>
              <a:solidFill>
                <a:srgbClr val="2E2D2D">
                  <a:alpha val="1606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80" name="Google Shape;1780;p32"/>
              <p:cNvSpPr/>
              <p:nvPr/>
            </p:nvSpPr>
            <p:spPr>
              <a:xfrm>
                <a:off x="3317650" y="1591288"/>
                <a:ext cx="86525" cy="91675"/>
              </a:xfrm>
              <a:custGeom>
                <a:avLst/>
                <a:gdLst/>
                <a:ahLst/>
                <a:cxnLst/>
                <a:rect l="l" t="t" r="r" b="b"/>
                <a:pathLst>
                  <a:path w="3461" h="3667" extrusionOk="0">
                    <a:moveTo>
                      <a:pt x="3292" y="0"/>
                    </a:moveTo>
                    <a:lnTo>
                      <a:pt x="3292" y="0"/>
                    </a:lnTo>
                    <a:cubicBezTo>
                      <a:pt x="2532" y="366"/>
                      <a:pt x="1829" y="872"/>
                      <a:pt x="1210" y="1491"/>
                    </a:cubicBezTo>
                    <a:cubicBezTo>
                      <a:pt x="1069" y="1716"/>
                      <a:pt x="985" y="1998"/>
                      <a:pt x="985" y="2307"/>
                    </a:cubicBezTo>
                    <a:cubicBezTo>
                      <a:pt x="1069" y="3067"/>
                      <a:pt x="1745" y="3657"/>
                      <a:pt x="2504" y="3657"/>
                    </a:cubicBezTo>
                    <a:cubicBezTo>
                      <a:pt x="2570" y="3657"/>
                      <a:pt x="2704" y="3667"/>
                      <a:pt x="2848" y="3667"/>
                    </a:cubicBezTo>
                    <a:cubicBezTo>
                      <a:pt x="3136" y="3667"/>
                      <a:pt x="3461" y="3629"/>
                      <a:pt x="3348" y="3404"/>
                    </a:cubicBezTo>
                    <a:cubicBezTo>
                      <a:pt x="3292" y="3235"/>
                      <a:pt x="2448" y="3123"/>
                      <a:pt x="2251" y="3010"/>
                    </a:cubicBezTo>
                    <a:cubicBezTo>
                      <a:pt x="0" y="1829"/>
                      <a:pt x="3179" y="1294"/>
                      <a:pt x="3292"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81" name="Google Shape;1781;p32"/>
              <p:cNvSpPr/>
              <p:nvPr/>
            </p:nvSpPr>
            <p:spPr>
              <a:xfrm>
                <a:off x="3374625" y="1590588"/>
                <a:ext cx="1425" cy="1425"/>
              </a:xfrm>
              <a:custGeom>
                <a:avLst/>
                <a:gdLst/>
                <a:ahLst/>
                <a:cxnLst/>
                <a:rect l="l" t="t" r="r" b="b"/>
                <a:pathLst>
                  <a:path w="57" h="57" extrusionOk="0">
                    <a:moveTo>
                      <a:pt x="56" y="0"/>
                    </a:moveTo>
                    <a:lnTo>
                      <a:pt x="0" y="56"/>
                    </a:lnTo>
                    <a:close/>
                  </a:path>
                </a:pathLst>
              </a:custGeom>
              <a:solidFill>
                <a:srgbClr val="F9AA9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82" name="Google Shape;1782;p32"/>
              <p:cNvSpPr/>
              <p:nvPr/>
            </p:nvSpPr>
            <p:spPr>
              <a:xfrm>
                <a:off x="3376025" y="1524763"/>
                <a:ext cx="179375" cy="107325"/>
              </a:xfrm>
              <a:custGeom>
                <a:avLst/>
                <a:gdLst/>
                <a:ahLst/>
                <a:cxnLst/>
                <a:rect l="l" t="t" r="r" b="b"/>
                <a:pathLst>
                  <a:path w="7175" h="4293" extrusionOk="0">
                    <a:moveTo>
                      <a:pt x="5875" y="0"/>
                    </a:moveTo>
                    <a:cubicBezTo>
                      <a:pt x="4060" y="0"/>
                      <a:pt x="2167" y="642"/>
                      <a:pt x="929" y="1789"/>
                    </a:cubicBezTo>
                    <a:cubicBezTo>
                      <a:pt x="732" y="1958"/>
                      <a:pt x="169" y="2492"/>
                      <a:pt x="0" y="2633"/>
                    </a:cubicBezTo>
                    <a:cubicBezTo>
                      <a:pt x="262" y="2427"/>
                      <a:pt x="1034" y="1997"/>
                      <a:pt x="1506" y="1997"/>
                    </a:cubicBezTo>
                    <a:cubicBezTo>
                      <a:pt x="1743" y="1997"/>
                      <a:pt x="1904" y="2106"/>
                      <a:pt x="1885" y="2408"/>
                    </a:cubicBezTo>
                    <a:cubicBezTo>
                      <a:pt x="1801" y="2802"/>
                      <a:pt x="1604" y="3139"/>
                      <a:pt x="1323" y="3393"/>
                    </a:cubicBezTo>
                    <a:cubicBezTo>
                      <a:pt x="1126" y="3590"/>
                      <a:pt x="591" y="3927"/>
                      <a:pt x="760" y="4293"/>
                    </a:cubicBezTo>
                    <a:cubicBezTo>
                      <a:pt x="1379" y="4293"/>
                      <a:pt x="1885" y="3646"/>
                      <a:pt x="2251" y="3196"/>
                    </a:cubicBezTo>
                    <a:cubicBezTo>
                      <a:pt x="2420" y="2971"/>
                      <a:pt x="2729" y="2577"/>
                      <a:pt x="2673" y="2295"/>
                    </a:cubicBezTo>
                    <a:cubicBezTo>
                      <a:pt x="2589" y="1986"/>
                      <a:pt x="2195" y="2042"/>
                      <a:pt x="2448" y="1677"/>
                    </a:cubicBezTo>
                    <a:cubicBezTo>
                      <a:pt x="2786" y="1170"/>
                      <a:pt x="3855" y="945"/>
                      <a:pt x="4417" y="776"/>
                    </a:cubicBezTo>
                    <a:cubicBezTo>
                      <a:pt x="5008" y="607"/>
                      <a:pt x="5599" y="523"/>
                      <a:pt x="6218" y="523"/>
                    </a:cubicBezTo>
                    <a:cubicBezTo>
                      <a:pt x="6302" y="523"/>
                      <a:pt x="6330" y="664"/>
                      <a:pt x="6443" y="664"/>
                    </a:cubicBezTo>
                    <a:cubicBezTo>
                      <a:pt x="6584" y="664"/>
                      <a:pt x="6696" y="607"/>
                      <a:pt x="6781" y="523"/>
                    </a:cubicBezTo>
                    <a:cubicBezTo>
                      <a:pt x="6921" y="411"/>
                      <a:pt x="7062" y="270"/>
                      <a:pt x="7174" y="101"/>
                    </a:cubicBezTo>
                    <a:lnTo>
                      <a:pt x="7090" y="101"/>
                    </a:lnTo>
                    <a:cubicBezTo>
                      <a:pt x="6695" y="33"/>
                      <a:pt x="6287" y="0"/>
                      <a:pt x="5875" y="0"/>
                    </a:cubicBezTo>
                    <a:close/>
                  </a:path>
                </a:pathLst>
              </a:custGeom>
              <a:solidFill>
                <a:srgbClr val="FFFFFF">
                  <a:alpha val="345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83" name="Google Shape;1783;p32"/>
              <p:cNvSpPr/>
              <p:nvPr/>
            </p:nvSpPr>
            <p:spPr>
              <a:xfrm>
                <a:off x="3520900" y="1559438"/>
                <a:ext cx="84425" cy="97400"/>
              </a:xfrm>
              <a:custGeom>
                <a:avLst/>
                <a:gdLst/>
                <a:ahLst/>
                <a:cxnLst/>
                <a:rect l="l" t="t" r="r" b="b"/>
                <a:pathLst>
                  <a:path w="3377" h="3896" extrusionOk="0">
                    <a:moveTo>
                      <a:pt x="2799" y="0"/>
                    </a:moveTo>
                    <a:cubicBezTo>
                      <a:pt x="2481" y="0"/>
                      <a:pt x="2009" y="220"/>
                      <a:pt x="1801" y="290"/>
                    </a:cubicBezTo>
                    <a:cubicBezTo>
                      <a:pt x="1972" y="243"/>
                      <a:pt x="2159" y="222"/>
                      <a:pt x="2345" y="222"/>
                    </a:cubicBezTo>
                    <a:cubicBezTo>
                      <a:pt x="2496" y="222"/>
                      <a:pt x="2647" y="236"/>
                      <a:pt x="2786" y="261"/>
                    </a:cubicBezTo>
                    <a:cubicBezTo>
                      <a:pt x="2674" y="571"/>
                      <a:pt x="2223" y="627"/>
                      <a:pt x="1970" y="740"/>
                    </a:cubicBezTo>
                    <a:cubicBezTo>
                      <a:pt x="1604" y="908"/>
                      <a:pt x="1267" y="1134"/>
                      <a:pt x="986" y="1415"/>
                    </a:cubicBezTo>
                    <a:cubicBezTo>
                      <a:pt x="535" y="1865"/>
                      <a:pt x="29" y="2343"/>
                      <a:pt x="1" y="3018"/>
                    </a:cubicBezTo>
                    <a:cubicBezTo>
                      <a:pt x="1" y="3187"/>
                      <a:pt x="1" y="3778"/>
                      <a:pt x="198" y="3891"/>
                    </a:cubicBezTo>
                    <a:cubicBezTo>
                      <a:pt x="205" y="3894"/>
                      <a:pt x="215" y="3895"/>
                      <a:pt x="227" y="3895"/>
                    </a:cubicBezTo>
                    <a:cubicBezTo>
                      <a:pt x="538" y="3895"/>
                      <a:pt x="2326" y="2893"/>
                      <a:pt x="2083" y="2568"/>
                    </a:cubicBezTo>
                    <a:cubicBezTo>
                      <a:pt x="1858" y="2231"/>
                      <a:pt x="1548" y="2231"/>
                      <a:pt x="1633" y="1809"/>
                    </a:cubicBezTo>
                    <a:cubicBezTo>
                      <a:pt x="1717" y="1387"/>
                      <a:pt x="2252" y="1162"/>
                      <a:pt x="2533" y="965"/>
                    </a:cubicBezTo>
                    <a:cubicBezTo>
                      <a:pt x="2758" y="796"/>
                      <a:pt x="3377" y="290"/>
                      <a:pt x="2983" y="36"/>
                    </a:cubicBezTo>
                    <a:cubicBezTo>
                      <a:pt x="2932" y="11"/>
                      <a:pt x="2869" y="0"/>
                      <a:pt x="2799" y="0"/>
                    </a:cubicBezTo>
                    <a:close/>
                  </a:path>
                </a:pathLst>
              </a:custGeom>
              <a:solidFill>
                <a:srgbClr val="FFFFFF">
                  <a:alpha val="345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84" name="Google Shape;1784;p32"/>
              <p:cNvSpPr/>
              <p:nvPr/>
            </p:nvSpPr>
            <p:spPr>
              <a:xfrm>
                <a:off x="3372775" y="1573688"/>
                <a:ext cx="174175" cy="108000"/>
              </a:xfrm>
              <a:custGeom>
                <a:avLst/>
                <a:gdLst/>
                <a:ahLst/>
                <a:cxnLst/>
                <a:rect l="l" t="t" r="r" b="b"/>
                <a:pathLst>
                  <a:path w="6967" h="4320" extrusionOk="0">
                    <a:moveTo>
                      <a:pt x="63" y="2612"/>
                    </a:moveTo>
                    <a:cubicBezTo>
                      <a:pt x="44" y="2635"/>
                      <a:pt x="31" y="2662"/>
                      <a:pt x="18" y="2702"/>
                    </a:cubicBezTo>
                    <a:lnTo>
                      <a:pt x="63" y="2612"/>
                    </a:lnTo>
                    <a:close/>
                    <a:moveTo>
                      <a:pt x="6967" y="1"/>
                    </a:moveTo>
                    <a:cubicBezTo>
                      <a:pt x="6151" y="226"/>
                      <a:pt x="5419" y="704"/>
                      <a:pt x="4857" y="1351"/>
                    </a:cubicBezTo>
                    <a:cubicBezTo>
                      <a:pt x="4632" y="1604"/>
                      <a:pt x="4547" y="2195"/>
                      <a:pt x="4294" y="2364"/>
                    </a:cubicBezTo>
                    <a:cubicBezTo>
                      <a:pt x="4224" y="2418"/>
                      <a:pt x="4154" y="2438"/>
                      <a:pt x="4084" y="2438"/>
                    </a:cubicBezTo>
                    <a:cubicBezTo>
                      <a:pt x="3899" y="2438"/>
                      <a:pt x="3710" y="2300"/>
                      <a:pt x="3506" y="2280"/>
                    </a:cubicBezTo>
                    <a:cubicBezTo>
                      <a:pt x="3426" y="2266"/>
                      <a:pt x="3347" y="2259"/>
                      <a:pt x="3270" y="2259"/>
                    </a:cubicBezTo>
                    <a:cubicBezTo>
                      <a:pt x="2725" y="2259"/>
                      <a:pt x="2248" y="2564"/>
                      <a:pt x="1706" y="2589"/>
                    </a:cubicBezTo>
                    <a:cubicBezTo>
                      <a:pt x="1677" y="2592"/>
                      <a:pt x="1648" y="2594"/>
                      <a:pt x="1619" y="2594"/>
                    </a:cubicBezTo>
                    <a:cubicBezTo>
                      <a:pt x="1276" y="2594"/>
                      <a:pt x="891" y="2394"/>
                      <a:pt x="554" y="2394"/>
                    </a:cubicBezTo>
                    <a:cubicBezTo>
                      <a:pt x="412" y="2394"/>
                      <a:pt x="277" y="2430"/>
                      <a:pt x="159" y="2533"/>
                    </a:cubicBezTo>
                    <a:cubicBezTo>
                      <a:pt x="119" y="2559"/>
                      <a:pt x="91" y="2580"/>
                      <a:pt x="71" y="2603"/>
                    </a:cubicBezTo>
                    <a:lnTo>
                      <a:pt x="71" y="2603"/>
                    </a:lnTo>
                    <a:cubicBezTo>
                      <a:pt x="72" y="2598"/>
                      <a:pt x="73" y="2594"/>
                      <a:pt x="74" y="2589"/>
                    </a:cubicBezTo>
                    <a:lnTo>
                      <a:pt x="74" y="2589"/>
                    </a:lnTo>
                    <a:lnTo>
                      <a:pt x="63" y="2612"/>
                    </a:lnTo>
                    <a:lnTo>
                      <a:pt x="63" y="2612"/>
                    </a:lnTo>
                    <a:cubicBezTo>
                      <a:pt x="65" y="2609"/>
                      <a:pt x="68" y="2606"/>
                      <a:pt x="71" y="2603"/>
                    </a:cubicBezTo>
                    <a:lnTo>
                      <a:pt x="71" y="2603"/>
                    </a:lnTo>
                    <a:cubicBezTo>
                      <a:pt x="0" y="2954"/>
                      <a:pt x="1513" y="2928"/>
                      <a:pt x="1818" y="3067"/>
                    </a:cubicBezTo>
                    <a:cubicBezTo>
                      <a:pt x="2522" y="3321"/>
                      <a:pt x="2437" y="3630"/>
                      <a:pt x="2381" y="4249"/>
                    </a:cubicBezTo>
                    <a:cubicBezTo>
                      <a:pt x="2513" y="4296"/>
                      <a:pt x="2685" y="4319"/>
                      <a:pt x="2878" y="4319"/>
                    </a:cubicBezTo>
                    <a:cubicBezTo>
                      <a:pt x="3715" y="4319"/>
                      <a:pt x="4955" y="3894"/>
                      <a:pt x="5138" y="3208"/>
                    </a:cubicBezTo>
                    <a:cubicBezTo>
                      <a:pt x="5279" y="2730"/>
                      <a:pt x="4997" y="2251"/>
                      <a:pt x="5251" y="1717"/>
                    </a:cubicBezTo>
                    <a:cubicBezTo>
                      <a:pt x="5645" y="957"/>
                      <a:pt x="6489" y="620"/>
                      <a:pt x="6967" y="1"/>
                    </a:cubicBezTo>
                    <a:close/>
                  </a:path>
                </a:pathLst>
              </a:custGeom>
              <a:solidFill>
                <a:srgbClr val="FFFFFF">
                  <a:alpha val="3810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85" name="Google Shape;1785;p32"/>
              <p:cNvSpPr/>
              <p:nvPr/>
            </p:nvSpPr>
            <p:spPr>
              <a:xfrm>
                <a:off x="3238875" y="1536413"/>
                <a:ext cx="25" cy="1450"/>
              </a:xfrm>
              <a:custGeom>
                <a:avLst/>
                <a:gdLst/>
                <a:ahLst/>
                <a:cxnLst/>
                <a:rect l="l" t="t" r="r" b="b"/>
                <a:pathLst>
                  <a:path w="1" h="58" extrusionOk="0">
                    <a:moveTo>
                      <a:pt x="0" y="57"/>
                    </a:moveTo>
                    <a:lnTo>
                      <a:pt x="0" y="57"/>
                    </a:lnTo>
                    <a:cubicBezTo>
                      <a:pt x="0" y="29"/>
                      <a:pt x="0" y="29"/>
                      <a:pt x="0" y="1"/>
                    </a:cubicBezTo>
                    <a:close/>
                  </a:path>
                </a:pathLst>
              </a:custGeom>
              <a:solidFill>
                <a:srgbClr val="F9AA9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86" name="Google Shape;1786;p32"/>
              <p:cNvSpPr/>
              <p:nvPr/>
            </p:nvSpPr>
            <p:spPr>
              <a:xfrm>
                <a:off x="3234650" y="1537813"/>
                <a:ext cx="115700" cy="78900"/>
              </a:xfrm>
              <a:custGeom>
                <a:avLst/>
                <a:gdLst/>
                <a:ahLst/>
                <a:cxnLst/>
                <a:rect l="l" t="t" r="r" b="b"/>
                <a:pathLst>
                  <a:path w="4628" h="3156" extrusionOk="0">
                    <a:moveTo>
                      <a:pt x="185" y="0"/>
                    </a:moveTo>
                    <a:cubicBezTo>
                      <a:pt x="179" y="0"/>
                      <a:pt x="174" y="1"/>
                      <a:pt x="169" y="1"/>
                    </a:cubicBezTo>
                    <a:cubicBezTo>
                      <a:pt x="226" y="226"/>
                      <a:pt x="310" y="423"/>
                      <a:pt x="394" y="620"/>
                    </a:cubicBezTo>
                    <a:cubicBezTo>
                      <a:pt x="423" y="845"/>
                      <a:pt x="394" y="1098"/>
                      <a:pt x="366" y="1323"/>
                    </a:cubicBezTo>
                    <a:cubicBezTo>
                      <a:pt x="310" y="1577"/>
                      <a:pt x="1" y="2280"/>
                      <a:pt x="57" y="2421"/>
                    </a:cubicBezTo>
                    <a:cubicBezTo>
                      <a:pt x="98" y="2415"/>
                      <a:pt x="141" y="2412"/>
                      <a:pt x="184" y="2412"/>
                    </a:cubicBezTo>
                    <a:cubicBezTo>
                      <a:pt x="583" y="2412"/>
                      <a:pt x="1055" y="2626"/>
                      <a:pt x="1435" y="2702"/>
                    </a:cubicBezTo>
                    <a:cubicBezTo>
                      <a:pt x="1914" y="2814"/>
                      <a:pt x="2392" y="2927"/>
                      <a:pt x="2870" y="3011"/>
                    </a:cubicBezTo>
                    <a:cubicBezTo>
                      <a:pt x="3019" y="3044"/>
                      <a:pt x="3635" y="3155"/>
                      <a:pt x="4083" y="3155"/>
                    </a:cubicBezTo>
                    <a:cubicBezTo>
                      <a:pt x="4396" y="3155"/>
                      <a:pt x="4628" y="3101"/>
                      <a:pt x="4558" y="2927"/>
                    </a:cubicBezTo>
                    <a:cubicBezTo>
                      <a:pt x="4446" y="2674"/>
                      <a:pt x="3799" y="2702"/>
                      <a:pt x="3574" y="2674"/>
                    </a:cubicBezTo>
                    <a:cubicBezTo>
                      <a:pt x="3152" y="2646"/>
                      <a:pt x="2758" y="2533"/>
                      <a:pt x="2392" y="2364"/>
                    </a:cubicBezTo>
                    <a:cubicBezTo>
                      <a:pt x="2167" y="2224"/>
                      <a:pt x="1914" y="1942"/>
                      <a:pt x="1632" y="1773"/>
                    </a:cubicBezTo>
                    <a:cubicBezTo>
                      <a:pt x="1238" y="1577"/>
                      <a:pt x="873" y="1464"/>
                      <a:pt x="1351" y="1183"/>
                    </a:cubicBezTo>
                    <a:lnTo>
                      <a:pt x="1351" y="1183"/>
                    </a:lnTo>
                    <a:cubicBezTo>
                      <a:pt x="1435" y="1211"/>
                      <a:pt x="1548" y="1211"/>
                      <a:pt x="1632" y="1267"/>
                    </a:cubicBezTo>
                    <a:cubicBezTo>
                      <a:pt x="1660" y="934"/>
                      <a:pt x="540" y="0"/>
                      <a:pt x="185" y="0"/>
                    </a:cubicBezTo>
                    <a:close/>
                  </a:path>
                </a:pathLst>
              </a:custGeom>
              <a:solidFill>
                <a:srgbClr val="FFFFFF">
                  <a:alpha val="345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87" name="Google Shape;1787;p32"/>
              <p:cNvSpPr/>
              <p:nvPr/>
            </p:nvSpPr>
            <p:spPr>
              <a:xfrm>
                <a:off x="3238175" y="1650038"/>
                <a:ext cx="67425" cy="86850"/>
              </a:xfrm>
              <a:custGeom>
                <a:avLst/>
                <a:gdLst/>
                <a:ahLst/>
                <a:cxnLst/>
                <a:rect l="l" t="t" r="r" b="b"/>
                <a:pathLst>
                  <a:path w="2697" h="3474" extrusionOk="0">
                    <a:moveTo>
                      <a:pt x="1480" y="0"/>
                    </a:moveTo>
                    <a:cubicBezTo>
                      <a:pt x="1351" y="0"/>
                      <a:pt x="1258" y="23"/>
                      <a:pt x="1238" y="70"/>
                    </a:cubicBezTo>
                    <a:cubicBezTo>
                      <a:pt x="985" y="773"/>
                      <a:pt x="0" y="2658"/>
                      <a:pt x="704" y="3474"/>
                    </a:cubicBezTo>
                    <a:cubicBezTo>
                      <a:pt x="1013" y="3417"/>
                      <a:pt x="1463" y="2714"/>
                      <a:pt x="1716" y="2545"/>
                    </a:cubicBezTo>
                    <a:cubicBezTo>
                      <a:pt x="1941" y="2377"/>
                      <a:pt x="2195" y="2348"/>
                      <a:pt x="1970" y="1983"/>
                    </a:cubicBezTo>
                    <a:cubicBezTo>
                      <a:pt x="1857" y="1842"/>
                      <a:pt x="1576" y="1786"/>
                      <a:pt x="1407" y="1729"/>
                    </a:cubicBezTo>
                    <a:cubicBezTo>
                      <a:pt x="1351" y="1392"/>
                      <a:pt x="1773" y="1307"/>
                      <a:pt x="1998" y="1139"/>
                    </a:cubicBezTo>
                    <a:cubicBezTo>
                      <a:pt x="2167" y="998"/>
                      <a:pt x="2532" y="942"/>
                      <a:pt x="2589" y="717"/>
                    </a:cubicBezTo>
                    <a:cubicBezTo>
                      <a:pt x="2696" y="243"/>
                      <a:pt x="1899" y="0"/>
                      <a:pt x="1480" y="0"/>
                    </a:cubicBezTo>
                    <a:close/>
                  </a:path>
                </a:pathLst>
              </a:custGeom>
              <a:solidFill>
                <a:srgbClr val="FFFFFF">
                  <a:alpha val="345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nvGrpSpPr>
          <p:cNvPr id="1788" name="Google Shape;1788;p32"/>
          <p:cNvGrpSpPr/>
          <p:nvPr/>
        </p:nvGrpSpPr>
        <p:grpSpPr>
          <a:xfrm rot="-1991163" flipH="1">
            <a:off x="8447598" y="4430030"/>
            <a:ext cx="521783" cy="349536"/>
            <a:chOff x="55613" y="5243013"/>
            <a:chExt cx="300350" cy="201175"/>
          </a:xfrm>
        </p:grpSpPr>
        <p:sp>
          <p:nvSpPr>
            <p:cNvPr id="1789" name="Google Shape;1789;p32"/>
            <p:cNvSpPr/>
            <p:nvPr/>
          </p:nvSpPr>
          <p:spPr>
            <a:xfrm>
              <a:off x="55613" y="5243363"/>
              <a:ext cx="300350" cy="200475"/>
            </a:xfrm>
            <a:custGeom>
              <a:avLst/>
              <a:gdLst/>
              <a:ahLst/>
              <a:cxnLst/>
              <a:rect l="l" t="t" r="r" b="b"/>
              <a:pathLst>
                <a:path w="12014" h="8019" extrusionOk="0">
                  <a:moveTo>
                    <a:pt x="5993" y="0"/>
                  </a:moveTo>
                  <a:cubicBezTo>
                    <a:pt x="2701" y="0"/>
                    <a:pt x="57" y="1773"/>
                    <a:pt x="1" y="3967"/>
                  </a:cubicBezTo>
                  <a:cubicBezTo>
                    <a:pt x="1" y="3967"/>
                    <a:pt x="1" y="3995"/>
                    <a:pt x="1" y="4023"/>
                  </a:cubicBezTo>
                  <a:cubicBezTo>
                    <a:pt x="1" y="5458"/>
                    <a:pt x="1126" y="6696"/>
                    <a:pt x="2814" y="7427"/>
                  </a:cubicBezTo>
                  <a:lnTo>
                    <a:pt x="2898" y="7455"/>
                  </a:lnTo>
                  <a:cubicBezTo>
                    <a:pt x="3067" y="7512"/>
                    <a:pt x="3236" y="7568"/>
                    <a:pt x="3405" y="7624"/>
                  </a:cubicBezTo>
                  <a:lnTo>
                    <a:pt x="3574" y="7681"/>
                  </a:lnTo>
                  <a:lnTo>
                    <a:pt x="3827" y="7765"/>
                  </a:lnTo>
                  <a:lnTo>
                    <a:pt x="4080" y="7821"/>
                  </a:lnTo>
                  <a:lnTo>
                    <a:pt x="4305" y="7877"/>
                  </a:lnTo>
                  <a:cubicBezTo>
                    <a:pt x="4446" y="7906"/>
                    <a:pt x="4614" y="7934"/>
                    <a:pt x="4755" y="7934"/>
                  </a:cubicBezTo>
                  <a:lnTo>
                    <a:pt x="4924" y="7962"/>
                  </a:lnTo>
                  <a:lnTo>
                    <a:pt x="5318" y="8018"/>
                  </a:lnTo>
                  <a:lnTo>
                    <a:pt x="6021" y="8018"/>
                  </a:lnTo>
                  <a:cubicBezTo>
                    <a:pt x="9341" y="8018"/>
                    <a:pt x="12014" y="6218"/>
                    <a:pt x="12014" y="3995"/>
                  </a:cubicBezTo>
                  <a:cubicBezTo>
                    <a:pt x="12014" y="3883"/>
                    <a:pt x="11985" y="3798"/>
                    <a:pt x="11957" y="3686"/>
                  </a:cubicBezTo>
                  <a:cubicBezTo>
                    <a:pt x="11957" y="3629"/>
                    <a:pt x="11957" y="3601"/>
                    <a:pt x="11957" y="3573"/>
                  </a:cubicBezTo>
                  <a:cubicBezTo>
                    <a:pt x="11929" y="3489"/>
                    <a:pt x="11901" y="3376"/>
                    <a:pt x="11873" y="3264"/>
                  </a:cubicBezTo>
                  <a:cubicBezTo>
                    <a:pt x="11873" y="3264"/>
                    <a:pt x="11873" y="3236"/>
                    <a:pt x="11873" y="3236"/>
                  </a:cubicBezTo>
                  <a:cubicBezTo>
                    <a:pt x="11845" y="3095"/>
                    <a:pt x="11788" y="2982"/>
                    <a:pt x="11760" y="2870"/>
                  </a:cubicBezTo>
                  <a:cubicBezTo>
                    <a:pt x="11732" y="2842"/>
                    <a:pt x="11732" y="2814"/>
                    <a:pt x="11704" y="2785"/>
                  </a:cubicBezTo>
                  <a:cubicBezTo>
                    <a:pt x="11648" y="2701"/>
                    <a:pt x="11620" y="2588"/>
                    <a:pt x="11563" y="2504"/>
                  </a:cubicBezTo>
                  <a:cubicBezTo>
                    <a:pt x="11535" y="2476"/>
                    <a:pt x="11535" y="2476"/>
                    <a:pt x="11507" y="2448"/>
                  </a:cubicBezTo>
                  <a:cubicBezTo>
                    <a:pt x="11451" y="2335"/>
                    <a:pt x="11366" y="2251"/>
                    <a:pt x="11310" y="2138"/>
                  </a:cubicBezTo>
                  <a:lnTo>
                    <a:pt x="11226" y="2082"/>
                  </a:lnTo>
                  <a:cubicBezTo>
                    <a:pt x="11198" y="2026"/>
                    <a:pt x="11170" y="1998"/>
                    <a:pt x="11141" y="1941"/>
                  </a:cubicBezTo>
                  <a:cubicBezTo>
                    <a:pt x="10072" y="788"/>
                    <a:pt x="8187" y="0"/>
                    <a:pt x="5993" y="0"/>
                  </a:cubicBezTo>
                  <a:close/>
                </a:path>
              </a:pathLst>
            </a:custGeom>
            <a:solidFill>
              <a:schemeClr val="lt1"/>
            </a:solidFill>
            <a:ln w="114300" cap="flat" cmpd="sng">
              <a:solidFill>
                <a:schemeClr val="lt1"/>
              </a:solidFill>
              <a:prstDash val="solid"/>
              <a:round/>
              <a:headEnd type="none" w="sm" len="sm"/>
              <a:tailEnd type="none" w="sm" len="sm"/>
            </a:ln>
            <a:effectLst>
              <a:outerShdw blurRad="57150" dist="19050" dir="5400000" algn="bl" rotWithShape="0">
                <a:schemeClr val="dk1">
                  <a:alpha val="50000"/>
                </a:scheme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790" name="Google Shape;1790;p32"/>
            <p:cNvGrpSpPr/>
            <p:nvPr/>
          </p:nvGrpSpPr>
          <p:grpSpPr>
            <a:xfrm>
              <a:off x="55613" y="5243013"/>
              <a:ext cx="300350" cy="201175"/>
              <a:chOff x="1402125" y="1705775"/>
              <a:chExt cx="300350" cy="201175"/>
            </a:xfrm>
          </p:grpSpPr>
          <p:sp>
            <p:nvSpPr>
              <p:cNvPr id="1791" name="Google Shape;1791;p32"/>
              <p:cNvSpPr/>
              <p:nvPr/>
            </p:nvSpPr>
            <p:spPr>
              <a:xfrm>
                <a:off x="1402125" y="1705775"/>
                <a:ext cx="300350" cy="201175"/>
              </a:xfrm>
              <a:custGeom>
                <a:avLst/>
                <a:gdLst/>
                <a:ahLst/>
                <a:cxnLst/>
                <a:rect l="l" t="t" r="r" b="b"/>
                <a:pathLst>
                  <a:path w="12014" h="8047" extrusionOk="0">
                    <a:moveTo>
                      <a:pt x="1" y="4024"/>
                    </a:moveTo>
                    <a:cubicBezTo>
                      <a:pt x="1" y="6246"/>
                      <a:pt x="2701" y="8047"/>
                      <a:pt x="6021" y="8047"/>
                    </a:cubicBezTo>
                    <a:cubicBezTo>
                      <a:pt x="9313" y="8047"/>
                      <a:pt x="12014" y="6246"/>
                      <a:pt x="12014" y="4024"/>
                    </a:cubicBezTo>
                    <a:cubicBezTo>
                      <a:pt x="12014" y="1801"/>
                      <a:pt x="9341" y="1"/>
                      <a:pt x="6021" y="1"/>
                    </a:cubicBezTo>
                    <a:cubicBezTo>
                      <a:pt x="2701" y="1"/>
                      <a:pt x="1" y="1801"/>
                      <a:pt x="1" y="4024"/>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92" name="Google Shape;1792;p32"/>
              <p:cNvSpPr/>
              <p:nvPr/>
            </p:nvSpPr>
            <p:spPr>
              <a:xfrm>
                <a:off x="1402125" y="1754325"/>
                <a:ext cx="300350" cy="152625"/>
              </a:xfrm>
              <a:custGeom>
                <a:avLst/>
                <a:gdLst/>
                <a:ahLst/>
                <a:cxnLst/>
                <a:rect l="l" t="t" r="r" b="b"/>
                <a:pathLst>
                  <a:path w="12014" h="6105" extrusionOk="0">
                    <a:moveTo>
                      <a:pt x="141" y="2166"/>
                    </a:moveTo>
                    <a:cubicBezTo>
                      <a:pt x="113" y="2110"/>
                      <a:pt x="57" y="2082"/>
                      <a:pt x="1" y="2026"/>
                    </a:cubicBezTo>
                    <a:cubicBezTo>
                      <a:pt x="1" y="2026"/>
                      <a:pt x="1" y="2054"/>
                      <a:pt x="1" y="2082"/>
                    </a:cubicBezTo>
                    <a:cubicBezTo>
                      <a:pt x="1" y="4304"/>
                      <a:pt x="2701" y="6105"/>
                      <a:pt x="6021" y="6105"/>
                    </a:cubicBezTo>
                    <a:cubicBezTo>
                      <a:pt x="9341" y="6105"/>
                      <a:pt x="12014" y="4304"/>
                      <a:pt x="12014" y="2082"/>
                    </a:cubicBezTo>
                    <a:cubicBezTo>
                      <a:pt x="12014" y="1294"/>
                      <a:pt x="11704" y="563"/>
                      <a:pt x="11141" y="0"/>
                    </a:cubicBezTo>
                    <a:cubicBezTo>
                      <a:pt x="10776" y="3179"/>
                      <a:pt x="6753" y="4220"/>
                      <a:pt x="4024" y="3714"/>
                    </a:cubicBezTo>
                    <a:cubicBezTo>
                      <a:pt x="2730" y="3489"/>
                      <a:pt x="1154" y="3095"/>
                      <a:pt x="141" y="2166"/>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93" name="Google Shape;1793;p32"/>
              <p:cNvSpPr/>
              <p:nvPr/>
            </p:nvSpPr>
            <p:spPr>
              <a:xfrm>
                <a:off x="1416900" y="1766975"/>
                <a:ext cx="279950" cy="132950"/>
              </a:xfrm>
              <a:custGeom>
                <a:avLst/>
                <a:gdLst/>
                <a:ahLst/>
                <a:cxnLst/>
                <a:rect l="l" t="t" r="r" b="b"/>
                <a:pathLst>
                  <a:path w="11198" h="5318" extrusionOk="0">
                    <a:moveTo>
                      <a:pt x="8018" y="3770"/>
                    </a:moveTo>
                    <a:cubicBezTo>
                      <a:pt x="6668" y="4164"/>
                      <a:pt x="5261" y="4333"/>
                      <a:pt x="3855" y="4249"/>
                    </a:cubicBezTo>
                    <a:cubicBezTo>
                      <a:pt x="2504" y="4080"/>
                      <a:pt x="1210" y="3686"/>
                      <a:pt x="0" y="3067"/>
                    </a:cubicBezTo>
                    <a:cubicBezTo>
                      <a:pt x="901" y="4361"/>
                      <a:pt x="3292" y="5318"/>
                      <a:pt x="5543" y="5318"/>
                    </a:cubicBezTo>
                    <a:cubicBezTo>
                      <a:pt x="8665" y="5318"/>
                      <a:pt x="11197" y="3601"/>
                      <a:pt x="11197" y="1491"/>
                    </a:cubicBezTo>
                    <a:cubicBezTo>
                      <a:pt x="11197" y="957"/>
                      <a:pt x="11029" y="451"/>
                      <a:pt x="10747" y="0"/>
                    </a:cubicBezTo>
                    <a:cubicBezTo>
                      <a:pt x="10775" y="1717"/>
                      <a:pt x="9678" y="3264"/>
                      <a:pt x="8018" y="3770"/>
                    </a:cubicBezTo>
                    <a:close/>
                  </a:path>
                </a:pathLst>
              </a:custGeom>
              <a:solidFill>
                <a:srgbClr val="2E2D2D">
                  <a:alpha val="1606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94" name="Google Shape;1794;p32"/>
              <p:cNvSpPr/>
              <p:nvPr/>
            </p:nvSpPr>
            <p:spPr>
              <a:xfrm>
                <a:off x="1410325" y="1722675"/>
                <a:ext cx="261900" cy="84675"/>
              </a:xfrm>
              <a:custGeom>
                <a:avLst/>
                <a:gdLst/>
                <a:ahLst/>
                <a:cxnLst/>
                <a:rect l="l" t="t" r="r" b="b"/>
                <a:pathLst>
                  <a:path w="10476" h="3387" extrusionOk="0">
                    <a:moveTo>
                      <a:pt x="4877" y="0"/>
                    </a:moveTo>
                    <a:cubicBezTo>
                      <a:pt x="3414" y="169"/>
                      <a:pt x="1529" y="703"/>
                      <a:pt x="685" y="2026"/>
                    </a:cubicBezTo>
                    <a:cubicBezTo>
                      <a:pt x="0" y="3102"/>
                      <a:pt x="628" y="3387"/>
                      <a:pt x="1551" y="3387"/>
                    </a:cubicBezTo>
                    <a:cubicBezTo>
                      <a:pt x="2485" y="3387"/>
                      <a:pt x="3721" y="3095"/>
                      <a:pt x="4202" y="3038"/>
                    </a:cubicBezTo>
                    <a:cubicBezTo>
                      <a:pt x="4353" y="3020"/>
                      <a:pt x="4507" y="3012"/>
                      <a:pt x="4664" y="3012"/>
                    </a:cubicBezTo>
                    <a:cubicBezTo>
                      <a:pt x="5584" y="3012"/>
                      <a:pt x="6602" y="3287"/>
                      <a:pt x="7522" y="3287"/>
                    </a:cubicBezTo>
                    <a:cubicBezTo>
                      <a:pt x="8091" y="3287"/>
                      <a:pt x="8622" y="3182"/>
                      <a:pt x="9069" y="2841"/>
                    </a:cubicBezTo>
                    <a:cubicBezTo>
                      <a:pt x="10476" y="1772"/>
                      <a:pt x="9660" y="591"/>
                      <a:pt x="8000" y="309"/>
                    </a:cubicBezTo>
                    <a:cubicBezTo>
                      <a:pt x="6959" y="84"/>
                      <a:pt x="5918" y="0"/>
                      <a:pt x="4877" y="0"/>
                    </a:cubicBezTo>
                    <a:close/>
                  </a:path>
                </a:pathLst>
              </a:custGeom>
              <a:solidFill>
                <a:srgbClr val="FFFFFF">
                  <a:alpha val="345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95" name="Google Shape;1795;p32"/>
              <p:cNvSpPr/>
              <p:nvPr/>
            </p:nvSpPr>
            <p:spPr>
              <a:xfrm>
                <a:off x="1472450" y="1788775"/>
                <a:ext cx="230025" cy="118175"/>
              </a:xfrm>
              <a:custGeom>
                <a:avLst/>
                <a:gdLst/>
                <a:ahLst/>
                <a:cxnLst/>
                <a:rect l="l" t="t" r="r" b="b"/>
                <a:pathLst>
                  <a:path w="9201" h="4727" extrusionOk="0">
                    <a:moveTo>
                      <a:pt x="9116" y="1"/>
                    </a:moveTo>
                    <a:lnTo>
                      <a:pt x="9116" y="1"/>
                    </a:lnTo>
                    <a:cubicBezTo>
                      <a:pt x="9144" y="1576"/>
                      <a:pt x="7822" y="2926"/>
                      <a:pt x="6472" y="3573"/>
                    </a:cubicBezTo>
                    <a:cubicBezTo>
                      <a:pt x="6134" y="3742"/>
                      <a:pt x="5796" y="3855"/>
                      <a:pt x="5431" y="3967"/>
                    </a:cubicBezTo>
                    <a:cubicBezTo>
                      <a:pt x="5065" y="4108"/>
                      <a:pt x="4671" y="4192"/>
                      <a:pt x="4277" y="4277"/>
                    </a:cubicBezTo>
                    <a:cubicBezTo>
                      <a:pt x="3680" y="4406"/>
                      <a:pt x="3077" y="4471"/>
                      <a:pt x="2478" y="4471"/>
                    </a:cubicBezTo>
                    <a:cubicBezTo>
                      <a:pt x="1639" y="4471"/>
                      <a:pt x="805" y="4343"/>
                      <a:pt x="1" y="4080"/>
                    </a:cubicBezTo>
                    <a:lnTo>
                      <a:pt x="1" y="4080"/>
                    </a:lnTo>
                    <a:cubicBezTo>
                      <a:pt x="1014" y="4502"/>
                      <a:pt x="2111" y="4727"/>
                      <a:pt x="3208" y="4727"/>
                    </a:cubicBezTo>
                    <a:cubicBezTo>
                      <a:pt x="6528" y="4727"/>
                      <a:pt x="9201" y="2926"/>
                      <a:pt x="9201" y="704"/>
                    </a:cubicBezTo>
                    <a:cubicBezTo>
                      <a:pt x="9201" y="479"/>
                      <a:pt x="9172" y="226"/>
                      <a:pt x="9116" y="1"/>
                    </a:cubicBezTo>
                    <a:close/>
                  </a:path>
                </a:pathLst>
              </a:custGeom>
              <a:solidFill>
                <a:srgbClr val="2E2D2D">
                  <a:alpha val="303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96" name="Google Shape;1796;p32"/>
              <p:cNvSpPr/>
              <p:nvPr/>
            </p:nvSpPr>
            <p:spPr>
              <a:xfrm>
                <a:off x="1436025" y="1728300"/>
                <a:ext cx="126500" cy="60125"/>
              </a:xfrm>
              <a:custGeom>
                <a:avLst/>
                <a:gdLst/>
                <a:ahLst/>
                <a:cxnLst/>
                <a:rect l="l" t="t" r="r" b="b"/>
                <a:pathLst>
                  <a:path w="5060" h="2405" extrusionOk="0">
                    <a:moveTo>
                      <a:pt x="3793" y="0"/>
                    </a:moveTo>
                    <a:cubicBezTo>
                      <a:pt x="3258" y="28"/>
                      <a:pt x="2724" y="141"/>
                      <a:pt x="2218" y="310"/>
                    </a:cubicBezTo>
                    <a:cubicBezTo>
                      <a:pt x="1486" y="478"/>
                      <a:pt x="839" y="872"/>
                      <a:pt x="361" y="1435"/>
                    </a:cubicBezTo>
                    <a:cubicBezTo>
                      <a:pt x="4" y="1858"/>
                      <a:pt x="1" y="2405"/>
                      <a:pt x="405" y="2405"/>
                    </a:cubicBezTo>
                    <a:cubicBezTo>
                      <a:pt x="512" y="2405"/>
                      <a:pt x="647" y="2367"/>
                      <a:pt x="811" y="2279"/>
                    </a:cubicBezTo>
                    <a:cubicBezTo>
                      <a:pt x="1486" y="1941"/>
                      <a:pt x="2077" y="1435"/>
                      <a:pt x="2724" y="1041"/>
                    </a:cubicBezTo>
                    <a:cubicBezTo>
                      <a:pt x="3005" y="872"/>
                      <a:pt x="3315" y="732"/>
                      <a:pt x="3652" y="619"/>
                    </a:cubicBezTo>
                    <a:cubicBezTo>
                      <a:pt x="3877" y="563"/>
                      <a:pt x="4440" y="591"/>
                      <a:pt x="4609" y="450"/>
                    </a:cubicBezTo>
                    <a:cubicBezTo>
                      <a:pt x="5059" y="84"/>
                      <a:pt x="4271" y="0"/>
                      <a:pt x="3793" y="0"/>
                    </a:cubicBezTo>
                    <a:close/>
                  </a:path>
                </a:pathLst>
              </a:custGeom>
              <a:solidFill>
                <a:srgbClr val="FFFFFF">
                  <a:alpha val="839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97" name="Google Shape;1797;p32"/>
              <p:cNvSpPr/>
              <p:nvPr/>
            </p:nvSpPr>
            <p:spPr>
              <a:xfrm>
                <a:off x="1561075" y="1732500"/>
                <a:ext cx="42225" cy="12000"/>
              </a:xfrm>
              <a:custGeom>
                <a:avLst/>
                <a:gdLst/>
                <a:ahLst/>
                <a:cxnLst/>
                <a:rect l="l" t="t" r="r" b="b"/>
                <a:pathLst>
                  <a:path w="1689" h="480" extrusionOk="0">
                    <a:moveTo>
                      <a:pt x="845" y="1"/>
                    </a:moveTo>
                    <a:cubicBezTo>
                      <a:pt x="1" y="85"/>
                      <a:pt x="366" y="479"/>
                      <a:pt x="845" y="479"/>
                    </a:cubicBezTo>
                    <a:cubicBezTo>
                      <a:pt x="1689" y="479"/>
                      <a:pt x="1520" y="57"/>
                      <a:pt x="845" y="1"/>
                    </a:cubicBezTo>
                    <a:close/>
                  </a:path>
                </a:pathLst>
              </a:custGeom>
              <a:solidFill>
                <a:srgbClr val="FFFFFF">
                  <a:alpha val="839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nvGrpSpPr>
          <p:cNvPr id="1798" name="Google Shape;1798;p32"/>
          <p:cNvGrpSpPr/>
          <p:nvPr/>
        </p:nvGrpSpPr>
        <p:grpSpPr>
          <a:xfrm flipH="1">
            <a:off x="140854" y="3746888"/>
            <a:ext cx="535624" cy="392369"/>
            <a:chOff x="2193664" y="3598488"/>
            <a:chExt cx="535624" cy="392369"/>
          </a:xfrm>
        </p:grpSpPr>
        <p:sp>
          <p:nvSpPr>
            <p:cNvPr id="1799" name="Google Shape;1799;p32"/>
            <p:cNvSpPr/>
            <p:nvPr/>
          </p:nvSpPr>
          <p:spPr>
            <a:xfrm>
              <a:off x="2219687" y="3617131"/>
              <a:ext cx="483715" cy="361807"/>
            </a:xfrm>
            <a:custGeom>
              <a:avLst/>
              <a:gdLst/>
              <a:ahLst/>
              <a:cxnLst/>
              <a:rect l="l" t="t" r="r" b="b"/>
              <a:pathLst>
                <a:path w="13955" h="10438" extrusionOk="0">
                  <a:moveTo>
                    <a:pt x="3015" y="1"/>
                  </a:moveTo>
                  <a:cubicBezTo>
                    <a:pt x="2257" y="1"/>
                    <a:pt x="1684" y="183"/>
                    <a:pt x="1379" y="560"/>
                  </a:cubicBezTo>
                  <a:cubicBezTo>
                    <a:pt x="1070" y="842"/>
                    <a:pt x="788" y="1151"/>
                    <a:pt x="563" y="1517"/>
                  </a:cubicBezTo>
                  <a:lnTo>
                    <a:pt x="423" y="1742"/>
                  </a:lnTo>
                  <a:cubicBezTo>
                    <a:pt x="423" y="1742"/>
                    <a:pt x="395" y="1770"/>
                    <a:pt x="395" y="1770"/>
                  </a:cubicBezTo>
                  <a:cubicBezTo>
                    <a:pt x="366" y="1826"/>
                    <a:pt x="310" y="1911"/>
                    <a:pt x="282" y="1967"/>
                  </a:cubicBezTo>
                  <a:cubicBezTo>
                    <a:pt x="254" y="2051"/>
                    <a:pt x="226" y="2108"/>
                    <a:pt x="198" y="2192"/>
                  </a:cubicBezTo>
                  <a:cubicBezTo>
                    <a:pt x="169" y="2248"/>
                    <a:pt x="141" y="2333"/>
                    <a:pt x="113" y="2389"/>
                  </a:cubicBezTo>
                  <a:cubicBezTo>
                    <a:pt x="85" y="2445"/>
                    <a:pt x="85" y="2530"/>
                    <a:pt x="57" y="2586"/>
                  </a:cubicBezTo>
                  <a:cubicBezTo>
                    <a:pt x="57" y="2586"/>
                    <a:pt x="57" y="2586"/>
                    <a:pt x="57" y="2614"/>
                  </a:cubicBezTo>
                  <a:cubicBezTo>
                    <a:pt x="57" y="2670"/>
                    <a:pt x="29" y="2727"/>
                    <a:pt x="29" y="2783"/>
                  </a:cubicBezTo>
                  <a:lnTo>
                    <a:pt x="29" y="2811"/>
                  </a:lnTo>
                  <a:lnTo>
                    <a:pt x="1" y="2980"/>
                  </a:lnTo>
                  <a:lnTo>
                    <a:pt x="1" y="3008"/>
                  </a:lnTo>
                  <a:cubicBezTo>
                    <a:pt x="1" y="3064"/>
                    <a:pt x="1" y="3120"/>
                    <a:pt x="1" y="3149"/>
                  </a:cubicBezTo>
                  <a:lnTo>
                    <a:pt x="1" y="3205"/>
                  </a:lnTo>
                  <a:cubicBezTo>
                    <a:pt x="1" y="3261"/>
                    <a:pt x="1" y="3317"/>
                    <a:pt x="1" y="3374"/>
                  </a:cubicBezTo>
                  <a:cubicBezTo>
                    <a:pt x="169" y="4499"/>
                    <a:pt x="1070" y="5990"/>
                    <a:pt x="3123" y="7509"/>
                  </a:cubicBezTo>
                  <a:lnTo>
                    <a:pt x="3152" y="7537"/>
                  </a:lnTo>
                  <a:lnTo>
                    <a:pt x="3545" y="7791"/>
                  </a:lnTo>
                  <a:lnTo>
                    <a:pt x="3630" y="7847"/>
                  </a:lnTo>
                  <a:cubicBezTo>
                    <a:pt x="4024" y="8128"/>
                    <a:pt x="4474" y="8410"/>
                    <a:pt x="4980" y="8691"/>
                  </a:cubicBezTo>
                  <a:lnTo>
                    <a:pt x="5037" y="8691"/>
                  </a:lnTo>
                  <a:cubicBezTo>
                    <a:pt x="5487" y="8944"/>
                    <a:pt x="5937" y="9169"/>
                    <a:pt x="6331" y="9366"/>
                  </a:cubicBezTo>
                  <a:lnTo>
                    <a:pt x="6387" y="9366"/>
                  </a:lnTo>
                  <a:cubicBezTo>
                    <a:pt x="6612" y="9479"/>
                    <a:pt x="6837" y="9591"/>
                    <a:pt x="7090" y="9676"/>
                  </a:cubicBezTo>
                  <a:lnTo>
                    <a:pt x="7147" y="9704"/>
                  </a:lnTo>
                  <a:cubicBezTo>
                    <a:pt x="8490" y="10228"/>
                    <a:pt x="9624" y="10437"/>
                    <a:pt x="10543" y="10437"/>
                  </a:cubicBezTo>
                  <a:cubicBezTo>
                    <a:pt x="11201" y="10437"/>
                    <a:pt x="11748" y="10330"/>
                    <a:pt x="12182" y="10154"/>
                  </a:cubicBezTo>
                  <a:lnTo>
                    <a:pt x="12323" y="10069"/>
                  </a:lnTo>
                  <a:lnTo>
                    <a:pt x="12407" y="10013"/>
                  </a:lnTo>
                  <a:lnTo>
                    <a:pt x="12492" y="9985"/>
                  </a:lnTo>
                  <a:lnTo>
                    <a:pt x="12576" y="9901"/>
                  </a:lnTo>
                  <a:lnTo>
                    <a:pt x="12633" y="9872"/>
                  </a:lnTo>
                  <a:lnTo>
                    <a:pt x="12717" y="9760"/>
                  </a:lnTo>
                  <a:cubicBezTo>
                    <a:pt x="12745" y="9760"/>
                    <a:pt x="12745" y="9732"/>
                    <a:pt x="12773" y="9732"/>
                  </a:cubicBezTo>
                  <a:cubicBezTo>
                    <a:pt x="12801" y="9704"/>
                    <a:pt x="12829" y="9647"/>
                    <a:pt x="12858" y="9619"/>
                  </a:cubicBezTo>
                  <a:lnTo>
                    <a:pt x="12914" y="9591"/>
                  </a:lnTo>
                  <a:lnTo>
                    <a:pt x="12998" y="9450"/>
                  </a:lnTo>
                  <a:lnTo>
                    <a:pt x="13026" y="9422"/>
                  </a:lnTo>
                  <a:lnTo>
                    <a:pt x="13111" y="9282"/>
                  </a:lnTo>
                  <a:lnTo>
                    <a:pt x="13139" y="9254"/>
                  </a:lnTo>
                  <a:lnTo>
                    <a:pt x="13251" y="9085"/>
                  </a:lnTo>
                  <a:cubicBezTo>
                    <a:pt x="13561" y="8550"/>
                    <a:pt x="13758" y="7988"/>
                    <a:pt x="13870" y="7369"/>
                  </a:cubicBezTo>
                  <a:cubicBezTo>
                    <a:pt x="13870" y="7340"/>
                    <a:pt x="13870" y="7312"/>
                    <a:pt x="13870" y="7312"/>
                  </a:cubicBezTo>
                  <a:cubicBezTo>
                    <a:pt x="13842" y="7284"/>
                    <a:pt x="13842" y="7256"/>
                    <a:pt x="13870" y="7228"/>
                  </a:cubicBezTo>
                  <a:cubicBezTo>
                    <a:pt x="13955" y="6328"/>
                    <a:pt x="13055" y="5034"/>
                    <a:pt x="11563" y="3768"/>
                  </a:cubicBezTo>
                  <a:cubicBezTo>
                    <a:pt x="11001" y="3289"/>
                    <a:pt x="10354" y="2839"/>
                    <a:pt x="10354" y="2839"/>
                  </a:cubicBezTo>
                  <a:cubicBezTo>
                    <a:pt x="9847" y="2502"/>
                    <a:pt x="9341" y="2164"/>
                    <a:pt x="8806" y="1883"/>
                  </a:cubicBezTo>
                  <a:cubicBezTo>
                    <a:pt x="8272" y="1573"/>
                    <a:pt x="7737" y="1320"/>
                    <a:pt x="7203" y="1095"/>
                  </a:cubicBezTo>
                  <a:cubicBezTo>
                    <a:pt x="6696" y="842"/>
                    <a:pt x="6134" y="617"/>
                    <a:pt x="5571" y="476"/>
                  </a:cubicBezTo>
                  <a:cubicBezTo>
                    <a:pt x="4603" y="162"/>
                    <a:pt x="3727" y="1"/>
                    <a:pt x="3015" y="1"/>
                  </a:cubicBezTo>
                  <a:close/>
                </a:path>
              </a:pathLst>
            </a:custGeom>
            <a:solidFill>
              <a:schemeClr val="lt1"/>
            </a:solidFill>
            <a:ln w="152400" cap="flat" cmpd="sng">
              <a:solidFill>
                <a:schemeClr val="lt1"/>
              </a:solidFill>
              <a:prstDash val="solid"/>
              <a:round/>
              <a:headEnd type="none" w="sm" len="sm"/>
              <a:tailEnd type="none" w="sm" len="sm"/>
            </a:ln>
            <a:effectLst>
              <a:outerShdw blurRad="57150" dist="19050" dir="5400000" algn="bl" rotWithShape="0">
                <a:schemeClr val="dk1">
                  <a:alpha val="50000"/>
                </a:scheme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800" name="Google Shape;1800;p32"/>
            <p:cNvGrpSpPr/>
            <p:nvPr/>
          </p:nvGrpSpPr>
          <p:grpSpPr>
            <a:xfrm rot="183322">
              <a:off x="2203038" y="3612003"/>
              <a:ext cx="516876" cy="365339"/>
              <a:chOff x="1312800" y="2519875"/>
              <a:chExt cx="372800" cy="246300"/>
            </a:xfrm>
          </p:grpSpPr>
          <p:sp>
            <p:nvSpPr>
              <p:cNvPr id="1801" name="Google Shape;1801;p32"/>
              <p:cNvSpPr/>
              <p:nvPr/>
            </p:nvSpPr>
            <p:spPr>
              <a:xfrm>
                <a:off x="1312800" y="2529650"/>
                <a:ext cx="359425" cy="236525"/>
              </a:xfrm>
              <a:custGeom>
                <a:avLst/>
                <a:gdLst/>
                <a:ahLst/>
                <a:cxnLst/>
                <a:rect l="l" t="t" r="r" b="b"/>
                <a:pathLst>
                  <a:path w="14377" h="9461" extrusionOk="0">
                    <a:moveTo>
                      <a:pt x="2058" y="1"/>
                    </a:moveTo>
                    <a:cubicBezTo>
                      <a:pt x="1863" y="1"/>
                      <a:pt x="1692" y="58"/>
                      <a:pt x="1548" y="187"/>
                    </a:cubicBezTo>
                    <a:cubicBezTo>
                      <a:pt x="648" y="975"/>
                      <a:pt x="1" y="2466"/>
                      <a:pt x="198" y="3310"/>
                    </a:cubicBezTo>
                    <a:cubicBezTo>
                      <a:pt x="563" y="4716"/>
                      <a:pt x="2083" y="6573"/>
                      <a:pt x="5627" y="8177"/>
                    </a:cubicBezTo>
                    <a:lnTo>
                      <a:pt x="5684" y="8177"/>
                    </a:lnTo>
                    <a:cubicBezTo>
                      <a:pt x="7741" y="9107"/>
                      <a:pt x="9410" y="9460"/>
                      <a:pt x="10701" y="9460"/>
                    </a:cubicBezTo>
                    <a:cubicBezTo>
                      <a:pt x="11635" y="9460"/>
                      <a:pt x="12371" y="9276"/>
                      <a:pt x="12914" y="8992"/>
                    </a:cubicBezTo>
                    <a:cubicBezTo>
                      <a:pt x="13702" y="8599"/>
                      <a:pt x="14377" y="7136"/>
                      <a:pt x="14377" y="5926"/>
                    </a:cubicBezTo>
                    <a:cubicBezTo>
                      <a:pt x="14377" y="4491"/>
                      <a:pt x="10410" y="4519"/>
                      <a:pt x="7794" y="3366"/>
                    </a:cubicBezTo>
                    <a:cubicBezTo>
                      <a:pt x="5530" y="2368"/>
                      <a:pt x="3308" y="1"/>
                      <a:pt x="2058"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02" name="Google Shape;1802;p32"/>
              <p:cNvSpPr/>
              <p:nvPr/>
            </p:nvSpPr>
            <p:spPr>
              <a:xfrm>
                <a:off x="1316325" y="2570175"/>
                <a:ext cx="343950" cy="196000"/>
              </a:xfrm>
              <a:custGeom>
                <a:avLst/>
                <a:gdLst/>
                <a:ahLst/>
                <a:cxnLst/>
                <a:rect l="l" t="t" r="r" b="b"/>
                <a:pathLst>
                  <a:path w="13758" h="7840" extrusionOk="0">
                    <a:moveTo>
                      <a:pt x="366" y="1"/>
                    </a:moveTo>
                    <a:cubicBezTo>
                      <a:pt x="85" y="535"/>
                      <a:pt x="0" y="1126"/>
                      <a:pt x="57" y="1689"/>
                    </a:cubicBezTo>
                    <a:cubicBezTo>
                      <a:pt x="422" y="3095"/>
                      <a:pt x="1942" y="4952"/>
                      <a:pt x="5486" y="6556"/>
                    </a:cubicBezTo>
                    <a:lnTo>
                      <a:pt x="5543" y="6556"/>
                    </a:lnTo>
                    <a:cubicBezTo>
                      <a:pt x="7600" y="7486"/>
                      <a:pt x="9269" y="7839"/>
                      <a:pt x="10560" y="7839"/>
                    </a:cubicBezTo>
                    <a:cubicBezTo>
                      <a:pt x="11494" y="7839"/>
                      <a:pt x="12230" y="7655"/>
                      <a:pt x="12773" y="7371"/>
                    </a:cubicBezTo>
                    <a:cubicBezTo>
                      <a:pt x="13223" y="7090"/>
                      <a:pt x="13561" y="6696"/>
                      <a:pt x="13758" y="6218"/>
                    </a:cubicBezTo>
                    <a:lnTo>
                      <a:pt x="13758" y="6218"/>
                    </a:lnTo>
                    <a:cubicBezTo>
                      <a:pt x="13336" y="6415"/>
                      <a:pt x="12857" y="6556"/>
                      <a:pt x="12379" y="6640"/>
                    </a:cubicBezTo>
                    <a:cubicBezTo>
                      <a:pt x="12083" y="6682"/>
                      <a:pt x="11786" y="6702"/>
                      <a:pt x="11487" y="6702"/>
                    </a:cubicBezTo>
                    <a:cubicBezTo>
                      <a:pt x="10197" y="6702"/>
                      <a:pt x="8897" y="6337"/>
                      <a:pt x="7709" y="5880"/>
                    </a:cubicBezTo>
                    <a:cubicBezTo>
                      <a:pt x="6190" y="5318"/>
                      <a:pt x="4699" y="4586"/>
                      <a:pt x="3320" y="3714"/>
                    </a:cubicBezTo>
                    <a:cubicBezTo>
                      <a:pt x="1942" y="2870"/>
                      <a:pt x="676" y="1689"/>
                      <a:pt x="366"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03" name="Google Shape;1803;p32"/>
              <p:cNvSpPr/>
              <p:nvPr/>
            </p:nvSpPr>
            <p:spPr>
              <a:xfrm>
                <a:off x="1330400" y="2519875"/>
                <a:ext cx="355200" cy="189250"/>
              </a:xfrm>
              <a:custGeom>
                <a:avLst/>
                <a:gdLst/>
                <a:ahLst/>
                <a:cxnLst/>
                <a:rect l="l" t="t" r="r" b="b"/>
                <a:pathLst>
                  <a:path w="14208" h="7570" extrusionOk="0">
                    <a:moveTo>
                      <a:pt x="2750" y="0"/>
                    </a:moveTo>
                    <a:cubicBezTo>
                      <a:pt x="1640" y="0"/>
                      <a:pt x="848" y="283"/>
                      <a:pt x="591" y="859"/>
                    </a:cubicBezTo>
                    <a:cubicBezTo>
                      <a:pt x="0" y="2181"/>
                      <a:pt x="2419" y="4573"/>
                      <a:pt x="6021" y="6176"/>
                    </a:cubicBezTo>
                    <a:cubicBezTo>
                      <a:pt x="8052" y="7097"/>
                      <a:pt x="10021" y="7570"/>
                      <a:pt x="11457" y="7570"/>
                    </a:cubicBezTo>
                    <a:cubicBezTo>
                      <a:pt x="12567" y="7570"/>
                      <a:pt x="13359" y="7287"/>
                      <a:pt x="13617" y="6711"/>
                    </a:cubicBezTo>
                    <a:cubicBezTo>
                      <a:pt x="14207" y="5389"/>
                      <a:pt x="11788" y="2997"/>
                      <a:pt x="8187" y="1394"/>
                    </a:cubicBezTo>
                    <a:cubicBezTo>
                      <a:pt x="6155" y="473"/>
                      <a:pt x="4187" y="0"/>
                      <a:pt x="275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04" name="Google Shape;1804;p32"/>
              <p:cNvSpPr/>
              <p:nvPr/>
            </p:nvSpPr>
            <p:spPr>
              <a:xfrm>
                <a:off x="1351500" y="2530025"/>
                <a:ext cx="321425" cy="152700"/>
              </a:xfrm>
              <a:custGeom>
                <a:avLst/>
                <a:gdLst/>
                <a:ahLst/>
                <a:cxnLst/>
                <a:rect l="l" t="t" r="r" b="b"/>
                <a:pathLst>
                  <a:path w="12857" h="6108" extrusionOk="0">
                    <a:moveTo>
                      <a:pt x="1081" y="1"/>
                    </a:moveTo>
                    <a:cubicBezTo>
                      <a:pt x="770" y="1"/>
                      <a:pt x="416" y="54"/>
                      <a:pt x="0" y="172"/>
                    </a:cubicBezTo>
                    <a:cubicBezTo>
                      <a:pt x="3010" y="369"/>
                      <a:pt x="2813" y="1972"/>
                      <a:pt x="4304" y="3013"/>
                    </a:cubicBezTo>
                    <a:cubicBezTo>
                      <a:pt x="5627" y="3942"/>
                      <a:pt x="7174" y="4532"/>
                      <a:pt x="8806" y="4701"/>
                    </a:cubicBezTo>
                    <a:cubicBezTo>
                      <a:pt x="10184" y="4786"/>
                      <a:pt x="10353" y="4757"/>
                      <a:pt x="11113" y="4926"/>
                    </a:cubicBezTo>
                    <a:cubicBezTo>
                      <a:pt x="11816" y="5123"/>
                      <a:pt x="12435" y="5517"/>
                      <a:pt x="12857" y="6108"/>
                    </a:cubicBezTo>
                    <a:cubicBezTo>
                      <a:pt x="12857" y="6052"/>
                      <a:pt x="12857" y="5995"/>
                      <a:pt x="12857" y="5939"/>
                    </a:cubicBezTo>
                    <a:cubicBezTo>
                      <a:pt x="12154" y="3576"/>
                      <a:pt x="8890" y="4532"/>
                      <a:pt x="6274" y="3379"/>
                    </a:cubicBezTo>
                    <a:cubicBezTo>
                      <a:pt x="3272" y="2023"/>
                      <a:pt x="2999" y="1"/>
                      <a:pt x="1081" y="1"/>
                    </a:cubicBezTo>
                    <a:close/>
                  </a:path>
                </a:pathLst>
              </a:custGeom>
              <a:solidFill>
                <a:srgbClr val="2E2D2D">
                  <a:alpha val="303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05" name="Google Shape;1805;p32"/>
              <p:cNvSpPr/>
              <p:nvPr/>
            </p:nvSpPr>
            <p:spPr>
              <a:xfrm>
                <a:off x="1452075" y="2526575"/>
                <a:ext cx="127325" cy="177250"/>
              </a:xfrm>
              <a:custGeom>
                <a:avLst/>
                <a:gdLst/>
                <a:ahLst/>
                <a:cxnLst/>
                <a:rect l="l" t="t" r="r" b="b"/>
                <a:pathLst>
                  <a:path w="5093" h="7090" extrusionOk="0">
                    <a:moveTo>
                      <a:pt x="0" y="0"/>
                    </a:moveTo>
                    <a:lnTo>
                      <a:pt x="0" y="0"/>
                    </a:lnTo>
                    <a:cubicBezTo>
                      <a:pt x="338" y="366"/>
                      <a:pt x="619" y="788"/>
                      <a:pt x="788" y="1266"/>
                    </a:cubicBezTo>
                    <a:cubicBezTo>
                      <a:pt x="1013" y="1913"/>
                      <a:pt x="872" y="2167"/>
                      <a:pt x="928" y="2786"/>
                    </a:cubicBezTo>
                    <a:cubicBezTo>
                      <a:pt x="1069" y="4220"/>
                      <a:pt x="5008" y="4192"/>
                      <a:pt x="3742" y="6865"/>
                    </a:cubicBezTo>
                    <a:cubicBezTo>
                      <a:pt x="3742" y="6865"/>
                      <a:pt x="3995" y="6949"/>
                      <a:pt x="4248" y="6977"/>
                    </a:cubicBezTo>
                    <a:cubicBezTo>
                      <a:pt x="4389" y="7034"/>
                      <a:pt x="4530" y="7062"/>
                      <a:pt x="4670" y="7090"/>
                    </a:cubicBezTo>
                    <a:cubicBezTo>
                      <a:pt x="4755" y="6893"/>
                      <a:pt x="4783" y="6696"/>
                      <a:pt x="4811" y="6471"/>
                    </a:cubicBezTo>
                    <a:cubicBezTo>
                      <a:pt x="5092" y="4333"/>
                      <a:pt x="1576" y="4136"/>
                      <a:pt x="1322" y="2560"/>
                    </a:cubicBezTo>
                    <a:cubicBezTo>
                      <a:pt x="1238" y="1942"/>
                      <a:pt x="1969" y="1069"/>
                      <a:pt x="1660" y="479"/>
                    </a:cubicBezTo>
                    <a:cubicBezTo>
                      <a:pt x="1125" y="254"/>
                      <a:pt x="563" y="113"/>
                      <a:pt x="0" y="0"/>
                    </a:cubicBezTo>
                    <a:close/>
                  </a:path>
                </a:pathLst>
              </a:custGeom>
              <a:solidFill>
                <a:srgbClr val="2E2D2D">
                  <a:alpha val="303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06" name="Google Shape;1806;p32"/>
              <p:cNvSpPr/>
              <p:nvPr/>
            </p:nvSpPr>
            <p:spPr>
              <a:xfrm>
                <a:off x="1392275" y="2575100"/>
                <a:ext cx="220875" cy="64025"/>
              </a:xfrm>
              <a:custGeom>
                <a:avLst/>
                <a:gdLst/>
                <a:ahLst/>
                <a:cxnLst/>
                <a:rect l="l" t="t" r="r" b="b"/>
                <a:pathLst>
                  <a:path w="8835" h="2561" extrusionOk="0">
                    <a:moveTo>
                      <a:pt x="7344" y="1"/>
                    </a:moveTo>
                    <a:cubicBezTo>
                      <a:pt x="6696" y="113"/>
                      <a:pt x="6556" y="1323"/>
                      <a:pt x="6021" y="1660"/>
                    </a:cubicBezTo>
                    <a:cubicBezTo>
                      <a:pt x="5772" y="1822"/>
                      <a:pt x="5489" y="1885"/>
                      <a:pt x="5183" y="1885"/>
                    </a:cubicBezTo>
                    <a:cubicBezTo>
                      <a:pt x="4073" y="1885"/>
                      <a:pt x="2667" y="1051"/>
                      <a:pt x="1500" y="1051"/>
                    </a:cubicBezTo>
                    <a:cubicBezTo>
                      <a:pt x="1250" y="1051"/>
                      <a:pt x="1011" y="1089"/>
                      <a:pt x="788" y="1182"/>
                    </a:cubicBezTo>
                    <a:cubicBezTo>
                      <a:pt x="451" y="1295"/>
                      <a:pt x="170" y="1520"/>
                      <a:pt x="1" y="1857"/>
                    </a:cubicBezTo>
                    <a:cubicBezTo>
                      <a:pt x="1" y="1857"/>
                      <a:pt x="226" y="2054"/>
                      <a:pt x="507" y="2223"/>
                    </a:cubicBezTo>
                    <a:lnTo>
                      <a:pt x="985" y="2561"/>
                    </a:lnTo>
                    <a:cubicBezTo>
                      <a:pt x="1177" y="1768"/>
                      <a:pt x="1640" y="1521"/>
                      <a:pt x="2218" y="1521"/>
                    </a:cubicBezTo>
                    <a:cubicBezTo>
                      <a:pt x="3173" y="1521"/>
                      <a:pt x="4442" y="2193"/>
                      <a:pt x="5327" y="2193"/>
                    </a:cubicBezTo>
                    <a:cubicBezTo>
                      <a:pt x="5562" y="2193"/>
                      <a:pt x="5769" y="2146"/>
                      <a:pt x="5937" y="2026"/>
                    </a:cubicBezTo>
                    <a:cubicBezTo>
                      <a:pt x="6359" y="1689"/>
                      <a:pt x="6837" y="1407"/>
                      <a:pt x="7344" y="1238"/>
                    </a:cubicBezTo>
                    <a:cubicBezTo>
                      <a:pt x="7762" y="1066"/>
                      <a:pt x="8202" y="980"/>
                      <a:pt x="8645" y="980"/>
                    </a:cubicBezTo>
                    <a:cubicBezTo>
                      <a:pt x="8708" y="980"/>
                      <a:pt x="8771" y="982"/>
                      <a:pt x="8835" y="985"/>
                    </a:cubicBezTo>
                    <a:cubicBezTo>
                      <a:pt x="8356" y="619"/>
                      <a:pt x="7850" y="310"/>
                      <a:pt x="7344" y="1"/>
                    </a:cubicBezTo>
                    <a:close/>
                  </a:path>
                </a:pathLst>
              </a:custGeom>
              <a:solidFill>
                <a:srgbClr val="2E2D2D">
                  <a:alpha val="303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07" name="Google Shape;1807;p32"/>
              <p:cNvSpPr/>
              <p:nvPr/>
            </p:nvSpPr>
            <p:spPr>
              <a:xfrm>
                <a:off x="1438000" y="2581225"/>
                <a:ext cx="126625" cy="60525"/>
              </a:xfrm>
              <a:custGeom>
                <a:avLst/>
                <a:gdLst/>
                <a:ahLst/>
                <a:cxnLst/>
                <a:rect l="l" t="t" r="r" b="b"/>
                <a:pathLst>
                  <a:path w="5065" h="2421" extrusionOk="0">
                    <a:moveTo>
                      <a:pt x="476" y="1"/>
                    </a:moveTo>
                    <a:cubicBezTo>
                      <a:pt x="282" y="1"/>
                      <a:pt x="154" y="40"/>
                      <a:pt x="113" y="121"/>
                    </a:cubicBezTo>
                    <a:cubicBezTo>
                      <a:pt x="0" y="431"/>
                      <a:pt x="957" y="1162"/>
                      <a:pt x="2279" y="1753"/>
                    </a:cubicBezTo>
                    <a:cubicBezTo>
                      <a:pt x="3235" y="2171"/>
                      <a:pt x="4107" y="2420"/>
                      <a:pt x="4584" y="2420"/>
                    </a:cubicBezTo>
                    <a:cubicBezTo>
                      <a:pt x="4781" y="2420"/>
                      <a:pt x="4911" y="2378"/>
                      <a:pt x="4952" y="2288"/>
                    </a:cubicBezTo>
                    <a:cubicBezTo>
                      <a:pt x="5064" y="1978"/>
                      <a:pt x="4108" y="1275"/>
                      <a:pt x="2786" y="656"/>
                    </a:cubicBezTo>
                    <a:cubicBezTo>
                      <a:pt x="1826" y="236"/>
                      <a:pt x="952" y="1"/>
                      <a:pt x="476"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08" name="Google Shape;1808;p32"/>
              <p:cNvSpPr/>
              <p:nvPr/>
            </p:nvSpPr>
            <p:spPr>
              <a:xfrm>
                <a:off x="1438000" y="2581425"/>
                <a:ext cx="124525" cy="60325"/>
              </a:xfrm>
              <a:custGeom>
                <a:avLst/>
                <a:gdLst/>
                <a:ahLst/>
                <a:cxnLst/>
                <a:rect l="l" t="t" r="r" b="b"/>
                <a:pathLst>
                  <a:path w="4981" h="2413" extrusionOk="0">
                    <a:moveTo>
                      <a:pt x="394" y="1"/>
                    </a:moveTo>
                    <a:cubicBezTo>
                      <a:pt x="254" y="1"/>
                      <a:pt x="169" y="57"/>
                      <a:pt x="113" y="113"/>
                    </a:cubicBezTo>
                    <a:cubicBezTo>
                      <a:pt x="0" y="423"/>
                      <a:pt x="957" y="1154"/>
                      <a:pt x="2279" y="1745"/>
                    </a:cubicBezTo>
                    <a:cubicBezTo>
                      <a:pt x="3235" y="2163"/>
                      <a:pt x="4107" y="2412"/>
                      <a:pt x="4584" y="2412"/>
                    </a:cubicBezTo>
                    <a:cubicBezTo>
                      <a:pt x="4781" y="2412"/>
                      <a:pt x="4911" y="2370"/>
                      <a:pt x="4952" y="2280"/>
                    </a:cubicBezTo>
                    <a:cubicBezTo>
                      <a:pt x="4980" y="2195"/>
                      <a:pt x="4924" y="2111"/>
                      <a:pt x="4839" y="1970"/>
                    </a:cubicBezTo>
                    <a:cubicBezTo>
                      <a:pt x="4696" y="2014"/>
                      <a:pt x="4541" y="2033"/>
                      <a:pt x="4380" y="2033"/>
                    </a:cubicBezTo>
                    <a:cubicBezTo>
                      <a:pt x="3499" y="2033"/>
                      <a:pt x="2419" y="1459"/>
                      <a:pt x="1801" y="1126"/>
                    </a:cubicBezTo>
                    <a:cubicBezTo>
                      <a:pt x="1351" y="901"/>
                      <a:pt x="929" y="592"/>
                      <a:pt x="563" y="226"/>
                    </a:cubicBezTo>
                    <a:cubicBezTo>
                      <a:pt x="479" y="170"/>
                      <a:pt x="422" y="85"/>
                      <a:pt x="394" y="1"/>
                    </a:cubicBezTo>
                    <a:close/>
                  </a:path>
                </a:pathLst>
              </a:custGeom>
              <a:solidFill>
                <a:srgbClr val="2E2D2D">
                  <a:alpha val="1606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09" name="Google Shape;1809;p32"/>
              <p:cNvSpPr/>
              <p:nvPr/>
            </p:nvSpPr>
            <p:spPr>
              <a:xfrm>
                <a:off x="1492850" y="2547700"/>
                <a:ext cx="73175" cy="42200"/>
              </a:xfrm>
              <a:custGeom>
                <a:avLst/>
                <a:gdLst/>
                <a:ahLst/>
                <a:cxnLst/>
                <a:rect l="l" t="t" r="r" b="b"/>
                <a:pathLst>
                  <a:path w="2927" h="1688" extrusionOk="0">
                    <a:moveTo>
                      <a:pt x="363" y="1"/>
                    </a:moveTo>
                    <a:cubicBezTo>
                      <a:pt x="308" y="1"/>
                      <a:pt x="250" y="33"/>
                      <a:pt x="198" y="112"/>
                    </a:cubicBezTo>
                    <a:cubicBezTo>
                      <a:pt x="57" y="309"/>
                      <a:pt x="141" y="675"/>
                      <a:pt x="1" y="928"/>
                    </a:cubicBezTo>
                    <a:lnTo>
                      <a:pt x="29" y="1012"/>
                    </a:lnTo>
                    <a:cubicBezTo>
                      <a:pt x="29" y="959"/>
                      <a:pt x="307" y="729"/>
                      <a:pt x="480" y="729"/>
                    </a:cubicBezTo>
                    <a:cubicBezTo>
                      <a:pt x="489" y="729"/>
                      <a:pt x="498" y="729"/>
                      <a:pt x="507" y="731"/>
                    </a:cubicBezTo>
                    <a:cubicBezTo>
                      <a:pt x="732" y="731"/>
                      <a:pt x="901" y="984"/>
                      <a:pt x="1042" y="1153"/>
                    </a:cubicBezTo>
                    <a:cubicBezTo>
                      <a:pt x="1134" y="1083"/>
                      <a:pt x="1246" y="1033"/>
                      <a:pt x="1377" y="1033"/>
                    </a:cubicBezTo>
                    <a:cubicBezTo>
                      <a:pt x="1405" y="1033"/>
                      <a:pt x="1434" y="1035"/>
                      <a:pt x="1464" y="1040"/>
                    </a:cubicBezTo>
                    <a:cubicBezTo>
                      <a:pt x="1604" y="1068"/>
                      <a:pt x="1717" y="1322"/>
                      <a:pt x="1858" y="1322"/>
                    </a:cubicBezTo>
                    <a:cubicBezTo>
                      <a:pt x="2026" y="1322"/>
                      <a:pt x="2030" y="1198"/>
                      <a:pt x="2151" y="1198"/>
                    </a:cubicBezTo>
                    <a:cubicBezTo>
                      <a:pt x="2172" y="1198"/>
                      <a:pt x="2195" y="1201"/>
                      <a:pt x="2223" y="1209"/>
                    </a:cubicBezTo>
                    <a:cubicBezTo>
                      <a:pt x="2364" y="1265"/>
                      <a:pt x="2448" y="1575"/>
                      <a:pt x="2448" y="1687"/>
                    </a:cubicBezTo>
                    <a:cubicBezTo>
                      <a:pt x="2505" y="1462"/>
                      <a:pt x="2702" y="1293"/>
                      <a:pt x="2927" y="1209"/>
                    </a:cubicBezTo>
                    <a:cubicBezTo>
                      <a:pt x="2814" y="1209"/>
                      <a:pt x="2730" y="1181"/>
                      <a:pt x="2645" y="1125"/>
                    </a:cubicBezTo>
                    <a:cubicBezTo>
                      <a:pt x="2645" y="839"/>
                      <a:pt x="2461" y="786"/>
                      <a:pt x="2241" y="786"/>
                    </a:cubicBezTo>
                    <a:cubicBezTo>
                      <a:pt x="2113" y="786"/>
                      <a:pt x="1973" y="804"/>
                      <a:pt x="1852" y="804"/>
                    </a:cubicBezTo>
                    <a:cubicBezTo>
                      <a:pt x="1792" y="804"/>
                      <a:pt x="1736" y="800"/>
                      <a:pt x="1689" y="787"/>
                    </a:cubicBezTo>
                    <a:cubicBezTo>
                      <a:pt x="1428" y="716"/>
                      <a:pt x="1068" y="286"/>
                      <a:pt x="776" y="286"/>
                    </a:cubicBezTo>
                    <a:cubicBezTo>
                      <a:pt x="721" y="286"/>
                      <a:pt x="669" y="301"/>
                      <a:pt x="620" y="337"/>
                    </a:cubicBezTo>
                    <a:cubicBezTo>
                      <a:pt x="600" y="162"/>
                      <a:pt x="487" y="1"/>
                      <a:pt x="363" y="1"/>
                    </a:cubicBezTo>
                    <a:close/>
                  </a:path>
                </a:pathLst>
              </a:custGeom>
              <a:solidFill>
                <a:srgbClr val="FFFFFF">
                  <a:alpha val="345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10" name="Google Shape;1810;p32"/>
              <p:cNvSpPr/>
              <p:nvPr/>
            </p:nvSpPr>
            <p:spPr>
              <a:xfrm>
                <a:off x="1390875" y="2524500"/>
                <a:ext cx="71050" cy="37250"/>
              </a:xfrm>
              <a:custGeom>
                <a:avLst/>
                <a:gdLst/>
                <a:ahLst/>
                <a:cxnLst/>
                <a:rect l="l" t="t" r="r" b="b"/>
                <a:pathLst>
                  <a:path w="2842" h="1490" extrusionOk="0">
                    <a:moveTo>
                      <a:pt x="261" y="1"/>
                    </a:moveTo>
                    <a:cubicBezTo>
                      <a:pt x="174" y="1"/>
                      <a:pt x="87" y="9"/>
                      <a:pt x="0" y="27"/>
                    </a:cubicBezTo>
                    <a:cubicBezTo>
                      <a:pt x="282" y="308"/>
                      <a:pt x="844" y="365"/>
                      <a:pt x="1182" y="646"/>
                    </a:cubicBezTo>
                    <a:cubicBezTo>
                      <a:pt x="1520" y="899"/>
                      <a:pt x="1717" y="1321"/>
                      <a:pt x="2054" y="1490"/>
                    </a:cubicBezTo>
                    <a:cubicBezTo>
                      <a:pt x="1998" y="1377"/>
                      <a:pt x="1745" y="871"/>
                      <a:pt x="1801" y="759"/>
                    </a:cubicBezTo>
                    <a:cubicBezTo>
                      <a:pt x="1826" y="729"/>
                      <a:pt x="1860" y="717"/>
                      <a:pt x="1900" y="717"/>
                    </a:cubicBezTo>
                    <a:cubicBezTo>
                      <a:pt x="2090" y="717"/>
                      <a:pt x="2416" y="989"/>
                      <a:pt x="2532" y="1012"/>
                    </a:cubicBezTo>
                    <a:cubicBezTo>
                      <a:pt x="2568" y="886"/>
                      <a:pt x="2638" y="864"/>
                      <a:pt x="2713" y="864"/>
                    </a:cubicBezTo>
                    <a:cubicBezTo>
                      <a:pt x="2756" y="864"/>
                      <a:pt x="2801" y="871"/>
                      <a:pt x="2842" y="871"/>
                    </a:cubicBezTo>
                    <a:cubicBezTo>
                      <a:pt x="2602" y="444"/>
                      <a:pt x="2133" y="194"/>
                      <a:pt x="1628" y="194"/>
                    </a:cubicBezTo>
                    <a:cubicBezTo>
                      <a:pt x="1602" y="194"/>
                      <a:pt x="1575" y="194"/>
                      <a:pt x="1548" y="196"/>
                    </a:cubicBezTo>
                    <a:cubicBezTo>
                      <a:pt x="1548" y="224"/>
                      <a:pt x="1576" y="252"/>
                      <a:pt x="1576" y="280"/>
                    </a:cubicBezTo>
                    <a:cubicBezTo>
                      <a:pt x="1152" y="210"/>
                      <a:pt x="708" y="1"/>
                      <a:pt x="261" y="1"/>
                    </a:cubicBezTo>
                    <a:close/>
                  </a:path>
                </a:pathLst>
              </a:custGeom>
              <a:solidFill>
                <a:srgbClr val="FFFFFF">
                  <a:alpha val="345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11" name="Google Shape;1811;p32"/>
              <p:cNvSpPr/>
              <p:nvPr/>
            </p:nvSpPr>
            <p:spPr>
              <a:xfrm>
                <a:off x="1461900" y="2546275"/>
                <a:ext cx="1450" cy="25"/>
              </a:xfrm>
              <a:custGeom>
                <a:avLst/>
                <a:gdLst/>
                <a:ahLst/>
                <a:cxnLst/>
                <a:rect l="l" t="t" r="r" b="b"/>
                <a:pathLst>
                  <a:path w="58" h="1" extrusionOk="0">
                    <a:moveTo>
                      <a:pt x="57" y="0"/>
                    </a:moveTo>
                    <a:lnTo>
                      <a:pt x="1" y="0"/>
                    </a:lnTo>
                    <a:lnTo>
                      <a:pt x="1" y="0"/>
                    </a:lnTo>
                    <a:close/>
                  </a:path>
                </a:pathLst>
              </a:custGeom>
              <a:solidFill>
                <a:srgbClr val="FFE9E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12" name="Google Shape;1812;p32"/>
              <p:cNvSpPr/>
              <p:nvPr/>
            </p:nvSpPr>
            <p:spPr>
              <a:xfrm>
                <a:off x="1576550" y="2605675"/>
                <a:ext cx="76000" cy="41200"/>
              </a:xfrm>
              <a:custGeom>
                <a:avLst/>
                <a:gdLst/>
                <a:ahLst/>
                <a:cxnLst/>
                <a:rect l="l" t="t" r="r" b="b"/>
                <a:pathLst>
                  <a:path w="3040" h="1648" extrusionOk="0">
                    <a:moveTo>
                      <a:pt x="940" y="1"/>
                    </a:moveTo>
                    <a:cubicBezTo>
                      <a:pt x="560" y="1"/>
                      <a:pt x="165" y="65"/>
                      <a:pt x="1" y="184"/>
                    </a:cubicBezTo>
                    <a:cubicBezTo>
                      <a:pt x="85" y="156"/>
                      <a:pt x="177" y="142"/>
                      <a:pt x="268" y="142"/>
                    </a:cubicBezTo>
                    <a:cubicBezTo>
                      <a:pt x="359" y="142"/>
                      <a:pt x="451" y="156"/>
                      <a:pt x="535" y="184"/>
                    </a:cubicBezTo>
                    <a:cubicBezTo>
                      <a:pt x="535" y="212"/>
                      <a:pt x="535" y="240"/>
                      <a:pt x="535" y="269"/>
                    </a:cubicBezTo>
                    <a:cubicBezTo>
                      <a:pt x="676" y="297"/>
                      <a:pt x="1098" y="269"/>
                      <a:pt x="1042" y="494"/>
                    </a:cubicBezTo>
                    <a:cubicBezTo>
                      <a:pt x="1210" y="578"/>
                      <a:pt x="1379" y="691"/>
                      <a:pt x="1548" y="775"/>
                    </a:cubicBezTo>
                    <a:cubicBezTo>
                      <a:pt x="1379" y="831"/>
                      <a:pt x="1098" y="859"/>
                      <a:pt x="985" y="972"/>
                    </a:cubicBezTo>
                    <a:cubicBezTo>
                      <a:pt x="1689" y="1084"/>
                      <a:pt x="2392" y="1310"/>
                      <a:pt x="3039" y="1647"/>
                    </a:cubicBezTo>
                    <a:cubicBezTo>
                      <a:pt x="2842" y="1338"/>
                      <a:pt x="2589" y="1084"/>
                      <a:pt x="2308" y="859"/>
                    </a:cubicBezTo>
                    <a:cubicBezTo>
                      <a:pt x="2139" y="719"/>
                      <a:pt x="1351" y="297"/>
                      <a:pt x="1745" y="156"/>
                    </a:cubicBezTo>
                    <a:cubicBezTo>
                      <a:pt x="1600" y="51"/>
                      <a:pt x="1275" y="1"/>
                      <a:pt x="940" y="1"/>
                    </a:cubicBezTo>
                    <a:close/>
                  </a:path>
                </a:pathLst>
              </a:custGeom>
              <a:solidFill>
                <a:srgbClr val="FFFFFF">
                  <a:alpha val="345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13" name="Google Shape;1813;p32"/>
              <p:cNvSpPr/>
              <p:nvPr/>
            </p:nvSpPr>
            <p:spPr>
              <a:xfrm>
                <a:off x="1575625" y="2609950"/>
                <a:ext cx="1200" cy="350"/>
              </a:xfrm>
              <a:custGeom>
                <a:avLst/>
                <a:gdLst/>
                <a:ahLst/>
                <a:cxnLst/>
                <a:rect l="l" t="t" r="r" b="b"/>
                <a:pathLst>
                  <a:path w="48" h="14" extrusionOk="0">
                    <a:moveTo>
                      <a:pt x="38" y="1"/>
                    </a:moveTo>
                    <a:cubicBezTo>
                      <a:pt x="25" y="1"/>
                      <a:pt x="0" y="13"/>
                      <a:pt x="38" y="13"/>
                    </a:cubicBezTo>
                    <a:cubicBezTo>
                      <a:pt x="47" y="4"/>
                      <a:pt x="44" y="1"/>
                      <a:pt x="38" y="1"/>
                    </a:cubicBezTo>
                    <a:close/>
                  </a:path>
                </a:pathLst>
              </a:custGeom>
              <a:solidFill>
                <a:srgbClr val="FFE9E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14" name="Google Shape;1814;p32"/>
              <p:cNvSpPr/>
              <p:nvPr/>
            </p:nvSpPr>
            <p:spPr>
              <a:xfrm>
                <a:off x="1420425" y="2569475"/>
                <a:ext cx="725" cy="725"/>
              </a:xfrm>
              <a:custGeom>
                <a:avLst/>
                <a:gdLst/>
                <a:ahLst/>
                <a:cxnLst/>
                <a:rect l="l" t="t" r="r" b="b"/>
                <a:pathLst>
                  <a:path w="29" h="29" extrusionOk="0">
                    <a:moveTo>
                      <a:pt x="0" y="0"/>
                    </a:moveTo>
                    <a:lnTo>
                      <a:pt x="0" y="29"/>
                    </a:lnTo>
                    <a:cubicBezTo>
                      <a:pt x="28" y="29"/>
                      <a:pt x="28" y="29"/>
                      <a:pt x="0" y="0"/>
                    </a:cubicBezTo>
                    <a:close/>
                  </a:path>
                </a:pathLst>
              </a:custGeom>
              <a:solidFill>
                <a:srgbClr val="FFE9E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15" name="Google Shape;1815;p32"/>
              <p:cNvSpPr/>
              <p:nvPr/>
            </p:nvSpPr>
            <p:spPr>
              <a:xfrm>
                <a:off x="1350775" y="2542050"/>
                <a:ext cx="70375" cy="57150"/>
              </a:xfrm>
              <a:custGeom>
                <a:avLst/>
                <a:gdLst/>
                <a:ahLst/>
                <a:cxnLst/>
                <a:rect l="l" t="t" r="r" b="b"/>
                <a:pathLst>
                  <a:path w="2815" h="2286" extrusionOk="0">
                    <a:moveTo>
                      <a:pt x="671" y="0"/>
                    </a:moveTo>
                    <a:cubicBezTo>
                      <a:pt x="439" y="0"/>
                      <a:pt x="212" y="58"/>
                      <a:pt x="1" y="197"/>
                    </a:cubicBezTo>
                    <a:cubicBezTo>
                      <a:pt x="254" y="253"/>
                      <a:pt x="789" y="310"/>
                      <a:pt x="929" y="563"/>
                    </a:cubicBezTo>
                    <a:cubicBezTo>
                      <a:pt x="592" y="591"/>
                      <a:pt x="226" y="957"/>
                      <a:pt x="732" y="1041"/>
                    </a:cubicBezTo>
                    <a:cubicBezTo>
                      <a:pt x="704" y="1210"/>
                      <a:pt x="620" y="1379"/>
                      <a:pt x="592" y="1548"/>
                    </a:cubicBezTo>
                    <a:cubicBezTo>
                      <a:pt x="641" y="1560"/>
                      <a:pt x="691" y="1564"/>
                      <a:pt x="743" y="1564"/>
                    </a:cubicBezTo>
                    <a:cubicBezTo>
                      <a:pt x="858" y="1564"/>
                      <a:pt x="978" y="1543"/>
                      <a:pt x="1100" y="1543"/>
                    </a:cubicBezTo>
                    <a:cubicBezTo>
                      <a:pt x="1174" y="1543"/>
                      <a:pt x="1248" y="1551"/>
                      <a:pt x="1323" y="1576"/>
                    </a:cubicBezTo>
                    <a:cubicBezTo>
                      <a:pt x="1661" y="1688"/>
                      <a:pt x="1492" y="1829"/>
                      <a:pt x="1604" y="2082"/>
                    </a:cubicBezTo>
                    <a:cubicBezTo>
                      <a:pt x="1684" y="2241"/>
                      <a:pt x="1823" y="2286"/>
                      <a:pt x="1987" y="2286"/>
                    </a:cubicBezTo>
                    <a:cubicBezTo>
                      <a:pt x="2193" y="2286"/>
                      <a:pt x="2437" y="2216"/>
                      <a:pt x="2650" y="2216"/>
                    </a:cubicBezTo>
                    <a:cubicBezTo>
                      <a:pt x="2687" y="2216"/>
                      <a:pt x="2723" y="2218"/>
                      <a:pt x="2758" y="2223"/>
                    </a:cubicBezTo>
                    <a:cubicBezTo>
                      <a:pt x="2758" y="2223"/>
                      <a:pt x="2786" y="2167"/>
                      <a:pt x="2814" y="2138"/>
                    </a:cubicBezTo>
                    <a:cubicBezTo>
                      <a:pt x="2589" y="1998"/>
                      <a:pt x="2364" y="1773"/>
                      <a:pt x="2139" y="1632"/>
                    </a:cubicBezTo>
                    <a:cubicBezTo>
                      <a:pt x="2195" y="1604"/>
                      <a:pt x="2252" y="1548"/>
                      <a:pt x="2336" y="1548"/>
                    </a:cubicBezTo>
                    <a:cubicBezTo>
                      <a:pt x="2139" y="1379"/>
                      <a:pt x="1773" y="1069"/>
                      <a:pt x="2167" y="957"/>
                    </a:cubicBezTo>
                    <a:cubicBezTo>
                      <a:pt x="2205" y="949"/>
                      <a:pt x="2241" y="946"/>
                      <a:pt x="2275" y="946"/>
                    </a:cubicBezTo>
                    <a:cubicBezTo>
                      <a:pt x="2368" y="946"/>
                      <a:pt x="2451" y="972"/>
                      <a:pt x="2533" y="1013"/>
                    </a:cubicBezTo>
                    <a:cubicBezTo>
                      <a:pt x="2617" y="1041"/>
                      <a:pt x="2730" y="1069"/>
                      <a:pt x="2786" y="1097"/>
                    </a:cubicBezTo>
                    <a:lnTo>
                      <a:pt x="2758" y="1069"/>
                    </a:lnTo>
                    <a:cubicBezTo>
                      <a:pt x="2241" y="617"/>
                      <a:pt x="1428" y="0"/>
                      <a:pt x="671" y="0"/>
                    </a:cubicBezTo>
                    <a:close/>
                  </a:path>
                </a:pathLst>
              </a:custGeom>
              <a:solidFill>
                <a:srgbClr val="FFFFFF">
                  <a:alpha val="345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16" name="Google Shape;1816;p32"/>
              <p:cNvSpPr/>
              <p:nvPr/>
            </p:nvSpPr>
            <p:spPr>
              <a:xfrm>
                <a:off x="1420575" y="2615800"/>
                <a:ext cx="126475" cy="66475"/>
              </a:xfrm>
              <a:custGeom>
                <a:avLst/>
                <a:gdLst/>
                <a:ahLst/>
                <a:cxnLst/>
                <a:rect l="l" t="t" r="r" b="b"/>
                <a:pathLst>
                  <a:path w="5059" h="2659" extrusionOk="0">
                    <a:moveTo>
                      <a:pt x="1192" y="1"/>
                    </a:moveTo>
                    <a:cubicBezTo>
                      <a:pt x="783" y="1"/>
                      <a:pt x="1" y="161"/>
                      <a:pt x="78" y="679"/>
                    </a:cubicBezTo>
                    <a:cubicBezTo>
                      <a:pt x="360" y="679"/>
                      <a:pt x="613" y="708"/>
                      <a:pt x="838" y="792"/>
                    </a:cubicBezTo>
                    <a:cubicBezTo>
                      <a:pt x="1091" y="876"/>
                      <a:pt x="1148" y="1073"/>
                      <a:pt x="1316" y="1242"/>
                    </a:cubicBezTo>
                    <a:cubicBezTo>
                      <a:pt x="1513" y="1383"/>
                      <a:pt x="1738" y="1580"/>
                      <a:pt x="1935" y="1580"/>
                    </a:cubicBezTo>
                    <a:cubicBezTo>
                      <a:pt x="2162" y="1562"/>
                      <a:pt x="2248" y="1480"/>
                      <a:pt x="2361" y="1480"/>
                    </a:cubicBezTo>
                    <a:cubicBezTo>
                      <a:pt x="2430" y="1480"/>
                      <a:pt x="2510" y="1511"/>
                      <a:pt x="2639" y="1608"/>
                    </a:cubicBezTo>
                    <a:cubicBezTo>
                      <a:pt x="3117" y="1917"/>
                      <a:pt x="3595" y="2170"/>
                      <a:pt x="4102" y="2396"/>
                    </a:cubicBezTo>
                    <a:cubicBezTo>
                      <a:pt x="4299" y="2494"/>
                      <a:pt x="4563" y="2659"/>
                      <a:pt x="4776" y="2659"/>
                    </a:cubicBezTo>
                    <a:cubicBezTo>
                      <a:pt x="4806" y="2659"/>
                      <a:pt x="4834" y="2656"/>
                      <a:pt x="4861" y="2649"/>
                    </a:cubicBezTo>
                    <a:cubicBezTo>
                      <a:pt x="5058" y="2592"/>
                      <a:pt x="5030" y="2564"/>
                      <a:pt x="5058" y="2367"/>
                    </a:cubicBezTo>
                    <a:cubicBezTo>
                      <a:pt x="5058" y="2114"/>
                      <a:pt x="4974" y="1861"/>
                      <a:pt x="4805" y="1636"/>
                    </a:cubicBezTo>
                    <a:cubicBezTo>
                      <a:pt x="4725" y="1868"/>
                      <a:pt x="4587" y="1956"/>
                      <a:pt x="4418" y="1956"/>
                    </a:cubicBezTo>
                    <a:cubicBezTo>
                      <a:pt x="3933" y="1956"/>
                      <a:pt x="3190" y="1227"/>
                      <a:pt x="2836" y="1101"/>
                    </a:cubicBezTo>
                    <a:cubicBezTo>
                      <a:pt x="2610" y="1045"/>
                      <a:pt x="2470" y="1101"/>
                      <a:pt x="2273" y="1017"/>
                    </a:cubicBezTo>
                    <a:cubicBezTo>
                      <a:pt x="2076" y="905"/>
                      <a:pt x="1879" y="764"/>
                      <a:pt x="1682" y="679"/>
                    </a:cubicBezTo>
                    <a:cubicBezTo>
                      <a:pt x="1457" y="595"/>
                      <a:pt x="641" y="201"/>
                      <a:pt x="1288" y="4"/>
                    </a:cubicBezTo>
                    <a:cubicBezTo>
                      <a:pt x="1259" y="2"/>
                      <a:pt x="1227" y="1"/>
                      <a:pt x="1192" y="1"/>
                    </a:cubicBezTo>
                    <a:close/>
                  </a:path>
                </a:pathLst>
              </a:custGeom>
              <a:solidFill>
                <a:srgbClr val="FFFFFF">
                  <a:alpha val="345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17" name="Google Shape;1817;p32"/>
              <p:cNvSpPr/>
              <p:nvPr/>
            </p:nvSpPr>
            <p:spPr>
              <a:xfrm>
                <a:off x="1571625" y="2651775"/>
                <a:ext cx="90050" cy="43200"/>
              </a:xfrm>
              <a:custGeom>
                <a:avLst/>
                <a:gdLst/>
                <a:ahLst/>
                <a:cxnLst/>
                <a:rect l="l" t="t" r="r" b="b"/>
                <a:pathLst>
                  <a:path w="3602" h="1728" extrusionOk="0">
                    <a:moveTo>
                      <a:pt x="929" y="28"/>
                    </a:moveTo>
                    <a:lnTo>
                      <a:pt x="985" y="56"/>
                    </a:lnTo>
                    <a:cubicBezTo>
                      <a:pt x="1267" y="281"/>
                      <a:pt x="1801" y="197"/>
                      <a:pt x="2111" y="563"/>
                    </a:cubicBezTo>
                    <a:lnTo>
                      <a:pt x="2083" y="647"/>
                    </a:lnTo>
                    <a:cubicBezTo>
                      <a:pt x="1942" y="619"/>
                      <a:pt x="1801" y="591"/>
                      <a:pt x="1689" y="591"/>
                    </a:cubicBezTo>
                    <a:cubicBezTo>
                      <a:pt x="1548" y="619"/>
                      <a:pt x="1492" y="703"/>
                      <a:pt x="1379" y="760"/>
                    </a:cubicBezTo>
                    <a:cubicBezTo>
                      <a:pt x="1042" y="844"/>
                      <a:pt x="1042" y="703"/>
                      <a:pt x="873" y="1069"/>
                    </a:cubicBezTo>
                    <a:cubicBezTo>
                      <a:pt x="563" y="928"/>
                      <a:pt x="282" y="703"/>
                      <a:pt x="1" y="563"/>
                    </a:cubicBezTo>
                    <a:lnTo>
                      <a:pt x="1" y="563"/>
                    </a:lnTo>
                    <a:cubicBezTo>
                      <a:pt x="85" y="731"/>
                      <a:pt x="141" y="928"/>
                      <a:pt x="141" y="1153"/>
                    </a:cubicBezTo>
                    <a:cubicBezTo>
                      <a:pt x="141" y="1350"/>
                      <a:pt x="198" y="1547"/>
                      <a:pt x="310" y="1716"/>
                    </a:cubicBezTo>
                    <a:cubicBezTo>
                      <a:pt x="354" y="1687"/>
                      <a:pt x="397" y="1677"/>
                      <a:pt x="438" y="1677"/>
                    </a:cubicBezTo>
                    <a:cubicBezTo>
                      <a:pt x="532" y="1677"/>
                      <a:pt x="624" y="1728"/>
                      <a:pt x="731" y="1728"/>
                    </a:cubicBezTo>
                    <a:cubicBezTo>
                      <a:pt x="759" y="1728"/>
                      <a:pt x="787" y="1725"/>
                      <a:pt x="817" y="1716"/>
                    </a:cubicBezTo>
                    <a:cubicBezTo>
                      <a:pt x="1014" y="1660"/>
                      <a:pt x="1014" y="1547"/>
                      <a:pt x="1182" y="1491"/>
                    </a:cubicBezTo>
                    <a:cubicBezTo>
                      <a:pt x="1219" y="1479"/>
                      <a:pt x="1253" y="1475"/>
                      <a:pt x="1286" y="1475"/>
                    </a:cubicBezTo>
                    <a:cubicBezTo>
                      <a:pt x="1358" y="1475"/>
                      <a:pt x="1421" y="1496"/>
                      <a:pt x="1485" y="1496"/>
                    </a:cubicBezTo>
                    <a:cubicBezTo>
                      <a:pt x="1524" y="1496"/>
                      <a:pt x="1563" y="1488"/>
                      <a:pt x="1604" y="1463"/>
                    </a:cubicBezTo>
                    <a:cubicBezTo>
                      <a:pt x="1801" y="1350"/>
                      <a:pt x="1773" y="1153"/>
                      <a:pt x="1858" y="985"/>
                    </a:cubicBezTo>
                    <a:cubicBezTo>
                      <a:pt x="2139" y="1097"/>
                      <a:pt x="2420" y="1153"/>
                      <a:pt x="2702" y="1238"/>
                    </a:cubicBezTo>
                    <a:cubicBezTo>
                      <a:pt x="2791" y="1262"/>
                      <a:pt x="2865" y="1277"/>
                      <a:pt x="2922" y="1277"/>
                    </a:cubicBezTo>
                    <a:cubicBezTo>
                      <a:pt x="3062" y="1277"/>
                      <a:pt x="3107" y="1188"/>
                      <a:pt x="3067" y="928"/>
                    </a:cubicBezTo>
                    <a:lnTo>
                      <a:pt x="3067" y="928"/>
                    </a:lnTo>
                    <a:cubicBezTo>
                      <a:pt x="3236" y="1013"/>
                      <a:pt x="3405" y="1097"/>
                      <a:pt x="3602" y="1153"/>
                    </a:cubicBezTo>
                    <a:cubicBezTo>
                      <a:pt x="3489" y="816"/>
                      <a:pt x="2842" y="394"/>
                      <a:pt x="2505" y="225"/>
                    </a:cubicBezTo>
                    <a:cubicBezTo>
                      <a:pt x="1998" y="0"/>
                      <a:pt x="1464" y="56"/>
                      <a:pt x="929" y="28"/>
                    </a:cubicBezTo>
                    <a:close/>
                  </a:path>
                </a:pathLst>
              </a:custGeom>
              <a:solidFill>
                <a:srgbClr val="FFFFFF">
                  <a:alpha val="345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18" name="Google Shape;1818;p32"/>
              <p:cNvSpPr/>
              <p:nvPr/>
            </p:nvSpPr>
            <p:spPr>
              <a:xfrm>
                <a:off x="1322650" y="2563150"/>
                <a:ext cx="343250" cy="181850"/>
              </a:xfrm>
              <a:custGeom>
                <a:avLst/>
                <a:gdLst/>
                <a:ahLst/>
                <a:cxnLst/>
                <a:rect l="l" t="t" r="r" b="b"/>
                <a:pathLst>
                  <a:path w="13730" h="7274" extrusionOk="0">
                    <a:moveTo>
                      <a:pt x="254" y="0"/>
                    </a:moveTo>
                    <a:cubicBezTo>
                      <a:pt x="169" y="169"/>
                      <a:pt x="85" y="366"/>
                      <a:pt x="1" y="535"/>
                    </a:cubicBezTo>
                    <a:cubicBezTo>
                      <a:pt x="1" y="591"/>
                      <a:pt x="1" y="3348"/>
                      <a:pt x="5487" y="5824"/>
                    </a:cubicBezTo>
                    <a:cubicBezTo>
                      <a:pt x="8008" y="6959"/>
                      <a:pt x="9841" y="7274"/>
                      <a:pt x="11105" y="7274"/>
                    </a:cubicBezTo>
                    <a:cubicBezTo>
                      <a:pt x="12662" y="7274"/>
                      <a:pt x="13358" y="6796"/>
                      <a:pt x="13420" y="6780"/>
                    </a:cubicBezTo>
                    <a:cubicBezTo>
                      <a:pt x="13533" y="6555"/>
                      <a:pt x="13645" y="6302"/>
                      <a:pt x="13730" y="6077"/>
                    </a:cubicBezTo>
                    <a:lnTo>
                      <a:pt x="13730" y="6077"/>
                    </a:lnTo>
                    <a:cubicBezTo>
                      <a:pt x="13476" y="6218"/>
                      <a:pt x="13223" y="6330"/>
                      <a:pt x="12942" y="6415"/>
                    </a:cubicBezTo>
                    <a:cubicBezTo>
                      <a:pt x="12457" y="6555"/>
                      <a:pt x="11961" y="6615"/>
                      <a:pt x="11462" y="6615"/>
                    </a:cubicBezTo>
                    <a:cubicBezTo>
                      <a:pt x="9965" y="6615"/>
                      <a:pt x="8441" y="6077"/>
                      <a:pt x="7090" y="5571"/>
                    </a:cubicBezTo>
                    <a:cubicBezTo>
                      <a:pt x="5065" y="4811"/>
                      <a:pt x="2926" y="3826"/>
                      <a:pt x="1435" y="2251"/>
                    </a:cubicBezTo>
                    <a:cubicBezTo>
                      <a:pt x="845" y="1604"/>
                      <a:pt x="423" y="844"/>
                      <a:pt x="254" y="0"/>
                    </a:cubicBezTo>
                    <a:close/>
                  </a:path>
                </a:pathLst>
              </a:custGeom>
              <a:solidFill>
                <a:srgbClr val="2E2D2D">
                  <a:alpha val="1606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19" name="Google Shape;1819;p32"/>
              <p:cNvSpPr/>
              <p:nvPr/>
            </p:nvSpPr>
            <p:spPr>
              <a:xfrm>
                <a:off x="1383150" y="2641925"/>
                <a:ext cx="34475" cy="74575"/>
              </a:xfrm>
              <a:custGeom>
                <a:avLst/>
                <a:gdLst/>
                <a:ahLst/>
                <a:cxnLst/>
                <a:rect l="l" t="t" r="r" b="b"/>
                <a:pathLst>
                  <a:path w="1379" h="2983" extrusionOk="0">
                    <a:moveTo>
                      <a:pt x="0" y="0"/>
                    </a:moveTo>
                    <a:cubicBezTo>
                      <a:pt x="0" y="957"/>
                      <a:pt x="422" y="1829"/>
                      <a:pt x="872" y="2673"/>
                    </a:cubicBezTo>
                    <a:cubicBezTo>
                      <a:pt x="1041" y="2785"/>
                      <a:pt x="1238" y="2870"/>
                      <a:pt x="1379" y="2982"/>
                    </a:cubicBezTo>
                    <a:cubicBezTo>
                      <a:pt x="1097" y="2279"/>
                      <a:pt x="1013" y="1519"/>
                      <a:pt x="1125" y="760"/>
                    </a:cubicBezTo>
                    <a:cubicBezTo>
                      <a:pt x="731" y="535"/>
                      <a:pt x="366" y="281"/>
                      <a:pt x="0" y="0"/>
                    </a:cubicBezTo>
                    <a:close/>
                  </a:path>
                </a:pathLst>
              </a:custGeom>
              <a:solidFill>
                <a:srgbClr val="2E2D2D">
                  <a:alpha val="1606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20" name="Google Shape;1820;p32"/>
              <p:cNvSpPr/>
              <p:nvPr/>
            </p:nvSpPr>
            <p:spPr>
              <a:xfrm>
                <a:off x="1489350" y="2715075"/>
                <a:ext cx="72450" cy="40100"/>
              </a:xfrm>
              <a:custGeom>
                <a:avLst/>
                <a:gdLst/>
                <a:ahLst/>
                <a:cxnLst/>
                <a:rect l="l" t="t" r="r" b="b"/>
                <a:pathLst>
                  <a:path w="2898" h="1604" extrusionOk="0">
                    <a:moveTo>
                      <a:pt x="1857" y="0"/>
                    </a:moveTo>
                    <a:cubicBezTo>
                      <a:pt x="1829" y="113"/>
                      <a:pt x="1773" y="197"/>
                      <a:pt x="1716" y="253"/>
                    </a:cubicBezTo>
                    <a:cubicBezTo>
                      <a:pt x="1266" y="760"/>
                      <a:pt x="675" y="1153"/>
                      <a:pt x="0" y="1350"/>
                    </a:cubicBezTo>
                    <a:cubicBezTo>
                      <a:pt x="281" y="1463"/>
                      <a:pt x="563" y="1547"/>
                      <a:pt x="816" y="1604"/>
                    </a:cubicBezTo>
                    <a:cubicBezTo>
                      <a:pt x="1576" y="1322"/>
                      <a:pt x="2307" y="872"/>
                      <a:pt x="2898" y="281"/>
                    </a:cubicBezTo>
                    <a:cubicBezTo>
                      <a:pt x="2532" y="197"/>
                      <a:pt x="2195" y="113"/>
                      <a:pt x="1857" y="0"/>
                    </a:cubicBezTo>
                    <a:close/>
                  </a:path>
                </a:pathLst>
              </a:custGeom>
              <a:solidFill>
                <a:srgbClr val="2E2D2D">
                  <a:alpha val="1606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Background 2">
  <p:cSld name="CUSTOM_10_1_1">
    <p:spTree>
      <p:nvGrpSpPr>
        <p:cNvPr id="1" name="Shape 1821"/>
        <p:cNvGrpSpPr/>
        <p:nvPr/>
      </p:nvGrpSpPr>
      <p:grpSpPr>
        <a:xfrm>
          <a:off x="0" y="0"/>
          <a:ext cx="0" cy="0"/>
          <a:chOff x="0" y="0"/>
          <a:chExt cx="0" cy="0"/>
        </a:xfrm>
      </p:grpSpPr>
      <p:grpSp>
        <p:nvGrpSpPr>
          <p:cNvPr id="1822" name="Google Shape;1822;p33"/>
          <p:cNvGrpSpPr/>
          <p:nvPr/>
        </p:nvGrpSpPr>
        <p:grpSpPr>
          <a:xfrm rot="10172577" flipH="1">
            <a:off x="980339" y="4090085"/>
            <a:ext cx="14319503" cy="1724167"/>
            <a:chOff x="1414013" y="-792175"/>
            <a:chExt cx="14319375" cy="1724151"/>
          </a:xfrm>
        </p:grpSpPr>
        <p:sp>
          <p:nvSpPr>
            <p:cNvPr id="1823" name="Google Shape;1823;p33"/>
            <p:cNvSpPr/>
            <p:nvPr/>
          </p:nvSpPr>
          <p:spPr>
            <a:xfrm>
              <a:off x="1414013" y="-792175"/>
              <a:ext cx="14319375" cy="1724151"/>
            </a:xfrm>
            <a:custGeom>
              <a:avLst/>
              <a:gdLst/>
              <a:ahLst/>
              <a:cxnLst/>
              <a:rect l="l" t="t" r="r" b="b"/>
              <a:pathLst>
                <a:path w="120724" h="14536" extrusionOk="0">
                  <a:moveTo>
                    <a:pt x="0" y="0"/>
                  </a:moveTo>
                  <a:lnTo>
                    <a:pt x="0" y="1615"/>
                  </a:lnTo>
                  <a:cubicBezTo>
                    <a:pt x="1615" y="2019"/>
                    <a:pt x="1615" y="5653"/>
                    <a:pt x="4845" y="5249"/>
                  </a:cubicBezTo>
                  <a:cubicBezTo>
                    <a:pt x="8479" y="4845"/>
                    <a:pt x="9286" y="2423"/>
                    <a:pt x="14535" y="4441"/>
                  </a:cubicBezTo>
                  <a:cubicBezTo>
                    <a:pt x="20188" y="6460"/>
                    <a:pt x="21399" y="10902"/>
                    <a:pt x="29070" y="9690"/>
                  </a:cubicBezTo>
                  <a:cubicBezTo>
                    <a:pt x="36338" y="8479"/>
                    <a:pt x="38357" y="6057"/>
                    <a:pt x="44413" y="6460"/>
                  </a:cubicBezTo>
                  <a:cubicBezTo>
                    <a:pt x="50470" y="6864"/>
                    <a:pt x="50873" y="14535"/>
                    <a:pt x="58545" y="14535"/>
                  </a:cubicBezTo>
                  <a:cubicBezTo>
                    <a:pt x="65812" y="14535"/>
                    <a:pt x="72272" y="3634"/>
                    <a:pt x="77925" y="4441"/>
                  </a:cubicBezTo>
                  <a:cubicBezTo>
                    <a:pt x="83981" y="5653"/>
                    <a:pt x="84385" y="7268"/>
                    <a:pt x="90038" y="7672"/>
                  </a:cubicBezTo>
                  <a:cubicBezTo>
                    <a:pt x="93268" y="8075"/>
                    <a:pt x="96498" y="7672"/>
                    <a:pt x="100132" y="7268"/>
                  </a:cubicBezTo>
                  <a:cubicBezTo>
                    <a:pt x="102554" y="7672"/>
                    <a:pt x="105380" y="13728"/>
                    <a:pt x="110225" y="12920"/>
                  </a:cubicBezTo>
                  <a:cubicBezTo>
                    <a:pt x="114667" y="12113"/>
                    <a:pt x="113859" y="2826"/>
                    <a:pt x="120723" y="1615"/>
                  </a:cubicBezTo>
                  <a:lnTo>
                    <a:pt x="120723"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24" name="Google Shape;1824;p33"/>
            <p:cNvSpPr/>
            <p:nvPr/>
          </p:nvSpPr>
          <p:spPr>
            <a:xfrm>
              <a:off x="6467290" y="-58996"/>
              <a:ext cx="2413075" cy="975375"/>
            </a:xfrm>
            <a:custGeom>
              <a:avLst/>
              <a:gdLst/>
              <a:ahLst/>
              <a:cxnLst/>
              <a:rect l="l" t="t" r="r" b="b"/>
              <a:pathLst>
                <a:path w="96523" h="39015" extrusionOk="0">
                  <a:moveTo>
                    <a:pt x="579" y="265"/>
                  </a:moveTo>
                  <a:cubicBezTo>
                    <a:pt x="1738" y="233"/>
                    <a:pt x="11263" y="-481"/>
                    <a:pt x="16676" y="646"/>
                  </a:cubicBezTo>
                  <a:cubicBezTo>
                    <a:pt x="22089" y="1773"/>
                    <a:pt x="28693" y="3979"/>
                    <a:pt x="33059" y="7027"/>
                  </a:cubicBezTo>
                  <a:cubicBezTo>
                    <a:pt x="37425" y="10075"/>
                    <a:pt x="40060" y="15759"/>
                    <a:pt x="42870" y="18934"/>
                  </a:cubicBezTo>
                  <a:cubicBezTo>
                    <a:pt x="45680" y="22109"/>
                    <a:pt x="47219" y="23902"/>
                    <a:pt x="49918" y="26077"/>
                  </a:cubicBezTo>
                  <a:cubicBezTo>
                    <a:pt x="52617" y="28252"/>
                    <a:pt x="55712" y="30380"/>
                    <a:pt x="59062" y="31983"/>
                  </a:cubicBezTo>
                  <a:cubicBezTo>
                    <a:pt x="62412" y="33587"/>
                    <a:pt x="65492" y="35079"/>
                    <a:pt x="70016" y="35698"/>
                  </a:cubicBezTo>
                  <a:cubicBezTo>
                    <a:pt x="74540" y="36317"/>
                    <a:pt x="81842" y="36111"/>
                    <a:pt x="86208" y="35698"/>
                  </a:cubicBezTo>
                  <a:cubicBezTo>
                    <a:pt x="90574" y="35285"/>
                    <a:pt x="95083" y="33332"/>
                    <a:pt x="96210" y="33221"/>
                  </a:cubicBezTo>
                  <a:cubicBezTo>
                    <a:pt x="97337" y="33110"/>
                    <a:pt x="95067" y="34174"/>
                    <a:pt x="92971" y="35031"/>
                  </a:cubicBezTo>
                  <a:cubicBezTo>
                    <a:pt x="90876" y="35888"/>
                    <a:pt x="86447" y="37714"/>
                    <a:pt x="83637" y="38365"/>
                  </a:cubicBezTo>
                  <a:cubicBezTo>
                    <a:pt x="80827" y="39016"/>
                    <a:pt x="78493" y="38889"/>
                    <a:pt x="76112" y="38936"/>
                  </a:cubicBezTo>
                  <a:cubicBezTo>
                    <a:pt x="73731" y="38984"/>
                    <a:pt x="72318" y="39158"/>
                    <a:pt x="69349" y="38650"/>
                  </a:cubicBezTo>
                  <a:cubicBezTo>
                    <a:pt x="66380" y="38142"/>
                    <a:pt x="61523" y="37142"/>
                    <a:pt x="58300" y="35888"/>
                  </a:cubicBezTo>
                  <a:cubicBezTo>
                    <a:pt x="55077" y="34634"/>
                    <a:pt x="53506" y="33904"/>
                    <a:pt x="50013" y="31126"/>
                  </a:cubicBezTo>
                  <a:cubicBezTo>
                    <a:pt x="46521" y="28348"/>
                    <a:pt x="40822" y="22680"/>
                    <a:pt x="37345" y="19219"/>
                  </a:cubicBezTo>
                  <a:cubicBezTo>
                    <a:pt x="33869" y="15758"/>
                    <a:pt x="31869" y="12822"/>
                    <a:pt x="29154" y="10361"/>
                  </a:cubicBezTo>
                  <a:cubicBezTo>
                    <a:pt x="26439" y="7901"/>
                    <a:pt x="24296" y="6044"/>
                    <a:pt x="21057" y="4456"/>
                  </a:cubicBezTo>
                  <a:cubicBezTo>
                    <a:pt x="17819" y="2869"/>
                    <a:pt x="13136" y="1535"/>
                    <a:pt x="9723" y="836"/>
                  </a:cubicBezTo>
                  <a:cubicBezTo>
                    <a:pt x="6310" y="138"/>
                    <a:pt x="-580" y="297"/>
                    <a:pt x="579" y="265"/>
                  </a:cubicBezTo>
                  <a:close/>
                </a:path>
              </a:pathLst>
            </a:custGeom>
            <a:solidFill>
              <a:srgbClr val="2E2D2D">
                <a:alpha val="30360"/>
              </a:srgbClr>
            </a:solidFill>
            <a:ln>
              <a:noFill/>
            </a:ln>
          </p:spPr>
        </p:sp>
        <p:sp>
          <p:nvSpPr>
            <p:cNvPr id="1825" name="Google Shape;1825;p33"/>
            <p:cNvSpPr/>
            <p:nvPr/>
          </p:nvSpPr>
          <p:spPr>
            <a:xfrm>
              <a:off x="2548170" y="-446046"/>
              <a:ext cx="2075675" cy="800450"/>
            </a:xfrm>
            <a:custGeom>
              <a:avLst/>
              <a:gdLst/>
              <a:ahLst/>
              <a:cxnLst/>
              <a:rect l="l" t="t" r="r" b="b"/>
              <a:pathLst>
                <a:path w="83027" h="32018" extrusionOk="0">
                  <a:moveTo>
                    <a:pt x="2372" y="2602"/>
                  </a:moveTo>
                  <a:cubicBezTo>
                    <a:pt x="3626" y="2555"/>
                    <a:pt x="5008" y="2126"/>
                    <a:pt x="7611" y="2412"/>
                  </a:cubicBezTo>
                  <a:cubicBezTo>
                    <a:pt x="10215" y="2698"/>
                    <a:pt x="13739" y="2952"/>
                    <a:pt x="17993" y="4317"/>
                  </a:cubicBezTo>
                  <a:cubicBezTo>
                    <a:pt x="22248" y="5682"/>
                    <a:pt x="28296" y="7984"/>
                    <a:pt x="33138" y="10603"/>
                  </a:cubicBezTo>
                  <a:cubicBezTo>
                    <a:pt x="37980" y="13222"/>
                    <a:pt x="42694" y="17128"/>
                    <a:pt x="47044" y="20033"/>
                  </a:cubicBezTo>
                  <a:cubicBezTo>
                    <a:pt x="51394" y="22938"/>
                    <a:pt x="55712" y="26177"/>
                    <a:pt x="59236" y="28034"/>
                  </a:cubicBezTo>
                  <a:cubicBezTo>
                    <a:pt x="62760" y="29891"/>
                    <a:pt x="64237" y="30526"/>
                    <a:pt x="68190" y="31177"/>
                  </a:cubicBezTo>
                  <a:cubicBezTo>
                    <a:pt x="72143" y="31828"/>
                    <a:pt x="82112" y="32098"/>
                    <a:pt x="82953" y="31939"/>
                  </a:cubicBezTo>
                  <a:cubicBezTo>
                    <a:pt x="83794" y="31780"/>
                    <a:pt x="76667" y="31225"/>
                    <a:pt x="73238" y="30225"/>
                  </a:cubicBezTo>
                  <a:cubicBezTo>
                    <a:pt x="69809" y="29225"/>
                    <a:pt x="66078" y="28081"/>
                    <a:pt x="62379" y="25938"/>
                  </a:cubicBezTo>
                  <a:cubicBezTo>
                    <a:pt x="58680" y="23795"/>
                    <a:pt x="55998" y="20747"/>
                    <a:pt x="51045" y="17366"/>
                  </a:cubicBezTo>
                  <a:cubicBezTo>
                    <a:pt x="46092" y="13985"/>
                    <a:pt x="38233" y="8492"/>
                    <a:pt x="32661" y="5650"/>
                  </a:cubicBezTo>
                  <a:cubicBezTo>
                    <a:pt x="27089" y="2808"/>
                    <a:pt x="22200" y="1110"/>
                    <a:pt x="17612" y="316"/>
                  </a:cubicBezTo>
                  <a:cubicBezTo>
                    <a:pt x="13024" y="-478"/>
                    <a:pt x="8055" y="491"/>
                    <a:pt x="5134" y="888"/>
                  </a:cubicBezTo>
                  <a:cubicBezTo>
                    <a:pt x="2213" y="1285"/>
                    <a:pt x="546" y="2411"/>
                    <a:pt x="86" y="2697"/>
                  </a:cubicBezTo>
                  <a:cubicBezTo>
                    <a:pt x="-374" y="2983"/>
                    <a:pt x="1118" y="2650"/>
                    <a:pt x="2372" y="2602"/>
                  </a:cubicBezTo>
                  <a:close/>
                </a:path>
              </a:pathLst>
            </a:custGeom>
            <a:solidFill>
              <a:srgbClr val="2E2D2D">
                <a:alpha val="30360"/>
              </a:srgbClr>
            </a:solidFill>
            <a:ln>
              <a:noFill/>
            </a:ln>
          </p:spPr>
        </p:sp>
        <p:sp>
          <p:nvSpPr>
            <p:cNvPr id="1826" name="Google Shape;1826;p33"/>
            <p:cNvSpPr/>
            <p:nvPr/>
          </p:nvSpPr>
          <p:spPr>
            <a:xfrm>
              <a:off x="7184649" y="105998"/>
              <a:ext cx="670900" cy="649400"/>
            </a:xfrm>
            <a:custGeom>
              <a:avLst/>
              <a:gdLst/>
              <a:ahLst/>
              <a:cxnLst/>
              <a:rect l="l" t="t" r="r" b="b"/>
              <a:pathLst>
                <a:path w="26836" h="25976" extrusionOk="0">
                  <a:moveTo>
                    <a:pt x="460" y="808"/>
                  </a:moveTo>
                  <a:cubicBezTo>
                    <a:pt x="1603" y="2157"/>
                    <a:pt x="5984" y="6349"/>
                    <a:pt x="8556" y="9095"/>
                  </a:cubicBezTo>
                  <a:cubicBezTo>
                    <a:pt x="11128" y="11842"/>
                    <a:pt x="13763" y="15033"/>
                    <a:pt x="15890" y="17287"/>
                  </a:cubicBezTo>
                  <a:cubicBezTo>
                    <a:pt x="18017" y="19541"/>
                    <a:pt x="19509" y="21177"/>
                    <a:pt x="21319" y="22621"/>
                  </a:cubicBezTo>
                  <a:cubicBezTo>
                    <a:pt x="23129" y="24066"/>
                    <a:pt x="26257" y="25780"/>
                    <a:pt x="26749" y="25954"/>
                  </a:cubicBezTo>
                  <a:cubicBezTo>
                    <a:pt x="27241" y="26129"/>
                    <a:pt x="25447" y="24621"/>
                    <a:pt x="24272" y="23668"/>
                  </a:cubicBezTo>
                  <a:cubicBezTo>
                    <a:pt x="23097" y="22716"/>
                    <a:pt x="21732" y="22255"/>
                    <a:pt x="19700" y="20239"/>
                  </a:cubicBezTo>
                  <a:cubicBezTo>
                    <a:pt x="17668" y="18223"/>
                    <a:pt x="14160" y="13826"/>
                    <a:pt x="12080" y="11572"/>
                  </a:cubicBezTo>
                  <a:cubicBezTo>
                    <a:pt x="10000" y="9318"/>
                    <a:pt x="8952" y="8476"/>
                    <a:pt x="7222" y="6714"/>
                  </a:cubicBezTo>
                  <a:cubicBezTo>
                    <a:pt x="5492" y="4952"/>
                    <a:pt x="2825" y="1983"/>
                    <a:pt x="1698" y="999"/>
                  </a:cubicBezTo>
                  <a:cubicBezTo>
                    <a:pt x="571" y="15"/>
                    <a:pt x="-683" y="-541"/>
                    <a:pt x="460" y="808"/>
                  </a:cubicBezTo>
                  <a:close/>
                </a:path>
              </a:pathLst>
            </a:custGeom>
            <a:solidFill>
              <a:srgbClr val="FFFFFF">
                <a:alpha val="83930"/>
              </a:srgbClr>
            </a:solidFill>
            <a:ln>
              <a:noFill/>
            </a:ln>
          </p:spPr>
        </p:sp>
        <p:sp>
          <p:nvSpPr>
            <p:cNvPr id="1827" name="Google Shape;1827;p33"/>
            <p:cNvSpPr/>
            <p:nvPr/>
          </p:nvSpPr>
          <p:spPr>
            <a:xfrm rot="-446433">
              <a:off x="8053388" y="775487"/>
              <a:ext cx="554861" cy="92477"/>
            </a:xfrm>
            <a:custGeom>
              <a:avLst/>
              <a:gdLst/>
              <a:ahLst/>
              <a:cxnLst/>
              <a:rect l="l" t="t" r="r" b="b"/>
              <a:pathLst>
                <a:path w="22194" h="3699" extrusionOk="0">
                  <a:moveTo>
                    <a:pt x="191" y="222"/>
                  </a:moveTo>
                  <a:cubicBezTo>
                    <a:pt x="382" y="444"/>
                    <a:pt x="4033" y="2128"/>
                    <a:pt x="6287" y="2699"/>
                  </a:cubicBezTo>
                  <a:cubicBezTo>
                    <a:pt x="8541" y="3271"/>
                    <a:pt x="11590" y="3556"/>
                    <a:pt x="13717" y="3651"/>
                  </a:cubicBezTo>
                  <a:cubicBezTo>
                    <a:pt x="15844" y="3746"/>
                    <a:pt x="17654" y="3461"/>
                    <a:pt x="19051" y="3270"/>
                  </a:cubicBezTo>
                  <a:cubicBezTo>
                    <a:pt x="20448" y="3080"/>
                    <a:pt x="22194" y="2603"/>
                    <a:pt x="22099" y="2508"/>
                  </a:cubicBezTo>
                  <a:cubicBezTo>
                    <a:pt x="22004" y="2413"/>
                    <a:pt x="20130" y="2636"/>
                    <a:pt x="18479" y="2699"/>
                  </a:cubicBezTo>
                  <a:cubicBezTo>
                    <a:pt x="16828" y="2763"/>
                    <a:pt x="14416" y="3111"/>
                    <a:pt x="12193" y="2889"/>
                  </a:cubicBezTo>
                  <a:cubicBezTo>
                    <a:pt x="9971" y="2667"/>
                    <a:pt x="7144" y="1810"/>
                    <a:pt x="5144" y="1365"/>
                  </a:cubicBezTo>
                  <a:cubicBezTo>
                    <a:pt x="3144" y="921"/>
                    <a:pt x="1" y="0"/>
                    <a:pt x="191" y="222"/>
                  </a:cubicBezTo>
                  <a:close/>
                </a:path>
              </a:pathLst>
            </a:custGeom>
            <a:solidFill>
              <a:srgbClr val="FFFFFF">
                <a:alpha val="83930"/>
              </a:srgbClr>
            </a:solidFill>
            <a:ln>
              <a:noFill/>
            </a:ln>
          </p:spPr>
        </p:sp>
        <p:sp>
          <p:nvSpPr>
            <p:cNvPr id="1828" name="Google Shape;1828;p33"/>
            <p:cNvSpPr/>
            <p:nvPr/>
          </p:nvSpPr>
          <p:spPr>
            <a:xfrm>
              <a:off x="6190159" y="-109537"/>
              <a:ext cx="726575" cy="85725"/>
            </a:xfrm>
            <a:custGeom>
              <a:avLst/>
              <a:gdLst/>
              <a:ahLst/>
              <a:cxnLst/>
              <a:rect l="l" t="t" r="r" b="b"/>
              <a:pathLst>
                <a:path w="29063" h="3429" extrusionOk="0">
                  <a:moveTo>
                    <a:pt x="28429" y="3429"/>
                  </a:moveTo>
                  <a:cubicBezTo>
                    <a:pt x="27096" y="3429"/>
                    <a:pt x="23317" y="1461"/>
                    <a:pt x="18713" y="1334"/>
                  </a:cubicBezTo>
                  <a:cubicBezTo>
                    <a:pt x="14109" y="1207"/>
                    <a:pt x="3156" y="2667"/>
                    <a:pt x="806" y="2667"/>
                  </a:cubicBezTo>
                  <a:cubicBezTo>
                    <a:pt x="-1543" y="2667"/>
                    <a:pt x="2013" y="1779"/>
                    <a:pt x="4616" y="1334"/>
                  </a:cubicBezTo>
                  <a:cubicBezTo>
                    <a:pt x="7220" y="890"/>
                    <a:pt x="12744" y="0"/>
                    <a:pt x="16427" y="0"/>
                  </a:cubicBezTo>
                  <a:cubicBezTo>
                    <a:pt x="20110" y="0"/>
                    <a:pt x="24714" y="763"/>
                    <a:pt x="26714" y="1334"/>
                  </a:cubicBezTo>
                  <a:cubicBezTo>
                    <a:pt x="28714" y="1906"/>
                    <a:pt x="29763" y="3429"/>
                    <a:pt x="28429" y="3429"/>
                  </a:cubicBezTo>
                  <a:close/>
                </a:path>
              </a:pathLst>
            </a:custGeom>
            <a:solidFill>
              <a:srgbClr val="FFFFFF">
                <a:alpha val="83930"/>
              </a:srgbClr>
            </a:solidFill>
            <a:ln>
              <a:noFill/>
            </a:ln>
          </p:spPr>
        </p:sp>
        <p:sp>
          <p:nvSpPr>
            <p:cNvPr id="1829" name="Google Shape;1829;p33"/>
            <p:cNvSpPr/>
            <p:nvPr/>
          </p:nvSpPr>
          <p:spPr>
            <a:xfrm>
              <a:off x="4700065" y="129466"/>
              <a:ext cx="907725" cy="212025"/>
            </a:xfrm>
            <a:custGeom>
              <a:avLst/>
              <a:gdLst/>
              <a:ahLst/>
              <a:cxnLst/>
              <a:rect l="l" t="t" r="r" b="b"/>
              <a:pathLst>
                <a:path w="36309" h="8481" extrusionOk="0">
                  <a:moveTo>
                    <a:pt x="35835" y="346"/>
                  </a:moveTo>
                  <a:cubicBezTo>
                    <a:pt x="33962" y="1076"/>
                    <a:pt x="22849" y="4220"/>
                    <a:pt x="18118" y="5490"/>
                  </a:cubicBezTo>
                  <a:cubicBezTo>
                    <a:pt x="13387" y="6760"/>
                    <a:pt x="10466" y="7490"/>
                    <a:pt x="7450" y="7966"/>
                  </a:cubicBezTo>
                  <a:cubicBezTo>
                    <a:pt x="4434" y="8442"/>
                    <a:pt x="-360" y="8633"/>
                    <a:pt x="21" y="8347"/>
                  </a:cubicBezTo>
                  <a:cubicBezTo>
                    <a:pt x="402" y="8061"/>
                    <a:pt x="4847" y="7459"/>
                    <a:pt x="9736" y="6252"/>
                  </a:cubicBezTo>
                  <a:cubicBezTo>
                    <a:pt x="14626" y="5046"/>
                    <a:pt x="25008" y="2092"/>
                    <a:pt x="29358" y="1108"/>
                  </a:cubicBezTo>
                  <a:cubicBezTo>
                    <a:pt x="33708" y="124"/>
                    <a:pt x="37708" y="-384"/>
                    <a:pt x="35835" y="346"/>
                  </a:cubicBezTo>
                  <a:close/>
                </a:path>
              </a:pathLst>
            </a:custGeom>
            <a:solidFill>
              <a:srgbClr val="FFFFFF">
                <a:alpha val="83930"/>
              </a:srgbClr>
            </a:solidFill>
            <a:ln>
              <a:noFill/>
            </a:ln>
          </p:spPr>
        </p:sp>
        <p:sp>
          <p:nvSpPr>
            <p:cNvPr id="1830" name="Google Shape;1830;p33"/>
            <p:cNvSpPr/>
            <p:nvPr/>
          </p:nvSpPr>
          <p:spPr>
            <a:xfrm rot="586461">
              <a:off x="4170609" y="255664"/>
              <a:ext cx="144903" cy="66977"/>
            </a:xfrm>
            <a:prstGeom prst="ellipse">
              <a:avLst/>
            </a:prstGeom>
            <a:solidFill>
              <a:srgbClr val="FFFFFF">
                <a:alpha val="839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31" name="Google Shape;1831;p33"/>
            <p:cNvSpPr/>
            <p:nvPr/>
          </p:nvSpPr>
          <p:spPr>
            <a:xfrm>
              <a:off x="2709081" y="-401385"/>
              <a:ext cx="964100" cy="379600"/>
            </a:xfrm>
            <a:custGeom>
              <a:avLst/>
              <a:gdLst/>
              <a:ahLst/>
              <a:cxnLst/>
              <a:rect l="l" t="t" r="r" b="b"/>
              <a:pathLst>
                <a:path w="38564" h="15184" extrusionOk="0">
                  <a:moveTo>
                    <a:pt x="222" y="244"/>
                  </a:moveTo>
                  <a:cubicBezTo>
                    <a:pt x="-222" y="339"/>
                    <a:pt x="6127" y="-105"/>
                    <a:pt x="10318" y="1006"/>
                  </a:cubicBezTo>
                  <a:cubicBezTo>
                    <a:pt x="14509" y="2117"/>
                    <a:pt x="20860" y="4593"/>
                    <a:pt x="25368" y="6911"/>
                  </a:cubicBezTo>
                  <a:cubicBezTo>
                    <a:pt x="29877" y="9229"/>
                    <a:pt x="35464" y="14023"/>
                    <a:pt x="37369" y="14912"/>
                  </a:cubicBezTo>
                  <a:cubicBezTo>
                    <a:pt x="39274" y="15801"/>
                    <a:pt x="38640" y="13928"/>
                    <a:pt x="36798" y="12245"/>
                  </a:cubicBezTo>
                  <a:cubicBezTo>
                    <a:pt x="34957" y="10562"/>
                    <a:pt x="30289" y="6785"/>
                    <a:pt x="26320" y="4816"/>
                  </a:cubicBezTo>
                  <a:cubicBezTo>
                    <a:pt x="22351" y="2848"/>
                    <a:pt x="17335" y="1196"/>
                    <a:pt x="12985" y="434"/>
                  </a:cubicBezTo>
                  <a:cubicBezTo>
                    <a:pt x="8635" y="-328"/>
                    <a:pt x="667" y="149"/>
                    <a:pt x="222" y="244"/>
                  </a:cubicBezTo>
                  <a:close/>
                </a:path>
              </a:pathLst>
            </a:custGeom>
            <a:solidFill>
              <a:srgbClr val="FFFFFF">
                <a:alpha val="83930"/>
              </a:srgbClr>
            </a:solidFill>
            <a:ln>
              <a:noFill/>
            </a:ln>
          </p:spPr>
        </p:sp>
        <p:sp>
          <p:nvSpPr>
            <p:cNvPr id="1832" name="Google Shape;1832;p33"/>
            <p:cNvSpPr/>
            <p:nvPr/>
          </p:nvSpPr>
          <p:spPr>
            <a:xfrm>
              <a:off x="3712381" y="-6746"/>
              <a:ext cx="400050" cy="256400"/>
            </a:xfrm>
            <a:custGeom>
              <a:avLst/>
              <a:gdLst/>
              <a:ahLst/>
              <a:cxnLst/>
              <a:rect l="l" t="t" r="r" b="b"/>
              <a:pathLst>
                <a:path w="16002" h="10256" extrusionOk="0">
                  <a:moveTo>
                    <a:pt x="95" y="79"/>
                  </a:moveTo>
                  <a:cubicBezTo>
                    <a:pt x="-95" y="238"/>
                    <a:pt x="6794" y="4873"/>
                    <a:pt x="9429" y="6556"/>
                  </a:cubicBezTo>
                  <a:cubicBezTo>
                    <a:pt x="12064" y="8239"/>
                    <a:pt x="15716" y="10335"/>
                    <a:pt x="15906" y="10176"/>
                  </a:cubicBezTo>
                  <a:cubicBezTo>
                    <a:pt x="16097" y="10017"/>
                    <a:pt x="13207" y="7287"/>
                    <a:pt x="10572" y="5604"/>
                  </a:cubicBezTo>
                  <a:cubicBezTo>
                    <a:pt x="7937" y="3921"/>
                    <a:pt x="286" y="-80"/>
                    <a:pt x="95" y="79"/>
                  </a:cubicBezTo>
                  <a:close/>
                </a:path>
              </a:pathLst>
            </a:custGeom>
            <a:solidFill>
              <a:srgbClr val="FFFFFF">
                <a:alpha val="83930"/>
              </a:srgbClr>
            </a:solidFill>
            <a:ln>
              <a:noFill/>
            </a:ln>
          </p:spPr>
        </p:sp>
        <p:sp>
          <p:nvSpPr>
            <p:cNvPr id="1833" name="Google Shape;1833;p33"/>
            <p:cNvSpPr/>
            <p:nvPr/>
          </p:nvSpPr>
          <p:spPr>
            <a:xfrm rot="1101591">
              <a:off x="7880241" y="724836"/>
              <a:ext cx="144769" cy="66977"/>
            </a:xfrm>
            <a:prstGeom prst="ellipse">
              <a:avLst/>
            </a:prstGeom>
            <a:solidFill>
              <a:srgbClr val="FFFFFF">
                <a:alpha val="839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834" name="Google Shape;1834;p33"/>
          <p:cNvGrpSpPr/>
          <p:nvPr/>
        </p:nvGrpSpPr>
        <p:grpSpPr>
          <a:xfrm rot="10800000">
            <a:off x="-9981817" y="3705051"/>
            <a:ext cx="14319375" cy="1724151"/>
            <a:chOff x="4828019" y="-249267"/>
            <a:chExt cx="14319375" cy="1724151"/>
          </a:xfrm>
        </p:grpSpPr>
        <p:grpSp>
          <p:nvGrpSpPr>
            <p:cNvPr id="1835" name="Google Shape;1835;p33"/>
            <p:cNvGrpSpPr/>
            <p:nvPr/>
          </p:nvGrpSpPr>
          <p:grpSpPr>
            <a:xfrm>
              <a:off x="4828019" y="-249267"/>
              <a:ext cx="14319375" cy="1724151"/>
              <a:chOff x="1414013" y="-792175"/>
              <a:chExt cx="14319375" cy="1724151"/>
            </a:xfrm>
          </p:grpSpPr>
          <p:sp>
            <p:nvSpPr>
              <p:cNvPr id="1836" name="Google Shape;1836;p33"/>
              <p:cNvSpPr/>
              <p:nvPr/>
            </p:nvSpPr>
            <p:spPr>
              <a:xfrm>
                <a:off x="1414013" y="-792175"/>
                <a:ext cx="14319375" cy="1724151"/>
              </a:xfrm>
              <a:custGeom>
                <a:avLst/>
                <a:gdLst/>
                <a:ahLst/>
                <a:cxnLst/>
                <a:rect l="l" t="t" r="r" b="b"/>
                <a:pathLst>
                  <a:path w="120724" h="14536" extrusionOk="0">
                    <a:moveTo>
                      <a:pt x="0" y="0"/>
                    </a:moveTo>
                    <a:lnTo>
                      <a:pt x="0" y="1615"/>
                    </a:lnTo>
                    <a:cubicBezTo>
                      <a:pt x="1615" y="2019"/>
                      <a:pt x="1615" y="5653"/>
                      <a:pt x="4845" y="5249"/>
                    </a:cubicBezTo>
                    <a:cubicBezTo>
                      <a:pt x="8479" y="4845"/>
                      <a:pt x="9286" y="2423"/>
                      <a:pt x="14535" y="4441"/>
                    </a:cubicBezTo>
                    <a:cubicBezTo>
                      <a:pt x="20188" y="6460"/>
                      <a:pt x="21399" y="10902"/>
                      <a:pt x="29070" y="9690"/>
                    </a:cubicBezTo>
                    <a:cubicBezTo>
                      <a:pt x="36338" y="8479"/>
                      <a:pt x="38357" y="6057"/>
                      <a:pt x="44413" y="6460"/>
                    </a:cubicBezTo>
                    <a:cubicBezTo>
                      <a:pt x="50470" y="6864"/>
                      <a:pt x="50873" y="14535"/>
                      <a:pt x="58545" y="14535"/>
                    </a:cubicBezTo>
                    <a:cubicBezTo>
                      <a:pt x="65812" y="14535"/>
                      <a:pt x="72272" y="3634"/>
                      <a:pt x="77925" y="4441"/>
                    </a:cubicBezTo>
                    <a:cubicBezTo>
                      <a:pt x="83981" y="5653"/>
                      <a:pt x="84385" y="7268"/>
                      <a:pt x="90038" y="7672"/>
                    </a:cubicBezTo>
                    <a:cubicBezTo>
                      <a:pt x="93268" y="8075"/>
                      <a:pt x="96498" y="7672"/>
                      <a:pt x="100132" y="7268"/>
                    </a:cubicBezTo>
                    <a:cubicBezTo>
                      <a:pt x="102554" y="7672"/>
                      <a:pt x="105380" y="13728"/>
                      <a:pt x="110225" y="12920"/>
                    </a:cubicBezTo>
                    <a:cubicBezTo>
                      <a:pt x="114667" y="12113"/>
                      <a:pt x="113859" y="2826"/>
                      <a:pt x="120723" y="1615"/>
                    </a:cubicBezTo>
                    <a:lnTo>
                      <a:pt x="120723"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37" name="Google Shape;1837;p33"/>
              <p:cNvSpPr/>
              <p:nvPr/>
            </p:nvSpPr>
            <p:spPr>
              <a:xfrm>
                <a:off x="6457765" y="-63758"/>
                <a:ext cx="2413075" cy="975375"/>
              </a:xfrm>
              <a:custGeom>
                <a:avLst/>
                <a:gdLst/>
                <a:ahLst/>
                <a:cxnLst/>
                <a:rect l="l" t="t" r="r" b="b"/>
                <a:pathLst>
                  <a:path w="96523" h="39015" extrusionOk="0">
                    <a:moveTo>
                      <a:pt x="579" y="265"/>
                    </a:moveTo>
                    <a:cubicBezTo>
                      <a:pt x="1738" y="233"/>
                      <a:pt x="11263" y="-481"/>
                      <a:pt x="16676" y="646"/>
                    </a:cubicBezTo>
                    <a:cubicBezTo>
                      <a:pt x="22089" y="1773"/>
                      <a:pt x="28693" y="3979"/>
                      <a:pt x="33059" y="7027"/>
                    </a:cubicBezTo>
                    <a:cubicBezTo>
                      <a:pt x="37425" y="10075"/>
                      <a:pt x="40060" y="15759"/>
                      <a:pt x="42870" y="18934"/>
                    </a:cubicBezTo>
                    <a:cubicBezTo>
                      <a:pt x="45680" y="22109"/>
                      <a:pt x="47219" y="23902"/>
                      <a:pt x="49918" y="26077"/>
                    </a:cubicBezTo>
                    <a:cubicBezTo>
                      <a:pt x="52617" y="28252"/>
                      <a:pt x="55712" y="30380"/>
                      <a:pt x="59062" y="31983"/>
                    </a:cubicBezTo>
                    <a:cubicBezTo>
                      <a:pt x="62412" y="33587"/>
                      <a:pt x="65492" y="35079"/>
                      <a:pt x="70016" y="35698"/>
                    </a:cubicBezTo>
                    <a:cubicBezTo>
                      <a:pt x="74540" y="36317"/>
                      <a:pt x="81842" y="36111"/>
                      <a:pt x="86208" y="35698"/>
                    </a:cubicBezTo>
                    <a:cubicBezTo>
                      <a:pt x="90574" y="35285"/>
                      <a:pt x="95083" y="33332"/>
                      <a:pt x="96210" y="33221"/>
                    </a:cubicBezTo>
                    <a:cubicBezTo>
                      <a:pt x="97337" y="33110"/>
                      <a:pt x="95067" y="34174"/>
                      <a:pt x="92971" y="35031"/>
                    </a:cubicBezTo>
                    <a:cubicBezTo>
                      <a:pt x="90876" y="35888"/>
                      <a:pt x="86447" y="37714"/>
                      <a:pt x="83637" y="38365"/>
                    </a:cubicBezTo>
                    <a:cubicBezTo>
                      <a:pt x="80827" y="39016"/>
                      <a:pt x="78493" y="38889"/>
                      <a:pt x="76112" y="38936"/>
                    </a:cubicBezTo>
                    <a:cubicBezTo>
                      <a:pt x="73731" y="38984"/>
                      <a:pt x="72318" y="39158"/>
                      <a:pt x="69349" y="38650"/>
                    </a:cubicBezTo>
                    <a:cubicBezTo>
                      <a:pt x="66380" y="38142"/>
                      <a:pt x="61523" y="37142"/>
                      <a:pt x="58300" y="35888"/>
                    </a:cubicBezTo>
                    <a:cubicBezTo>
                      <a:pt x="55077" y="34634"/>
                      <a:pt x="53506" y="33904"/>
                      <a:pt x="50013" y="31126"/>
                    </a:cubicBezTo>
                    <a:cubicBezTo>
                      <a:pt x="46521" y="28348"/>
                      <a:pt x="40822" y="22680"/>
                      <a:pt x="37345" y="19219"/>
                    </a:cubicBezTo>
                    <a:cubicBezTo>
                      <a:pt x="33869" y="15758"/>
                      <a:pt x="31869" y="12822"/>
                      <a:pt x="29154" y="10361"/>
                    </a:cubicBezTo>
                    <a:cubicBezTo>
                      <a:pt x="26439" y="7901"/>
                      <a:pt x="24296" y="6044"/>
                      <a:pt x="21057" y="4456"/>
                    </a:cubicBezTo>
                    <a:cubicBezTo>
                      <a:pt x="17819" y="2869"/>
                      <a:pt x="13136" y="1535"/>
                      <a:pt x="9723" y="836"/>
                    </a:cubicBezTo>
                    <a:cubicBezTo>
                      <a:pt x="6310" y="138"/>
                      <a:pt x="-580" y="297"/>
                      <a:pt x="579" y="265"/>
                    </a:cubicBezTo>
                    <a:close/>
                  </a:path>
                </a:pathLst>
              </a:custGeom>
              <a:solidFill>
                <a:srgbClr val="2E2D2D">
                  <a:alpha val="30360"/>
                </a:srgbClr>
              </a:solidFill>
              <a:ln>
                <a:noFill/>
              </a:ln>
            </p:spPr>
          </p:sp>
          <p:sp>
            <p:nvSpPr>
              <p:cNvPr id="1838" name="Google Shape;1838;p33"/>
              <p:cNvSpPr/>
              <p:nvPr/>
            </p:nvSpPr>
            <p:spPr>
              <a:xfrm>
                <a:off x="2540175" y="-440970"/>
                <a:ext cx="2083525" cy="799275"/>
              </a:xfrm>
              <a:custGeom>
                <a:avLst/>
                <a:gdLst/>
                <a:ahLst/>
                <a:cxnLst/>
                <a:rect l="l" t="t" r="r" b="b"/>
                <a:pathLst>
                  <a:path w="83341" h="31971" extrusionOk="0">
                    <a:moveTo>
                      <a:pt x="1101" y="3542"/>
                    </a:moveTo>
                    <a:cubicBezTo>
                      <a:pt x="2265" y="3590"/>
                      <a:pt x="4594" y="2733"/>
                      <a:pt x="7388" y="2971"/>
                    </a:cubicBezTo>
                    <a:cubicBezTo>
                      <a:pt x="10182" y="3209"/>
                      <a:pt x="13611" y="3638"/>
                      <a:pt x="17865" y="4971"/>
                    </a:cubicBezTo>
                    <a:cubicBezTo>
                      <a:pt x="22120" y="6305"/>
                      <a:pt x="27999" y="8464"/>
                      <a:pt x="32915" y="10972"/>
                    </a:cubicBezTo>
                    <a:cubicBezTo>
                      <a:pt x="37832" y="13480"/>
                      <a:pt x="42924" y="17179"/>
                      <a:pt x="47364" y="20020"/>
                    </a:cubicBezTo>
                    <a:cubicBezTo>
                      <a:pt x="51804" y="22862"/>
                      <a:pt x="56032" y="26164"/>
                      <a:pt x="59556" y="28021"/>
                    </a:cubicBezTo>
                    <a:cubicBezTo>
                      <a:pt x="63080" y="29878"/>
                      <a:pt x="64557" y="30513"/>
                      <a:pt x="68510" y="31164"/>
                    </a:cubicBezTo>
                    <a:cubicBezTo>
                      <a:pt x="72463" y="31815"/>
                      <a:pt x="82432" y="32085"/>
                      <a:pt x="83273" y="31926"/>
                    </a:cubicBezTo>
                    <a:cubicBezTo>
                      <a:pt x="84114" y="31767"/>
                      <a:pt x="76987" y="31212"/>
                      <a:pt x="73558" y="30212"/>
                    </a:cubicBezTo>
                    <a:cubicBezTo>
                      <a:pt x="70129" y="29212"/>
                      <a:pt x="66398" y="28068"/>
                      <a:pt x="62699" y="25925"/>
                    </a:cubicBezTo>
                    <a:cubicBezTo>
                      <a:pt x="59000" y="23782"/>
                      <a:pt x="56318" y="20734"/>
                      <a:pt x="51365" y="17353"/>
                    </a:cubicBezTo>
                    <a:cubicBezTo>
                      <a:pt x="46412" y="13972"/>
                      <a:pt x="38553" y="8479"/>
                      <a:pt x="32981" y="5637"/>
                    </a:cubicBezTo>
                    <a:cubicBezTo>
                      <a:pt x="27409" y="2795"/>
                      <a:pt x="22520" y="1097"/>
                      <a:pt x="17932" y="303"/>
                    </a:cubicBezTo>
                    <a:cubicBezTo>
                      <a:pt x="13344" y="-491"/>
                      <a:pt x="8375" y="478"/>
                      <a:pt x="5454" y="875"/>
                    </a:cubicBezTo>
                    <a:cubicBezTo>
                      <a:pt x="2533" y="1272"/>
                      <a:pt x="1132" y="2240"/>
                      <a:pt x="406" y="2684"/>
                    </a:cubicBezTo>
                    <a:cubicBezTo>
                      <a:pt x="-319" y="3129"/>
                      <a:pt x="-63" y="3494"/>
                      <a:pt x="1101" y="3542"/>
                    </a:cubicBezTo>
                    <a:close/>
                  </a:path>
                </a:pathLst>
              </a:custGeom>
              <a:solidFill>
                <a:srgbClr val="2E2D2D">
                  <a:alpha val="30360"/>
                </a:srgbClr>
              </a:solidFill>
              <a:ln>
                <a:noFill/>
              </a:ln>
            </p:spPr>
          </p:sp>
          <p:sp>
            <p:nvSpPr>
              <p:cNvPr id="1839" name="Google Shape;1839;p33"/>
              <p:cNvSpPr/>
              <p:nvPr/>
            </p:nvSpPr>
            <p:spPr>
              <a:xfrm>
                <a:off x="7184649" y="105998"/>
                <a:ext cx="670900" cy="649400"/>
              </a:xfrm>
              <a:custGeom>
                <a:avLst/>
                <a:gdLst/>
                <a:ahLst/>
                <a:cxnLst/>
                <a:rect l="l" t="t" r="r" b="b"/>
                <a:pathLst>
                  <a:path w="26836" h="25976" extrusionOk="0">
                    <a:moveTo>
                      <a:pt x="460" y="808"/>
                    </a:moveTo>
                    <a:cubicBezTo>
                      <a:pt x="1603" y="2157"/>
                      <a:pt x="5984" y="6349"/>
                      <a:pt x="8556" y="9095"/>
                    </a:cubicBezTo>
                    <a:cubicBezTo>
                      <a:pt x="11128" y="11842"/>
                      <a:pt x="13763" y="15033"/>
                      <a:pt x="15890" y="17287"/>
                    </a:cubicBezTo>
                    <a:cubicBezTo>
                      <a:pt x="18017" y="19541"/>
                      <a:pt x="19509" y="21177"/>
                      <a:pt x="21319" y="22621"/>
                    </a:cubicBezTo>
                    <a:cubicBezTo>
                      <a:pt x="23129" y="24066"/>
                      <a:pt x="26257" y="25780"/>
                      <a:pt x="26749" y="25954"/>
                    </a:cubicBezTo>
                    <a:cubicBezTo>
                      <a:pt x="27241" y="26129"/>
                      <a:pt x="25447" y="24621"/>
                      <a:pt x="24272" y="23668"/>
                    </a:cubicBezTo>
                    <a:cubicBezTo>
                      <a:pt x="23097" y="22716"/>
                      <a:pt x="21732" y="22255"/>
                      <a:pt x="19700" y="20239"/>
                    </a:cubicBezTo>
                    <a:cubicBezTo>
                      <a:pt x="17668" y="18223"/>
                      <a:pt x="14160" y="13826"/>
                      <a:pt x="12080" y="11572"/>
                    </a:cubicBezTo>
                    <a:cubicBezTo>
                      <a:pt x="10000" y="9318"/>
                      <a:pt x="8952" y="8476"/>
                      <a:pt x="7222" y="6714"/>
                    </a:cubicBezTo>
                    <a:cubicBezTo>
                      <a:pt x="5492" y="4952"/>
                      <a:pt x="2825" y="1983"/>
                      <a:pt x="1698" y="999"/>
                    </a:cubicBezTo>
                    <a:cubicBezTo>
                      <a:pt x="571" y="15"/>
                      <a:pt x="-683" y="-541"/>
                      <a:pt x="460" y="808"/>
                    </a:cubicBezTo>
                    <a:close/>
                  </a:path>
                </a:pathLst>
              </a:custGeom>
              <a:solidFill>
                <a:srgbClr val="FFFFFF">
                  <a:alpha val="83930"/>
                </a:srgbClr>
              </a:solidFill>
              <a:ln>
                <a:noFill/>
              </a:ln>
            </p:spPr>
          </p:sp>
          <p:sp>
            <p:nvSpPr>
              <p:cNvPr id="1840" name="Google Shape;1840;p33"/>
              <p:cNvSpPr/>
              <p:nvPr/>
            </p:nvSpPr>
            <p:spPr>
              <a:xfrm rot="-446433">
                <a:off x="8053388" y="775487"/>
                <a:ext cx="554861" cy="92477"/>
              </a:xfrm>
              <a:custGeom>
                <a:avLst/>
                <a:gdLst/>
                <a:ahLst/>
                <a:cxnLst/>
                <a:rect l="l" t="t" r="r" b="b"/>
                <a:pathLst>
                  <a:path w="22194" h="3699" extrusionOk="0">
                    <a:moveTo>
                      <a:pt x="191" y="222"/>
                    </a:moveTo>
                    <a:cubicBezTo>
                      <a:pt x="382" y="444"/>
                      <a:pt x="4033" y="2128"/>
                      <a:pt x="6287" y="2699"/>
                    </a:cubicBezTo>
                    <a:cubicBezTo>
                      <a:pt x="8541" y="3271"/>
                      <a:pt x="11590" y="3556"/>
                      <a:pt x="13717" y="3651"/>
                    </a:cubicBezTo>
                    <a:cubicBezTo>
                      <a:pt x="15844" y="3746"/>
                      <a:pt x="17654" y="3461"/>
                      <a:pt x="19051" y="3270"/>
                    </a:cubicBezTo>
                    <a:cubicBezTo>
                      <a:pt x="20448" y="3080"/>
                      <a:pt x="22194" y="2603"/>
                      <a:pt x="22099" y="2508"/>
                    </a:cubicBezTo>
                    <a:cubicBezTo>
                      <a:pt x="22004" y="2413"/>
                      <a:pt x="20130" y="2636"/>
                      <a:pt x="18479" y="2699"/>
                    </a:cubicBezTo>
                    <a:cubicBezTo>
                      <a:pt x="16828" y="2763"/>
                      <a:pt x="14416" y="3111"/>
                      <a:pt x="12193" y="2889"/>
                    </a:cubicBezTo>
                    <a:cubicBezTo>
                      <a:pt x="9971" y="2667"/>
                      <a:pt x="7144" y="1810"/>
                      <a:pt x="5144" y="1365"/>
                    </a:cubicBezTo>
                    <a:cubicBezTo>
                      <a:pt x="3144" y="921"/>
                      <a:pt x="1" y="0"/>
                      <a:pt x="191" y="222"/>
                    </a:cubicBezTo>
                    <a:close/>
                  </a:path>
                </a:pathLst>
              </a:custGeom>
              <a:solidFill>
                <a:srgbClr val="FFFFFF">
                  <a:alpha val="83930"/>
                </a:srgbClr>
              </a:solidFill>
              <a:ln>
                <a:noFill/>
              </a:ln>
            </p:spPr>
          </p:sp>
          <p:sp>
            <p:nvSpPr>
              <p:cNvPr id="1841" name="Google Shape;1841;p33"/>
              <p:cNvSpPr/>
              <p:nvPr/>
            </p:nvSpPr>
            <p:spPr>
              <a:xfrm>
                <a:off x="6190159" y="-109537"/>
                <a:ext cx="726575" cy="85725"/>
              </a:xfrm>
              <a:custGeom>
                <a:avLst/>
                <a:gdLst/>
                <a:ahLst/>
                <a:cxnLst/>
                <a:rect l="l" t="t" r="r" b="b"/>
                <a:pathLst>
                  <a:path w="29063" h="3429" extrusionOk="0">
                    <a:moveTo>
                      <a:pt x="28429" y="3429"/>
                    </a:moveTo>
                    <a:cubicBezTo>
                      <a:pt x="27096" y="3429"/>
                      <a:pt x="23317" y="1461"/>
                      <a:pt x="18713" y="1334"/>
                    </a:cubicBezTo>
                    <a:cubicBezTo>
                      <a:pt x="14109" y="1207"/>
                      <a:pt x="3156" y="2667"/>
                      <a:pt x="806" y="2667"/>
                    </a:cubicBezTo>
                    <a:cubicBezTo>
                      <a:pt x="-1543" y="2667"/>
                      <a:pt x="2013" y="1779"/>
                      <a:pt x="4616" y="1334"/>
                    </a:cubicBezTo>
                    <a:cubicBezTo>
                      <a:pt x="7220" y="890"/>
                      <a:pt x="12744" y="0"/>
                      <a:pt x="16427" y="0"/>
                    </a:cubicBezTo>
                    <a:cubicBezTo>
                      <a:pt x="20110" y="0"/>
                      <a:pt x="24714" y="763"/>
                      <a:pt x="26714" y="1334"/>
                    </a:cubicBezTo>
                    <a:cubicBezTo>
                      <a:pt x="28714" y="1906"/>
                      <a:pt x="29763" y="3429"/>
                      <a:pt x="28429" y="3429"/>
                    </a:cubicBezTo>
                    <a:close/>
                  </a:path>
                </a:pathLst>
              </a:custGeom>
              <a:solidFill>
                <a:srgbClr val="FFFFFF">
                  <a:alpha val="83930"/>
                </a:srgbClr>
              </a:solidFill>
              <a:ln>
                <a:noFill/>
              </a:ln>
            </p:spPr>
          </p:sp>
          <p:sp>
            <p:nvSpPr>
              <p:cNvPr id="1842" name="Google Shape;1842;p33"/>
              <p:cNvSpPr/>
              <p:nvPr/>
            </p:nvSpPr>
            <p:spPr>
              <a:xfrm>
                <a:off x="4700065" y="129466"/>
                <a:ext cx="907725" cy="212025"/>
              </a:xfrm>
              <a:custGeom>
                <a:avLst/>
                <a:gdLst/>
                <a:ahLst/>
                <a:cxnLst/>
                <a:rect l="l" t="t" r="r" b="b"/>
                <a:pathLst>
                  <a:path w="36309" h="8481" extrusionOk="0">
                    <a:moveTo>
                      <a:pt x="35835" y="346"/>
                    </a:moveTo>
                    <a:cubicBezTo>
                      <a:pt x="33962" y="1076"/>
                      <a:pt x="22849" y="4220"/>
                      <a:pt x="18118" y="5490"/>
                    </a:cubicBezTo>
                    <a:cubicBezTo>
                      <a:pt x="13387" y="6760"/>
                      <a:pt x="10466" y="7490"/>
                      <a:pt x="7450" y="7966"/>
                    </a:cubicBezTo>
                    <a:cubicBezTo>
                      <a:pt x="4434" y="8442"/>
                      <a:pt x="-360" y="8633"/>
                      <a:pt x="21" y="8347"/>
                    </a:cubicBezTo>
                    <a:cubicBezTo>
                      <a:pt x="402" y="8061"/>
                      <a:pt x="4847" y="7459"/>
                      <a:pt x="9736" y="6252"/>
                    </a:cubicBezTo>
                    <a:cubicBezTo>
                      <a:pt x="14626" y="5046"/>
                      <a:pt x="25008" y="2092"/>
                      <a:pt x="29358" y="1108"/>
                    </a:cubicBezTo>
                    <a:cubicBezTo>
                      <a:pt x="33708" y="124"/>
                      <a:pt x="37708" y="-384"/>
                      <a:pt x="35835" y="346"/>
                    </a:cubicBezTo>
                    <a:close/>
                  </a:path>
                </a:pathLst>
              </a:custGeom>
              <a:solidFill>
                <a:srgbClr val="FFFFFF">
                  <a:alpha val="83930"/>
                </a:srgbClr>
              </a:solidFill>
              <a:ln>
                <a:noFill/>
              </a:ln>
            </p:spPr>
          </p:sp>
          <p:sp>
            <p:nvSpPr>
              <p:cNvPr id="1843" name="Google Shape;1843;p33"/>
              <p:cNvSpPr/>
              <p:nvPr/>
            </p:nvSpPr>
            <p:spPr>
              <a:xfrm rot="586461">
                <a:off x="4170609" y="255664"/>
                <a:ext cx="144903" cy="66977"/>
              </a:xfrm>
              <a:prstGeom prst="ellipse">
                <a:avLst/>
              </a:prstGeom>
              <a:solidFill>
                <a:srgbClr val="FFFFFF">
                  <a:alpha val="839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44" name="Google Shape;1844;p33"/>
              <p:cNvSpPr/>
              <p:nvPr/>
            </p:nvSpPr>
            <p:spPr>
              <a:xfrm>
                <a:off x="2709081" y="-401385"/>
                <a:ext cx="964100" cy="379600"/>
              </a:xfrm>
              <a:custGeom>
                <a:avLst/>
                <a:gdLst/>
                <a:ahLst/>
                <a:cxnLst/>
                <a:rect l="l" t="t" r="r" b="b"/>
                <a:pathLst>
                  <a:path w="38564" h="15184" extrusionOk="0">
                    <a:moveTo>
                      <a:pt x="222" y="244"/>
                    </a:moveTo>
                    <a:cubicBezTo>
                      <a:pt x="-222" y="339"/>
                      <a:pt x="6127" y="-105"/>
                      <a:pt x="10318" y="1006"/>
                    </a:cubicBezTo>
                    <a:cubicBezTo>
                      <a:pt x="14509" y="2117"/>
                      <a:pt x="20860" y="4593"/>
                      <a:pt x="25368" y="6911"/>
                    </a:cubicBezTo>
                    <a:cubicBezTo>
                      <a:pt x="29877" y="9229"/>
                      <a:pt x="35464" y="14023"/>
                      <a:pt x="37369" y="14912"/>
                    </a:cubicBezTo>
                    <a:cubicBezTo>
                      <a:pt x="39274" y="15801"/>
                      <a:pt x="38640" y="13928"/>
                      <a:pt x="36798" y="12245"/>
                    </a:cubicBezTo>
                    <a:cubicBezTo>
                      <a:pt x="34957" y="10562"/>
                      <a:pt x="30289" y="6785"/>
                      <a:pt x="26320" y="4816"/>
                    </a:cubicBezTo>
                    <a:cubicBezTo>
                      <a:pt x="22351" y="2848"/>
                      <a:pt x="17335" y="1196"/>
                      <a:pt x="12985" y="434"/>
                    </a:cubicBezTo>
                    <a:cubicBezTo>
                      <a:pt x="8635" y="-328"/>
                      <a:pt x="667" y="149"/>
                      <a:pt x="222" y="244"/>
                    </a:cubicBezTo>
                    <a:close/>
                  </a:path>
                </a:pathLst>
              </a:custGeom>
              <a:solidFill>
                <a:srgbClr val="FFFFFF">
                  <a:alpha val="83930"/>
                </a:srgbClr>
              </a:solidFill>
              <a:ln>
                <a:noFill/>
              </a:ln>
            </p:spPr>
          </p:sp>
          <p:sp>
            <p:nvSpPr>
              <p:cNvPr id="1845" name="Google Shape;1845;p33"/>
              <p:cNvSpPr/>
              <p:nvPr/>
            </p:nvSpPr>
            <p:spPr>
              <a:xfrm>
                <a:off x="3712381" y="-6746"/>
                <a:ext cx="400050" cy="256400"/>
              </a:xfrm>
              <a:custGeom>
                <a:avLst/>
                <a:gdLst/>
                <a:ahLst/>
                <a:cxnLst/>
                <a:rect l="l" t="t" r="r" b="b"/>
                <a:pathLst>
                  <a:path w="16002" h="10256" extrusionOk="0">
                    <a:moveTo>
                      <a:pt x="95" y="79"/>
                    </a:moveTo>
                    <a:cubicBezTo>
                      <a:pt x="-95" y="238"/>
                      <a:pt x="6794" y="4873"/>
                      <a:pt x="9429" y="6556"/>
                    </a:cubicBezTo>
                    <a:cubicBezTo>
                      <a:pt x="12064" y="8239"/>
                      <a:pt x="15716" y="10335"/>
                      <a:pt x="15906" y="10176"/>
                    </a:cubicBezTo>
                    <a:cubicBezTo>
                      <a:pt x="16097" y="10017"/>
                      <a:pt x="13207" y="7287"/>
                      <a:pt x="10572" y="5604"/>
                    </a:cubicBezTo>
                    <a:cubicBezTo>
                      <a:pt x="7937" y="3921"/>
                      <a:pt x="286" y="-80"/>
                      <a:pt x="95" y="79"/>
                    </a:cubicBezTo>
                    <a:close/>
                  </a:path>
                </a:pathLst>
              </a:custGeom>
              <a:solidFill>
                <a:srgbClr val="FFFFFF">
                  <a:alpha val="83930"/>
                </a:srgbClr>
              </a:solidFill>
              <a:ln>
                <a:noFill/>
              </a:ln>
            </p:spPr>
          </p:sp>
          <p:sp>
            <p:nvSpPr>
              <p:cNvPr id="1846" name="Google Shape;1846;p33"/>
              <p:cNvSpPr/>
              <p:nvPr/>
            </p:nvSpPr>
            <p:spPr>
              <a:xfrm rot="1101591">
                <a:off x="7880241" y="724836"/>
                <a:ext cx="144769" cy="66977"/>
              </a:xfrm>
              <a:prstGeom prst="ellipse">
                <a:avLst/>
              </a:prstGeom>
              <a:solidFill>
                <a:srgbClr val="FFFFFF">
                  <a:alpha val="839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847" name="Google Shape;1847;p33"/>
            <p:cNvSpPr/>
            <p:nvPr/>
          </p:nvSpPr>
          <p:spPr>
            <a:xfrm>
              <a:off x="5151734" y="176027"/>
              <a:ext cx="774425" cy="170050"/>
            </a:xfrm>
            <a:custGeom>
              <a:avLst/>
              <a:gdLst/>
              <a:ahLst/>
              <a:cxnLst/>
              <a:rect l="l" t="t" r="r" b="b"/>
              <a:pathLst>
                <a:path w="30977" h="6802" extrusionOk="0">
                  <a:moveTo>
                    <a:pt x="30723" y="8"/>
                  </a:moveTo>
                  <a:cubicBezTo>
                    <a:pt x="31231" y="-8"/>
                    <a:pt x="26023" y="1579"/>
                    <a:pt x="23388" y="2484"/>
                  </a:cubicBezTo>
                  <a:cubicBezTo>
                    <a:pt x="20753" y="3389"/>
                    <a:pt x="17705" y="4723"/>
                    <a:pt x="14911" y="5437"/>
                  </a:cubicBezTo>
                  <a:cubicBezTo>
                    <a:pt x="12117" y="6151"/>
                    <a:pt x="9101" y="6897"/>
                    <a:pt x="6624" y="6770"/>
                  </a:cubicBezTo>
                  <a:cubicBezTo>
                    <a:pt x="4148" y="6643"/>
                    <a:pt x="-154" y="4881"/>
                    <a:pt x="52" y="4675"/>
                  </a:cubicBezTo>
                  <a:cubicBezTo>
                    <a:pt x="259" y="4469"/>
                    <a:pt x="4482" y="5881"/>
                    <a:pt x="7863" y="5532"/>
                  </a:cubicBezTo>
                  <a:cubicBezTo>
                    <a:pt x="11244" y="5183"/>
                    <a:pt x="16530" y="3500"/>
                    <a:pt x="20340" y="2579"/>
                  </a:cubicBezTo>
                  <a:cubicBezTo>
                    <a:pt x="24150" y="1658"/>
                    <a:pt x="30215" y="24"/>
                    <a:pt x="30723" y="8"/>
                  </a:cubicBezTo>
                  <a:close/>
                </a:path>
              </a:pathLst>
            </a:custGeom>
            <a:solidFill>
              <a:srgbClr val="FFFFFF">
                <a:alpha val="83930"/>
              </a:srgbClr>
            </a:solidFill>
            <a:ln>
              <a:noFill/>
            </a:ln>
          </p:spPr>
        </p:sp>
      </p:grpSp>
      <p:grpSp>
        <p:nvGrpSpPr>
          <p:cNvPr id="1848" name="Google Shape;1848;p33"/>
          <p:cNvGrpSpPr/>
          <p:nvPr/>
        </p:nvGrpSpPr>
        <p:grpSpPr>
          <a:xfrm rot="525952">
            <a:off x="8012875" y="243790"/>
            <a:ext cx="962499" cy="1005462"/>
            <a:chOff x="3407372" y="4057682"/>
            <a:chExt cx="871034" cy="910008"/>
          </a:xfrm>
        </p:grpSpPr>
        <p:sp>
          <p:nvSpPr>
            <p:cNvPr id="1849" name="Google Shape;1849;p33"/>
            <p:cNvSpPr/>
            <p:nvPr/>
          </p:nvSpPr>
          <p:spPr>
            <a:xfrm>
              <a:off x="3408036" y="4058644"/>
              <a:ext cx="869760" cy="908187"/>
            </a:xfrm>
            <a:custGeom>
              <a:avLst/>
              <a:gdLst/>
              <a:ahLst/>
              <a:cxnLst/>
              <a:rect l="l" t="t" r="r" b="b"/>
              <a:pathLst>
                <a:path w="19103" h="19947" extrusionOk="0">
                  <a:moveTo>
                    <a:pt x="5149" y="0"/>
                  </a:moveTo>
                  <a:cubicBezTo>
                    <a:pt x="5008" y="0"/>
                    <a:pt x="4839" y="28"/>
                    <a:pt x="4698" y="28"/>
                  </a:cubicBezTo>
                  <a:cubicBezTo>
                    <a:pt x="4530" y="56"/>
                    <a:pt x="4389" y="85"/>
                    <a:pt x="4220" y="113"/>
                  </a:cubicBezTo>
                  <a:cubicBezTo>
                    <a:pt x="3967" y="197"/>
                    <a:pt x="3714" y="281"/>
                    <a:pt x="3461" y="366"/>
                  </a:cubicBezTo>
                  <a:cubicBezTo>
                    <a:pt x="3376" y="394"/>
                    <a:pt x="3320" y="450"/>
                    <a:pt x="3264" y="478"/>
                  </a:cubicBezTo>
                  <a:cubicBezTo>
                    <a:pt x="3179" y="507"/>
                    <a:pt x="3067" y="535"/>
                    <a:pt x="2982" y="591"/>
                  </a:cubicBezTo>
                  <a:cubicBezTo>
                    <a:pt x="2898" y="647"/>
                    <a:pt x="2785" y="703"/>
                    <a:pt x="2701" y="788"/>
                  </a:cubicBezTo>
                  <a:cubicBezTo>
                    <a:pt x="2560" y="844"/>
                    <a:pt x="2448" y="929"/>
                    <a:pt x="2335" y="1013"/>
                  </a:cubicBezTo>
                  <a:cubicBezTo>
                    <a:pt x="2223" y="1097"/>
                    <a:pt x="2166" y="1154"/>
                    <a:pt x="2082" y="1210"/>
                  </a:cubicBezTo>
                  <a:cubicBezTo>
                    <a:pt x="2026" y="1294"/>
                    <a:pt x="1969" y="1351"/>
                    <a:pt x="1913" y="1407"/>
                  </a:cubicBezTo>
                  <a:cubicBezTo>
                    <a:pt x="1829" y="1463"/>
                    <a:pt x="1801" y="1491"/>
                    <a:pt x="1744" y="1547"/>
                  </a:cubicBezTo>
                  <a:cubicBezTo>
                    <a:pt x="1294" y="2026"/>
                    <a:pt x="929" y="2617"/>
                    <a:pt x="703" y="3264"/>
                  </a:cubicBezTo>
                  <a:cubicBezTo>
                    <a:pt x="703" y="3292"/>
                    <a:pt x="675" y="3348"/>
                    <a:pt x="647" y="3376"/>
                  </a:cubicBezTo>
                  <a:cubicBezTo>
                    <a:pt x="591" y="3517"/>
                    <a:pt x="563" y="3629"/>
                    <a:pt x="535" y="3770"/>
                  </a:cubicBezTo>
                  <a:cubicBezTo>
                    <a:pt x="478" y="3911"/>
                    <a:pt x="450" y="4023"/>
                    <a:pt x="422" y="4136"/>
                  </a:cubicBezTo>
                  <a:lnTo>
                    <a:pt x="422" y="4164"/>
                  </a:lnTo>
                  <a:cubicBezTo>
                    <a:pt x="0" y="6218"/>
                    <a:pt x="450" y="8384"/>
                    <a:pt x="1688" y="10072"/>
                  </a:cubicBezTo>
                  <a:cubicBezTo>
                    <a:pt x="1744" y="10156"/>
                    <a:pt x="1801" y="10213"/>
                    <a:pt x="1885" y="10297"/>
                  </a:cubicBezTo>
                  <a:lnTo>
                    <a:pt x="1913" y="10297"/>
                  </a:lnTo>
                  <a:lnTo>
                    <a:pt x="1941" y="10353"/>
                  </a:lnTo>
                  <a:cubicBezTo>
                    <a:pt x="2026" y="10409"/>
                    <a:pt x="2110" y="10466"/>
                    <a:pt x="2195" y="10522"/>
                  </a:cubicBezTo>
                  <a:lnTo>
                    <a:pt x="2251" y="10550"/>
                  </a:lnTo>
                  <a:cubicBezTo>
                    <a:pt x="2335" y="10606"/>
                    <a:pt x="2420" y="10635"/>
                    <a:pt x="2504" y="10663"/>
                  </a:cubicBezTo>
                  <a:lnTo>
                    <a:pt x="2588" y="10691"/>
                  </a:lnTo>
                  <a:cubicBezTo>
                    <a:pt x="2673" y="10719"/>
                    <a:pt x="2729" y="10719"/>
                    <a:pt x="2813" y="10747"/>
                  </a:cubicBezTo>
                  <a:lnTo>
                    <a:pt x="3292" y="10747"/>
                  </a:lnTo>
                  <a:lnTo>
                    <a:pt x="3461" y="10719"/>
                  </a:lnTo>
                  <a:lnTo>
                    <a:pt x="3601" y="10691"/>
                  </a:lnTo>
                  <a:cubicBezTo>
                    <a:pt x="3686" y="10663"/>
                    <a:pt x="3742" y="10635"/>
                    <a:pt x="3798" y="10606"/>
                  </a:cubicBezTo>
                  <a:lnTo>
                    <a:pt x="3911" y="10578"/>
                  </a:lnTo>
                  <a:cubicBezTo>
                    <a:pt x="4023" y="10522"/>
                    <a:pt x="4108" y="10466"/>
                    <a:pt x="4192" y="10381"/>
                  </a:cubicBezTo>
                  <a:cubicBezTo>
                    <a:pt x="4558" y="10100"/>
                    <a:pt x="4783" y="9706"/>
                    <a:pt x="4867" y="9284"/>
                  </a:cubicBezTo>
                  <a:cubicBezTo>
                    <a:pt x="4867" y="9228"/>
                    <a:pt x="4867" y="9172"/>
                    <a:pt x="4895" y="9115"/>
                  </a:cubicBezTo>
                  <a:cubicBezTo>
                    <a:pt x="4895" y="9059"/>
                    <a:pt x="4895" y="9031"/>
                    <a:pt x="4895" y="8975"/>
                  </a:cubicBezTo>
                  <a:cubicBezTo>
                    <a:pt x="4895" y="8918"/>
                    <a:pt x="4895" y="8862"/>
                    <a:pt x="4895" y="8778"/>
                  </a:cubicBezTo>
                  <a:cubicBezTo>
                    <a:pt x="4867" y="8721"/>
                    <a:pt x="4867" y="8665"/>
                    <a:pt x="4867" y="8581"/>
                  </a:cubicBezTo>
                  <a:cubicBezTo>
                    <a:pt x="4867" y="8553"/>
                    <a:pt x="4839" y="8525"/>
                    <a:pt x="4839" y="8468"/>
                  </a:cubicBezTo>
                  <a:lnTo>
                    <a:pt x="4839" y="8440"/>
                  </a:lnTo>
                  <a:cubicBezTo>
                    <a:pt x="4755" y="8243"/>
                    <a:pt x="4670" y="8046"/>
                    <a:pt x="4558" y="7877"/>
                  </a:cubicBezTo>
                  <a:cubicBezTo>
                    <a:pt x="4333" y="7596"/>
                    <a:pt x="4164" y="7259"/>
                    <a:pt x="4079" y="6921"/>
                  </a:cubicBezTo>
                  <a:cubicBezTo>
                    <a:pt x="3995" y="6583"/>
                    <a:pt x="3939" y="6246"/>
                    <a:pt x="3911" y="5936"/>
                  </a:cubicBezTo>
                  <a:cubicBezTo>
                    <a:pt x="3883" y="5683"/>
                    <a:pt x="3911" y="5458"/>
                    <a:pt x="3939" y="5233"/>
                  </a:cubicBezTo>
                  <a:cubicBezTo>
                    <a:pt x="3939" y="5120"/>
                    <a:pt x="3967" y="5008"/>
                    <a:pt x="3967" y="4895"/>
                  </a:cubicBezTo>
                  <a:cubicBezTo>
                    <a:pt x="3995" y="4783"/>
                    <a:pt x="4023" y="4670"/>
                    <a:pt x="4079" y="4586"/>
                  </a:cubicBezTo>
                  <a:cubicBezTo>
                    <a:pt x="4136" y="4361"/>
                    <a:pt x="4248" y="4164"/>
                    <a:pt x="4389" y="3995"/>
                  </a:cubicBezTo>
                  <a:lnTo>
                    <a:pt x="4501" y="3911"/>
                  </a:lnTo>
                  <a:lnTo>
                    <a:pt x="4586" y="3826"/>
                  </a:lnTo>
                  <a:lnTo>
                    <a:pt x="4642" y="3798"/>
                  </a:lnTo>
                  <a:lnTo>
                    <a:pt x="4727" y="3770"/>
                  </a:lnTo>
                  <a:lnTo>
                    <a:pt x="4755" y="3770"/>
                  </a:lnTo>
                  <a:lnTo>
                    <a:pt x="4839" y="3714"/>
                  </a:lnTo>
                  <a:cubicBezTo>
                    <a:pt x="4895" y="3686"/>
                    <a:pt x="4980" y="3657"/>
                    <a:pt x="5036" y="3657"/>
                  </a:cubicBezTo>
                  <a:cubicBezTo>
                    <a:pt x="5134" y="3629"/>
                    <a:pt x="5233" y="3615"/>
                    <a:pt x="5331" y="3615"/>
                  </a:cubicBezTo>
                  <a:cubicBezTo>
                    <a:pt x="5430" y="3615"/>
                    <a:pt x="5528" y="3629"/>
                    <a:pt x="5627" y="3657"/>
                  </a:cubicBezTo>
                  <a:cubicBezTo>
                    <a:pt x="5824" y="3686"/>
                    <a:pt x="6021" y="3770"/>
                    <a:pt x="6218" y="3883"/>
                  </a:cubicBezTo>
                  <a:cubicBezTo>
                    <a:pt x="6443" y="3995"/>
                    <a:pt x="6668" y="4164"/>
                    <a:pt x="6865" y="4333"/>
                  </a:cubicBezTo>
                  <a:cubicBezTo>
                    <a:pt x="7259" y="4727"/>
                    <a:pt x="7624" y="5149"/>
                    <a:pt x="7962" y="5627"/>
                  </a:cubicBezTo>
                  <a:cubicBezTo>
                    <a:pt x="8243" y="6049"/>
                    <a:pt x="8496" y="6471"/>
                    <a:pt x="8721" y="6865"/>
                  </a:cubicBezTo>
                  <a:cubicBezTo>
                    <a:pt x="8862" y="7118"/>
                    <a:pt x="9003" y="7371"/>
                    <a:pt x="9115" y="7568"/>
                  </a:cubicBezTo>
                  <a:cubicBezTo>
                    <a:pt x="9228" y="7793"/>
                    <a:pt x="9312" y="7990"/>
                    <a:pt x="9425" y="8187"/>
                  </a:cubicBezTo>
                  <a:cubicBezTo>
                    <a:pt x="9622" y="8553"/>
                    <a:pt x="9819" y="8918"/>
                    <a:pt x="10016" y="9312"/>
                  </a:cubicBezTo>
                  <a:lnTo>
                    <a:pt x="10072" y="9397"/>
                  </a:lnTo>
                  <a:cubicBezTo>
                    <a:pt x="10747" y="10606"/>
                    <a:pt x="11422" y="11788"/>
                    <a:pt x="12126" y="12941"/>
                  </a:cubicBezTo>
                  <a:cubicBezTo>
                    <a:pt x="12351" y="13335"/>
                    <a:pt x="12576" y="13729"/>
                    <a:pt x="12829" y="14123"/>
                  </a:cubicBezTo>
                  <a:cubicBezTo>
                    <a:pt x="13054" y="14545"/>
                    <a:pt x="13307" y="14967"/>
                    <a:pt x="13560" y="15389"/>
                  </a:cubicBezTo>
                  <a:cubicBezTo>
                    <a:pt x="13729" y="15698"/>
                    <a:pt x="13898" y="16036"/>
                    <a:pt x="14095" y="16346"/>
                  </a:cubicBezTo>
                  <a:cubicBezTo>
                    <a:pt x="14573" y="17218"/>
                    <a:pt x="15023" y="18118"/>
                    <a:pt x="15445" y="18962"/>
                  </a:cubicBezTo>
                  <a:cubicBezTo>
                    <a:pt x="15502" y="19074"/>
                    <a:pt x="15558" y="19159"/>
                    <a:pt x="15614" y="19271"/>
                  </a:cubicBezTo>
                  <a:lnTo>
                    <a:pt x="15699" y="19328"/>
                  </a:lnTo>
                  <a:cubicBezTo>
                    <a:pt x="15727" y="19384"/>
                    <a:pt x="15783" y="19440"/>
                    <a:pt x="15839" y="19496"/>
                  </a:cubicBezTo>
                  <a:lnTo>
                    <a:pt x="15924" y="19581"/>
                  </a:lnTo>
                  <a:cubicBezTo>
                    <a:pt x="15980" y="19609"/>
                    <a:pt x="16036" y="19665"/>
                    <a:pt x="16092" y="19693"/>
                  </a:cubicBezTo>
                  <a:lnTo>
                    <a:pt x="16205" y="19778"/>
                  </a:lnTo>
                  <a:lnTo>
                    <a:pt x="16261" y="19806"/>
                  </a:lnTo>
                  <a:lnTo>
                    <a:pt x="16317" y="19834"/>
                  </a:lnTo>
                  <a:lnTo>
                    <a:pt x="16458" y="19890"/>
                  </a:lnTo>
                  <a:lnTo>
                    <a:pt x="16486" y="19890"/>
                  </a:lnTo>
                  <a:lnTo>
                    <a:pt x="16599" y="19918"/>
                  </a:lnTo>
                  <a:lnTo>
                    <a:pt x="16683" y="19947"/>
                  </a:lnTo>
                  <a:lnTo>
                    <a:pt x="17499" y="19947"/>
                  </a:lnTo>
                  <a:lnTo>
                    <a:pt x="17555" y="19918"/>
                  </a:lnTo>
                  <a:lnTo>
                    <a:pt x="17612" y="19918"/>
                  </a:lnTo>
                  <a:cubicBezTo>
                    <a:pt x="17668" y="19890"/>
                    <a:pt x="17752" y="19862"/>
                    <a:pt x="17809" y="19834"/>
                  </a:cubicBezTo>
                  <a:cubicBezTo>
                    <a:pt x="17921" y="19778"/>
                    <a:pt x="18005" y="19722"/>
                    <a:pt x="18090" y="19665"/>
                  </a:cubicBezTo>
                  <a:cubicBezTo>
                    <a:pt x="18849" y="19159"/>
                    <a:pt x="19103" y="18174"/>
                    <a:pt x="18709" y="17358"/>
                  </a:cubicBezTo>
                  <a:cubicBezTo>
                    <a:pt x="18596" y="17133"/>
                    <a:pt x="18484" y="16936"/>
                    <a:pt x="18371" y="16711"/>
                  </a:cubicBezTo>
                  <a:cubicBezTo>
                    <a:pt x="17583" y="15136"/>
                    <a:pt x="16711" y="13589"/>
                    <a:pt x="15811" y="12069"/>
                  </a:cubicBezTo>
                  <a:cubicBezTo>
                    <a:pt x="15811" y="12069"/>
                    <a:pt x="15811" y="12041"/>
                    <a:pt x="15811" y="12041"/>
                  </a:cubicBezTo>
                  <a:lnTo>
                    <a:pt x="15220" y="11057"/>
                  </a:lnTo>
                  <a:lnTo>
                    <a:pt x="14826" y="10381"/>
                  </a:lnTo>
                  <a:lnTo>
                    <a:pt x="14376" y="9622"/>
                  </a:lnTo>
                  <a:lnTo>
                    <a:pt x="14011" y="8975"/>
                  </a:lnTo>
                  <a:cubicBezTo>
                    <a:pt x="13814" y="8665"/>
                    <a:pt x="13617" y="8328"/>
                    <a:pt x="13448" y="7990"/>
                  </a:cubicBezTo>
                  <a:cubicBezTo>
                    <a:pt x="13307" y="7737"/>
                    <a:pt x="13167" y="7484"/>
                    <a:pt x="13026" y="7230"/>
                  </a:cubicBezTo>
                  <a:lnTo>
                    <a:pt x="12801" y="6837"/>
                  </a:lnTo>
                  <a:cubicBezTo>
                    <a:pt x="12632" y="6527"/>
                    <a:pt x="12463" y="6218"/>
                    <a:pt x="12323" y="5908"/>
                  </a:cubicBezTo>
                  <a:cubicBezTo>
                    <a:pt x="11253" y="3826"/>
                    <a:pt x="10128" y="2279"/>
                    <a:pt x="8890" y="1294"/>
                  </a:cubicBezTo>
                  <a:lnTo>
                    <a:pt x="8834" y="1238"/>
                  </a:lnTo>
                  <a:cubicBezTo>
                    <a:pt x="8665" y="1125"/>
                    <a:pt x="8496" y="985"/>
                    <a:pt x="8356" y="900"/>
                  </a:cubicBezTo>
                  <a:lnTo>
                    <a:pt x="8215" y="816"/>
                  </a:lnTo>
                  <a:cubicBezTo>
                    <a:pt x="8046" y="703"/>
                    <a:pt x="7877" y="591"/>
                    <a:pt x="7681" y="507"/>
                  </a:cubicBezTo>
                  <a:lnTo>
                    <a:pt x="7652" y="507"/>
                  </a:lnTo>
                  <a:cubicBezTo>
                    <a:pt x="7033" y="197"/>
                    <a:pt x="6386" y="28"/>
                    <a:pt x="5711" y="0"/>
                  </a:cubicBezTo>
                  <a:close/>
                </a:path>
              </a:pathLst>
            </a:custGeom>
            <a:solidFill>
              <a:schemeClr val="lt1"/>
            </a:solidFill>
            <a:ln w="114300" cap="flat" cmpd="sng">
              <a:solidFill>
                <a:schemeClr val="lt1"/>
              </a:solidFill>
              <a:prstDash val="solid"/>
              <a:round/>
              <a:headEnd type="none" w="sm" len="sm"/>
              <a:tailEnd type="none" w="sm" len="sm"/>
            </a:ln>
            <a:effectLst>
              <a:outerShdw blurRad="57150" dist="19050" dir="5400000" algn="bl" rotWithShape="0">
                <a:schemeClr val="dk1">
                  <a:alpha val="50000"/>
                </a:scheme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850" name="Google Shape;1850;p33"/>
            <p:cNvGrpSpPr/>
            <p:nvPr/>
          </p:nvGrpSpPr>
          <p:grpSpPr>
            <a:xfrm>
              <a:off x="3407372" y="4057682"/>
              <a:ext cx="871034" cy="910008"/>
              <a:chOff x="1129950" y="1915100"/>
              <a:chExt cx="478275" cy="499675"/>
            </a:xfrm>
          </p:grpSpPr>
          <p:sp>
            <p:nvSpPr>
              <p:cNvPr id="1851" name="Google Shape;1851;p33"/>
              <p:cNvSpPr/>
              <p:nvPr/>
            </p:nvSpPr>
            <p:spPr>
              <a:xfrm>
                <a:off x="1129950" y="1915350"/>
                <a:ext cx="478275" cy="499425"/>
              </a:xfrm>
              <a:custGeom>
                <a:avLst/>
                <a:gdLst/>
                <a:ahLst/>
                <a:cxnLst/>
                <a:rect l="l" t="t" r="r" b="b"/>
                <a:pathLst>
                  <a:path w="19131" h="19977" extrusionOk="0">
                    <a:moveTo>
                      <a:pt x="5512" y="0"/>
                    </a:moveTo>
                    <a:cubicBezTo>
                      <a:pt x="5115" y="0"/>
                      <a:pt x="4713" y="48"/>
                      <a:pt x="4304" y="142"/>
                    </a:cubicBezTo>
                    <a:cubicBezTo>
                      <a:pt x="2616" y="508"/>
                      <a:pt x="1266" y="1746"/>
                      <a:pt x="760" y="3378"/>
                    </a:cubicBezTo>
                    <a:cubicBezTo>
                      <a:pt x="0" y="5656"/>
                      <a:pt x="366" y="8160"/>
                      <a:pt x="1772" y="10101"/>
                    </a:cubicBezTo>
                    <a:cubicBezTo>
                      <a:pt x="2171" y="10576"/>
                      <a:pt x="2657" y="10774"/>
                      <a:pt x="3128" y="10774"/>
                    </a:cubicBezTo>
                    <a:cubicBezTo>
                      <a:pt x="4419" y="10774"/>
                      <a:pt x="5603" y="9288"/>
                      <a:pt x="4614" y="7907"/>
                    </a:cubicBezTo>
                    <a:cubicBezTo>
                      <a:pt x="3967" y="6922"/>
                      <a:pt x="3798" y="5713"/>
                      <a:pt x="4136" y="4587"/>
                    </a:cubicBezTo>
                    <a:cubicBezTo>
                      <a:pt x="4276" y="4109"/>
                      <a:pt x="4642" y="3743"/>
                      <a:pt x="5120" y="3631"/>
                    </a:cubicBezTo>
                    <a:cubicBezTo>
                      <a:pt x="5228" y="3604"/>
                      <a:pt x="5336" y="3592"/>
                      <a:pt x="5444" y="3592"/>
                    </a:cubicBezTo>
                    <a:cubicBezTo>
                      <a:pt x="6940" y="3592"/>
                      <a:pt x="8410" y="6019"/>
                      <a:pt x="9171" y="7541"/>
                    </a:cubicBezTo>
                    <a:cubicBezTo>
                      <a:pt x="10100" y="9398"/>
                      <a:pt x="11169" y="11170"/>
                      <a:pt x="12182" y="12915"/>
                    </a:cubicBezTo>
                    <a:cubicBezTo>
                      <a:pt x="13420" y="14968"/>
                      <a:pt x="14573" y="16910"/>
                      <a:pt x="15530" y="18935"/>
                    </a:cubicBezTo>
                    <a:cubicBezTo>
                      <a:pt x="15837" y="19590"/>
                      <a:pt x="16486" y="19977"/>
                      <a:pt x="17163" y="19977"/>
                    </a:cubicBezTo>
                    <a:cubicBezTo>
                      <a:pt x="17417" y="19977"/>
                      <a:pt x="17675" y="19922"/>
                      <a:pt x="17921" y="19807"/>
                    </a:cubicBezTo>
                    <a:cubicBezTo>
                      <a:pt x="18005" y="19751"/>
                      <a:pt x="18118" y="19695"/>
                      <a:pt x="18202" y="19639"/>
                    </a:cubicBezTo>
                    <a:cubicBezTo>
                      <a:pt x="18906" y="19132"/>
                      <a:pt x="19131" y="18204"/>
                      <a:pt x="18765" y="17416"/>
                    </a:cubicBezTo>
                    <a:cubicBezTo>
                      <a:pt x="17752" y="15222"/>
                      <a:pt x="16486" y="13112"/>
                      <a:pt x="15276" y="11086"/>
                    </a:cubicBezTo>
                    <a:cubicBezTo>
                      <a:pt x="14292" y="9398"/>
                      <a:pt x="13251" y="7654"/>
                      <a:pt x="12379" y="5910"/>
                    </a:cubicBezTo>
                    <a:cubicBezTo>
                      <a:pt x="10382" y="1964"/>
                      <a:pt x="8068" y="0"/>
                      <a:pt x="5512"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52" name="Google Shape;1852;p33"/>
              <p:cNvSpPr/>
              <p:nvPr/>
            </p:nvSpPr>
            <p:spPr>
              <a:xfrm>
                <a:off x="1129950" y="1915125"/>
                <a:ext cx="478275" cy="499550"/>
              </a:xfrm>
              <a:custGeom>
                <a:avLst/>
                <a:gdLst/>
                <a:ahLst/>
                <a:cxnLst/>
                <a:rect l="l" t="t" r="r" b="b"/>
                <a:pathLst>
                  <a:path w="19131" h="19982" extrusionOk="0">
                    <a:moveTo>
                      <a:pt x="5536" y="1"/>
                    </a:moveTo>
                    <a:cubicBezTo>
                      <a:pt x="5131" y="1"/>
                      <a:pt x="4721" y="51"/>
                      <a:pt x="4304" y="151"/>
                    </a:cubicBezTo>
                    <a:cubicBezTo>
                      <a:pt x="2616" y="517"/>
                      <a:pt x="1266" y="1755"/>
                      <a:pt x="760" y="3387"/>
                    </a:cubicBezTo>
                    <a:cubicBezTo>
                      <a:pt x="0" y="5665"/>
                      <a:pt x="366" y="8169"/>
                      <a:pt x="1772" y="10110"/>
                    </a:cubicBezTo>
                    <a:cubicBezTo>
                      <a:pt x="2110" y="10532"/>
                      <a:pt x="2616" y="10814"/>
                      <a:pt x="3179" y="10814"/>
                    </a:cubicBezTo>
                    <a:cubicBezTo>
                      <a:pt x="1266" y="9801"/>
                      <a:pt x="900" y="7803"/>
                      <a:pt x="1125" y="5806"/>
                    </a:cubicBezTo>
                    <a:cubicBezTo>
                      <a:pt x="1041" y="4202"/>
                      <a:pt x="1519" y="2571"/>
                      <a:pt x="2757" y="1445"/>
                    </a:cubicBezTo>
                    <a:cubicBezTo>
                      <a:pt x="3495" y="777"/>
                      <a:pt x="4361" y="490"/>
                      <a:pt x="5235" y="490"/>
                    </a:cubicBezTo>
                    <a:cubicBezTo>
                      <a:pt x="6459" y="490"/>
                      <a:pt x="7701" y="1054"/>
                      <a:pt x="8637" y="1924"/>
                    </a:cubicBezTo>
                    <a:cubicBezTo>
                      <a:pt x="10916" y="4034"/>
                      <a:pt x="11900" y="6847"/>
                      <a:pt x="13420" y="9463"/>
                    </a:cubicBezTo>
                    <a:cubicBezTo>
                      <a:pt x="14967" y="12108"/>
                      <a:pt x="16683" y="14724"/>
                      <a:pt x="17752" y="17622"/>
                    </a:cubicBezTo>
                    <a:cubicBezTo>
                      <a:pt x="18062" y="18635"/>
                      <a:pt x="17386" y="19676"/>
                      <a:pt x="16317" y="19788"/>
                    </a:cubicBezTo>
                    <a:cubicBezTo>
                      <a:pt x="16578" y="19919"/>
                      <a:pt x="16854" y="19982"/>
                      <a:pt x="17129" y="19982"/>
                    </a:cubicBezTo>
                    <a:cubicBezTo>
                      <a:pt x="17388" y="19982"/>
                      <a:pt x="17647" y="19926"/>
                      <a:pt x="17893" y="19816"/>
                    </a:cubicBezTo>
                    <a:cubicBezTo>
                      <a:pt x="18005" y="19760"/>
                      <a:pt x="18090" y="19704"/>
                      <a:pt x="18174" y="19648"/>
                    </a:cubicBezTo>
                    <a:cubicBezTo>
                      <a:pt x="18877" y="19141"/>
                      <a:pt x="19131" y="18213"/>
                      <a:pt x="18765" y="17425"/>
                    </a:cubicBezTo>
                    <a:cubicBezTo>
                      <a:pt x="17724" y="15259"/>
                      <a:pt x="16486" y="13149"/>
                      <a:pt x="15276" y="11095"/>
                    </a:cubicBezTo>
                    <a:cubicBezTo>
                      <a:pt x="14292" y="9407"/>
                      <a:pt x="13251" y="7663"/>
                      <a:pt x="12379" y="5919"/>
                    </a:cubicBezTo>
                    <a:cubicBezTo>
                      <a:pt x="10388" y="1986"/>
                      <a:pt x="8083" y="1"/>
                      <a:pt x="5536" y="1"/>
                    </a:cubicBezTo>
                    <a:close/>
                  </a:path>
                </a:pathLst>
              </a:custGeom>
              <a:solidFill>
                <a:srgbClr val="2E2D2D">
                  <a:alpha val="303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53" name="Google Shape;1853;p33"/>
              <p:cNvSpPr/>
              <p:nvPr/>
            </p:nvSpPr>
            <p:spPr>
              <a:xfrm>
                <a:off x="1207300" y="1987375"/>
                <a:ext cx="358025" cy="427175"/>
              </a:xfrm>
              <a:custGeom>
                <a:avLst/>
                <a:gdLst/>
                <a:ahLst/>
                <a:cxnLst/>
                <a:rect l="l" t="t" r="r" b="b"/>
                <a:pathLst>
                  <a:path w="14321" h="17087" extrusionOk="0">
                    <a:moveTo>
                      <a:pt x="2443" y="0"/>
                    </a:moveTo>
                    <a:cubicBezTo>
                      <a:pt x="2123" y="0"/>
                      <a:pt x="1795" y="82"/>
                      <a:pt x="1464" y="271"/>
                    </a:cubicBezTo>
                    <a:cubicBezTo>
                      <a:pt x="1" y="1115"/>
                      <a:pt x="254" y="2410"/>
                      <a:pt x="620" y="3591"/>
                    </a:cubicBezTo>
                    <a:cubicBezTo>
                      <a:pt x="985" y="4773"/>
                      <a:pt x="1464" y="6517"/>
                      <a:pt x="507" y="7558"/>
                    </a:cubicBezTo>
                    <a:cubicBezTo>
                      <a:pt x="366" y="7699"/>
                      <a:pt x="226" y="7811"/>
                      <a:pt x="85" y="7924"/>
                    </a:cubicBezTo>
                    <a:cubicBezTo>
                      <a:pt x="97" y="7924"/>
                      <a:pt x="109" y="7924"/>
                      <a:pt x="121" y="7924"/>
                    </a:cubicBezTo>
                    <a:cubicBezTo>
                      <a:pt x="1618" y="7924"/>
                      <a:pt x="2469" y="6198"/>
                      <a:pt x="1548" y="5026"/>
                    </a:cubicBezTo>
                    <a:cubicBezTo>
                      <a:pt x="901" y="4041"/>
                      <a:pt x="704" y="2832"/>
                      <a:pt x="1070" y="1706"/>
                    </a:cubicBezTo>
                    <a:cubicBezTo>
                      <a:pt x="1182" y="1228"/>
                      <a:pt x="1576" y="862"/>
                      <a:pt x="2054" y="750"/>
                    </a:cubicBezTo>
                    <a:cubicBezTo>
                      <a:pt x="2155" y="727"/>
                      <a:pt x="2256" y="716"/>
                      <a:pt x="2357" y="716"/>
                    </a:cubicBezTo>
                    <a:cubicBezTo>
                      <a:pt x="3860" y="716"/>
                      <a:pt x="5341" y="3157"/>
                      <a:pt x="6106" y="4660"/>
                    </a:cubicBezTo>
                    <a:cubicBezTo>
                      <a:pt x="7034" y="6517"/>
                      <a:pt x="8103" y="8289"/>
                      <a:pt x="9116" y="10034"/>
                    </a:cubicBezTo>
                    <a:cubicBezTo>
                      <a:pt x="10326" y="12087"/>
                      <a:pt x="11479" y="14057"/>
                      <a:pt x="12436" y="16082"/>
                    </a:cubicBezTo>
                    <a:cubicBezTo>
                      <a:pt x="12735" y="16706"/>
                      <a:pt x="13366" y="17086"/>
                      <a:pt x="14054" y="17086"/>
                    </a:cubicBezTo>
                    <a:cubicBezTo>
                      <a:pt x="14142" y="17086"/>
                      <a:pt x="14231" y="17080"/>
                      <a:pt x="14321" y="17067"/>
                    </a:cubicBezTo>
                    <a:cubicBezTo>
                      <a:pt x="12661" y="15520"/>
                      <a:pt x="11535" y="13353"/>
                      <a:pt x="11085" y="12481"/>
                    </a:cubicBezTo>
                    <a:cubicBezTo>
                      <a:pt x="9735" y="9837"/>
                      <a:pt x="7962" y="6095"/>
                      <a:pt x="6387" y="3563"/>
                    </a:cubicBezTo>
                    <a:cubicBezTo>
                      <a:pt x="5836" y="2677"/>
                      <a:pt x="4268" y="0"/>
                      <a:pt x="2443" y="0"/>
                    </a:cubicBezTo>
                    <a:close/>
                  </a:path>
                </a:pathLst>
              </a:custGeom>
              <a:solidFill>
                <a:srgbClr val="2E2D2D">
                  <a:alpha val="303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54" name="Google Shape;1854;p33"/>
              <p:cNvSpPr/>
              <p:nvPr/>
            </p:nvSpPr>
            <p:spPr>
              <a:xfrm>
                <a:off x="1179175" y="1926375"/>
                <a:ext cx="411475" cy="475725"/>
              </a:xfrm>
              <a:custGeom>
                <a:avLst/>
                <a:gdLst/>
                <a:ahLst/>
                <a:cxnLst/>
                <a:rect l="l" t="t" r="r" b="b"/>
                <a:pathLst>
                  <a:path w="16459" h="19029" extrusionOk="0">
                    <a:moveTo>
                      <a:pt x="4437" y="0"/>
                    </a:moveTo>
                    <a:cubicBezTo>
                      <a:pt x="4115" y="0"/>
                      <a:pt x="3779" y="56"/>
                      <a:pt x="3433" y="179"/>
                    </a:cubicBezTo>
                    <a:cubicBezTo>
                      <a:pt x="2026" y="686"/>
                      <a:pt x="929" y="1586"/>
                      <a:pt x="450" y="3049"/>
                    </a:cubicBezTo>
                    <a:cubicBezTo>
                      <a:pt x="85" y="4090"/>
                      <a:pt x="0" y="5187"/>
                      <a:pt x="225" y="6256"/>
                    </a:cubicBezTo>
                    <a:cubicBezTo>
                      <a:pt x="169" y="5553"/>
                      <a:pt x="225" y="4850"/>
                      <a:pt x="422" y="4174"/>
                    </a:cubicBezTo>
                    <a:cubicBezTo>
                      <a:pt x="967" y="2289"/>
                      <a:pt x="2478" y="887"/>
                      <a:pt x="4158" y="887"/>
                    </a:cubicBezTo>
                    <a:cubicBezTo>
                      <a:pt x="4910" y="887"/>
                      <a:pt x="5695" y="1168"/>
                      <a:pt x="6443" y="1811"/>
                    </a:cubicBezTo>
                    <a:cubicBezTo>
                      <a:pt x="7624" y="2852"/>
                      <a:pt x="11451" y="9463"/>
                      <a:pt x="12379" y="11180"/>
                    </a:cubicBezTo>
                    <a:cubicBezTo>
                      <a:pt x="13223" y="12755"/>
                      <a:pt x="15755" y="17763"/>
                      <a:pt x="15755" y="19029"/>
                    </a:cubicBezTo>
                    <a:cubicBezTo>
                      <a:pt x="15839" y="18944"/>
                      <a:pt x="15952" y="18888"/>
                      <a:pt x="16036" y="18804"/>
                    </a:cubicBezTo>
                    <a:cubicBezTo>
                      <a:pt x="16458" y="16497"/>
                      <a:pt x="15052" y="14893"/>
                      <a:pt x="14011" y="12868"/>
                    </a:cubicBezTo>
                    <a:cubicBezTo>
                      <a:pt x="12238" y="9323"/>
                      <a:pt x="9341" y="4203"/>
                      <a:pt x="7456" y="1783"/>
                    </a:cubicBezTo>
                    <a:cubicBezTo>
                      <a:pt x="6699" y="804"/>
                      <a:pt x="5660" y="0"/>
                      <a:pt x="4437" y="0"/>
                    </a:cubicBezTo>
                    <a:close/>
                  </a:path>
                </a:pathLst>
              </a:custGeom>
              <a:solidFill>
                <a:srgbClr val="2E2D2D">
                  <a:alpha val="1606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55" name="Google Shape;1855;p33"/>
              <p:cNvSpPr/>
              <p:nvPr/>
            </p:nvSpPr>
            <p:spPr>
              <a:xfrm>
                <a:off x="1139775" y="1993525"/>
                <a:ext cx="94275" cy="52700"/>
              </a:xfrm>
              <a:custGeom>
                <a:avLst/>
                <a:gdLst/>
                <a:ahLst/>
                <a:cxnLst/>
                <a:rect l="l" t="t" r="r" b="b"/>
                <a:pathLst>
                  <a:path w="3771" h="2108" extrusionOk="0">
                    <a:moveTo>
                      <a:pt x="1296" y="1"/>
                    </a:moveTo>
                    <a:cubicBezTo>
                      <a:pt x="1040" y="1"/>
                      <a:pt x="778" y="56"/>
                      <a:pt x="423" y="138"/>
                    </a:cubicBezTo>
                    <a:cubicBezTo>
                      <a:pt x="423" y="166"/>
                      <a:pt x="367" y="222"/>
                      <a:pt x="367" y="251"/>
                    </a:cubicBezTo>
                    <a:cubicBezTo>
                      <a:pt x="170" y="785"/>
                      <a:pt x="57" y="1320"/>
                      <a:pt x="1" y="1882"/>
                    </a:cubicBezTo>
                    <a:cubicBezTo>
                      <a:pt x="472" y="1669"/>
                      <a:pt x="957" y="1577"/>
                      <a:pt x="1443" y="1577"/>
                    </a:cubicBezTo>
                    <a:cubicBezTo>
                      <a:pt x="2175" y="1577"/>
                      <a:pt x="2909" y="1786"/>
                      <a:pt x="3602" y="2107"/>
                    </a:cubicBezTo>
                    <a:cubicBezTo>
                      <a:pt x="3630" y="1882"/>
                      <a:pt x="3686" y="1685"/>
                      <a:pt x="3743" y="1460"/>
                    </a:cubicBezTo>
                    <a:cubicBezTo>
                      <a:pt x="3743" y="1432"/>
                      <a:pt x="3743" y="1432"/>
                      <a:pt x="3771" y="1404"/>
                    </a:cubicBezTo>
                    <a:cubicBezTo>
                      <a:pt x="3349" y="898"/>
                      <a:pt x="2814" y="504"/>
                      <a:pt x="2195" y="222"/>
                    </a:cubicBezTo>
                    <a:cubicBezTo>
                      <a:pt x="1833" y="63"/>
                      <a:pt x="1568" y="1"/>
                      <a:pt x="1296"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56" name="Google Shape;1856;p33"/>
              <p:cNvSpPr/>
              <p:nvPr/>
            </p:nvSpPr>
            <p:spPr>
              <a:xfrm>
                <a:off x="1409150" y="2115825"/>
                <a:ext cx="73175" cy="102000"/>
              </a:xfrm>
              <a:custGeom>
                <a:avLst/>
                <a:gdLst/>
                <a:ahLst/>
                <a:cxnLst/>
                <a:rect l="l" t="t" r="r" b="b"/>
                <a:pathLst>
                  <a:path w="2927" h="4080" extrusionOk="0">
                    <a:moveTo>
                      <a:pt x="2364" y="1"/>
                    </a:moveTo>
                    <a:cubicBezTo>
                      <a:pt x="1970" y="1323"/>
                      <a:pt x="1154" y="2420"/>
                      <a:pt x="1" y="3180"/>
                    </a:cubicBezTo>
                    <a:lnTo>
                      <a:pt x="535" y="4080"/>
                    </a:lnTo>
                    <a:cubicBezTo>
                      <a:pt x="592" y="4052"/>
                      <a:pt x="648" y="4024"/>
                      <a:pt x="676" y="3995"/>
                    </a:cubicBezTo>
                    <a:cubicBezTo>
                      <a:pt x="1886" y="3573"/>
                      <a:pt x="2477" y="2251"/>
                      <a:pt x="2927" y="1013"/>
                    </a:cubicBezTo>
                    <a:cubicBezTo>
                      <a:pt x="2730" y="676"/>
                      <a:pt x="2533" y="338"/>
                      <a:pt x="2364"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57" name="Google Shape;1857;p33"/>
              <p:cNvSpPr/>
              <p:nvPr/>
            </p:nvSpPr>
            <p:spPr>
              <a:xfrm>
                <a:off x="1503400" y="2283225"/>
                <a:ext cx="76000" cy="105525"/>
              </a:xfrm>
              <a:custGeom>
                <a:avLst/>
                <a:gdLst/>
                <a:ahLst/>
                <a:cxnLst/>
                <a:rect l="l" t="t" r="r" b="b"/>
                <a:pathLst>
                  <a:path w="3040" h="4221" extrusionOk="0">
                    <a:moveTo>
                      <a:pt x="2448" y="0"/>
                    </a:moveTo>
                    <a:cubicBezTo>
                      <a:pt x="2308" y="338"/>
                      <a:pt x="2167" y="675"/>
                      <a:pt x="1970" y="985"/>
                    </a:cubicBezTo>
                    <a:cubicBezTo>
                      <a:pt x="1492" y="1829"/>
                      <a:pt x="817" y="2532"/>
                      <a:pt x="1" y="3067"/>
                    </a:cubicBezTo>
                    <a:cubicBezTo>
                      <a:pt x="198" y="3432"/>
                      <a:pt x="395" y="3826"/>
                      <a:pt x="592" y="4220"/>
                    </a:cubicBezTo>
                    <a:cubicBezTo>
                      <a:pt x="1379" y="3714"/>
                      <a:pt x="2083" y="3010"/>
                      <a:pt x="2589" y="2223"/>
                    </a:cubicBezTo>
                    <a:lnTo>
                      <a:pt x="2617" y="2138"/>
                    </a:lnTo>
                    <a:cubicBezTo>
                      <a:pt x="2786" y="1801"/>
                      <a:pt x="2927" y="1463"/>
                      <a:pt x="3039" y="1126"/>
                    </a:cubicBezTo>
                    <a:cubicBezTo>
                      <a:pt x="2842" y="760"/>
                      <a:pt x="2645" y="366"/>
                      <a:pt x="2448"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58" name="Google Shape;1858;p33"/>
              <p:cNvSpPr/>
              <p:nvPr/>
            </p:nvSpPr>
            <p:spPr>
              <a:xfrm>
                <a:off x="1302950" y="1928025"/>
                <a:ext cx="57700" cy="127350"/>
              </a:xfrm>
              <a:custGeom>
                <a:avLst/>
                <a:gdLst/>
                <a:ahLst/>
                <a:cxnLst/>
                <a:rect l="l" t="t" r="r" b="b"/>
                <a:pathLst>
                  <a:path w="2308" h="5094" extrusionOk="0">
                    <a:moveTo>
                      <a:pt x="817" y="1"/>
                    </a:moveTo>
                    <a:lnTo>
                      <a:pt x="817" y="1"/>
                    </a:lnTo>
                    <a:cubicBezTo>
                      <a:pt x="1042" y="1070"/>
                      <a:pt x="929" y="2195"/>
                      <a:pt x="451" y="3208"/>
                    </a:cubicBezTo>
                    <a:cubicBezTo>
                      <a:pt x="367" y="3433"/>
                      <a:pt x="198" y="3630"/>
                      <a:pt x="1" y="3799"/>
                    </a:cubicBezTo>
                    <a:cubicBezTo>
                      <a:pt x="423" y="4193"/>
                      <a:pt x="789" y="4615"/>
                      <a:pt x="1098" y="5093"/>
                    </a:cubicBezTo>
                    <a:cubicBezTo>
                      <a:pt x="2308" y="4362"/>
                      <a:pt x="2280" y="2392"/>
                      <a:pt x="2055" y="817"/>
                    </a:cubicBezTo>
                    <a:cubicBezTo>
                      <a:pt x="1661" y="507"/>
                      <a:pt x="1267" y="226"/>
                      <a:pt x="817"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59" name="Google Shape;1859;p33"/>
              <p:cNvSpPr/>
              <p:nvPr/>
            </p:nvSpPr>
            <p:spPr>
              <a:xfrm>
                <a:off x="1382425" y="2054625"/>
                <a:ext cx="74600" cy="122425"/>
              </a:xfrm>
              <a:custGeom>
                <a:avLst/>
                <a:gdLst/>
                <a:ahLst/>
                <a:cxnLst/>
                <a:rect l="l" t="t" r="r" b="b"/>
                <a:pathLst>
                  <a:path w="2984" h="4897" extrusionOk="0">
                    <a:moveTo>
                      <a:pt x="2111" y="1"/>
                    </a:moveTo>
                    <a:cubicBezTo>
                      <a:pt x="1830" y="1492"/>
                      <a:pt x="1154" y="2814"/>
                      <a:pt x="1" y="3686"/>
                    </a:cubicBezTo>
                    <a:cubicBezTo>
                      <a:pt x="226" y="4108"/>
                      <a:pt x="451" y="4502"/>
                      <a:pt x="676" y="4896"/>
                    </a:cubicBezTo>
                    <a:cubicBezTo>
                      <a:pt x="704" y="4896"/>
                      <a:pt x="760" y="4868"/>
                      <a:pt x="789" y="4868"/>
                    </a:cubicBezTo>
                    <a:cubicBezTo>
                      <a:pt x="1858" y="4333"/>
                      <a:pt x="2674" y="3236"/>
                      <a:pt x="2983" y="1689"/>
                    </a:cubicBezTo>
                    <a:cubicBezTo>
                      <a:pt x="2758" y="1239"/>
                      <a:pt x="2505" y="817"/>
                      <a:pt x="2280" y="367"/>
                    </a:cubicBezTo>
                    <a:lnTo>
                      <a:pt x="2111"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60" name="Google Shape;1860;p33"/>
              <p:cNvSpPr/>
              <p:nvPr/>
            </p:nvSpPr>
            <p:spPr>
              <a:xfrm>
                <a:off x="1468250" y="2217100"/>
                <a:ext cx="78800" cy="108475"/>
              </a:xfrm>
              <a:custGeom>
                <a:avLst/>
                <a:gdLst/>
                <a:ahLst/>
                <a:cxnLst/>
                <a:rect l="l" t="t" r="r" b="b"/>
                <a:pathLst>
                  <a:path w="3152" h="4339" extrusionOk="0">
                    <a:moveTo>
                      <a:pt x="2335" y="1"/>
                    </a:moveTo>
                    <a:cubicBezTo>
                      <a:pt x="1913" y="1351"/>
                      <a:pt x="1182" y="2561"/>
                      <a:pt x="0" y="3180"/>
                    </a:cubicBezTo>
                    <a:cubicBezTo>
                      <a:pt x="225" y="3574"/>
                      <a:pt x="450" y="3939"/>
                      <a:pt x="647" y="4305"/>
                    </a:cubicBezTo>
                    <a:lnTo>
                      <a:pt x="788" y="4333"/>
                    </a:lnTo>
                    <a:cubicBezTo>
                      <a:pt x="808" y="4337"/>
                      <a:pt x="829" y="4338"/>
                      <a:pt x="850" y="4338"/>
                    </a:cubicBezTo>
                    <a:cubicBezTo>
                      <a:pt x="1365" y="4338"/>
                      <a:pt x="2205" y="3390"/>
                      <a:pt x="2448" y="3039"/>
                    </a:cubicBezTo>
                    <a:cubicBezTo>
                      <a:pt x="2785" y="2533"/>
                      <a:pt x="3010" y="1998"/>
                      <a:pt x="3151" y="1435"/>
                    </a:cubicBezTo>
                    <a:cubicBezTo>
                      <a:pt x="2870" y="957"/>
                      <a:pt x="2588" y="479"/>
                      <a:pt x="2335"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61" name="Google Shape;1861;p33"/>
              <p:cNvSpPr/>
              <p:nvPr/>
            </p:nvSpPr>
            <p:spPr>
              <a:xfrm>
                <a:off x="1248800" y="1915100"/>
                <a:ext cx="56300" cy="96650"/>
              </a:xfrm>
              <a:custGeom>
                <a:avLst/>
                <a:gdLst/>
                <a:ahLst/>
                <a:cxnLst/>
                <a:rect l="l" t="t" r="r" b="b"/>
                <a:pathLst>
                  <a:path w="2252" h="3866" extrusionOk="0">
                    <a:moveTo>
                      <a:pt x="809" y="0"/>
                    </a:moveTo>
                    <a:cubicBezTo>
                      <a:pt x="541" y="0"/>
                      <a:pt x="271" y="23"/>
                      <a:pt x="1" y="68"/>
                    </a:cubicBezTo>
                    <a:cubicBezTo>
                      <a:pt x="845" y="1052"/>
                      <a:pt x="1182" y="2347"/>
                      <a:pt x="957" y="3641"/>
                    </a:cubicBezTo>
                    <a:cubicBezTo>
                      <a:pt x="1154" y="3669"/>
                      <a:pt x="1351" y="3753"/>
                      <a:pt x="1520" y="3866"/>
                    </a:cubicBezTo>
                    <a:cubicBezTo>
                      <a:pt x="2082" y="2712"/>
                      <a:pt x="2251" y="1418"/>
                      <a:pt x="1998" y="152"/>
                    </a:cubicBezTo>
                    <a:cubicBezTo>
                      <a:pt x="1610" y="51"/>
                      <a:pt x="1211" y="0"/>
                      <a:pt x="80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62" name="Google Shape;1862;p33"/>
              <p:cNvSpPr/>
              <p:nvPr/>
            </p:nvSpPr>
            <p:spPr>
              <a:xfrm>
                <a:off x="1140500" y="2055375"/>
                <a:ext cx="92850" cy="54150"/>
              </a:xfrm>
              <a:custGeom>
                <a:avLst/>
                <a:gdLst/>
                <a:ahLst/>
                <a:cxnLst/>
                <a:rect l="l" t="t" r="r" b="b"/>
                <a:pathLst>
                  <a:path w="3714" h="2166" extrusionOk="0">
                    <a:moveTo>
                      <a:pt x="2009" y="0"/>
                    </a:moveTo>
                    <a:cubicBezTo>
                      <a:pt x="756" y="0"/>
                      <a:pt x="168" y="780"/>
                      <a:pt x="0" y="843"/>
                    </a:cubicBezTo>
                    <a:cubicBezTo>
                      <a:pt x="28" y="1293"/>
                      <a:pt x="113" y="1743"/>
                      <a:pt x="225" y="2165"/>
                    </a:cubicBezTo>
                    <a:cubicBezTo>
                      <a:pt x="1041" y="1631"/>
                      <a:pt x="1997" y="1349"/>
                      <a:pt x="2954" y="1349"/>
                    </a:cubicBezTo>
                    <a:cubicBezTo>
                      <a:pt x="3095" y="1349"/>
                      <a:pt x="3235" y="1349"/>
                      <a:pt x="3376" y="1378"/>
                    </a:cubicBezTo>
                    <a:lnTo>
                      <a:pt x="3714" y="1321"/>
                    </a:lnTo>
                    <a:cubicBezTo>
                      <a:pt x="3629" y="1012"/>
                      <a:pt x="3573" y="674"/>
                      <a:pt x="3545" y="337"/>
                    </a:cubicBezTo>
                    <a:cubicBezTo>
                      <a:pt x="2948" y="92"/>
                      <a:pt x="2439" y="0"/>
                      <a:pt x="200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63" name="Google Shape;1863;p33"/>
              <p:cNvSpPr/>
              <p:nvPr/>
            </p:nvSpPr>
            <p:spPr>
              <a:xfrm>
                <a:off x="1176350" y="1924525"/>
                <a:ext cx="88650" cy="90750"/>
              </a:xfrm>
              <a:custGeom>
                <a:avLst/>
                <a:gdLst/>
                <a:ahLst/>
                <a:cxnLst/>
                <a:rect l="l" t="t" r="r" b="b"/>
                <a:pathLst>
                  <a:path w="3546" h="3630" extrusionOk="0">
                    <a:moveTo>
                      <a:pt x="1661" y="0"/>
                    </a:moveTo>
                    <a:cubicBezTo>
                      <a:pt x="1042" y="282"/>
                      <a:pt x="451" y="675"/>
                      <a:pt x="1" y="1182"/>
                    </a:cubicBezTo>
                    <a:cubicBezTo>
                      <a:pt x="1098" y="1407"/>
                      <a:pt x="2026" y="2476"/>
                      <a:pt x="2617" y="3629"/>
                    </a:cubicBezTo>
                    <a:cubicBezTo>
                      <a:pt x="2730" y="3517"/>
                      <a:pt x="2899" y="3404"/>
                      <a:pt x="3067" y="3320"/>
                    </a:cubicBezTo>
                    <a:cubicBezTo>
                      <a:pt x="3067" y="3236"/>
                      <a:pt x="3095" y="3179"/>
                      <a:pt x="3124" y="3095"/>
                    </a:cubicBezTo>
                    <a:cubicBezTo>
                      <a:pt x="3546" y="1998"/>
                      <a:pt x="2786" y="844"/>
                      <a:pt x="1661"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64" name="Google Shape;1864;p33"/>
              <p:cNvSpPr/>
              <p:nvPr/>
            </p:nvSpPr>
            <p:spPr>
              <a:xfrm>
                <a:off x="1163700" y="2121225"/>
                <a:ext cx="92150" cy="52300"/>
              </a:xfrm>
              <a:custGeom>
                <a:avLst/>
                <a:gdLst/>
                <a:ahLst/>
                <a:cxnLst/>
                <a:rect l="l" t="t" r="r" b="b"/>
                <a:pathLst>
                  <a:path w="3686" h="2092" extrusionOk="0">
                    <a:moveTo>
                      <a:pt x="2599" y="0"/>
                    </a:moveTo>
                    <a:cubicBezTo>
                      <a:pt x="1678" y="0"/>
                      <a:pt x="839" y="541"/>
                      <a:pt x="0" y="1191"/>
                    </a:cubicBezTo>
                    <a:cubicBezTo>
                      <a:pt x="113" y="1416"/>
                      <a:pt x="282" y="1641"/>
                      <a:pt x="451" y="1866"/>
                    </a:cubicBezTo>
                    <a:cubicBezTo>
                      <a:pt x="507" y="1951"/>
                      <a:pt x="563" y="2007"/>
                      <a:pt x="648" y="2091"/>
                    </a:cubicBezTo>
                    <a:cubicBezTo>
                      <a:pt x="1463" y="1613"/>
                      <a:pt x="2335" y="1135"/>
                      <a:pt x="3292" y="1079"/>
                    </a:cubicBezTo>
                    <a:lnTo>
                      <a:pt x="3630" y="1079"/>
                    </a:lnTo>
                    <a:cubicBezTo>
                      <a:pt x="3686" y="797"/>
                      <a:pt x="3658" y="488"/>
                      <a:pt x="3573" y="207"/>
                    </a:cubicBezTo>
                    <a:cubicBezTo>
                      <a:pt x="3237" y="63"/>
                      <a:pt x="2913" y="0"/>
                      <a:pt x="2599"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65" name="Google Shape;1865;p33"/>
              <p:cNvSpPr/>
              <p:nvPr/>
            </p:nvSpPr>
            <p:spPr>
              <a:xfrm>
                <a:off x="1350075" y="1983600"/>
                <a:ext cx="55600" cy="135075"/>
              </a:xfrm>
              <a:custGeom>
                <a:avLst/>
                <a:gdLst/>
                <a:ahLst/>
                <a:cxnLst/>
                <a:rect l="l" t="t" r="r" b="b"/>
                <a:pathLst>
                  <a:path w="2224" h="5403" extrusionOk="0">
                    <a:moveTo>
                      <a:pt x="1548" y="0"/>
                    </a:moveTo>
                    <a:cubicBezTo>
                      <a:pt x="1548" y="1576"/>
                      <a:pt x="1098" y="3067"/>
                      <a:pt x="1" y="4108"/>
                    </a:cubicBezTo>
                    <a:cubicBezTo>
                      <a:pt x="141" y="4361"/>
                      <a:pt x="254" y="4586"/>
                      <a:pt x="366" y="4811"/>
                    </a:cubicBezTo>
                    <a:lnTo>
                      <a:pt x="676" y="5402"/>
                    </a:lnTo>
                    <a:cubicBezTo>
                      <a:pt x="1126" y="4952"/>
                      <a:pt x="1492" y="4446"/>
                      <a:pt x="1773" y="3911"/>
                    </a:cubicBezTo>
                    <a:cubicBezTo>
                      <a:pt x="2083" y="2898"/>
                      <a:pt x="2223" y="1857"/>
                      <a:pt x="2167" y="816"/>
                    </a:cubicBezTo>
                    <a:cubicBezTo>
                      <a:pt x="1970" y="535"/>
                      <a:pt x="1745" y="254"/>
                      <a:pt x="1548"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66" name="Google Shape;1866;p33"/>
              <p:cNvSpPr/>
              <p:nvPr/>
            </p:nvSpPr>
            <p:spPr>
              <a:xfrm>
                <a:off x="1432375" y="2156625"/>
                <a:ext cx="72475" cy="111150"/>
              </a:xfrm>
              <a:custGeom>
                <a:avLst/>
                <a:gdLst/>
                <a:ahLst/>
                <a:cxnLst/>
                <a:rect l="l" t="t" r="r" b="b"/>
                <a:pathLst>
                  <a:path w="2899" h="4446" extrusionOk="0">
                    <a:moveTo>
                      <a:pt x="2364" y="0"/>
                    </a:moveTo>
                    <a:cubicBezTo>
                      <a:pt x="1885" y="1238"/>
                      <a:pt x="1069" y="2307"/>
                      <a:pt x="0" y="3067"/>
                    </a:cubicBezTo>
                    <a:lnTo>
                      <a:pt x="113" y="3264"/>
                    </a:lnTo>
                    <a:lnTo>
                      <a:pt x="816" y="4445"/>
                    </a:lnTo>
                    <a:cubicBezTo>
                      <a:pt x="1463" y="3798"/>
                      <a:pt x="2054" y="3067"/>
                      <a:pt x="2532" y="2251"/>
                    </a:cubicBezTo>
                    <a:cubicBezTo>
                      <a:pt x="2673" y="1829"/>
                      <a:pt x="2814" y="1379"/>
                      <a:pt x="2898" y="929"/>
                    </a:cubicBezTo>
                    <a:cubicBezTo>
                      <a:pt x="2729" y="619"/>
                      <a:pt x="2560" y="310"/>
                      <a:pt x="2364"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67" name="Google Shape;1867;p33"/>
              <p:cNvSpPr/>
              <p:nvPr/>
            </p:nvSpPr>
            <p:spPr>
              <a:xfrm>
                <a:off x="1539275" y="2333850"/>
                <a:ext cx="68950" cy="80925"/>
              </a:xfrm>
              <a:custGeom>
                <a:avLst/>
                <a:gdLst/>
                <a:ahLst/>
                <a:cxnLst/>
                <a:rect l="l" t="t" r="r" b="b"/>
                <a:pathLst>
                  <a:path w="2758" h="3237" extrusionOk="0">
                    <a:moveTo>
                      <a:pt x="2082" y="1"/>
                    </a:moveTo>
                    <a:cubicBezTo>
                      <a:pt x="1773" y="1239"/>
                      <a:pt x="1042" y="2308"/>
                      <a:pt x="1" y="3067"/>
                    </a:cubicBezTo>
                    <a:cubicBezTo>
                      <a:pt x="240" y="3180"/>
                      <a:pt x="500" y="3236"/>
                      <a:pt x="764" y="3236"/>
                    </a:cubicBezTo>
                    <a:cubicBezTo>
                      <a:pt x="1027" y="3236"/>
                      <a:pt x="1295" y="3180"/>
                      <a:pt x="1548" y="3067"/>
                    </a:cubicBezTo>
                    <a:cubicBezTo>
                      <a:pt x="1632" y="3011"/>
                      <a:pt x="1745" y="2955"/>
                      <a:pt x="1829" y="2899"/>
                    </a:cubicBezTo>
                    <a:cubicBezTo>
                      <a:pt x="2533" y="2392"/>
                      <a:pt x="2758" y="1436"/>
                      <a:pt x="2392" y="648"/>
                    </a:cubicBezTo>
                    <a:cubicBezTo>
                      <a:pt x="2279" y="451"/>
                      <a:pt x="2195" y="226"/>
                      <a:pt x="2082"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68" name="Google Shape;1868;p33"/>
              <p:cNvSpPr/>
              <p:nvPr/>
            </p:nvSpPr>
            <p:spPr>
              <a:xfrm>
                <a:off x="1153175" y="1925725"/>
                <a:ext cx="130650" cy="200000"/>
              </a:xfrm>
              <a:custGeom>
                <a:avLst/>
                <a:gdLst/>
                <a:ahLst/>
                <a:cxnLst/>
                <a:rect l="l" t="t" r="r" b="b"/>
                <a:pathLst>
                  <a:path w="5226" h="8000" extrusionOk="0">
                    <a:moveTo>
                      <a:pt x="4304" y="1"/>
                    </a:moveTo>
                    <a:cubicBezTo>
                      <a:pt x="4240" y="1"/>
                      <a:pt x="4182" y="4"/>
                      <a:pt x="4135" y="9"/>
                    </a:cubicBezTo>
                    <a:cubicBezTo>
                      <a:pt x="3263" y="65"/>
                      <a:pt x="2419" y="599"/>
                      <a:pt x="1716" y="1134"/>
                    </a:cubicBezTo>
                    <a:cubicBezTo>
                      <a:pt x="1012" y="1668"/>
                      <a:pt x="225" y="2963"/>
                      <a:pt x="112" y="4538"/>
                    </a:cubicBezTo>
                    <a:cubicBezTo>
                      <a:pt x="1" y="5788"/>
                      <a:pt x="493" y="7999"/>
                      <a:pt x="1210" y="7999"/>
                    </a:cubicBezTo>
                    <a:cubicBezTo>
                      <a:pt x="1219" y="7999"/>
                      <a:pt x="1228" y="7999"/>
                      <a:pt x="1237" y="7998"/>
                    </a:cubicBezTo>
                    <a:cubicBezTo>
                      <a:pt x="2025" y="7914"/>
                      <a:pt x="1237" y="5720"/>
                      <a:pt x="1181" y="5241"/>
                    </a:cubicBezTo>
                    <a:cubicBezTo>
                      <a:pt x="928" y="3216"/>
                      <a:pt x="1969" y="1134"/>
                      <a:pt x="4135" y="712"/>
                    </a:cubicBezTo>
                    <a:cubicBezTo>
                      <a:pt x="4208" y="692"/>
                      <a:pt x="4310" y="688"/>
                      <a:pt x="4422" y="688"/>
                    </a:cubicBezTo>
                    <a:cubicBezTo>
                      <a:pt x="4502" y="688"/>
                      <a:pt x="4588" y="690"/>
                      <a:pt x="4671" y="690"/>
                    </a:cubicBezTo>
                    <a:cubicBezTo>
                      <a:pt x="4960" y="690"/>
                      <a:pt x="5226" y="664"/>
                      <a:pt x="5176" y="431"/>
                    </a:cubicBezTo>
                    <a:cubicBezTo>
                      <a:pt x="5106" y="79"/>
                      <a:pt x="4625" y="1"/>
                      <a:pt x="4304" y="1"/>
                    </a:cubicBezTo>
                    <a:close/>
                  </a:path>
                </a:pathLst>
              </a:custGeom>
              <a:solidFill>
                <a:srgbClr val="FFFFFF">
                  <a:alpha val="3810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69" name="Google Shape;1869;p33"/>
              <p:cNvSpPr/>
              <p:nvPr/>
            </p:nvSpPr>
            <p:spPr>
              <a:xfrm>
                <a:off x="1317025" y="1946300"/>
                <a:ext cx="39400" cy="36700"/>
              </a:xfrm>
              <a:custGeom>
                <a:avLst/>
                <a:gdLst/>
                <a:ahLst/>
                <a:cxnLst/>
                <a:rect l="l" t="t" r="r" b="b"/>
                <a:pathLst>
                  <a:path w="1576" h="1468" extrusionOk="0">
                    <a:moveTo>
                      <a:pt x="224" y="1"/>
                    </a:moveTo>
                    <a:cubicBezTo>
                      <a:pt x="189" y="1"/>
                      <a:pt x="161" y="10"/>
                      <a:pt x="141" y="30"/>
                    </a:cubicBezTo>
                    <a:cubicBezTo>
                      <a:pt x="0" y="170"/>
                      <a:pt x="197" y="564"/>
                      <a:pt x="563" y="958"/>
                    </a:cubicBezTo>
                    <a:cubicBezTo>
                      <a:pt x="860" y="1278"/>
                      <a:pt x="1175" y="1468"/>
                      <a:pt x="1359" y="1468"/>
                    </a:cubicBezTo>
                    <a:cubicBezTo>
                      <a:pt x="1401" y="1468"/>
                      <a:pt x="1437" y="1457"/>
                      <a:pt x="1463" y="1436"/>
                    </a:cubicBezTo>
                    <a:cubicBezTo>
                      <a:pt x="1576" y="1324"/>
                      <a:pt x="1379" y="902"/>
                      <a:pt x="1013" y="536"/>
                    </a:cubicBezTo>
                    <a:cubicBezTo>
                      <a:pt x="711" y="211"/>
                      <a:pt x="390" y="1"/>
                      <a:pt x="224" y="1"/>
                    </a:cubicBezTo>
                    <a:close/>
                  </a:path>
                </a:pathLst>
              </a:custGeom>
              <a:solidFill>
                <a:srgbClr val="FFFFFF">
                  <a:alpha val="3810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nvGrpSpPr>
          <p:cNvPr id="1870" name="Google Shape;1870;p33"/>
          <p:cNvGrpSpPr/>
          <p:nvPr/>
        </p:nvGrpSpPr>
        <p:grpSpPr>
          <a:xfrm rot="-2289334">
            <a:off x="8569974" y="1726167"/>
            <a:ext cx="521797" cy="349529"/>
            <a:chOff x="55613" y="5243013"/>
            <a:chExt cx="300350" cy="201175"/>
          </a:xfrm>
        </p:grpSpPr>
        <p:sp>
          <p:nvSpPr>
            <p:cNvPr id="1871" name="Google Shape;1871;p33"/>
            <p:cNvSpPr/>
            <p:nvPr/>
          </p:nvSpPr>
          <p:spPr>
            <a:xfrm>
              <a:off x="55613" y="5243363"/>
              <a:ext cx="300350" cy="200475"/>
            </a:xfrm>
            <a:custGeom>
              <a:avLst/>
              <a:gdLst/>
              <a:ahLst/>
              <a:cxnLst/>
              <a:rect l="l" t="t" r="r" b="b"/>
              <a:pathLst>
                <a:path w="12014" h="8019" extrusionOk="0">
                  <a:moveTo>
                    <a:pt x="5993" y="0"/>
                  </a:moveTo>
                  <a:cubicBezTo>
                    <a:pt x="2701" y="0"/>
                    <a:pt x="57" y="1773"/>
                    <a:pt x="1" y="3967"/>
                  </a:cubicBezTo>
                  <a:cubicBezTo>
                    <a:pt x="1" y="3967"/>
                    <a:pt x="1" y="3995"/>
                    <a:pt x="1" y="4023"/>
                  </a:cubicBezTo>
                  <a:cubicBezTo>
                    <a:pt x="1" y="5458"/>
                    <a:pt x="1126" y="6696"/>
                    <a:pt x="2814" y="7427"/>
                  </a:cubicBezTo>
                  <a:lnTo>
                    <a:pt x="2898" y="7455"/>
                  </a:lnTo>
                  <a:cubicBezTo>
                    <a:pt x="3067" y="7512"/>
                    <a:pt x="3236" y="7568"/>
                    <a:pt x="3405" y="7624"/>
                  </a:cubicBezTo>
                  <a:lnTo>
                    <a:pt x="3574" y="7681"/>
                  </a:lnTo>
                  <a:lnTo>
                    <a:pt x="3827" y="7765"/>
                  </a:lnTo>
                  <a:lnTo>
                    <a:pt x="4080" y="7821"/>
                  </a:lnTo>
                  <a:lnTo>
                    <a:pt x="4305" y="7877"/>
                  </a:lnTo>
                  <a:cubicBezTo>
                    <a:pt x="4446" y="7906"/>
                    <a:pt x="4614" y="7934"/>
                    <a:pt x="4755" y="7934"/>
                  </a:cubicBezTo>
                  <a:lnTo>
                    <a:pt x="4924" y="7962"/>
                  </a:lnTo>
                  <a:lnTo>
                    <a:pt x="5318" y="8018"/>
                  </a:lnTo>
                  <a:lnTo>
                    <a:pt x="6021" y="8018"/>
                  </a:lnTo>
                  <a:cubicBezTo>
                    <a:pt x="9341" y="8018"/>
                    <a:pt x="12014" y="6218"/>
                    <a:pt x="12014" y="3995"/>
                  </a:cubicBezTo>
                  <a:cubicBezTo>
                    <a:pt x="12014" y="3883"/>
                    <a:pt x="11985" y="3798"/>
                    <a:pt x="11957" y="3686"/>
                  </a:cubicBezTo>
                  <a:cubicBezTo>
                    <a:pt x="11957" y="3629"/>
                    <a:pt x="11957" y="3601"/>
                    <a:pt x="11957" y="3573"/>
                  </a:cubicBezTo>
                  <a:cubicBezTo>
                    <a:pt x="11929" y="3489"/>
                    <a:pt x="11901" y="3376"/>
                    <a:pt x="11873" y="3264"/>
                  </a:cubicBezTo>
                  <a:cubicBezTo>
                    <a:pt x="11873" y="3264"/>
                    <a:pt x="11873" y="3236"/>
                    <a:pt x="11873" y="3236"/>
                  </a:cubicBezTo>
                  <a:cubicBezTo>
                    <a:pt x="11845" y="3095"/>
                    <a:pt x="11788" y="2982"/>
                    <a:pt x="11760" y="2870"/>
                  </a:cubicBezTo>
                  <a:cubicBezTo>
                    <a:pt x="11732" y="2842"/>
                    <a:pt x="11732" y="2814"/>
                    <a:pt x="11704" y="2785"/>
                  </a:cubicBezTo>
                  <a:cubicBezTo>
                    <a:pt x="11648" y="2701"/>
                    <a:pt x="11620" y="2588"/>
                    <a:pt x="11563" y="2504"/>
                  </a:cubicBezTo>
                  <a:cubicBezTo>
                    <a:pt x="11535" y="2476"/>
                    <a:pt x="11535" y="2476"/>
                    <a:pt x="11507" y="2448"/>
                  </a:cubicBezTo>
                  <a:cubicBezTo>
                    <a:pt x="11451" y="2335"/>
                    <a:pt x="11366" y="2251"/>
                    <a:pt x="11310" y="2138"/>
                  </a:cubicBezTo>
                  <a:lnTo>
                    <a:pt x="11226" y="2082"/>
                  </a:lnTo>
                  <a:cubicBezTo>
                    <a:pt x="11198" y="2026"/>
                    <a:pt x="11170" y="1998"/>
                    <a:pt x="11141" y="1941"/>
                  </a:cubicBezTo>
                  <a:cubicBezTo>
                    <a:pt x="10072" y="788"/>
                    <a:pt x="8187" y="0"/>
                    <a:pt x="5993" y="0"/>
                  </a:cubicBezTo>
                  <a:close/>
                </a:path>
              </a:pathLst>
            </a:custGeom>
            <a:solidFill>
              <a:schemeClr val="lt1"/>
            </a:solidFill>
            <a:ln w="114300" cap="flat" cmpd="sng">
              <a:solidFill>
                <a:schemeClr val="lt1"/>
              </a:solidFill>
              <a:prstDash val="solid"/>
              <a:round/>
              <a:headEnd type="none" w="sm" len="sm"/>
              <a:tailEnd type="none" w="sm" len="sm"/>
            </a:ln>
            <a:effectLst>
              <a:outerShdw blurRad="57150" dist="19050" dir="5400000" algn="bl" rotWithShape="0">
                <a:schemeClr val="dk1">
                  <a:alpha val="50000"/>
                </a:scheme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872" name="Google Shape;1872;p33"/>
            <p:cNvGrpSpPr/>
            <p:nvPr/>
          </p:nvGrpSpPr>
          <p:grpSpPr>
            <a:xfrm>
              <a:off x="55613" y="5243013"/>
              <a:ext cx="300350" cy="201175"/>
              <a:chOff x="1402125" y="1705775"/>
              <a:chExt cx="300350" cy="201175"/>
            </a:xfrm>
          </p:grpSpPr>
          <p:sp>
            <p:nvSpPr>
              <p:cNvPr id="1873" name="Google Shape;1873;p33"/>
              <p:cNvSpPr/>
              <p:nvPr/>
            </p:nvSpPr>
            <p:spPr>
              <a:xfrm>
                <a:off x="1402125" y="1705775"/>
                <a:ext cx="300350" cy="201175"/>
              </a:xfrm>
              <a:custGeom>
                <a:avLst/>
                <a:gdLst/>
                <a:ahLst/>
                <a:cxnLst/>
                <a:rect l="l" t="t" r="r" b="b"/>
                <a:pathLst>
                  <a:path w="12014" h="8047" extrusionOk="0">
                    <a:moveTo>
                      <a:pt x="1" y="4024"/>
                    </a:moveTo>
                    <a:cubicBezTo>
                      <a:pt x="1" y="6246"/>
                      <a:pt x="2701" y="8047"/>
                      <a:pt x="6021" y="8047"/>
                    </a:cubicBezTo>
                    <a:cubicBezTo>
                      <a:pt x="9313" y="8047"/>
                      <a:pt x="12014" y="6246"/>
                      <a:pt x="12014" y="4024"/>
                    </a:cubicBezTo>
                    <a:cubicBezTo>
                      <a:pt x="12014" y="1801"/>
                      <a:pt x="9341" y="1"/>
                      <a:pt x="6021" y="1"/>
                    </a:cubicBezTo>
                    <a:cubicBezTo>
                      <a:pt x="2701" y="1"/>
                      <a:pt x="1" y="1801"/>
                      <a:pt x="1" y="4024"/>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74" name="Google Shape;1874;p33"/>
              <p:cNvSpPr/>
              <p:nvPr/>
            </p:nvSpPr>
            <p:spPr>
              <a:xfrm>
                <a:off x="1402125" y="1754325"/>
                <a:ext cx="300350" cy="152625"/>
              </a:xfrm>
              <a:custGeom>
                <a:avLst/>
                <a:gdLst/>
                <a:ahLst/>
                <a:cxnLst/>
                <a:rect l="l" t="t" r="r" b="b"/>
                <a:pathLst>
                  <a:path w="12014" h="6105" extrusionOk="0">
                    <a:moveTo>
                      <a:pt x="141" y="2166"/>
                    </a:moveTo>
                    <a:cubicBezTo>
                      <a:pt x="113" y="2110"/>
                      <a:pt x="57" y="2082"/>
                      <a:pt x="1" y="2026"/>
                    </a:cubicBezTo>
                    <a:cubicBezTo>
                      <a:pt x="1" y="2026"/>
                      <a:pt x="1" y="2054"/>
                      <a:pt x="1" y="2082"/>
                    </a:cubicBezTo>
                    <a:cubicBezTo>
                      <a:pt x="1" y="4304"/>
                      <a:pt x="2701" y="6105"/>
                      <a:pt x="6021" y="6105"/>
                    </a:cubicBezTo>
                    <a:cubicBezTo>
                      <a:pt x="9341" y="6105"/>
                      <a:pt x="12014" y="4304"/>
                      <a:pt x="12014" y="2082"/>
                    </a:cubicBezTo>
                    <a:cubicBezTo>
                      <a:pt x="12014" y="1294"/>
                      <a:pt x="11704" y="563"/>
                      <a:pt x="11141" y="0"/>
                    </a:cubicBezTo>
                    <a:cubicBezTo>
                      <a:pt x="10776" y="3179"/>
                      <a:pt x="6753" y="4220"/>
                      <a:pt x="4024" y="3714"/>
                    </a:cubicBezTo>
                    <a:cubicBezTo>
                      <a:pt x="2730" y="3489"/>
                      <a:pt x="1154" y="3095"/>
                      <a:pt x="141" y="2166"/>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75" name="Google Shape;1875;p33"/>
              <p:cNvSpPr/>
              <p:nvPr/>
            </p:nvSpPr>
            <p:spPr>
              <a:xfrm>
                <a:off x="1416900" y="1766975"/>
                <a:ext cx="279950" cy="132950"/>
              </a:xfrm>
              <a:custGeom>
                <a:avLst/>
                <a:gdLst/>
                <a:ahLst/>
                <a:cxnLst/>
                <a:rect l="l" t="t" r="r" b="b"/>
                <a:pathLst>
                  <a:path w="11198" h="5318" extrusionOk="0">
                    <a:moveTo>
                      <a:pt x="8018" y="3770"/>
                    </a:moveTo>
                    <a:cubicBezTo>
                      <a:pt x="6668" y="4164"/>
                      <a:pt x="5261" y="4333"/>
                      <a:pt x="3855" y="4249"/>
                    </a:cubicBezTo>
                    <a:cubicBezTo>
                      <a:pt x="2504" y="4080"/>
                      <a:pt x="1210" y="3686"/>
                      <a:pt x="0" y="3067"/>
                    </a:cubicBezTo>
                    <a:cubicBezTo>
                      <a:pt x="901" y="4361"/>
                      <a:pt x="3292" y="5318"/>
                      <a:pt x="5543" y="5318"/>
                    </a:cubicBezTo>
                    <a:cubicBezTo>
                      <a:pt x="8665" y="5318"/>
                      <a:pt x="11197" y="3601"/>
                      <a:pt x="11197" y="1491"/>
                    </a:cubicBezTo>
                    <a:cubicBezTo>
                      <a:pt x="11197" y="957"/>
                      <a:pt x="11029" y="451"/>
                      <a:pt x="10747" y="0"/>
                    </a:cubicBezTo>
                    <a:cubicBezTo>
                      <a:pt x="10775" y="1717"/>
                      <a:pt x="9678" y="3264"/>
                      <a:pt x="8018" y="3770"/>
                    </a:cubicBezTo>
                    <a:close/>
                  </a:path>
                </a:pathLst>
              </a:custGeom>
              <a:solidFill>
                <a:srgbClr val="2E2D2D">
                  <a:alpha val="1606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76" name="Google Shape;1876;p33"/>
              <p:cNvSpPr/>
              <p:nvPr/>
            </p:nvSpPr>
            <p:spPr>
              <a:xfrm>
                <a:off x="1410325" y="1722675"/>
                <a:ext cx="261900" cy="84675"/>
              </a:xfrm>
              <a:custGeom>
                <a:avLst/>
                <a:gdLst/>
                <a:ahLst/>
                <a:cxnLst/>
                <a:rect l="l" t="t" r="r" b="b"/>
                <a:pathLst>
                  <a:path w="10476" h="3387" extrusionOk="0">
                    <a:moveTo>
                      <a:pt x="4877" y="0"/>
                    </a:moveTo>
                    <a:cubicBezTo>
                      <a:pt x="3414" y="169"/>
                      <a:pt x="1529" y="703"/>
                      <a:pt x="685" y="2026"/>
                    </a:cubicBezTo>
                    <a:cubicBezTo>
                      <a:pt x="0" y="3102"/>
                      <a:pt x="628" y="3387"/>
                      <a:pt x="1551" y="3387"/>
                    </a:cubicBezTo>
                    <a:cubicBezTo>
                      <a:pt x="2485" y="3387"/>
                      <a:pt x="3721" y="3095"/>
                      <a:pt x="4202" y="3038"/>
                    </a:cubicBezTo>
                    <a:cubicBezTo>
                      <a:pt x="4353" y="3020"/>
                      <a:pt x="4507" y="3012"/>
                      <a:pt x="4664" y="3012"/>
                    </a:cubicBezTo>
                    <a:cubicBezTo>
                      <a:pt x="5584" y="3012"/>
                      <a:pt x="6602" y="3287"/>
                      <a:pt x="7522" y="3287"/>
                    </a:cubicBezTo>
                    <a:cubicBezTo>
                      <a:pt x="8091" y="3287"/>
                      <a:pt x="8622" y="3182"/>
                      <a:pt x="9069" y="2841"/>
                    </a:cubicBezTo>
                    <a:cubicBezTo>
                      <a:pt x="10476" y="1772"/>
                      <a:pt x="9660" y="591"/>
                      <a:pt x="8000" y="309"/>
                    </a:cubicBezTo>
                    <a:cubicBezTo>
                      <a:pt x="6959" y="84"/>
                      <a:pt x="5918" y="0"/>
                      <a:pt x="4877" y="0"/>
                    </a:cubicBezTo>
                    <a:close/>
                  </a:path>
                </a:pathLst>
              </a:custGeom>
              <a:solidFill>
                <a:srgbClr val="FFFFFF">
                  <a:alpha val="345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77" name="Google Shape;1877;p33"/>
              <p:cNvSpPr/>
              <p:nvPr/>
            </p:nvSpPr>
            <p:spPr>
              <a:xfrm>
                <a:off x="1472450" y="1788775"/>
                <a:ext cx="230025" cy="118175"/>
              </a:xfrm>
              <a:custGeom>
                <a:avLst/>
                <a:gdLst/>
                <a:ahLst/>
                <a:cxnLst/>
                <a:rect l="l" t="t" r="r" b="b"/>
                <a:pathLst>
                  <a:path w="9201" h="4727" extrusionOk="0">
                    <a:moveTo>
                      <a:pt x="9116" y="1"/>
                    </a:moveTo>
                    <a:lnTo>
                      <a:pt x="9116" y="1"/>
                    </a:lnTo>
                    <a:cubicBezTo>
                      <a:pt x="9144" y="1576"/>
                      <a:pt x="7822" y="2926"/>
                      <a:pt x="6472" y="3573"/>
                    </a:cubicBezTo>
                    <a:cubicBezTo>
                      <a:pt x="6134" y="3742"/>
                      <a:pt x="5796" y="3855"/>
                      <a:pt x="5431" y="3967"/>
                    </a:cubicBezTo>
                    <a:cubicBezTo>
                      <a:pt x="5065" y="4108"/>
                      <a:pt x="4671" y="4192"/>
                      <a:pt x="4277" y="4277"/>
                    </a:cubicBezTo>
                    <a:cubicBezTo>
                      <a:pt x="3680" y="4406"/>
                      <a:pt x="3077" y="4471"/>
                      <a:pt x="2478" y="4471"/>
                    </a:cubicBezTo>
                    <a:cubicBezTo>
                      <a:pt x="1639" y="4471"/>
                      <a:pt x="805" y="4343"/>
                      <a:pt x="1" y="4080"/>
                    </a:cubicBezTo>
                    <a:lnTo>
                      <a:pt x="1" y="4080"/>
                    </a:lnTo>
                    <a:cubicBezTo>
                      <a:pt x="1014" y="4502"/>
                      <a:pt x="2111" y="4727"/>
                      <a:pt x="3208" y="4727"/>
                    </a:cubicBezTo>
                    <a:cubicBezTo>
                      <a:pt x="6528" y="4727"/>
                      <a:pt x="9201" y="2926"/>
                      <a:pt x="9201" y="704"/>
                    </a:cubicBezTo>
                    <a:cubicBezTo>
                      <a:pt x="9201" y="479"/>
                      <a:pt x="9172" y="226"/>
                      <a:pt x="9116" y="1"/>
                    </a:cubicBezTo>
                    <a:close/>
                  </a:path>
                </a:pathLst>
              </a:custGeom>
              <a:solidFill>
                <a:srgbClr val="2E2D2D">
                  <a:alpha val="303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78" name="Google Shape;1878;p33"/>
              <p:cNvSpPr/>
              <p:nvPr/>
            </p:nvSpPr>
            <p:spPr>
              <a:xfrm>
                <a:off x="1436025" y="1728300"/>
                <a:ext cx="126500" cy="60125"/>
              </a:xfrm>
              <a:custGeom>
                <a:avLst/>
                <a:gdLst/>
                <a:ahLst/>
                <a:cxnLst/>
                <a:rect l="l" t="t" r="r" b="b"/>
                <a:pathLst>
                  <a:path w="5060" h="2405" extrusionOk="0">
                    <a:moveTo>
                      <a:pt x="3793" y="0"/>
                    </a:moveTo>
                    <a:cubicBezTo>
                      <a:pt x="3258" y="28"/>
                      <a:pt x="2724" y="141"/>
                      <a:pt x="2218" y="310"/>
                    </a:cubicBezTo>
                    <a:cubicBezTo>
                      <a:pt x="1486" y="478"/>
                      <a:pt x="839" y="872"/>
                      <a:pt x="361" y="1435"/>
                    </a:cubicBezTo>
                    <a:cubicBezTo>
                      <a:pt x="4" y="1858"/>
                      <a:pt x="1" y="2405"/>
                      <a:pt x="405" y="2405"/>
                    </a:cubicBezTo>
                    <a:cubicBezTo>
                      <a:pt x="512" y="2405"/>
                      <a:pt x="647" y="2367"/>
                      <a:pt x="811" y="2279"/>
                    </a:cubicBezTo>
                    <a:cubicBezTo>
                      <a:pt x="1486" y="1941"/>
                      <a:pt x="2077" y="1435"/>
                      <a:pt x="2724" y="1041"/>
                    </a:cubicBezTo>
                    <a:cubicBezTo>
                      <a:pt x="3005" y="872"/>
                      <a:pt x="3315" y="732"/>
                      <a:pt x="3652" y="619"/>
                    </a:cubicBezTo>
                    <a:cubicBezTo>
                      <a:pt x="3877" y="563"/>
                      <a:pt x="4440" y="591"/>
                      <a:pt x="4609" y="450"/>
                    </a:cubicBezTo>
                    <a:cubicBezTo>
                      <a:pt x="5059" y="84"/>
                      <a:pt x="4271" y="0"/>
                      <a:pt x="3793" y="0"/>
                    </a:cubicBezTo>
                    <a:close/>
                  </a:path>
                </a:pathLst>
              </a:custGeom>
              <a:solidFill>
                <a:srgbClr val="FFFFFF">
                  <a:alpha val="839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79" name="Google Shape;1879;p33"/>
              <p:cNvSpPr/>
              <p:nvPr/>
            </p:nvSpPr>
            <p:spPr>
              <a:xfrm>
                <a:off x="1561075" y="1732500"/>
                <a:ext cx="42225" cy="12000"/>
              </a:xfrm>
              <a:custGeom>
                <a:avLst/>
                <a:gdLst/>
                <a:ahLst/>
                <a:cxnLst/>
                <a:rect l="l" t="t" r="r" b="b"/>
                <a:pathLst>
                  <a:path w="1689" h="480" extrusionOk="0">
                    <a:moveTo>
                      <a:pt x="845" y="1"/>
                    </a:moveTo>
                    <a:cubicBezTo>
                      <a:pt x="1" y="85"/>
                      <a:pt x="366" y="479"/>
                      <a:pt x="845" y="479"/>
                    </a:cubicBezTo>
                    <a:cubicBezTo>
                      <a:pt x="1689" y="479"/>
                      <a:pt x="1520" y="57"/>
                      <a:pt x="845" y="1"/>
                    </a:cubicBezTo>
                    <a:close/>
                  </a:path>
                </a:pathLst>
              </a:custGeom>
              <a:solidFill>
                <a:srgbClr val="FFFFFF">
                  <a:alpha val="839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nvGrpSpPr>
          <p:cNvPr id="1880" name="Google Shape;1880;p33"/>
          <p:cNvGrpSpPr/>
          <p:nvPr/>
        </p:nvGrpSpPr>
        <p:grpSpPr>
          <a:xfrm rot="1717465">
            <a:off x="139580" y="3681506"/>
            <a:ext cx="521810" cy="349527"/>
            <a:chOff x="55613" y="5243013"/>
            <a:chExt cx="300350" cy="201175"/>
          </a:xfrm>
        </p:grpSpPr>
        <p:sp>
          <p:nvSpPr>
            <p:cNvPr id="1881" name="Google Shape;1881;p33"/>
            <p:cNvSpPr/>
            <p:nvPr/>
          </p:nvSpPr>
          <p:spPr>
            <a:xfrm>
              <a:off x="55613" y="5243363"/>
              <a:ext cx="300350" cy="200475"/>
            </a:xfrm>
            <a:custGeom>
              <a:avLst/>
              <a:gdLst/>
              <a:ahLst/>
              <a:cxnLst/>
              <a:rect l="l" t="t" r="r" b="b"/>
              <a:pathLst>
                <a:path w="12014" h="8019" extrusionOk="0">
                  <a:moveTo>
                    <a:pt x="5993" y="0"/>
                  </a:moveTo>
                  <a:cubicBezTo>
                    <a:pt x="2701" y="0"/>
                    <a:pt x="57" y="1773"/>
                    <a:pt x="1" y="3967"/>
                  </a:cubicBezTo>
                  <a:cubicBezTo>
                    <a:pt x="1" y="3967"/>
                    <a:pt x="1" y="3995"/>
                    <a:pt x="1" y="4023"/>
                  </a:cubicBezTo>
                  <a:cubicBezTo>
                    <a:pt x="1" y="5458"/>
                    <a:pt x="1126" y="6696"/>
                    <a:pt x="2814" y="7427"/>
                  </a:cubicBezTo>
                  <a:lnTo>
                    <a:pt x="2898" y="7455"/>
                  </a:lnTo>
                  <a:cubicBezTo>
                    <a:pt x="3067" y="7512"/>
                    <a:pt x="3236" y="7568"/>
                    <a:pt x="3405" y="7624"/>
                  </a:cubicBezTo>
                  <a:lnTo>
                    <a:pt x="3574" y="7681"/>
                  </a:lnTo>
                  <a:lnTo>
                    <a:pt x="3827" y="7765"/>
                  </a:lnTo>
                  <a:lnTo>
                    <a:pt x="4080" y="7821"/>
                  </a:lnTo>
                  <a:lnTo>
                    <a:pt x="4305" y="7877"/>
                  </a:lnTo>
                  <a:cubicBezTo>
                    <a:pt x="4446" y="7906"/>
                    <a:pt x="4614" y="7934"/>
                    <a:pt x="4755" y="7934"/>
                  </a:cubicBezTo>
                  <a:lnTo>
                    <a:pt x="4924" y="7962"/>
                  </a:lnTo>
                  <a:lnTo>
                    <a:pt x="5318" y="8018"/>
                  </a:lnTo>
                  <a:lnTo>
                    <a:pt x="6021" y="8018"/>
                  </a:lnTo>
                  <a:cubicBezTo>
                    <a:pt x="9341" y="8018"/>
                    <a:pt x="12014" y="6218"/>
                    <a:pt x="12014" y="3995"/>
                  </a:cubicBezTo>
                  <a:cubicBezTo>
                    <a:pt x="12014" y="3883"/>
                    <a:pt x="11985" y="3798"/>
                    <a:pt x="11957" y="3686"/>
                  </a:cubicBezTo>
                  <a:cubicBezTo>
                    <a:pt x="11957" y="3629"/>
                    <a:pt x="11957" y="3601"/>
                    <a:pt x="11957" y="3573"/>
                  </a:cubicBezTo>
                  <a:cubicBezTo>
                    <a:pt x="11929" y="3489"/>
                    <a:pt x="11901" y="3376"/>
                    <a:pt x="11873" y="3264"/>
                  </a:cubicBezTo>
                  <a:cubicBezTo>
                    <a:pt x="11873" y="3264"/>
                    <a:pt x="11873" y="3236"/>
                    <a:pt x="11873" y="3236"/>
                  </a:cubicBezTo>
                  <a:cubicBezTo>
                    <a:pt x="11845" y="3095"/>
                    <a:pt x="11788" y="2982"/>
                    <a:pt x="11760" y="2870"/>
                  </a:cubicBezTo>
                  <a:cubicBezTo>
                    <a:pt x="11732" y="2842"/>
                    <a:pt x="11732" y="2814"/>
                    <a:pt x="11704" y="2785"/>
                  </a:cubicBezTo>
                  <a:cubicBezTo>
                    <a:pt x="11648" y="2701"/>
                    <a:pt x="11620" y="2588"/>
                    <a:pt x="11563" y="2504"/>
                  </a:cubicBezTo>
                  <a:cubicBezTo>
                    <a:pt x="11535" y="2476"/>
                    <a:pt x="11535" y="2476"/>
                    <a:pt x="11507" y="2448"/>
                  </a:cubicBezTo>
                  <a:cubicBezTo>
                    <a:pt x="11451" y="2335"/>
                    <a:pt x="11366" y="2251"/>
                    <a:pt x="11310" y="2138"/>
                  </a:cubicBezTo>
                  <a:lnTo>
                    <a:pt x="11226" y="2082"/>
                  </a:lnTo>
                  <a:cubicBezTo>
                    <a:pt x="11198" y="2026"/>
                    <a:pt x="11170" y="1998"/>
                    <a:pt x="11141" y="1941"/>
                  </a:cubicBezTo>
                  <a:cubicBezTo>
                    <a:pt x="10072" y="788"/>
                    <a:pt x="8187" y="0"/>
                    <a:pt x="5993" y="0"/>
                  </a:cubicBezTo>
                  <a:close/>
                </a:path>
              </a:pathLst>
            </a:custGeom>
            <a:solidFill>
              <a:schemeClr val="lt1"/>
            </a:solidFill>
            <a:ln w="114300" cap="flat" cmpd="sng">
              <a:solidFill>
                <a:schemeClr val="lt1"/>
              </a:solidFill>
              <a:prstDash val="solid"/>
              <a:round/>
              <a:headEnd type="none" w="sm" len="sm"/>
              <a:tailEnd type="none" w="sm" len="sm"/>
            </a:ln>
            <a:effectLst>
              <a:outerShdw blurRad="57150" dist="19050" dir="5400000" algn="bl" rotWithShape="0">
                <a:schemeClr val="dk1">
                  <a:alpha val="50000"/>
                </a:scheme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882" name="Google Shape;1882;p33"/>
            <p:cNvGrpSpPr/>
            <p:nvPr/>
          </p:nvGrpSpPr>
          <p:grpSpPr>
            <a:xfrm>
              <a:off x="55613" y="5243013"/>
              <a:ext cx="300350" cy="201175"/>
              <a:chOff x="1402125" y="1705775"/>
              <a:chExt cx="300350" cy="201175"/>
            </a:xfrm>
          </p:grpSpPr>
          <p:sp>
            <p:nvSpPr>
              <p:cNvPr id="1883" name="Google Shape;1883;p33"/>
              <p:cNvSpPr/>
              <p:nvPr/>
            </p:nvSpPr>
            <p:spPr>
              <a:xfrm>
                <a:off x="1402125" y="1705775"/>
                <a:ext cx="300350" cy="201175"/>
              </a:xfrm>
              <a:custGeom>
                <a:avLst/>
                <a:gdLst/>
                <a:ahLst/>
                <a:cxnLst/>
                <a:rect l="l" t="t" r="r" b="b"/>
                <a:pathLst>
                  <a:path w="12014" h="8047" extrusionOk="0">
                    <a:moveTo>
                      <a:pt x="1" y="4024"/>
                    </a:moveTo>
                    <a:cubicBezTo>
                      <a:pt x="1" y="6246"/>
                      <a:pt x="2701" y="8047"/>
                      <a:pt x="6021" y="8047"/>
                    </a:cubicBezTo>
                    <a:cubicBezTo>
                      <a:pt x="9313" y="8047"/>
                      <a:pt x="12014" y="6246"/>
                      <a:pt x="12014" y="4024"/>
                    </a:cubicBezTo>
                    <a:cubicBezTo>
                      <a:pt x="12014" y="1801"/>
                      <a:pt x="9341" y="1"/>
                      <a:pt x="6021" y="1"/>
                    </a:cubicBezTo>
                    <a:cubicBezTo>
                      <a:pt x="2701" y="1"/>
                      <a:pt x="1" y="1801"/>
                      <a:pt x="1" y="4024"/>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84" name="Google Shape;1884;p33"/>
              <p:cNvSpPr/>
              <p:nvPr/>
            </p:nvSpPr>
            <p:spPr>
              <a:xfrm>
                <a:off x="1402125" y="1754325"/>
                <a:ext cx="300350" cy="152625"/>
              </a:xfrm>
              <a:custGeom>
                <a:avLst/>
                <a:gdLst/>
                <a:ahLst/>
                <a:cxnLst/>
                <a:rect l="l" t="t" r="r" b="b"/>
                <a:pathLst>
                  <a:path w="12014" h="6105" extrusionOk="0">
                    <a:moveTo>
                      <a:pt x="141" y="2166"/>
                    </a:moveTo>
                    <a:cubicBezTo>
                      <a:pt x="113" y="2110"/>
                      <a:pt x="57" y="2082"/>
                      <a:pt x="1" y="2026"/>
                    </a:cubicBezTo>
                    <a:cubicBezTo>
                      <a:pt x="1" y="2026"/>
                      <a:pt x="1" y="2054"/>
                      <a:pt x="1" y="2082"/>
                    </a:cubicBezTo>
                    <a:cubicBezTo>
                      <a:pt x="1" y="4304"/>
                      <a:pt x="2701" y="6105"/>
                      <a:pt x="6021" y="6105"/>
                    </a:cubicBezTo>
                    <a:cubicBezTo>
                      <a:pt x="9341" y="6105"/>
                      <a:pt x="12014" y="4304"/>
                      <a:pt x="12014" y="2082"/>
                    </a:cubicBezTo>
                    <a:cubicBezTo>
                      <a:pt x="12014" y="1294"/>
                      <a:pt x="11704" y="563"/>
                      <a:pt x="11141" y="0"/>
                    </a:cubicBezTo>
                    <a:cubicBezTo>
                      <a:pt x="10776" y="3179"/>
                      <a:pt x="6753" y="4220"/>
                      <a:pt x="4024" y="3714"/>
                    </a:cubicBezTo>
                    <a:cubicBezTo>
                      <a:pt x="2730" y="3489"/>
                      <a:pt x="1154" y="3095"/>
                      <a:pt x="141" y="2166"/>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85" name="Google Shape;1885;p33"/>
              <p:cNvSpPr/>
              <p:nvPr/>
            </p:nvSpPr>
            <p:spPr>
              <a:xfrm>
                <a:off x="1416900" y="1766975"/>
                <a:ext cx="279950" cy="132950"/>
              </a:xfrm>
              <a:custGeom>
                <a:avLst/>
                <a:gdLst/>
                <a:ahLst/>
                <a:cxnLst/>
                <a:rect l="l" t="t" r="r" b="b"/>
                <a:pathLst>
                  <a:path w="11198" h="5318" extrusionOk="0">
                    <a:moveTo>
                      <a:pt x="8018" y="3770"/>
                    </a:moveTo>
                    <a:cubicBezTo>
                      <a:pt x="6668" y="4164"/>
                      <a:pt x="5261" y="4333"/>
                      <a:pt x="3855" y="4249"/>
                    </a:cubicBezTo>
                    <a:cubicBezTo>
                      <a:pt x="2504" y="4080"/>
                      <a:pt x="1210" y="3686"/>
                      <a:pt x="0" y="3067"/>
                    </a:cubicBezTo>
                    <a:cubicBezTo>
                      <a:pt x="901" y="4361"/>
                      <a:pt x="3292" y="5318"/>
                      <a:pt x="5543" y="5318"/>
                    </a:cubicBezTo>
                    <a:cubicBezTo>
                      <a:pt x="8665" y="5318"/>
                      <a:pt x="11197" y="3601"/>
                      <a:pt x="11197" y="1491"/>
                    </a:cubicBezTo>
                    <a:cubicBezTo>
                      <a:pt x="11197" y="957"/>
                      <a:pt x="11029" y="451"/>
                      <a:pt x="10747" y="0"/>
                    </a:cubicBezTo>
                    <a:cubicBezTo>
                      <a:pt x="10775" y="1717"/>
                      <a:pt x="9678" y="3264"/>
                      <a:pt x="8018" y="3770"/>
                    </a:cubicBezTo>
                    <a:close/>
                  </a:path>
                </a:pathLst>
              </a:custGeom>
              <a:solidFill>
                <a:srgbClr val="2E2D2D">
                  <a:alpha val="1606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86" name="Google Shape;1886;p33"/>
              <p:cNvSpPr/>
              <p:nvPr/>
            </p:nvSpPr>
            <p:spPr>
              <a:xfrm>
                <a:off x="1410325" y="1722675"/>
                <a:ext cx="261900" cy="84675"/>
              </a:xfrm>
              <a:custGeom>
                <a:avLst/>
                <a:gdLst/>
                <a:ahLst/>
                <a:cxnLst/>
                <a:rect l="l" t="t" r="r" b="b"/>
                <a:pathLst>
                  <a:path w="10476" h="3387" extrusionOk="0">
                    <a:moveTo>
                      <a:pt x="4877" y="0"/>
                    </a:moveTo>
                    <a:cubicBezTo>
                      <a:pt x="3414" y="169"/>
                      <a:pt x="1529" y="703"/>
                      <a:pt x="685" y="2026"/>
                    </a:cubicBezTo>
                    <a:cubicBezTo>
                      <a:pt x="0" y="3102"/>
                      <a:pt x="628" y="3387"/>
                      <a:pt x="1551" y="3387"/>
                    </a:cubicBezTo>
                    <a:cubicBezTo>
                      <a:pt x="2485" y="3387"/>
                      <a:pt x="3721" y="3095"/>
                      <a:pt x="4202" y="3038"/>
                    </a:cubicBezTo>
                    <a:cubicBezTo>
                      <a:pt x="4353" y="3020"/>
                      <a:pt x="4507" y="3012"/>
                      <a:pt x="4664" y="3012"/>
                    </a:cubicBezTo>
                    <a:cubicBezTo>
                      <a:pt x="5584" y="3012"/>
                      <a:pt x="6602" y="3287"/>
                      <a:pt x="7522" y="3287"/>
                    </a:cubicBezTo>
                    <a:cubicBezTo>
                      <a:pt x="8091" y="3287"/>
                      <a:pt x="8622" y="3182"/>
                      <a:pt x="9069" y="2841"/>
                    </a:cubicBezTo>
                    <a:cubicBezTo>
                      <a:pt x="10476" y="1772"/>
                      <a:pt x="9660" y="591"/>
                      <a:pt x="8000" y="309"/>
                    </a:cubicBezTo>
                    <a:cubicBezTo>
                      <a:pt x="6959" y="84"/>
                      <a:pt x="5918" y="0"/>
                      <a:pt x="4877" y="0"/>
                    </a:cubicBezTo>
                    <a:close/>
                  </a:path>
                </a:pathLst>
              </a:custGeom>
              <a:solidFill>
                <a:srgbClr val="FFFFFF">
                  <a:alpha val="345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87" name="Google Shape;1887;p33"/>
              <p:cNvSpPr/>
              <p:nvPr/>
            </p:nvSpPr>
            <p:spPr>
              <a:xfrm>
                <a:off x="1472450" y="1788775"/>
                <a:ext cx="230025" cy="118175"/>
              </a:xfrm>
              <a:custGeom>
                <a:avLst/>
                <a:gdLst/>
                <a:ahLst/>
                <a:cxnLst/>
                <a:rect l="l" t="t" r="r" b="b"/>
                <a:pathLst>
                  <a:path w="9201" h="4727" extrusionOk="0">
                    <a:moveTo>
                      <a:pt x="9116" y="1"/>
                    </a:moveTo>
                    <a:lnTo>
                      <a:pt x="9116" y="1"/>
                    </a:lnTo>
                    <a:cubicBezTo>
                      <a:pt x="9144" y="1576"/>
                      <a:pt x="7822" y="2926"/>
                      <a:pt x="6472" y="3573"/>
                    </a:cubicBezTo>
                    <a:cubicBezTo>
                      <a:pt x="6134" y="3742"/>
                      <a:pt x="5796" y="3855"/>
                      <a:pt x="5431" y="3967"/>
                    </a:cubicBezTo>
                    <a:cubicBezTo>
                      <a:pt x="5065" y="4108"/>
                      <a:pt x="4671" y="4192"/>
                      <a:pt x="4277" y="4277"/>
                    </a:cubicBezTo>
                    <a:cubicBezTo>
                      <a:pt x="3680" y="4406"/>
                      <a:pt x="3077" y="4471"/>
                      <a:pt x="2478" y="4471"/>
                    </a:cubicBezTo>
                    <a:cubicBezTo>
                      <a:pt x="1639" y="4471"/>
                      <a:pt x="805" y="4343"/>
                      <a:pt x="1" y="4080"/>
                    </a:cubicBezTo>
                    <a:lnTo>
                      <a:pt x="1" y="4080"/>
                    </a:lnTo>
                    <a:cubicBezTo>
                      <a:pt x="1014" y="4502"/>
                      <a:pt x="2111" y="4727"/>
                      <a:pt x="3208" y="4727"/>
                    </a:cubicBezTo>
                    <a:cubicBezTo>
                      <a:pt x="6528" y="4727"/>
                      <a:pt x="9201" y="2926"/>
                      <a:pt x="9201" y="704"/>
                    </a:cubicBezTo>
                    <a:cubicBezTo>
                      <a:pt x="9201" y="479"/>
                      <a:pt x="9172" y="226"/>
                      <a:pt x="9116" y="1"/>
                    </a:cubicBezTo>
                    <a:close/>
                  </a:path>
                </a:pathLst>
              </a:custGeom>
              <a:solidFill>
                <a:srgbClr val="2E2D2D">
                  <a:alpha val="303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88" name="Google Shape;1888;p33"/>
              <p:cNvSpPr/>
              <p:nvPr/>
            </p:nvSpPr>
            <p:spPr>
              <a:xfrm>
                <a:off x="1436025" y="1728300"/>
                <a:ext cx="126500" cy="60125"/>
              </a:xfrm>
              <a:custGeom>
                <a:avLst/>
                <a:gdLst/>
                <a:ahLst/>
                <a:cxnLst/>
                <a:rect l="l" t="t" r="r" b="b"/>
                <a:pathLst>
                  <a:path w="5060" h="2405" extrusionOk="0">
                    <a:moveTo>
                      <a:pt x="3793" y="0"/>
                    </a:moveTo>
                    <a:cubicBezTo>
                      <a:pt x="3258" y="28"/>
                      <a:pt x="2724" y="141"/>
                      <a:pt x="2218" y="310"/>
                    </a:cubicBezTo>
                    <a:cubicBezTo>
                      <a:pt x="1486" y="478"/>
                      <a:pt x="839" y="872"/>
                      <a:pt x="361" y="1435"/>
                    </a:cubicBezTo>
                    <a:cubicBezTo>
                      <a:pt x="4" y="1858"/>
                      <a:pt x="1" y="2405"/>
                      <a:pt x="405" y="2405"/>
                    </a:cubicBezTo>
                    <a:cubicBezTo>
                      <a:pt x="512" y="2405"/>
                      <a:pt x="647" y="2367"/>
                      <a:pt x="811" y="2279"/>
                    </a:cubicBezTo>
                    <a:cubicBezTo>
                      <a:pt x="1486" y="1941"/>
                      <a:pt x="2077" y="1435"/>
                      <a:pt x="2724" y="1041"/>
                    </a:cubicBezTo>
                    <a:cubicBezTo>
                      <a:pt x="3005" y="872"/>
                      <a:pt x="3315" y="732"/>
                      <a:pt x="3652" y="619"/>
                    </a:cubicBezTo>
                    <a:cubicBezTo>
                      <a:pt x="3877" y="563"/>
                      <a:pt x="4440" y="591"/>
                      <a:pt x="4609" y="450"/>
                    </a:cubicBezTo>
                    <a:cubicBezTo>
                      <a:pt x="5059" y="84"/>
                      <a:pt x="4271" y="0"/>
                      <a:pt x="3793" y="0"/>
                    </a:cubicBezTo>
                    <a:close/>
                  </a:path>
                </a:pathLst>
              </a:custGeom>
              <a:solidFill>
                <a:srgbClr val="FFFFFF">
                  <a:alpha val="839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89" name="Google Shape;1889;p33"/>
              <p:cNvSpPr/>
              <p:nvPr/>
            </p:nvSpPr>
            <p:spPr>
              <a:xfrm>
                <a:off x="1561075" y="1732500"/>
                <a:ext cx="42225" cy="12000"/>
              </a:xfrm>
              <a:custGeom>
                <a:avLst/>
                <a:gdLst/>
                <a:ahLst/>
                <a:cxnLst/>
                <a:rect l="l" t="t" r="r" b="b"/>
                <a:pathLst>
                  <a:path w="1689" h="480" extrusionOk="0">
                    <a:moveTo>
                      <a:pt x="845" y="1"/>
                    </a:moveTo>
                    <a:cubicBezTo>
                      <a:pt x="1" y="85"/>
                      <a:pt x="366" y="479"/>
                      <a:pt x="845" y="479"/>
                    </a:cubicBezTo>
                    <a:cubicBezTo>
                      <a:pt x="1689" y="479"/>
                      <a:pt x="1520" y="57"/>
                      <a:pt x="845" y="1"/>
                    </a:cubicBezTo>
                    <a:close/>
                  </a:path>
                </a:pathLst>
              </a:custGeom>
              <a:solidFill>
                <a:srgbClr val="FFFFFF">
                  <a:alpha val="839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nvGrpSpPr>
          <p:cNvPr id="1890" name="Google Shape;1890;p33"/>
          <p:cNvGrpSpPr/>
          <p:nvPr/>
        </p:nvGrpSpPr>
        <p:grpSpPr>
          <a:xfrm rot="2951580">
            <a:off x="159021" y="267512"/>
            <a:ext cx="775850" cy="775330"/>
            <a:chOff x="2591738" y="4137603"/>
            <a:chExt cx="775865" cy="775346"/>
          </a:xfrm>
        </p:grpSpPr>
        <p:sp>
          <p:nvSpPr>
            <p:cNvPr id="1891" name="Google Shape;1891;p33"/>
            <p:cNvSpPr/>
            <p:nvPr/>
          </p:nvSpPr>
          <p:spPr>
            <a:xfrm rot="-2862761">
              <a:off x="2730160" y="4286608"/>
              <a:ext cx="527595" cy="477335"/>
            </a:xfrm>
            <a:custGeom>
              <a:avLst/>
              <a:gdLst/>
              <a:ahLst/>
              <a:cxnLst/>
              <a:rect l="l" t="t" r="r" b="b"/>
              <a:pathLst>
                <a:path w="15221" h="13771" extrusionOk="0">
                  <a:moveTo>
                    <a:pt x="10062" y="1"/>
                  </a:moveTo>
                  <a:cubicBezTo>
                    <a:pt x="6263" y="1"/>
                    <a:pt x="705" y="5067"/>
                    <a:pt x="141" y="6147"/>
                  </a:cubicBezTo>
                  <a:cubicBezTo>
                    <a:pt x="0" y="6429"/>
                    <a:pt x="0" y="6738"/>
                    <a:pt x="113" y="7047"/>
                  </a:cubicBezTo>
                  <a:cubicBezTo>
                    <a:pt x="338" y="8004"/>
                    <a:pt x="1604" y="9354"/>
                    <a:pt x="3460" y="10620"/>
                  </a:cubicBezTo>
                  <a:cubicBezTo>
                    <a:pt x="3517" y="10649"/>
                    <a:pt x="3573" y="10705"/>
                    <a:pt x="3629" y="10733"/>
                  </a:cubicBezTo>
                  <a:lnTo>
                    <a:pt x="3826" y="10874"/>
                  </a:lnTo>
                  <a:cubicBezTo>
                    <a:pt x="4333" y="11211"/>
                    <a:pt x="4895" y="11521"/>
                    <a:pt x="5486" y="11858"/>
                  </a:cubicBezTo>
                  <a:lnTo>
                    <a:pt x="5514" y="11858"/>
                  </a:lnTo>
                  <a:cubicBezTo>
                    <a:pt x="7869" y="13091"/>
                    <a:pt x="10139" y="13770"/>
                    <a:pt x="11602" y="13770"/>
                  </a:cubicBezTo>
                  <a:cubicBezTo>
                    <a:pt x="12376" y="13770"/>
                    <a:pt x="12924" y="13580"/>
                    <a:pt x="13138" y="13181"/>
                  </a:cubicBezTo>
                  <a:cubicBezTo>
                    <a:pt x="13138" y="13152"/>
                    <a:pt x="13138" y="13152"/>
                    <a:pt x="13138" y="13124"/>
                  </a:cubicBezTo>
                  <a:cubicBezTo>
                    <a:pt x="13166" y="13096"/>
                    <a:pt x="13166" y="13068"/>
                    <a:pt x="13195" y="13068"/>
                  </a:cubicBezTo>
                  <a:cubicBezTo>
                    <a:pt x="13870" y="11858"/>
                    <a:pt x="15220" y="2265"/>
                    <a:pt x="11591" y="352"/>
                  </a:cubicBezTo>
                  <a:cubicBezTo>
                    <a:pt x="11133" y="108"/>
                    <a:pt x="10616" y="1"/>
                    <a:pt x="10062" y="1"/>
                  </a:cubicBezTo>
                  <a:close/>
                </a:path>
              </a:pathLst>
            </a:custGeom>
            <a:solidFill>
              <a:schemeClr val="lt1"/>
            </a:solidFill>
            <a:ln w="152400" cap="flat" cmpd="sng">
              <a:solidFill>
                <a:schemeClr val="lt1"/>
              </a:solidFill>
              <a:prstDash val="solid"/>
              <a:round/>
              <a:headEnd type="none" w="sm" len="sm"/>
              <a:tailEnd type="none" w="sm" len="sm"/>
            </a:ln>
            <a:effectLst>
              <a:outerShdw blurRad="57150" dist="19050" dir="5400000" algn="bl" rotWithShape="0">
                <a:schemeClr val="dk1">
                  <a:alpha val="50000"/>
                </a:scheme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892" name="Google Shape;1892;p33"/>
            <p:cNvGrpSpPr/>
            <p:nvPr/>
          </p:nvGrpSpPr>
          <p:grpSpPr>
            <a:xfrm rot="-2862761">
              <a:off x="2707086" y="4248809"/>
              <a:ext cx="545169" cy="552933"/>
              <a:chOff x="2948750" y="2167175"/>
              <a:chExt cx="393200" cy="398800"/>
            </a:xfrm>
          </p:grpSpPr>
          <p:sp>
            <p:nvSpPr>
              <p:cNvPr id="1893" name="Google Shape;1893;p33"/>
              <p:cNvSpPr/>
              <p:nvPr/>
            </p:nvSpPr>
            <p:spPr>
              <a:xfrm>
                <a:off x="2948750" y="2167175"/>
                <a:ext cx="393200" cy="396700"/>
              </a:xfrm>
              <a:custGeom>
                <a:avLst/>
                <a:gdLst/>
                <a:ahLst/>
                <a:cxnLst/>
                <a:rect l="l" t="t" r="r" b="b"/>
                <a:pathLst>
                  <a:path w="15728" h="15868" extrusionOk="0">
                    <a:moveTo>
                      <a:pt x="676" y="7737"/>
                    </a:moveTo>
                    <a:cubicBezTo>
                      <a:pt x="1" y="8947"/>
                      <a:pt x="2420" y="11507"/>
                      <a:pt x="6021" y="13420"/>
                    </a:cubicBezTo>
                    <a:cubicBezTo>
                      <a:pt x="9622" y="15333"/>
                      <a:pt x="13083" y="15867"/>
                      <a:pt x="13730" y="14658"/>
                    </a:cubicBezTo>
                    <a:cubicBezTo>
                      <a:pt x="14377" y="13420"/>
                      <a:pt x="15727" y="3826"/>
                      <a:pt x="12126" y="1913"/>
                    </a:cubicBezTo>
                    <a:cubicBezTo>
                      <a:pt x="8497" y="0"/>
                      <a:pt x="1323" y="6499"/>
                      <a:pt x="676" y="7737"/>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94" name="Google Shape;1894;p33"/>
              <p:cNvSpPr/>
              <p:nvPr/>
            </p:nvSpPr>
            <p:spPr>
              <a:xfrm>
                <a:off x="2950175" y="2335275"/>
                <a:ext cx="355900" cy="230700"/>
              </a:xfrm>
              <a:custGeom>
                <a:avLst/>
                <a:gdLst/>
                <a:ahLst/>
                <a:cxnLst/>
                <a:rect l="l" t="t" r="r" b="b"/>
                <a:pathLst>
                  <a:path w="14236" h="9228" extrusionOk="0">
                    <a:moveTo>
                      <a:pt x="5992" y="6724"/>
                    </a:moveTo>
                    <a:cubicBezTo>
                      <a:pt x="9593" y="8609"/>
                      <a:pt x="12998" y="9228"/>
                      <a:pt x="13617" y="8046"/>
                    </a:cubicBezTo>
                    <a:cubicBezTo>
                      <a:pt x="14235" y="6893"/>
                      <a:pt x="11816" y="4417"/>
                      <a:pt x="8243" y="2504"/>
                    </a:cubicBezTo>
                    <a:cubicBezTo>
                      <a:pt x="4642" y="591"/>
                      <a:pt x="1238" y="0"/>
                      <a:pt x="619" y="1154"/>
                    </a:cubicBezTo>
                    <a:cubicBezTo>
                      <a:pt x="0" y="2335"/>
                      <a:pt x="2420" y="4811"/>
                      <a:pt x="5992" y="6724"/>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95" name="Google Shape;1895;p33"/>
              <p:cNvSpPr/>
              <p:nvPr/>
            </p:nvSpPr>
            <p:spPr>
              <a:xfrm>
                <a:off x="2963525" y="2349400"/>
                <a:ext cx="335525" cy="182125"/>
              </a:xfrm>
              <a:custGeom>
                <a:avLst/>
                <a:gdLst/>
                <a:ahLst/>
                <a:cxnLst/>
                <a:rect l="l" t="t" r="r" b="b"/>
                <a:pathLst>
                  <a:path w="13421" h="7285" extrusionOk="0">
                    <a:moveTo>
                      <a:pt x="1614" y="0"/>
                    </a:moveTo>
                    <a:cubicBezTo>
                      <a:pt x="844" y="0"/>
                      <a:pt x="299" y="191"/>
                      <a:pt x="85" y="589"/>
                    </a:cubicBezTo>
                    <a:cubicBezTo>
                      <a:pt x="57" y="701"/>
                      <a:pt x="1" y="785"/>
                      <a:pt x="1" y="898"/>
                    </a:cubicBezTo>
                    <a:cubicBezTo>
                      <a:pt x="555" y="559"/>
                      <a:pt x="1179" y="424"/>
                      <a:pt x="1830" y="424"/>
                    </a:cubicBezTo>
                    <a:cubicBezTo>
                      <a:pt x="3393" y="424"/>
                      <a:pt x="5107" y="1202"/>
                      <a:pt x="6359" y="1798"/>
                    </a:cubicBezTo>
                    <a:cubicBezTo>
                      <a:pt x="8891" y="2980"/>
                      <a:pt x="11901" y="4612"/>
                      <a:pt x="13139" y="7284"/>
                    </a:cubicBezTo>
                    <a:cubicBezTo>
                      <a:pt x="13420" y="6046"/>
                      <a:pt x="11085" y="3739"/>
                      <a:pt x="7709" y="1939"/>
                    </a:cubicBezTo>
                    <a:cubicBezTo>
                      <a:pt x="5351" y="686"/>
                      <a:pt x="3077" y="0"/>
                      <a:pt x="1614" y="0"/>
                    </a:cubicBezTo>
                    <a:close/>
                  </a:path>
                </a:pathLst>
              </a:custGeom>
              <a:solidFill>
                <a:srgbClr val="2E2D2D">
                  <a:alpha val="1606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96" name="Google Shape;1896;p33"/>
              <p:cNvSpPr/>
              <p:nvPr/>
            </p:nvSpPr>
            <p:spPr>
              <a:xfrm>
                <a:off x="2974775" y="2217400"/>
                <a:ext cx="261675" cy="229725"/>
              </a:xfrm>
              <a:custGeom>
                <a:avLst/>
                <a:gdLst/>
                <a:ahLst/>
                <a:cxnLst/>
                <a:rect l="l" t="t" r="r" b="b"/>
                <a:pathLst>
                  <a:path w="10467" h="9189" extrusionOk="0">
                    <a:moveTo>
                      <a:pt x="9467" y="0"/>
                    </a:moveTo>
                    <a:cubicBezTo>
                      <a:pt x="6964" y="0"/>
                      <a:pt x="4613" y="1841"/>
                      <a:pt x="2898" y="3505"/>
                    </a:cubicBezTo>
                    <a:cubicBezTo>
                      <a:pt x="1886" y="4518"/>
                      <a:pt x="901" y="5587"/>
                      <a:pt x="1" y="6684"/>
                    </a:cubicBezTo>
                    <a:cubicBezTo>
                      <a:pt x="507" y="7669"/>
                      <a:pt x="1210" y="8513"/>
                      <a:pt x="2054" y="9188"/>
                    </a:cubicBezTo>
                    <a:cubicBezTo>
                      <a:pt x="4502" y="4771"/>
                      <a:pt x="7147" y="1874"/>
                      <a:pt x="10466" y="101"/>
                    </a:cubicBezTo>
                    <a:cubicBezTo>
                      <a:pt x="10131" y="32"/>
                      <a:pt x="9798" y="0"/>
                      <a:pt x="9467" y="0"/>
                    </a:cubicBezTo>
                    <a:close/>
                  </a:path>
                </a:pathLst>
              </a:custGeom>
              <a:solidFill>
                <a:srgbClr val="FFFFFF">
                  <a:alpha val="714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97" name="Google Shape;1897;p33"/>
              <p:cNvSpPr/>
              <p:nvPr/>
            </p:nvSpPr>
            <p:spPr>
              <a:xfrm>
                <a:off x="3149900" y="2233275"/>
                <a:ext cx="156875" cy="306925"/>
              </a:xfrm>
              <a:custGeom>
                <a:avLst/>
                <a:gdLst/>
                <a:ahLst/>
                <a:cxnLst/>
                <a:rect l="l" t="t" r="r" b="b"/>
                <a:pathLst>
                  <a:path w="6275" h="12277" extrusionOk="0">
                    <a:moveTo>
                      <a:pt x="4530" y="1"/>
                    </a:moveTo>
                    <a:cubicBezTo>
                      <a:pt x="4812" y="1632"/>
                      <a:pt x="4333" y="5627"/>
                      <a:pt x="929" y="10016"/>
                    </a:cubicBezTo>
                    <a:cubicBezTo>
                      <a:pt x="676" y="10326"/>
                      <a:pt x="367" y="10804"/>
                      <a:pt x="1" y="11282"/>
                    </a:cubicBezTo>
                    <a:cubicBezTo>
                      <a:pt x="1173" y="11803"/>
                      <a:pt x="2563" y="12276"/>
                      <a:pt x="4013" y="12276"/>
                    </a:cubicBezTo>
                    <a:cubicBezTo>
                      <a:pt x="4129" y="12276"/>
                      <a:pt x="4245" y="12273"/>
                      <a:pt x="4362" y="12267"/>
                    </a:cubicBezTo>
                    <a:cubicBezTo>
                      <a:pt x="4924" y="10916"/>
                      <a:pt x="5346" y="9482"/>
                      <a:pt x="5571" y="8047"/>
                    </a:cubicBezTo>
                    <a:cubicBezTo>
                      <a:pt x="6021" y="5374"/>
                      <a:pt x="6275" y="2251"/>
                      <a:pt x="4530" y="1"/>
                    </a:cubicBezTo>
                    <a:close/>
                  </a:path>
                </a:pathLst>
              </a:custGeom>
              <a:solidFill>
                <a:srgbClr val="2E2D2D">
                  <a:alpha val="1606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98" name="Google Shape;1898;p33"/>
              <p:cNvSpPr/>
              <p:nvPr/>
            </p:nvSpPr>
            <p:spPr>
              <a:xfrm>
                <a:off x="3002925" y="2223425"/>
                <a:ext cx="204675" cy="163500"/>
              </a:xfrm>
              <a:custGeom>
                <a:avLst/>
                <a:gdLst/>
                <a:ahLst/>
                <a:cxnLst/>
                <a:rect l="l" t="t" r="r" b="b"/>
                <a:pathLst>
                  <a:path w="8187" h="6540" extrusionOk="0">
                    <a:moveTo>
                      <a:pt x="8018" y="1"/>
                    </a:moveTo>
                    <a:cubicBezTo>
                      <a:pt x="3882" y="507"/>
                      <a:pt x="675" y="4868"/>
                      <a:pt x="0" y="6331"/>
                    </a:cubicBezTo>
                    <a:cubicBezTo>
                      <a:pt x="44" y="6476"/>
                      <a:pt x="132" y="6540"/>
                      <a:pt x="251" y="6540"/>
                    </a:cubicBezTo>
                    <a:cubicBezTo>
                      <a:pt x="896" y="6540"/>
                      <a:pt x="2472" y="4703"/>
                      <a:pt x="3207" y="3968"/>
                    </a:cubicBezTo>
                    <a:cubicBezTo>
                      <a:pt x="3742" y="3433"/>
                      <a:pt x="5205" y="1998"/>
                      <a:pt x="5852" y="1492"/>
                    </a:cubicBezTo>
                    <a:cubicBezTo>
                      <a:pt x="6808" y="732"/>
                      <a:pt x="8187" y="113"/>
                      <a:pt x="8018" y="1"/>
                    </a:cubicBezTo>
                    <a:close/>
                  </a:path>
                </a:pathLst>
              </a:custGeom>
              <a:solidFill>
                <a:srgbClr val="FFFFFF">
                  <a:alpha val="839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99" name="Google Shape;1899;p33"/>
              <p:cNvSpPr/>
              <p:nvPr/>
            </p:nvSpPr>
            <p:spPr>
              <a:xfrm>
                <a:off x="3197725" y="2260475"/>
                <a:ext cx="115600" cy="266700"/>
              </a:xfrm>
              <a:custGeom>
                <a:avLst/>
                <a:gdLst/>
                <a:ahLst/>
                <a:cxnLst/>
                <a:rect l="l" t="t" r="r" b="b"/>
                <a:pathLst>
                  <a:path w="4624" h="10668" extrusionOk="0">
                    <a:moveTo>
                      <a:pt x="2955" y="0"/>
                    </a:moveTo>
                    <a:lnTo>
                      <a:pt x="2955" y="0"/>
                    </a:lnTo>
                    <a:cubicBezTo>
                      <a:pt x="2953" y="0"/>
                      <a:pt x="2953" y="3"/>
                      <a:pt x="2955" y="10"/>
                    </a:cubicBezTo>
                    <a:cubicBezTo>
                      <a:pt x="3968" y="4005"/>
                      <a:pt x="1" y="10307"/>
                      <a:pt x="1" y="10307"/>
                    </a:cubicBezTo>
                    <a:cubicBezTo>
                      <a:pt x="620" y="10576"/>
                      <a:pt x="1059" y="10668"/>
                      <a:pt x="1370" y="10668"/>
                    </a:cubicBezTo>
                    <a:cubicBezTo>
                      <a:pt x="2033" y="10668"/>
                      <a:pt x="2111" y="10250"/>
                      <a:pt x="2111" y="10250"/>
                    </a:cubicBezTo>
                    <a:cubicBezTo>
                      <a:pt x="4624" y="3640"/>
                      <a:pt x="3000" y="0"/>
                      <a:pt x="2955" y="0"/>
                    </a:cubicBezTo>
                    <a:close/>
                  </a:path>
                </a:pathLst>
              </a:custGeom>
              <a:solidFill>
                <a:srgbClr val="2E2D2D">
                  <a:alpha val="303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Title and two columns" type="twoColTx">
  <p:cSld name="1_Title and two 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3" name="Google Shape;23;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4" name="Google Shape;24;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extLst>
      <p:ext uri="{BB962C8B-B14F-4D97-AF65-F5344CB8AC3E}">
        <p14:creationId xmlns:p14="http://schemas.microsoft.com/office/powerpoint/2010/main" val="32475037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124"/>
        <p:cNvGrpSpPr/>
        <p:nvPr/>
      </p:nvGrpSpPr>
      <p:grpSpPr>
        <a:xfrm>
          <a:off x="0" y="0"/>
          <a:ext cx="0" cy="0"/>
          <a:chOff x="0" y="0"/>
          <a:chExt cx="0" cy="0"/>
        </a:xfrm>
      </p:grpSpPr>
      <p:grpSp>
        <p:nvGrpSpPr>
          <p:cNvPr id="125" name="Google Shape;125;p5"/>
          <p:cNvGrpSpPr/>
          <p:nvPr/>
        </p:nvGrpSpPr>
        <p:grpSpPr>
          <a:xfrm rot="10800000">
            <a:off x="-927023" y="2615955"/>
            <a:ext cx="10301995" cy="5293824"/>
            <a:chOff x="-53098" y="-2477270"/>
            <a:chExt cx="10301995" cy="5293824"/>
          </a:xfrm>
        </p:grpSpPr>
        <p:grpSp>
          <p:nvGrpSpPr>
            <p:cNvPr id="126" name="Google Shape;126;p5"/>
            <p:cNvGrpSpPr/>
            <p:nvPr/>
          </p:nvGrpSpPr>
          <p:grpSpPr>
            <a:xfrm flipH="1">
              <a:off x="-53098" y="-2477270"/>
              <a:ext cx="10301995" cy="5293824"/>
              <a:chOff x="-137425" y="219085"/>
              <a:chExt cx="9547725" cy="4655139"/>
            </a:xfrm>
          </p:grpSpPr>
          <p:grpSp>
            <p:nvGrpSpPr>
              <p:cNvPr id="127" name="Google Shape;127;p5"/>
              <p:cNvGrpSpPr/>
              <p:nvPr/>
            </p:nvGrpSpPr>
            <p:grpSpPr>
              <a:xfrm>
                <a:off x="-137425" y="219085"/>
                <a:ext cx="9547725" cy="4655139"/>
                <a:chOff x="2344800" y="1006875"/>
                <a:chExt cx="2280108" cy="1111675"/>
              </a:xfrm>
            </p:grpSpPr>
            <p:sp>
              <p:nvSpPr>
                <p:cNvPr id="128" name="Google Shape;128;p5"/>
                <p:cNvSpPr/>
                <p:nvPr/>
              </p:nvSpPr>
              <p:spPr>
                <a:xfrm>
                  <a:off x="2346908" y="1006875"/>
                  <a:ext cx="2278000" cy="1111675"/>
                </a:xfrm>
                <a:custGeom>
                  <a:avLst/>
                  <a:gdLst/>
                  <a:ahLst/>
                  <a:cxnLst/>
                  <a:rect l="l" t="t" r="r" b="b"/>
                  <a:pathLst>
                    <a:path w="91120" h="44467" extrusionOk="0">
                      <a:moveTo>
                        <a:pt x="91119" y="0"/>
                      </a:moveTo>
                      <a:lnTo>
                        <a:pt x="91119" y="32001"/>
                      </a:lnTo>
                      <a:cubicBezTo>
                        <a:pt x="90682" y="31855"/>
                        <a:pt x="90390" y="31564"/>
                        <a:pt x="90318" y="31199"/>
                      </a:cubicBezTo>
                      <a:cubicBezTo>
                        <a:pt x="89370" y="29304"/>
                        <a:pt x="90172" y="27117"/>
                        <a:pt x="89443" y="25149"/>
                      </a:cubicBezTo>
                      <a:cubicBezTo>
                        <a:pt x="89005" y="23910"/>
                        <a:pt x="86746" y="21067"/>
                        <a:pt x="84413" y="22889"/>
                      </a:cubicBezTo>
                      <a:cubicBezTo>
                        <a:pt x="83320" y="23691"/>
                        <a:pt x="82882" y="26461"/>
                        <a:pt x="80258" y="25149"/>
                      </a:cubicBezTo>
                      <a:cubicBezTo>
                        <a:pt x="79310" y="24711"/>
                        <a:pt x="79310" y="23910"/>
                        <a:pt x="77780" y="23982"/>
                      </a:cubicBezTo>
                      <a:cubicBezTo>
                        <a:pt x="76467" y="24055"/>
                        <a:pt x="76249" y="24857"/>
                        <a:pt x="75082" y="25149"/>
                      </a:cubicBezTo>
                      <a:cubicBezTo>
                        <a:pt x="72312" y="25659"/>
                        <a:pt x="71292" y="23035"/>
                        <a:pt x="68668" y="24347"/>
                      </a:cubicBezTo>
                      <a:cubicBezTo>
                        <a:pt x="66481" y="25368"/>
                        <a:pt x="67501" y="27554"/>
                        <a:pt x="65679" y="28794"/>
                      </a:cubicBezTo>
                      <a:cubicBezTo>
                        <a:pt x="63419" y="30397"/>
                        <a:pt x="61378" y="28648"/>
                        <a:pt x="60649" y="25659"/>
                      </a:cubicBezTo>
                      <a:cubicBezTo>
                        <a:pt x="60357" y="23545"/>
                        <a:pt x="55838" y="18734"/>
                        <a:pt x="53068" y="30324"/>
                      </a:cubicBezTo>
                      <a:cubicBezTo>
                        <a:pt x="52776" y="31709"/>
                        <a:pt x="51756" y="35135"/>
                        <a:pt x="48694" y="34844"/>
                      </a:cubicBezTo>
                      <a:cubicBezTo>
                        <a:pt x="46143" y="34698"/>
                        <a:pt x="45706" y="30908"/>
                        <a:pt x="45195" y="29668"/>
                      </a:cubicBezTo>
                      <a:cubicBezTo>
                        <a:pt x="44466" y="27700"/>
                        <a:pt x="40749" y="25659"/>
                        <a:pt x="38780" y="27044"/>
                      </a:cubicBezTo>
                      <a:cubicBezTo>
                        <a:pt x="36083" y="28939"/>
                        <a:pt x="36448" y="30033"/>
                        <a:pt x="35354" y="30689"/>
                      </a:cubicBezTo>
                      <a:cubicBezTo>
                        <a:pt x="34188" y="31418"/>
                        <a:pt x="32147" y="31491"/>
                        <a:pt x="31418" y="30543"/>
                      </a:cubicBezTo>
                      <a:cubicBezTo>
                        <a:pt x="30762" y="29814"/>
                        <a:pt x="29450" y="26753"/>
                        <a:pt x="25295" y="26461"/>
                      </a:cubicBezTo>
                      <a:cubicBezTo>
                        <a:pt x="11736" y="25513"/>
                        <a:pt x="20702" y="38343"/>
                        <a:pt x="18297" y="42352"/>
                      </a:cubicBezTo>
                      <a:cubicBezTo>
                        <a:pt x="17058" y="44466"/>
                        <a:pt x="12830" y="44393"/>
                        <a:pt x="11736" y="41915"/>
                      </a:cubicBezTo>
                      <a:cubicBezTo>
                        <a:pt x="10424" y="39145"/>
                        <a:pt x="17568" y="26753"/>
                        <a:pt x="6561" y="26680"/>
                      </a:cubicBezTo>
                      <a:cubicBezTo>
                        <a:pt x="1968" y="26680"/>
                        <a:pt x="3499" y="29814"/>
                        <a:pt x="1531" y="31564"/>
                      </a:cubicBezTo>
                      <a:cubicBezTo>
                        <a:pt x="1094" y="31928"/>
                        <a:pt x="583" y="32074"/>
                        <a:pt x="0" y="31928"/>
                      </a:cubicBezTo>
                      <a:lnTo>
                        <a:pt x="0"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9" name="Google Shape;129;p5"/>
                <p:cNvSpPr/>
                <p:nvPr/>
              </p:nvSpPr>
              <p:spPr>
                <a:xfrm>
                  <a:off x="3241400" y="1643975"/>
                  <a:ext cx="209600" cy="73650"/>
                </a:xfrm>
                <a:custGeom>
                  <a:avLst/>
                  <a:gdLst/>
                  <a:ahLst/>
                  <a:cxnLst/>
                  <a:rect l="l" t="t" r="r" b="b"/>
                  <a:pathLst>
                    <a:path w="8384" h="2946" extrusionOk="0">
                      <a:moveTo>
                        <a:pt x="4693" y="1"/>
                      </a:moveTo>
                      <a:cubicBezTo>
                        <a:pt x="4320" y="1"/>
                        <a:pt x="3946" y="68"/>
                        <a:pt x="3573" y="175"/>
                      </a:cubicBezTo>
                      <a:cubicBezTo>
                        <a:pt x="2771" y="394"/>
                        <a:pt x="1969" y="758"/>
                        <a:pt x="1313" y="1341"/>
                      </a:cubicBezTo>
                      <a:cubicBezTo>
                        <a:pt x="1021" y="1560"/>
                        <a:pt x="730" y="1779"/>
                        <a:pt x="511" y="2070"/>
                      </a:cubicBezTo>
                      <a:cubicBezTo>
                        <a:pt x="292" y="2362"/>
                        <a:pt x="74" y="2654"/>
                        <a:pt x="1" y="2945"/>
                      </a:cubicBezTo>
                      <a:cubicBezTo>
                        <a:pt x="219" y="2654"/>
                        <a:pt x="438" y="2362"/>
                        <a:pt x="657" y="2143"/>
                      </a:cubicBezTo>
                      <a:cubicBezTo>
                        <a:pt x="948" y="1925"/>
                        <a:pt x="1240" y="1633"/>
                        <a:pt x="1531" y="1487"/>
                      </a:cubicBezTo>
                      <a:cubicBezTo>
                        <a:pt x="1896" y="1196"/>
                        <a:pt x="2188" y="1050"/>
                        <a:pt x="2552" y="831"/>
                      </a:cubicBezTo>
                      <a:cubicBezTo>
                        <a:pt x="2989" y="612"/>
                        <a:pt x="3354" y="467"/>
                        <a:pt x="3791" y="394"/>
                      </a:cubicBezTo>
                      <a:cubicBezTo>
                        <a:pt x="4229" y="248"/>
                        <a:pt x="4666" y="248"/>
                        <a:pt x="5103" y="248"/>
                      </a:cubicBezTo>
                      <a:cubicBezTo>
                        <a:pt x="5541" y="248"/>
                        <a:pt x="5978" y="321"/>
                        <a:pt x="6415" y="467"/>
                      </a:cubicBezTo>
                      <a:cubicBezTo>
                        <a:pt x="7144" y="758"/>
                        <a:pt x="7800" y="1196"/>
                        <a:pt x="8384" y="1706"/>
                      </a:cubicBezTo>
                      <a:cubicBezTo>
                        <a:pt x="7946" y="1123"/>
                        <a:pt x="7290" y="612"/>
                        <a:pt x="6561" y="321"/>
                      </a:cubicBezTo>
                      <a:cubicBezTo>
                        <a:pt x="6124" y="102"/>
                        <a:pt x="5614" y="29"/>
                        <a:pt x="5103" y="29"/>
                      </a:cubicBezTo>
                      <a:cubicBezTo>
                        <a:pt x="4967" y="10"/>
                        <a:pt x="4830" y="1"/>
                        <a:pt x="4693" y="1"/>
                      </a:cubicBezTo>
                      <a:close/>
                    </a:path>
                  </a:pathLst>
                </a:custGeom>
                <a:solidFill>
                  <a:srgbClr val="FFFFFF">
                    <a:alpha val="904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 name="Google Shape;130;p5"/>
                <p:cNvSpPr/>
                <p:nvPr/>
              </p:nvSpPr>
              <p:spPr>
                <a:xfrm>
                  <a:off x="3489250" y="1744925"/>
                  <a:ext cx="7300" cy="18250"/>
                </a:xfrm>
                <a:custGeom>
                  <a:avLst/>
                  <a:gdLst/>
                  <a:ahLst/>
                  <a:cxnLst/>
                  <a:rect l="l" t="t" r="r" b="b"/>
                  <a:pathLst>
                    <a:path w="292" h="730" extrusionOk="0">
                      <a:moveTo>
                        <a:pt x="73" y="1"/>
                      </a:moveTo>
                      <a:lnTo>
                        <a:pt x="73" y="1"/>
                      </a:lnTo>
                      <a:cubicBezTo>
                        <a:pt x="0" y="146"/>
                        <a:pt x="73" y="292"/>
                        <a:pt x="146" y="365"/>
                      </a:cubicBezTo>
                      <a:cubicBezTo>
                        <a:pt x="146" y="438"/>
                        <a:pt x="146" y="438"/>
                        <a:pt x="146" y="438"/>
                      </a:cubicBezTo>
                      <a:cubicBezTo>
                        <a:pt x="146" y="511"/>
                        <a:pt x="146" y="511"/>
                        <a:pt x="146" y="584"/>
                      </a:cubicBezTo>
                      <a:cubicBezTo>
                        <a:pt x="146" y="657"/>
                        <a:pt x="219" y="657"/>
                        <a:pt x="219" y="729"/>
                      </a:cubicBezTo>
                      <a:lnTo>
                        <a:pt x="292" y="729"/>
                      </a:lnTo>
                      <a:cubicBezTo>
                        <a:pt x="292" y="657"/>
                        <a:pt x="292" y="584"/>
                        <a:pt x="292" y="584"/>
                      </a:cubicBezTo>
                      <a:cubicBezTo>
                        <a:pt x="219" y="511"/>
                        <a:pt x="219" y="511"/>
                        <a:pt x="219" y="438"/>
                      </a:cubicBezTo>
                      <a:cubicBezTo>
                        <a:pt x="219" y="438"/>
                        <a:pt x="219" y="438"/>
                        <a:pt x="219" y="365"/>
                      </a:cubicBezTo>
                      <a:cubicBezTo>
                        <a:pt x="219" y="219"/>
                        <a:pt x="146" y="146"/>
                        <a:pt x="73" y="1"/>
                      </a:cubicBezTo>
                      <a:close/>
                    </a:path>
                  </a:pathLst>
                </a:custGeom>
                <a:solidFill>
                  <a:srgbClr val="FFFFFF">
                    <a:alpha val="904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1" name="Google Shape;131;p5"/>
                <p:cNvSpPr/>
                <p:nvPr/>
              </p:nvSpPr>
              <p:spPr>
                <a:xfrm>
                  <a:off x="3467375" y="1706650"/>
                  <a:ext cx="18250" cy="29200"/>
                </a:xfrm>
                <a:custGeom>
                  <a:avLst/>
                  <a:gdLst/>
                  <a:ahLst/>
                  <a:cxnLst/>
                  <a:rect l="l" t="t" r="r" b="b"/>
                  <a:pathLst>
                    <a:path w="730" h="1168" extrusionOk="0">
                      <a:moveTo>
                        <a:pt x="1" y="1"/>
                      </a:moveTo>
                      <a:lnTo>
                        <a:pt x="1" y="1"/>
                      </a:lnTo>
                      <a:cubicBezTo>
                        <a:pt x="146" y="147"/>
                        <a:pt x="292" y="365"/>
                        <a:pt x="438" y="584"/>
                      </a:cubicBezTo>
                      <a:cubicBezTo>
                        <a:pt x="584" y="730"/>
                        <a:pt x="657" y="948"/>
                        <a:pt x="730" y="1167"/>
                      </a:cubicBezTo>
                      <a:cubicBezTo>
                        <a:pt x="730" y="1094"/>
                        <a:pt x="730" y="948"/>
                        <a:pt x="657" y="875"/>
                      </a:cubicBezTo>
                      <a:cubicBezTo>
                        <a:pt x="584" y="730"/>
                        <a:pt x="584" y="657"/>
                        <a:pt x="511" y="584"/>
                      </a:cubicBezTo>
                      <a:cubicBezTo>
                        <a:pt x="438" y="438"/>
                        <a:pt x="365" y="365"/>
                        <a:pt x="292" y="292"/>
                      </a:cubicBezTo>
                      <a:cubicBezTo>
                        <a:pt x="219" y="147"/>
                        <a:pt x="74" y="74"/>
                        <a:pt x="1" y="1"/>
                      </a:cubicBezTo>
                      <a:close/>
                    </a:path>
                  </a:pathLst>
                </a:custGeom>
                <a:solidFill>
                  <a:srgbClr val="FFFFFF">
                    <a:alpha val="904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2" name="Google Shape;132;p5"/>
                <p:cNvSpPr/>
                <p:nvPr/>
              </p:nvSpPr>
              <p:spPr>
                <a:xfrm>
                  <a:off x="4599075" y="1681150"/>
                  <a:ext cx="3675" cy="14600"/>
                </a:xfrm>
                <a:custGeom>
                  <a:avLst/>
                  <a:gdLst/>
                  <a:ahLst/>
                  <a:cxnLst/>
                  <a:rect l="l" t="t" r="r" b="b"/>
                  <a:pathLst>
                    <a:path w="147" h="584" extrusionOk="0">
                      <a:moveTo>
                        <a:pt x="74" y="0"/>
                      </a:moveTo>
                      <a:cubicBezTo>
                        <a:pt x="1" y="73"/>
                        <a:pt x="1" y="219"/>
                        <a:pt x="74" y="292"/>
                      </a:cubicBezTo>
                      <a:lnTo>
                        <a:pt x="74" y="365"/>
                      </a:lnTo>
                      <a:lnTo>
                        <a:pt x="74" y="438"/>
                      </a:lnTo>
                      <a:cubicBezTo>
                        <a:pt x="74" y="438"/>
                        <a:pt x="74" y="510"/>
                        <a:pt x="74" y="583"/>
                      </a:cubicBezTo>
                      <a:cubicBezTo>
                        <a:pt x="147" y="510"/>
                        <a:pt x="147" y="438"/>
                        <a:pt x="147" y="438"/>
                      </a:cubicBezTo>
                      <a:cubicBezTo>
                        <a:pt x="147" y="365"/>
                        <a:pt x="147" y="292"/>
                        <a:pt x="147" y="292"/>
                      </a:cubicBezTo>
                      <a:cubicBezTo>
                        <a:pt x="147" y="219"/>
                        <a:pt x="147" y="73"/>
                        <a:pt x="74" y="0"/>
                      </a:cubicBezTo>
                      <a:close/>
                    </a:path>
                  </a:pathLst>
                </a:custGeom>
                <a:solidFill>
                  <a:srgbClr val="FFFFFF">
                    <a:alpha val="904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3" name="Google Shape;133;p5"/>
                <p:cNvSpPr/>
                <p:nvPr/>
              </p:nvSpPr>
              <p:spPr>
                <a:xfrm>
                  <a:off x="4597250" y="1641050"/>
                  <a:ext cx="3675" cy="29175"/>
                </a:xfrm>
                <a:custGeom>
                  <a:avLst/>
                  <a:gdLst/>
                  <a:ahLst/>
                  <a:cxnLst/>
                  <a:rect l="l" t="t" r="r" b="b"/>
                  <a:pathLst>
                    <a:path w="147" h="1167" extrusionOk="0">
                      <a:moveTo>
                        <a:pt x="1" y="1"/>
                      </a:moveTo>
                      <a:cubicBezTo>
                        <a:pt x="1" y="146"/>
                        <a:pt x="1" y="365"/>
                        <a:pt x="74" y="584"/>
                      </a:cubicBezTo>
                      <a:cubicBezTo>
                        <a:pt x="74" y="802"/>
                        <a:pt x="74" y="948"/>
                        <a:pt x="147" y="1167"/>
                      </a:cubicBezTo>
                      <a:lnTo>
                        <a:pt x="147" y="875"/>
                      </a:lnTo>
                      <a:lnTo>
                        <a:pt x="147" y="584"/>
                      </a:lnTo>
                      <a:cubicBezTo>
                        <a:pt x="147" y="438"/>
                        <a:pt x="147" y="365"/>
                        <a:pt x="74" y="292"/>
                      </a:cubicBezTo>
                      <a:cubicBezTo>
                        <a:pt x="74" y="146"/>
                        <a:pt x="1" y="73"/>
                        <a:pt x="1" y="1"/>
                      </a:cubicBezTo>
                      <a:close/>
                    </a:path>
                  </a:pathLst>
                </a:custGeom>
                <a:solidFill>
                  <a:srgbClr val="FFFFFF">
                    <a:alpha val="904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4" name="Google Shape;134;p5"/>
                <p:cNvSpPr/>
                <p:nvPr/>
              </p:nvSpPr>
              <p:spPr>
                <a:xfrm rot="717834">
                  <a:off x="3131627" y="1730716"/>
                  <a:ext cx="74727" cy="29201"/>
                </a:xfrm>
                <a:custGeom>
                  <a:avLst/>
                  <a:gdLst/>
                  <a:ahLst/>
                  <a:cxnLst/>
                  <a:rect l="l" t="t" r="r" b="b"/>
                  <a:pathLst>
                    <a:path w="2989" h="1168" extrusionOk="0">
                      <a:moveTo>
                        <a:pt x="0" y="1"/>
                      </a:moveTo>
                      <a:lnTo>
                        <a:pt x="0" y="1"/>
                      </a:lnTo>
                      <a:cubicBezTo>
                        <a:pt x="219" y="511"/>
                        <a:pt x="729" y="948"/>
                        <a:pt x="1312" y="1094"/>
                      </a:cubicBezTo>
                      <a:cubicBezTo>
                        <a:pt x="1458" y="1167"/>
                        <a:pt x="1677" y="1167"/>
                        <a:pt x="1896" y="1167"/>
                      </a:cubicBezTo>
                      <a:cubicBezTo>
                        <a:pt x="2041" y="1094"/>
                        <a:pt x="2260" y="1021"/>
                        <a:pt x="2406" y="948"/>
                      </a:cubicBezTo>
                      <a:cubicBezTo>
                        <a:pt x="2697" y="803"/>
                        <a:pt x="2843" y="657"/>
                        <a:pt x="2989" y="365"/>
                      </a:cubicBezTo>
                      <a:lnTo>
                        <a:pt x="2989" y="365"/>
                      </a:lnTo>
                      <a:cubicBezTo>
                        <a:pt x="2770" y="584"/>
                        <a:pt x="2552" y="730"/>
                        <a:pt x="2333" y="876"/>
                      </a:cubicBezTo>
                      <a:cubicBezTo>
                        <a:pt x="2187" y="948"/>
                        <a:pt x="2041" y="1021"/>
                        <a:pt x="1896" y="1021"/>
                      </a:cubicBezTo>
                      <a:cubicBezTo>
                        <a:pt x="1677" y="1021"/>
                        <a:pt x="1531" y="1021"/>
                        <a:pt x="1385" y="948"/>
                      </a:cubicBezTo>
                      <a:cubicBezTo>
                        <a:pt x="1094" y="876"/>
                        <a:pt x="802" y="730"/>
                        <a:pt x="583" y="584"/>
                      </a:cubicBezTo>
                      <a:cubicBezTo>
                        <a:pt x="365" y="365"/>
                        <a:pt x="219" y="147"/>
                        <a:pt x="0" y="1"/>
                      </a:cubicBezTo>
                      <a:close/>
                    </a:path>
                  </a:pathLst>
                </a:custGeom>
                <a:solidFill>
                  <a:srgbClr val="FFFFFF">
                    <a:alpha val="904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5" name="Google Shape;135;p5"/>
                <p:cNvSpPr/>
                <p:nvPr/>
              </p:nvSpPr>
              <p:spPr>
                <a:xfrm>
                  <a:off x="2789450" y="1642425"/>
                  <a:ext cx="287975" cy="51500"/>
                </a:xfrm>
                <a:custGeom>
                  <a:avLst/>
                  <a:gdLst/>
                  <a:ahLst/>
                  <a:cxnLst/>
                  <a:rect l="l" t="t" r="r" b="b"/>
                  <a:pathLst>
                    <a:path w="11519" h="2060" extrusionOk="0">
                      <a:moveTo>
                        <a:pt x="5255" y="0"/>
                      </a:moveTo>
                      <a:cubicBezTo>
                        <a:pt x="4301" y="0"/>
                        <a:pt x="3390" y="152"/>
                        <a:pt x="2479" y="456"/>
                      </a:cubicBezTo>
                      <a:cubicBezTo>
                        <a:pt x="1969" y="602"/>
                        <a:pt x="1531" y="820"/>
                        <a:pt x="1094" y="1039"/>
                      </a:cubicBezTo>
                      <a:cubicBezTo>
                        <a:pt x="657" y="1258"/>
                        <a:pt x="292" y="1549"/>
                        <a:pt x="1" y="1841"/>
                      </a:cubicBezTo>
                      <a:cubicBezTo>
                        <a:pt x="730" y="1258"/>
                        <a:pt x="1604" y="747"/>
                        <a:pt x="2552" y="529"/>
                      </a:cubicBezTo>
                      <a:cubicBezTo>
                        <a:pt x="3645" y="237"/>
                        <a:pt x="4739" y="91"/>
                        <a:pt x="5832" y="91"/>
                      </a:cubicBezTo>
                      <a:cubicBezTo>
                        <a:pt x="6926" y="91"/>
                        <a:pt x="8019" y="310"/>
                        <a:pt x="9040" y="674"/>
                      </a:cubicBezTo>
                      <a:cubicBezTo>
                        <a:pt x="9914" y="966"/>
                        <a:pt x="10789" y="1403"/>
                        <a:pt x="11518" y="2059"/>
                      </a:cubicBezTo>
                      <a:cubicBezTo>
                        <a:pt x="11226" y="1695"/>
                        <a:pt x="10862" y="1476"/>
                        <a:pt x="10498" y="1258"/>
                      </a:cubicBezTo>
                      <a:cubicBezTo>
                        <a:pt x="10060" y="966"/>
                        <a:pt x="9623" y="747"/>
                        <a:pt x="9113" y="602"/>
                      </a:cubicBezTo>
                      <a:cubicBezTo>
                        <a:pt x="8092" y="164"/>
                        <a:pt x="6926" y="18"/>
                        <a:pt x="5832" y="18"/>
                      </a:cubicBezTo>
                      <a:cubicBezTo>
                        <a:pt x="5638" y="6"/>
                        <a:pt x="5445" y="0"/>
                        <a:pt x="5255" y="0"/>
                      </a:cubicBezTo>
                      <a:close/>
                    </a:path>
                  </a:pathLst>
                </a:custGeom>
                <a:solidFill>
                  <a:srgbClr val="FFFFFF">
                    <a:alpha val="904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6" name="Google Shape;136;p5"/>
                <p:cNvSpPr/>
                <p:nvPr/>
              </p:nvSpPr>
              <p:spPr>
                <a:xfrm>
                  <a:off x="2742075" y="1704825"/>
                  <a:ext cx="27350" cy="96625"/>
                </a:xfrm>
                <a:custGeom>
                  <a:avLst/>
                  <a:gdLst/>
                  <a:ahLst/>
                  <a:cxnLst/>
                  <a:rect l="l" t="t" r="r" b="b"/>
                  <a:pathLst>
                    <a:path w="1094" h="3865" extrusionOk="0">
                      <a:moveTo>
                        <a:pt x="1094" y="1"/>
                      </a:moveTo>
                      <a:cubicBezTo>
                        <a:pt x="875" y="220"/>
                        <a:pt x="656" y="584"/>
                        <a:pt x="511" y="876"/>
                      </a:cubicBezTo>
                      <a:cubicBezTo>
                        <a:pt x="365" y="1167"/>
                        <a:pt x="292" y="1532"/>
                        <a:pt x="219" y="1896"/>
                      </a:cubicBezTo>
                      <a:cubicBezTo>
                        <a:pt x="146" y="2188"/>
                        <a:pt x="73" y="2552"/>
                        <a:pt x="73" y="2844"/>
                      </a:cubicBezTo>
                      <a:cubicBezTo>
                        <a:pt x="0" y="3208"/>
                        <a:pt x="73" y="3500"/>
                        <a:pt x="146" y="3864"/>
                      </a:cubicBezTo>
                      <a:cubicBezTo>
                        <a:pt x="146" y="3718"/>
                        <a:pt x="146" y="3500"/>
                        <a:pt x="146" y="3354"/>
                      </a:cubicBezTo>
                      <a:cubicBezTo>
                        <a:pt x="146" y="3208"/>
                        <a:pt x="146" y="3062"/>
                        <a:pt x="219" y="2844"/>
                      </a:cubicBezTo>
                      <a:cubicBezTo>
                        <a:pt x="292" y="2552"/>
                        <a:pt x="292" y="2188"/>
                        <a:pt x="365" y="1896"/>
                      </a:cubicBezTo>
                      <a:cubicBezTo>
                        <a:pt x="438" y="1532"/>
                        <a:pt x="583" y="1240"/>
                        <a:pt x="656" y="876"/>
                      </a:cubicBezTo>
                      <a:cubicBezTo>
                        <a:pt x="729" y="730"/>
                        <a:pt x="802" y="584"/>
                        <a:pt x="875" y="438"/>
                      </a:cubicBezTo>
                      <a:cubicBezTo>
                        <a:pt x="875" y="220"/>
                        <a:pt x="1021" y="147"/>
                        <a:pt x="1094" y="1"/>
                      </a:cubicBezTo>
                      <a:close/>
                    </a:path>
                  </a:pathLst>
                </a:custGeom>
                <a:solidFill>
                  <a:srgbClr val="FFFFFF">
                    <a:alpha val="904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7" name="Google Shape;137;p5"/>
                <p:cNvSpPr/>
                <p:nvPr/>
              </p:nvSpPr>
              <p:spPr>
                <a:xfrm>
                  <a:off x="2654600" y="1932625"/>
                  <a:ext cx="7300" cy="36475"/>
                </a:xfrm>
                <a:custGeom>
                  <a:avLst/>
                  <a:gdLst/>
                  <a:ahLst/>
                  <a:cxnLst/>
                  <a:rect l="l" t="t" r="r" b="b"/>
                  <a:pathLst>
                    <a:path w="292" h="1459" extrusionOk="0">
                      <a:moveTo>
                        <a:pt x="219" y="1"/>
                      </a:moveTo>
                      <a:cubicBezTo>
                        <a:pt x="146" y="74"/>
                        <a:pt x="146" y="219"/>
                        <a:pt x="73" y="365"/>
                      </a:cubicBezTo>
                      <a:cubicBezTo>
                        <a:pt x="73" y="438"/>
                        <a:pt x="73" y="584"/>
                        <a:pt x="0" y="730"/>
                      </a:cubicBezTo>
                      <a:cubicBezTo>
                        <a:pt x="0" y="948"/>
                        <a:pt x="0" y="1240"/>
                        <a:pt x="0" y="1459"/>
                      </a:cubicBezTo>
                      <a:cubicBezTo>
                        <a:pt x="146" y="1240"/>
                        <a:pt x="219" y="1021"/>
                        <a:pt x="292" y="730"/>
                      </a:cubicBezTo>
                      <a:cubicBezTo>
                        <a:pt x="292" y="511"/>
                        <a:pt x="292" y="219"/>
                        <a:pt x="219" y="1"/>
                      </a:cubicBezTo>
                      <a:close/>
                    </a:path>
                  </a:pathLst>
                </a:custGeom>
                <a:solidFill>
                  <a:srgbClr val="FFFFFF">
                    <a:alpha val="904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8" name="Google Shape;138;p5"/>
                <p:cNvSpPr/>
                <p:nvPr/>
              </p:nvSpPr>
              <p:spPr>
                <a:xfrm>
                  <a:off x="2660075" y="1892550"/>
                  <a:ext cx="7300" cy="21875"/>
                </a:xfrm>
                <a:custGeom>
                  <a:avLst/>
                  <a:gdLst/>
                  <a:ahLst/>
                  <a:cxnLst/>
                  <a:rect l="l" t="t" r="r" b="b"/>
                  <a:pathLst>
                    <a:path w="292" h="875" extrusionOk="0">
                      <a:moveTo>
                        <a:pt x="219" y="0"/>
                      </a:moveTo>
                      <a:cubicBezTo>
                        <a:pt x="146" y="146"/>
                        <a:pt x="73" y="292"/>
                        <a:pt x="73" y="437"/>
                      </a:cubicBezTo>
                      <a:cubicBezTo>
                        <a:pt x="0" y="583"/>
                        <a:pt x="0" y="729"/>
                        <a:pt x="73" y="875"/>
                      </a:cubicBezTo>
                      <a:cubicBezTo>
                        <a:pt x="146" y="729"/>
                        <a:pt x="219" y="583"/>
                        <a:pt x="219" y="437"/>
                      </a:cubicBezTo>
                      <a:cubicBezTo>
                        <a:pt x="292" y="292"/>
                        <a:pt x="292" y="146"/>
                        <a:pt x="219" y="0"/>
                      </a:cubicBezTo>
                      <a:close/>
                    </a:path>
                  </a:pathLst>
                </a:custGeom>
                <a:solidFill>
                  <a:srgbClr val="FFFFFF">
                    <a:alpha val="904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9" name="Google Shape;139;p5"/>
                <p:cNvSpPr/>
                <p:nvPr/>
              </p:nvSpPr>
              <p:spPr>
                <a:xfrm>
                  <a:off x="2671000" y="1772250"/>
                  <a:ext cx="5500" cy="62000"/>
                </a:xfrm>
                <a:custGeom>
                  <a:avLst/>
                  <a:gdLst/>
                  <a:ahLst/>
                  <a:cxnLst/>
                  <a:rect l="l" t="t" r="r" b="b"/>
                  <a:pathLst>
                    <a:path w="220" h="2480" extrusionOk="0">
                      <a:moveTo>
                        <a:pt x="0" y="1"/>
                      </a:moveTo>
                      <a:lnTo>
                        <a:pt x="0" y="1240"/>
                      </a:lnTo>
                      <a:cubicBezTo>
                        <a:pt x="0" y="1678"/>
                        <a:pt x="73" y="2115"/>
                        <a:pt x="146" y="2479"/>
                      </a:cubicBezTo>
                      <a:cubicBezTo>
                        <a:pt x="146" y="2261"/>
                        <a:pt x="219" y="2115"/>
                        <a:pt x="219" y="1896"/>
                      </a:cubicBezTo>
                      <a:cubicBezTo>
                        <a:pt x="219" y="1678"/>
                        <a:pt x="219" y="1459"/>
                        <a:pt x="219" y="1240"/>
                      </a:cubicBezTo>
                      <a:cubicBezTo>
                        <a:pt x="219" y="803"/>
                        <a:pt x="146" y="365"/>
                        <a:pt x="0" y="1"/>
                      </a:cubicBezTo>
                      <a:close/>
                    </a:path>
                  </a:pathLst>
                </a:custGeom>
                <a:solidFill>
                  <a:srgbClr val="FFFFFF">
                    <a:alpha val="904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0" name="Google Shape;140;p5"/>
                <p:cNvSpPr/>
                <p:nvPr/>
              </p:nvSpPr>
              <p:spPr>
                <a:xfrm>
                  <a:off x="2392175" y="1712125"/>
                  <a:ext cx="5500" cy="12775"/>
                </a:xfrm>
                <a:custGeom>
                  <a:avLst/>
                  <a:gdLst/>
                  <a:ahLst/>
                  <a:cxnLst/>
                  <a:rect l="l" t="t" r="r" b="b"/>
                  <a:pathLst>
                    <a:path w="220" h="511" extrusionOk="0">
                      <a:moveTo>
                        <a:pt x="219" y="0"/>
                      </a:moveTo>
                      <a:cubicBezTo>
                        <a:pt x="219" y="0"/>
                        <a:pt x="146" y="73"/>
                        <a:pt x="146" y="73"/>
                      </a:cubicBezTo>
                      <a:lnTo>
                        <a:pt x="73" y="219"/>
                      </a:lnTo>
                      <a:cubicBezTo>
                        <a:pt x="0" y="365"/>
                        <a:pt x="0" y="438"/>
                        <a:pt x="0" y="511"/>
                      </a:cubicBezTo>
                      <a:cubicBezTo>
                        <a:pt x="73" y="438"/>
                        <a:pt x="146" y="365"/>
                        <a:pt x="146" y="292"/>
                      </a:cubicBezTo>
                      <a:cubicBezTo>
                        <a:pt x="219" y="146"/>
                        <a:pt x="219" y="73"/>
                        <a:pt x="219" y="0"/>
                      </a:cubicBezTo>
                      <a:close/>
                    </a:path>
                  </a:pathLst>
                </a:custGeom>
                <a:solidFill>
                  <a:srgbClr val="FFFFFF">
                    <a:alpha val="904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1" name="Google Shape;141;p5"/>
                <p:cNvSpPr/>
                <p:nvPr/>
              </p:nvSpPr>
              <p:spPr>
                <a:xfrm>
                  <a:off x="2404925" y="1664750"/>
                  <a:ext cx="40125" cy="32825"/>
                </a:xfrm>
                <a:custGeom>
                  <a:avLst/>
                  <a:gdLst/>
                  <a:ahLst/>
                  <a:cxnLst/>
                  <a:rect l="l" t="t" r="r" b="b"/>
                  <a:pathLst>
                    <a:path w="1605" h="1313" extrusionOk="0">
                      <a:moveTo>
                        <a:pt x="1604" y="0"/>
                      </a:moveTo>
                      <a:cubicBezTo>
                        <a:pt x="1240" y="146"/>
                        <a:pt x="875" y="292"/>
                        <a:pt x="584" y="583"/>
                      </a:cubicBezTo>
                      <a:cubicBezTo>
                        <a:pt x="365" y="729"/>
                        <a:pt x="146" y="1021"/>
                        <a:pt x="1" y="1312"/>
                      </a:cubicBezTo>
                      <a:cubicBezTo>
                        <a:pt x="219" y="1021"/>
                        <a:pt x="438" y="802"/>
                        <a:pt x="730" y="583"/>
                      </a:cubicBezTo>
                      <a:cubicBezTo>
                        <a:pt x="1021" y="365"/>
                        <a:pt x="1313" y="219"/>
                        <a:pt x="1604" y="0"/>
                      </a:cubicBezTo>
                      <a:close/>
                    </a:path>
                  </a:pathLst>
                </a:custGeom>
                <a:solidFill>
                  <a:srgbClr val="FFFFFF">
                    <a:alpha val="904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2" name="Google Shape;142;p5"/>
                <p:cNvSpPr/>
                <p:nvPr/>
              </p:nvSpPr>
              <p:spPr>
                <a:xfrm>
                  <a:off x="2459600" y="1650150"/>
                  <a:ext cx="187725" cy="51075"/>
                </a:xfrm>
                <a:custGeom>
                  <a:avLst/>
                  <a:gdLst/>
                  <a:ahLst/>
                  <a:cxnLst/>
                  <a:rect l="l" t="t" r="r" b="b"/>
                  <a:pathLst>
                    <a:path w="7509" h="2043" extrusionOk="0">
                      <a:moveTo>
                        <a:pt x="2187" y="1"/>
                      </a:moveTo>
                      <a:cubicBezTo>
                        <a:pt x="1823" y="74"/>
                        <a:pt x="1386" y="74"/>
                        <a:pt x="1021" y="147"/>
                      </a:cubicBezTo>
                      <a:cubicBezTo>
                        <a:pt x="729" y="220"/>
                        <a:pt x="365" y="293"/>
                        <a:pt x="1" y="438"/>
                      </a:cubicBezTo>
                      <a:cubicBezTo>
                        <a:pt x="729" y="220"/>
                        <a:pt x="1458" y="147"/>
                        <a:pt x="2187" y="147"/>
                      </a:cubicBezTo>
                      <a:cubicBezTo>
                        <a:pt x="2916" y="147"/>
                        <a:pt x="3572" y="220"/>
                        <a:pt x="4301" y="365"/>
                      </a:cubicBezTo>
                      <a:cubicBezTo>
                        <a:pt x="4957" y="511"/>
                        <a:pt x="5613" y="730"/>
                        <a:pt x="6197" y="1022"/>
                      </a:cubicBezTo>
                      <a:cubicBezTo>
                        <a:pt x="6488" y="1167"/>
                        <a:pt x="6780" y="1313"/>
                        <a:pt x="6998" y="1459"/>
                      </a:cubicBezTo>
                      <a:cubicBezTo>
                        <a:pt x="7217" y="1605"/>
                        <a:pt x="7363" y="1823"/>
                        <a:pt x="7509" y="2042"/>
                      </a:cubicBezTo>
                      <a:cubicBezTo>
                        <a:pt x="7436" y="1823"/>
                        <a:pt x="7290" y="1605"/>
                        <a:pt x="7071" y="1459"/>
                      </a:cubicBezTo>
                      <a:cubicBezTo>
                        <a:pt x="6853" y="1240"/>
                        <a:pt x="6561" y="1094"/>
                        <a:pt x="6342" y="949"/>
                      </a:cubicBezTo>
                      <a:cubicBezTo>
                        <a:pt x="5686" y="657"/>
                        <a:pt x="5030" y="365"/>
                        <a:pt x="4374" y="220"/>
                      </a:cubicBezTo>
                      <a:cubicBezTo>
                        <a:pt x="3645" y="74"/>
                        <a:pt x="2916" y="1"/>
                        <a:pt x="2187" y="1"/>
                      </a:cubicBezTo>
                      <a:close/>
                    </a:path>
                  </a:pathLst>
                </a:custGeom>
                <a:solidFill>
                  <a:srgbClr val="FFFFFF">
                    <a:alpha val="904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3" name="Google Shape;143;p5"/>
                <p:cNvSpPr/>
                <p:nvPr/>
              </p:nvSpPr>
              <p:spPr>
                <a:xfrm>
                  <a:off x="3502000" y="1803250"/>
                  <a:ext cx="145825" cy="63800"/>
                </a:xfrm>
                <a:custGeom>
                  <a:avLst/>
                  <a:gdLst/>
                  <a:ahLst/>
                  <a:cxnLst/>
                  <a:rect l="l" t="t" r="r" b="b"/>
                  <a:pathLst>
                    <a:path w="5833" h="2552" extrusionOk="0">
                      <a:moveTo>
                        <a:pt x="1" y="0"/>
                      </a:moveTo>
                      <a:cubicBezTo>
                        <a:pt x="74" y="510"/>
                        <a:pt x="365" y="1094"/>
                        <a:pt x="657" y="1531"/>
                      </a:cubicBezTo>
                      <a:cubicBezTo>
                        <a:pt x="875" y="1823"/>
                        <a:pt x="1167" y="2041"/>
                        <a:pt x="1459" y="2260"/>
                      </a:cubicBezTo>
                      <a:cubicBezTo>
                        <a:pt x="1604" y="2333"/>
                        <a:pt x="1823" y="2406"/>
                        <a:pt x="2042" y="2479"/>
                      </a:cubicBezTo>
                      <a:cubicBezTo>
                        <a:pt x="2260" y="2552"/>
                        <a:pt x="2479" y="2552"/>
                        <a:pt x="2698" y="2552"/>
                      </a:cubicBezTo>
                      <a:cubicBezTo>
                        <a:pt x="3135" y="2552"/>
                        <a:pt x="3573" y="2406"/>
                        <a:pt x="3937" y="2187"/>
                      </a:cubicBezTo>
                      <a:cubicBezTo>
                        <a:pt x="4229" y="1968"/>
                        <a:pt x="4520" y="1750"/>
                        <a:pt x="4739" y="1531"/>
                      </a:cubicBezTo>
                      <a:cubicBezTo>
                        <a:pt x="5176" y="1094"/>
                        <a:pt x="5541" y="583"/>
                        <a:pt x="5832" y="73"/>
                      </a:cubicBezTo>
                      <a:lnTo>
                        <a:pt x="5832" y="73"/>
                      </a:lnTo>
                      <a:cubicBezTo>
                        <a:pt x="5614" y="292"/>
                        <a:pt x="5468" y="510"/>
                        <a:pt x="5249" y="802"/>
                      </a:cubicBezTo>
                      <a:cubicBezTo>
                        <a:pt x="5030" y="1021"/>
                        <a:pt x="4812" y="1239"/>
                        <a:pt x="4593" y="1458"/>
                      </a:cubicBezTo>
                      <a:cubicBezTo>
                        <a:pt x="4374" y="1750"/>
                        <a:pt x="4083" y="1895"/>
                        <a:pt x="3791" y="2114"/>
                      </a:cubicBezTo>
                      <a:cubicBezTo>
                        <a:pt x="3427" y="2333"/>
                        <a:pt x="3062" y="2406"/>
                        <a:pt x="2698" y="2479"/>
                      </a:cubicBezTo>
                      <a:cubicBezTo>
                        <a:pt x="2260" y="2479"/>
                        <a:pt x="1896" y="2406"/>
                        <a:pt x="1531" y="2187"/>
                      </a:cubicBezTo>
                      <a:cubicBezTo>
                        <a:pt x="1313" y="1968"/>
                        <a:pt x="1021" y="1750"/>
                        <a:pt x="803" y="1531"/>
                      </a:cubicBezTo>
                      <a:cubicBezTo>
                        <a:pt x="657" y="1312"/>
                        <a:pt x="438" y="1021"/>
                        <a:pt x="292" y="802"/>
                      </a:cubicBezTo>
                      <a:cubicBezTo>
                        <a:pt x="219" y="510"/>
                        <a:pt x="74" y="219"/>
                        <a:pt x="1" y="0"/>
                      </a:cubicBezTo>
                      <a:close/>
                    </a:path>
                  </a:pathLst>
                </a:custGeom>
                <a:solidFill>
                  <a:srgbClr val="FFFFFF">
                    <a:alpha val="904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4" name="Google Shape;144;p5"/>
                <p:cNvSpPr/>
                <p:nvPr/>
              </p:nvSpPr>
              <p:spPr>
                <a:xfrm>
                  <a:off x="3660550" y="1555850"/>
                  <a:ext cx="213250" cy="167225"/>
                </a:xfrm>
                <a:custGeom>
                  <a:avLst/>
                  <a:gdLst/>
                  <a:ahLst/>
                  <a:cxnLst/>
                  <a:rect l="l" t="t" r="r" b="b"/>
                  <a:pathLst>
                    <a:path w="8530" h="6689" extrusionOk="0">
                      <a:moveTo>
                        <a:pt x="5112" y="1"/>
                      </a:moveTo>
                      <a:cubicBezTo>
                        <a:pt x="4903" y="1"/>
                        <a:pt x="4702" y="19"/>
                        <a:pt x="4520" y="55"/>
                      </a:cubicBezTo>
                      <a:cubicBezTo>
                        <a:pt x="4156" y="128"/>
                        <a:pt x="3791" y="274"/>
                        <a:pt x="3500" y="493"/>
                      </a:cubicBezTo>
                      <a:cubicBezTo>
                        <a:pt x="3208" y="638"/>
                        <a:pt x="2916" y="857"/>
                        <a:pt x="2698" y="1076"/>
                      </a:cubicBezTo>
                      <a:cubicBezTo>
                        <a:pt x="2260" y="1440"/>
                        <a:pt x="1896" y="1878"/>
                        <a:pt x="1604" y="2388"/>
                      </a:cubicBezTo>
                      <a:cubicBezTo>
                        <a:pt x="1313" y="2825"/>
                        <a:pt x="1094" y="3263"/>
                        <a:pt x="875" y="3773"/>
                      </a:cubicBezTo>
                      <a:cubicBezTo>
                        <a:pt x="511" y="4721"/>
                        <a:pt x="146" y="5668"/>
                        <a:pt x="1" y="6689"/>
                      </a:cubicBezTo>
                      <a:cubicBezTo>
                        <a:pt x="146" y="6179"/>
                        <a:pt x="292" y="5668"/>
                        <a:pt x="438" y="5231"/>
                      </a:cubicBezTo>
                      <a:cubicBezTo>
                        <a:pt x="584" y="4721"/>
                        <a:pt x="802" y="4283"/>
                        <a:pt x="1021" y="3773"/>
                      </a:cubicBezTo>
                      <a:cubicBezTo>
                        <a:pt x="1240" y="3336"/>
                        <a:pt x="1458" y="2825"/>
                        <a:pt x="1750" y="2388"/>
                      </a:cubicBezTo>
                      <a:cubicBezTo>
                        <a:pt x="2042" y="1951"/>
                        <a:pt x="2406" y="1513"/>
                        <a:pt x="2844" y="1076"/>
                      </a:cubicBezTo>
                      <a:cubicBezTo>
                        <a:pt x="3062" y="857"/>
                        <a:pt x="3281" y="711"/>
                        <a:pt x="3572" y="566"/>
                      </a:cubicBezTo>
                      <a:cubicBezTo>
                        <a:pt x="3864" y="347"/>
                        <a:pt x="4156" y="201"/>
                        <a:pt x="4520" y="128"/>
                      </a:cubicBezTo>
                      <a:cubicBezTo>
                        <a:pt x="4702" y="92"/>
                        <a:pt x="4903" y="74"/>
                        <a:pt x="5103" y="74"/>
                      </a:cubicBezTo>
                      <a:cubicBezTo>
                        <a:pt x="5304" y="74"/>
                        <a:pt x="5504" y="92"/>
                        <a:pt x="5686" y="128"/>
                      </a:cubicBezTo>
                      <a:cubicBezTo>
                        <a:pt x="6051" y="201"/>
                        <a:pt x="6342" y="347"/>
                        <a:pt x="6634" y="493"/>
                      </a:cubicBezTo>
                      <a:cubicBezTo>
                        <a:pt x="7217" y="784"/>
                        <a:pt x="7655" y="1222"/>
                        <a:pt x="8019" y="1732"/>
                      </a:cubicBezTo>
                      <a:cubicBezTo>
                        <a:pt x="8238" y="2169"/>
                        <a:pt x="8456" y="2680"/>
                        <a:pt x="8529" y="3190"/>
                      </a:cubicBezTo>
                      <a:cubicBezTo>
                        <a:pt x="8529" y="2680"/>
                        <a:pt x="8311" y="2169"/>
                        <a:pt x="8092" y="1732"/>
                      </a:cubicBezTo>
                      <a:cubicBezTo>
                        <a:pt x="7800" y="1222"/>
                        <a:pt x="7363" y="784"/>
                        <a:pt x="6780" y="493"/>
                      </a:cubicBezTo>
                      <a:cubicBezTo>
                        <a:pt x="6488" y="274"/>
                        <a:pt x="6124" y="128"/>
                        <a:pt x="5759" y="55"/>
                      </a:cubicBezTo>
                      <a:cubicBezTo>
                        <a:pt x="5541" y="19"/>
                        <a:pt x="5322" y="1"/>
                        <a:pt x="5112" y="1"/>
                      </a:cubicBezTo>
                      <a:close/>
                    </a:path>
                  </a:pathLst>
                </a:custGeom>
                <a:solidFill>
                  <a:srgbClr val="FFFFFF">
                    <a:alpha val="904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5" name="Google Shape;145;p5"/>
                <p:cNvSpPr/>
                <p:nvPr/>
              </p:nvSpPr>
              <p:spPr>
                <a:xfrm>
                  <a:off x="4048725" y="1586825"/>
                  <a:ext cx="102075" cy="25100"/>
                </a:xfrm>
                <a:custGeom>
                  <a:avLst/>
                  <a:gdLst/>
                  <a:ahLst/>
                  <a:cxnLst/>
                  <a:rect l="l" t="t" r="r" b="b"/>
                  <a:pathLst>
                    <a:path w="4083" h="1004" extrusionOk="0">
                      <a:moveTo>
                        <a:pt x="1686" y="1"/>
                      </a:moveTo>
                      <a:cubicBezTo>
                        <a:pt x="1476" y="1"/>
                        <a:pt x="1276" y="19"/>
                        <a:pt x="1094" y="56"/>
                      </a:cubicBezTo>
                      <a:cubicBezTo>
                        <a:pt x="729" y="56"/>
                        <a:pt x="365" y="201"/>
                        <a:pt x="0" y="347"/>
                      </a:cubicBezTo>
                      <a:cubicBezTo>
                        <a:pt x="365" y="201"/>
                        <a:pt x="729" y="128"/>
                        <a:pt x="1094" y="128"/>
                      </a:cubicBezTo>
                      <a:cubicBezTo>
                        <a:pt x="1200" y="107"/>
                        <a:pt x="1313" y="98"/>
                        <a:pt x="1429" y="98"/>
                      </a:cubicBezTo>
                      <a:cubicBezTo>
                        <a:pt x="1708" y="98"/>
                        <a:pt x="2002" y="150"/>
                        <a:pt x="2260" y="201"/>
                      </a:cubicBezTo>
                      <a:cubicBezTo>
                        <a:pt x="2552" y="274"/>
                        <a:pt x="2916" y="347"/>
                        <a:pt x="3281" y="493"/>
                      </a:cubicBezTo>
                      <a:cubicBezTo>
                        <a:pt x="3572" y="639"/>
                        <a:pt x="3791" y="784"/>
                        <a:pt x="4082" y="1003"/>
                      </a:cubicBezTo>
                      <a:cubicBezTo>
                        <a:pt x="3864" y="784"/>
                        <a:pt x="3645" y="566"/>
                        <a:pt x="3353" y="420"/>
                      </a:cubicBezTo>
                      <a:cubicBezTo>
                        <a:pt x="2989" y="274"/>
                        <a:pt x="2697" y="128"/>
                        <a:pt x="2333" y="56"/>
                      </a:cubicBezTo>
                      <a:cubicBezTo>
                        <a:pt x="2114" y="19"/>
                        <a:pt x="1896" y="1"/>
                        <a:pt x="1686" y="1"/>
                      </a:cubicBezTo>
                      <a:close/>
                    </a:path>
                  </a:pathLst>
                </a:custGeom>
                <a:solidFill>
                  <a:srgbClr val="FFFFFF">
                    <a:alpha val="904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6" name="Google Shape;146;p5"/>
                <p:cNvSpPr/>
                <p:nvPr/>
              </p:nvSpPr>
              <p:spPr>
                <a:xfrm>
                  <a:off x="3997700" y="1604600"/>
                  <a:ext cx="36475" cy="65625"/>
                </a:xfrm>
                <a:custGeom>
                  <a:avLst/>
                  <a:gdLst/>
                  <a:ahLst/>
                  <a:cxnLst/>
                  <a:rect l="l" t="t" r="r" b="b"/>
                  <a:pathLst>
                    <a:path w="1459" h="2625" extrusionOk="0">
                      <a:moveTo>
                        <a:pt x="1458" y="1"/>
                      </a:moveTo>
                      <a:cubicBezTo>
                        <a:pt x="1167" y="146"/>
                        <a:pt x="875" y="292"/>
                        <a:pt x="729" y="584"/>
                      </a:cubicBezTo>
                      <a:cubicBezTo>
                        <a:pt x="511" y="730"/>
                        <a:pt x="365" y="948"/>
                        <a:pt x="292" y="1240"/>
                      </a:cubicBezTo>
                      <a:cubicBezTo>
                        <a:pt x="73" y="1677"/>
                        <a:pt x="0" y="2115"/>
                        <a:pt x="73" y="2625"/>
                      </a:cubicBezTo>
                      <a:cubicBezTo>
                        <a:pt x="146" y="2187"/>
                        <a:pt x="292" y="1677"/>
                        <a:pt x="511" y="1240"/>
                      </a:cubicBezTo>
                      <a:cubicBezTo>
                        <a:pt x="583" y="1021"/>
                        <a:pt x="729" y="802"/>
                        <a:pt x="875" y="584"/>
                      </a:cubicBezTo>
                      <a:cubicBezTo>
                        <a:pt x="1021" y="365"/>
                        <a:pt x="1239" y="146"/>
                        <a:pt x="1458" y="1"/>
                      </a:cubicBezTo>
                      <a:close/>
                    </a:path>
                  </a:pathLst>
                </a:custGeom>
                <a:solidFill>
                  <a:srgbClr val="FFFFFF">
                    <a:alpha val="839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7" name="Google Shape;147;p5"/>
                <p:cNvSpPr/>
                <p:nvPr/>
              </p:nvSpPr>
              <p:spPr>
                <a:xfrm>
                  <a:off x="4427775" y="1569975"/>
                  <a:ext cx="9150" cy="10950"/>
                </a:xfrm>
                <a:custGeom>
                  <a:avLst/>
                  <a:gdLst/>
                  <a:ahLst/>
                  <a:cxnLst/>
                  <a:rect l="l" t="t" r="r" b="b"/>
                  <a:pathLst>
                    <a:path w="366" h="438" extrusionOk="0">
                      <a:moveTo>
                        <a:pt x="365" y="1"/>
                      </a:moveTo>
                      <a:cubicBezTo>
                        <a:pt x="146" y="73"/>
                        <a:pt x="1" y="219"/>
                        <a:pt x="1" y="438"/>
                      </a:cubicBezTo>
                      <a:lnTo>
                        <a:pt x="146" y="219"/>
                      </a:lnTo>
                      <a:cubicBezTo>
                        <a:pt x="219" y="146"/>
                        <a:pt x="292" y="73"/>
                        <a:pt x="365" y="1"/>
                      </a:cubicBezTo>
                      <a:close/>
                    </a:path>
                  </a:pathLst>
                </a:custGeom>
                <a:solidFill>
                  <a:srgbClr val="FFFFFF">
                    <a:alpha val="904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8" name="Google Shape;148;p5"/>
                <p:cNvSpPr/>
                <p:nvPr/>
              </p:nvSpPr>
              <p:spPr>
                <a:xfrm>
                  <a:off x="4238250" y="1586825"/>
                  <a:ext cx="85675" cy="26925"/>
                </a:xfrm>
                <a:custGeom>
                  <a:avLst/>
                  <a:gdLst/>
                  <a:ahLst/>
                  <a:cxnLst/>
                  <a:rect l="l" t="t" r="r" b="b"/>
                  <a:pathLst>
                    <a:path w="3427" h="1077" extrusionOk="0">
                      <a:moveTo>
                        <a:pt x="1932" y="1"/>
                      </a:moveTo>
                      <a:cubicBezTo>
                        <a:pt x="1750" y="1"/>
                        <a:pt x="1568" y="19"/>
                        <a:pt x="1385" y="56"/>
                      </a:cubicBezTo>
                      <a:cubicBezTo>
                        <a:pt x="1094" y="128"/>
                        <a:pt x="802" y="274"/>
                        <a:pt x="584" y="493"/>
                      </a:cubicBezTo>
                      <a:lnTo>
                        <a:pt x="292" y="784"/>
                      </a:lnTo>
                      <a:cubicBezTo>
                        <a:pt x="219" y="857"/>
                        <a:pt x="73" y="1003"/>
                        <a:pt x="0" y="1076"/>
                      </a:cubicBezTo>
                      <a:cubicBezTo>
                        <a:pt x="292" y="930"/>
                        <a:pt x="511" y="784"/>
                        <a:pt x="729" y="566"/>
                      </a:cubicBezTo>
                      <a:cubicBezTo>
                        <a:pt x="948" y="420"/>
                        <a:pt x="1240" y="274"/>
                        <a:pt x="1531" y="201"/>
                      </a:cubicBezTo>
                      <a:cubicBezTo>
                        <a:pt x="1823" y="128"/>
                        <a:pt x="2187" y="128"/>
                        <a:pt x="2479" y="128"/>
                      </a:cubicBezTo>
                      <a:cubicBezTo>
                        <a:pt x="2843" y="201"/>
                        <a:pt x="3135" y="274"/>
                        <a:pt x="3427" y="420"/>
                      </a:cubicBezTo>
                      <a:cubicBezTo>
                        <a:pt x="3135" y="201"/>
                        <a:pt x="2843" y="128"/>
                        <a:pt x="2479" y="56"/>
                      </a:cubicBezTo>
                      <a:cubicBezTo>
                        <a:pt x="2297" y="19"/>
                        <a:pt x="2114" y="1"/>
                        <a:pt x="1932" y="1"/>
                      </a:cubicBezTo>
                      <a:close/>
                    </a:path>
                  </a:pathLst>
                </a:custGeom>
                <a:solidFill>
                  <a:srgbClr val="FFFFFF">
                    <a:alpha val="904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9" name="Google Shape;149;p5"/>
                <p:cNvSpPr/>
                <p:nvPr/>
              </p:nvSpPr>
              <p:spPr>
                <a:xfrm>
                  <a:off x="4438700" y="1546275"/>
                  <a:ext cx="153125" cy="83875"/>
                </a:xfrm>
                <a:custGeom>
                  <a:avLst/>
                  <a:gdLst/>
                  <a:ahLst/>
                  <a:cxnLst/>
                  <a:rect l="l" t="t" r="r" b="b"/>
                  <a:pathLst>
                    <a:path w="6125" h="3355" extrusionOk="0">
                      <a:moveTo>
                        <a:pt x="2042" y="1"/>
                      </a:moveTo>
                      <a:cubicBezTo>
                        <a:pt x="1313" y="74"/>
                        <a:pt x="584" y="293"/>
                        <a:pt x="1" y="730"/>
                      </a:cubicBezTo>
                      <a:cubicBezTo>
                        <a:pt x="293" y="584"/>
                        <a:pt x="584" y="365"/>
                        <a:pt x="949" y="293"/>
                      </a:cubicBezTo>
                      <a:cubicBezTo>
                        <a:pt x="1313" y="147"/>
                        <a:pt x="1678" y="74"/>
                        <a:pt x="2115" y="74"/>
                      </a:cubicBezTo>
                      <a:cubicBezTo>
                        <a:pt x="2844" y="74"/>
                        <a:pt x="3573" y="293"/>
                        <a:pt x="4229" y="657"/>
                      </a:cubicBezTo>
                      <a:cubicBezTo>
                        <a:pt x="4812" y="949"/>
                        <a:pt x="5249" y="1386"/>
                        <a:pt x="5614" y="1896"/>
                      </a:cubicBezTo>
                      <a:cubicBezTo>
                        <a:pt x="5833" y="2334"/>
                        <a:pt x="6051" y="2844"/>
                        <a:pt x="6124" y="3354"/>
                      </a:cubicBezTo>
                      <a:cubicBezTo>
                        <a:pt x="6124" y="2771"/>
                        <a:pt x="5978" y="2261"/>
                        <a:pt x="5687" y="1823"/>
                      </a:cubicBezTo>
                      <a:cubicBezTo>
                        <a:pt x="5395" y="1313"/>
                        <a:pt x="4885" y="876"/>
                        <a:pt x="4375" y="584"/>
                      </a:cubicBezTo>
                      <a:cubicBezTo>
                        <a:pt x="4010" y="365"/>
                        <a:pt x="3646" y="220"/>
                        <a:pt x="3281" y="147"/>
                      </a:cubicBezTo>
                      <a:cubicBezTo>
                        <a:pt x="2844" y="74"/>
                        <a:pt x="2479" y="1"/>
                        <a:pt x="2042" y="1"/>
                      </a:cubicBezTo>
                      <a:close/>
                    </a:path>
                  </a:pathLst>
                </a:custGeom>
                <a:solidFill>
                  <a:srgbClr val="FFFFFF">
                    <a:alpha val="904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0" name="Google Shape;150;p5"/>
                <p:cNvSpPr/>
                <p:nvPr/>
              </p:nvSpPr>
              <p:spPr>
                <a:xfrm>
                  <a:off x="4400450" y="1610075"/>
                  <a:ext cx="12775" cy="16425"/>
                </a:xfrm>
                <a:custGeom>
                  <a:avLst/>
                  <a:gdLst/>
                  <a:ahLst/>
                  <a:cxnLst/>
                  <a:rect l="l" t="t" r="r" b="b"/>
                  <a:pathLst>
                    <a:path w="511" h="657" extrusionOk="0">
                      <a:moveTo>
                        <a:pt x="510" y="0"/>
                      </a:moveTo>
                      <a:cubicBezTo>
                        <a:pt x="437" y="73"/>
                        <a:pt x="365" y="219"/>
                        <a:pt x="292" y="292"/>
                      </a:cubicBezTo>
                      <a:cubicBezTo>
                        <a:pt x="219" y="365"/>
                        <a:pt x="146" y="511"/>
                        <a:pt x="0" y="583"/>
                      </a:cubicBezTo>
                      <a:lnTo>
                        <a:pt x="0" y="656"/>
                      </a:lnTo>
                      <a:lnTo>
                        <a:pt x="146" y="656"/>
                      </a:lnTo>
                      <a:cubicBezTo>
                        <a:pt x="292" y="583"/>
                        <a:pt x="365" y="438"/>
                        <a:pt x="437" y="365"/>
                      </a:cubicBezTo>
                      <a:cubicBezTo>
                        <a:pt x="437" y="219"/>
                        <a:pt x="510" y="73"/>
                        <a:pt x="510" y="0"/>
                      </a:cubicBezTo>
                      <a:close/>
                    </a:path>
                  </a:pathLst>
                </a:custGeom>
                <a:solidFill>
                  <a:srgbClr val="FFFFFF">
                    <a:alpha val="904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1" name="Google Shape;151;p5"/>
                <p:cNvSpPr/>
                <p:nvPr/>
              </p:nvSpPr>
              <p:spPr>
                <a:xfrm>
                  <a:off x="2645475" y="1992775"/>
                  <a:ext cx="90100" cy="100475"/>
                </a:xfrm>
                <a:custGeom>
                  <a:avLst/>
                  <a:gdLst/>
                  <a:ahLst/>
                  <a:cxnLst/>
                  <a:rect l="l" t="t" r="r" b="b"/>
                  <a:pathLst>
                    <a:path w="3604" h="4019" extrusionOk="0">
                      <a:moveTo>
                        <a:pt x="220" y="0"/>
                      </a:moveTo>
                      <a:cubicBezTo>
                        <a:pt x="1" y="875"/>
                        <a:pt x="147" y="1896"/>
                        <a:pt x="657" y="2697"/>
                      </a:cubicBezTo>
                      <a:cubicBezTo>
                        <a:pt x="1250" y="3735"/>
                        <a:pt x="2087" y="4019"/>
                        <a:pt x="2681" y="4019"/>
                      </a:cubicBezTo>
                      <a:cubicBezTo>
                        <a:pt x="3256" y="4019"/>
                        <a:pt x="3604" y="3753"/>
                        <a:pt x="3281" y="3645"/>
                      </a:cubicBezTo>
                      <a:cubicBezTo>
                        <a:pt x="730" y="2624"/>
                        <a:pt x="220" y="583"/>
                        <a:pt x="220" y="0"/>
                      </a:cubicBezTo>
                      <a:close/>
                    </a:path>
                  </a:pathLst>
                </a:custGeom>
                <a:solidFill>
                  <a:srgbClr val="FFFFFF">
                    <a:alpha val="904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2" name="Google Shape;152;p5"/>
                <p:cNvSpPr/>
                <p:nvPr/>
              </p:nvSpPr>
              <p:spPr>
                <a:xfrm>
                  <a:off x="3886000" y="1678175"/>
                  <a:ext cx="72375" cy="50850"/>
                </a:xfrm>
                <a:custGeom>
                  <a:avLst/>
                  <a:gdLst/>
                  <a:ahLst/>
                  <a:cxnLst/>
                  <a:rect l="l" t="t" r="r" b="b"/>
                  <a:pathLst>
                    <a:path w="2895" h="2034" extrusionOk="0">
                      <a:moveTo>
                        <a:pt x="23" y="0"/>
                      </a:moveTo>
                      <a:cubicBezTo>
                        <a:pt x="1" y="0"/>
                        <a:pt x="51" y="176"/>
                        <a:pt x="313" y="775"/>
                      </a:cubicBezTo>
                      <a:cubicBezTo>
                        <a:pt x="804" y="1757"/>
                        <a:pt x="1427" y="2034"/>
                        <a:pt x="1912" y="2034"/>
                      </a:cubicBezTo>
                      <a:cubicBezTo>
                        <a:pt x="2507" y="2034"/>
                        <a:pt x="2894" y="1617"/>
                        <a:pt x="2573" y="1577"/>
                      </a:cubicBezTo>
                      <a:cubicBezTo>
                        <a:pt x="1625" y="1504"/>
                        <a:pt x="751" y="994"/>
                        <a:pt x="167" y="265"/>
                      </a:cubicBezTo>
                      <a:cubicBezTo>
                        <a:pt x="132" y="159"/>
                        <a:pt x="45" y="0"/>
                        <a:pt x="23" y="0"/>
                      </a:cubicBezTo>
                      <a:close/>
                    </a:path>
                  </a:pathLst>
                </a:custGeom>
                <a:solidFill>
                  <a:srgbClr val="FFFFFF">
                    <a:alpha val="904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3" name="Google Shape;153;p5"/>
                <p:cNvSpPr/>
                <p:nvPr/>
              </p:nvSpPr>
              <p:spPr>
                <a:xfrm>
                  <a:off x="4343950" y="1618275"/>
                  <a:ext cx="44350" cy="18525"/>
                </a:xfrm>
                <a:custGeom>
                  <a:avLst/>
                  <a:gdLst/>
                  <a:ahLst/>
                  <a:cxnLst/>
                  <a:rect l="l" t="t" r="r" b="b"/>
                  <a:pathLst>
                    <a:path w="1774" h="741" extrusionOk="0">
                      <a:moveTo>
                        <a:pt x="9" y="0"/>
                      </a:moveTo>
                      <a:cubicBezTo>
                        <a:pt x="0" y="0"/>
                        <a:pt x="73" y="73"/>
                        <a:pt x="365" y="328"/>
                      </a:cubicBezTo>
                      <a:cubicBezTo>
                        <a:pt x="757" y="642"/>
                        <a:pt x="1065" y="740"/>
                        <a:pt x="1285" y="740"/>
                      </a:cubicBezTo>
                      <a:cubicBezTo>
                        <a:pt x="1651" y="740"/>
                        <a:pt x="1774" y="469"/>
                        <a:pt x="1639" y="469"/>
                      </a:cubicBezTo>
                      <a:cubicBezTo>
                        <a:pt x="1629" y="469"/>
                        <a:pt x="1617" y="471"/>
                        <a:pt x="1604" y="474"/>
                      </a:cubicBezTo>
                      <a:cubicBezTo>
                        <a:pt x="1094" y="474"/>
                        <a:pt x="584" y="401"/>
                        <a:pt x="146" y="110"/>
                      </a:cubicBezTo>
                      <a:cubicBezTo>
                        <a:pt x="110" y="73"/>
                        <a:pt x="19" y="0"/>
                        <a:pt x="9" y="0"/>
                      </a:cubicBezTo>
                      <a:close/>
                    </a:path>
                  </a:pathLst>
                </a:custGeom>
                <a:solidFill>
                  <a:srgbClr val="FFFFFF">
                    <a:alpha val="904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4" name="Google Shape;154;p5"/>
                <p:cNvSpPr/>
                <p:nvPr/>
              </p:nvSpPr>
              <p:spPr>
                <a:xfrm>
                  <a:off x="3972175" y="1692075"/>
                  <a:ext cx="21900" cy="18250"/>
                </a:xfrm>
                <a:custGeom>
                  <a:avLst/>
                  <a:gdLst/>
                  <a:ahLst/>
                  <a:cxnLst/>
                  <a:rect l="l" t="t" r="r" b="b"/>
                  <a:pathLst>
                    <a:path w="876" h="730" extrusionOk="0">
                      <a:moveTo>
                        <a:pt x="657" y="1"/>
                      </a:moveTo>
                      <a:cubicBezTo>
                        <a:pt x="438" y="1"/>
                        <a:pt x="219" y="73"/>
                        <a:pt x="146" y="292"/>
                      </a:cubicBezTo>
                      <a:cubicBezTo>
                        <a:pt x="1" y="511"/>
                        <a:pt x="1" y="657"/>
                        <a:pt x="219" y="730"/>
                      </a:cubicBezTo>
                      <a:cubicBezTo>
                        <a:pt x="438" y="730"/>
                        <a:pt x="584" y="584"/>
                        <a:pt x="730" y="438"/>
                      </a:cubicBezTo>
                      <a:cubicBezTo>
                        <a:pt x="875" y="219"/>
                        <a:pt x="803" y="1"/>
                        <a:pt x="657" y="1"/>
                      </a:cubicBezTo>
                      <a:close/>
                    </a:path>
                  </a:pathLst>
                </a:custGeom>
                <a:solidFill>
                  <a:srgbClr val="FFFFFF">
                    <a:alpha val="904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5" name="Google Shape;155;p5"/>
                <p:cNvSpPr/>
                <p:nvPr/>
              </p:nvSpPr>
              <p:spPr>
                <a:xfrm>
                  <a:off x="2729599" y="2034976"/>
                  <a:ext cx="36430" cy="39201"/>
                </a:xfrm>
                <a:custGeom>
                  <a:avLst/>
                  <a:gdLst/>
                  <a:ahLst/>
                  <a:cxnLst/>
                  <a:rect l="l" t="t" r="r" b="b"/>
                  <a:pathLst>
                    <a:path w="949" h="1021" extrusionOk="0">
                      <a:moveTo>
                        <a:pt x="438" y="0"/>
                      </a:moveTo>
                      <a:cubicBezTo>
                        <a:pt x="219" y="0"/>
                        <a:pt x="1" y="219"/>
                        <a:pt x="74" y="510"/>
                      </a:cubicBezTo>
                      <a:cubicBezTo>
                        <a:pt x="74" y="802"/>
                        <a:pt x="292" y="1021"/>
                        <a:pt x="511" y="1021"/>
                      </a:cubicBezTo>
                      <a:cubicBezTo>
                        <a:pt x="803" y="948"/>
                        <a:pt x="948" y="729"/>
                        <a:pt x="948" y="510"/>
                      </a:cubicBezTo>
                      <a:cubicBezTo>
                        <a:pt x="948" y="219"/>
                        <a:pt x="730" y="0"/>
                        <a:pt x="438" y="0"/>
                      </a:cubicBezTo>
                      <a:close/>
                    </a:path>
                  </a:pathLst>
                </a:custGeom>
                <a:solidFill>
                  <a:srgbClr val="FFFFFF">
                    <a:alpha val="839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 name="Google Shape;156;p5"/>
                <p:cNvSpPr/>
                <p:nvPr/>
              </p:nvSpPr>
              <p:spPr>
                <a:xfrm>
                  <a:off x="4607225" y="1738300"/>
                  <a:ext cx="15575" cy="46750"/>
                </a:xfrm>
                <a:custGeom>
                  <a:avLst/>
                  <a:gdLst/>
                  <a:ahLst/>
                  <a:cxnLst/>
                  <a:rect l="l" t="t" r="r" b="b"/>
                  <a:pathLst>
                    <a:path w="623" h="1870" extrusionOk="0">
                      <a:moveTo>
                        <a:pt x="13" y="1"/>
                      </a:moveTo>
                      <a:cubicBezTo>
                        <a:pt x="1" y="1"/>
                        <a:pt x="35" y="177"/>
                        <a:pt x="185" y="776"/>
                      </a:cubicBezTo>
                      <a:cubicBezTo>
                        <a:pt x="185" y="1140"/>
                        <a:pt x="331" y="1578"/>
                        <a:pt x="622" y="1869"/>
                      </a:cubicBezTo>
                      <a:lnTo>
                        <a:pt x="622" y="1140"/>
                      </a:lnTo>
                      <a:cubicBezTo>
                        <a:pt x="331" y="922"/>
                        <a:pt x="185" y="630"/>
                        <a:pt x="112" y="266"/>
                      </a:cubicBezTo>
                      <a:cubicBezTo>
                        <a:pt x="77" y="159"/>
                        <a:pt x="24" y="1"/>
                        <a:pt x="13" y="1"/>
                      </a:cubicBezTo>
                      <a:close/>
                    </a:path>
                  </a:pathLst>
                </a:custGeom>
                <a:solidFill>
                  <a:srgbClr val="FFFFFF">
                    <a:alpha val="904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 name="Google Shape;157;p5"/>
                <p:cNvSpPr/>
                <p:nvPr/>
              </p:nvSpPr>
              <p:spPr>
                <a:xfrm>
                  <a:off x="2344800" y="1766800"/>
                  <a:ext cx="26825" cy="25400"/>
                </a:xfrm>
                <a:custGeom>
                  <a:avLst/>
                  <a:gdLst/>
                  <a:ahLst/>
                  <a:cxnLst/>
                  <a:rect l="l" t="t" r="r" b="b"/>
                  <a:pathLst>
                    <a:path w="1073" h="1016" extrusionOk="0">
                      <a:moveTo>
                        <a:pt x="0" y="0"/>
                      </a:moveTo>
                      <a:lnTo>
                        <a:pt x="0" y="729"/>
                      </a:lnTo>
                      <a:cubicBezTo>
                        <a:pt x="164" y="940"/>
                        <a:pt x="344" y="1016"/>
                        <a:pt x="502" y="1016"/>
                      </a:cubicBezTo>
                      <a:cubicBezTo>
                        <a:pt x="835" y="1016"/>
                        <a:pt x="1073" y="682"/>
                        <a:pt x="875" y="583"/>
                      </a:cubicBezTo>
                      <a:cubicBezTo>
                        <a:pt x="510" y="511"/>
                        <a:pt x="219" y="292"/>
                        <a:pt x="0" y="0"/>
                      </a:cubicBezTo>
                      <a:close/>
                    </a:path>
                  </a:pathLst>
                </a:custGeom>
                <a:solidFill>
                  <a:srgbClr val="FFFFFF">
                    <a:alpha val="904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58" name="Google Shape;158;p5"/>
              <p:cNvSpPr/>
              <p:nvPr/>
            </p:nvSpPr>
            <p:spPr>
              <a:xfrm>
                <a:off x="1277175" y="3058024"/>
                <a:ext cx="680525" cy="1754500"/>
              </a:xfrm>
              <a:custGeom>
                <a:avLst/>
                <a:gdLst/>
                <a:ahLst/>
                <a:cxnLst/>
                <a:rect l="l" t="t" r="r" b="b"/>
                <a:pathLst>
                  <a:path w="27221" h="70180" extrusionOk="0">
                    <a:moveTo>
                      <a:pt x="130" y="68655"/>
                    </a:moveTo>
                    <a:cubicBezTo>
                      <a:pt x="733" y="68607"/>
                      <a:pt x="3719" y="69417"/>
                      <a:pt x="5941" y="69226"/>
                    </a:cubicBezTo>
                    <a:cubicBezTo>
                      <a:pt x="8164" y="69036"/>
                      <a:pt x="11402" y="69179"/>
                      <a:pt x="13465" y="67512"/>
                    </a:cubicBezTo>
                    <a:cubicBezTo>
                      <a:pt x="15529" y="65845"/>
                      <a:pt x="17655" y="63464"/>
                      <a:pt x="18322" y="59225"/>
                    </a:cubicBezTo>
                    <a:cubicBezTo>
                      <a:pt x="18989" y="54987"/>
                      <a:pt x="18117" y="47939"/>
                      <a:pt x="17466" y="42081"/>
                    </a:cubicBezTo>
                    <a:cubicBezTo>
                      <a:pt x="16815" y="36223"/>
                      <a:pt x="14783" y="29492"/>
                      <a:pt x="14418" y="24078"/>
                    </a:cubicBezTo>
                    <a:cubicBezTo>
                      <a:pt x="14053" y="18665"/>
                      <a:pt x="14069" y="13410"/>
                      <a:pt x="15275" y="9600"/>
                    </a:cubicBezTo>
                    <a:cubicBezTo>
                      <a:pt x="16482" y="5790"/>
                      <a:pt x="19669" y="2778"/>
                      <a:pt x="21657" y="1218"/>
                    </a:cubicBezTo>
                    <a:cubicBezTo>
                      <a:pt x="23645" y="-342"/>
                      <a:pt x="26943" y="-73"/>
                      <a:pt x="27205" y="241"/>
                    </a:cubicBezTo>
                    <a:cubicBezTo>
                      <a:pt x="27467" y="555"/>
                      <a:pt x="24533" y="1780"/>
                      <a:pt x="23227" y="3102"/>
                    </a:cubicBezTo>
                    <a:cubicBezTo>
                      <a:pt x="21921" y="4424"/>
                      <a:pt x="20299" y="6168"/>
                      <a:pt x="19370" y="8172"/>
                    </a:cubicBezTo>
                    <a:cubicBezTo>
                      <a:pt x="18442" y="10176"/>
                      <a:pt x="17926" y="12173"/>
                      <a:pt x="17656" y="15125"/>
                    </a:cubicBezTo>
                    <a:cubicBezTo>
                      <a:pt x="17386" y="18078"/>
                      <a:pt x="17402" y="22109"/>
                      <a:pt x="17751" y="25887"/>
                    </a:cubicBezTo>
                    <a:cubicBezTo>
                      <a:pt x="18100" y="29665"/>
                      <a:pt x="19116" y="34063"/>
                      <a:pt x="19751" y="37794"/>
                    </a:cubicBezTo>
                    <a:cubicBezTo>
                      <a:pt x="20386" y="41525"/>
                      <a:pt x="21131" y="45033"/>
                      <a:pt x="21560" y="48271"/>
                    </a:cubicBezTo>
                    <a:cubicBezTo>
                      <a:pt x="21989" y="51510"/>
                      <a:pt x="22467" y="54733"/>
                      <a:pt x="22324" y="57225"/>
                    </a:cubicBezTo>
                    <a:cubicBezTo>
                      <a:pt x="22181" y="59718"/>
                      <a:pt x="21482" y="61591"/>
                      <a:pt x="20704" y="63226"/>
                    </a:cubicBezTo>
                    <a:cubicBezTo>
                      <a:pt x="19926" y="64861"/>
                      <a:pt x="18974" y="66020"/>
                      <a:pt x="17656" y="67036"/>
                    </a:cubicBezTo>
                    <a:cubicBezTo>
                      <a:pt x="16339" y="68052"/>
                      <a:pt x="14561" y="68797"/>
                      <a:pt x="12799" y="69321"/>
                    </a:cubicBezTo>
                    <a:cubicBezTo>
                      <a:pt x="11037" y="69845"/>
                      <a:pt x="8830" y="70147"/>
                      <a:pt x="7084" y="70179"/>
                    </a:cubicBezTo>
                    <a:cubicBezTo>
                      <a:pt x="5338" y="70211"/>
                      <a:pt x="3480" y="69767"/>
                      <a:pt x="2321" y="69513"/>
                    </a:cubicBezTo>
                    <a:cubicBezTo>
                      <a:pt x="1162" y="69259"/>
                      <a:pt x="-473" y="68703"/>
                      <a:pt x="130" y="68655"/>
                    </a:cubicBezTo>
                    <a:close/>
                  </a:path>
                </a:pathLst>
              </a:custGeom>
              <a:solidFill>
                <a:srgbClr val="2E2D2D">
                  <a:alpha val="16069"/>
                </a:srgbClr>
              </a:solidFill>
              <a:ln>
                <a:noFill/>
              </a:ln>
            </p:spPr>
          </p:sp>
        </p:grpSp>
        <p:sp>
          <p:nvSpPr>
            <p:cNvPr id="159" name="Google Shape;159;p5"/>
            <p:cNvSpPr/>
            <p:nvPr/>
          </p:nvSpPr>
          <p:spPr>
            <a:xfrm>
              <a:off x="5509852" y="643327"/>
              <a:ext cx="1305225" cy="586500"/>
            </a:xfrm>
            <a:custGeom>
              <a:avLst/>
              <a:gdLst/>
              <a:ahLst/>
              <a:cxnLst/>
              <a:rect l="l" t="t" r="r" b="b"/>
              <a:pathLst>
                <a:path w="52209" h="23460" extrusionOk="0">
                  <a:moveTo>
                    <a:pt x="15" y="2651"/>
                  </a:moveTo>
                  <a:cubicBezTo>
                    <a:pt x="-271" y="2461"/>
                    <a:pt x="3619" y="619"/>
                    <a:pt x="5730" y="270"/>
                  </a:cubicBezTo>
                  <a:cubicBezTo>
                    <a:pt x="7841" y="-79"/>
                    <a:pt x="10350" y="-190"/>
                    <a:pt x="12683" y="556"/>
                  </a:cubicBezTo>
                  <a:cubicBezTo>
                    <a:pt x="15017" y="1302"/>
                    <a:pt x="17366" y="3049"/>
                    <a:pt x="19731" y="4747"/>
                  </a:cubicBezTo>
                  <a:cubicBezTo>
                    <a:pt x="22096" y="6446"/>
                    <a:pt x="24684" y="8556"/>
                    <a:pt x="26875" y="10747"/>
                  </a:cubicBezTo>
                  <a:cubicBezTo>
                    <a:pt x="29066" y="12938"/>
                    <a:pt x="30733" y="16446"/>
                    <a:pt x="32876" y="17891"/>
                  </a:cubicBezTo>
                  <a:cubicBezTo>
                    <a:pt x="35019" y="19336"/>
                    <a:pt x="37305" y="19653"/>
                    <a:pt x="39734" y="19415"/>
                  </a:cubicBezTo>
                  <a:cubicBezTo>
                    <a:pt x="42163" y="19177"/>
                    <a:pt x="45465" y="17653"/>
                    <a:pt x="47449" y="16462"/>
                  </a:cubicBezTo>
                  <a:cubicBezTo>
                    <a:pt x="49433" y="15271"/>
                    <a:pt x="50894" y="12747"/>
                    <a:pt x="51640" y="12271"/>
                  </a:cubicBezTo>
                  <a:cubicBezTo>
                    <a:pt x="52386" y="11795"/>
                    <a:pt x="52307" y="12748"/>
                    <a:pt x="51926" y="13605"/>
                  </a:cubicBezTo>
                  <a:cubicBezTo>
                    <a:pt x="51545" y="14462"/>
                    <a:pt x="50227" y="16177"/>
                    <a:pt x="49354" y="17415"/>
                  </a:cubicBezTo>
                  <a:cubicBezTo>
                    <a:pt x="48481" y="18653"/>
                    <a:pt x="47703" y="20097"/>
                    <a:pt x="46687" y="21034"/>
                  </a:cubicBezTo>
                  <a:cubicBezTo>
                    <a:pt x="45671" y="21971"/>
                    <a:pt x="44623" y="22638"/>
                    <a:pt x="43258" y="23035"/>
                  </a:cubicBezTo>
                  <a:cubicBezTo>
                    <a:pt x="41893" y="23432"/>
                    <a:pt x="40258" y="23527"/>
                    <a:pt x="38496" y="23416"/>
                  </a:cubicBezTo>
                  <a:cubicBezTo>
                    <a:pt x="36734" y="23305"/>
                    <a:pt x="34431" y="23019"/>
                    <a:pt x="32685" y="22368"/>
                  </a:cubicBezTo>
                  <a:cubicBezTo>
                    <a:pt x="30939" y="21717"/>
                    <a:pt x="29367" y="20859"/>
                    <a:pt x="28018" y="19510"/>
                  </a:cubicBezTo>
                  <a:cubicBezTo>
                    <a:pt x="26669" y="18161"/>
                    <a:pt x="25748" y="15955"/>
                    <a:pt x="24589" y="14272"/>
                  </a:cubicBezTo>
                  <a:cubicBezTo>
                    <a:pt x="23430" y="12589"/>
                    <a:pt x="22573" y="11097"/>
                    <a:pt x="21065" y="9414"/>
                  </a:cubicBezTo>
                  <a:cubicBezTo>
                    <a:pt x="19557" y="7731"/>
                    <a:pt x="17128" y="5429"/>
                    <a:pt x="15540" y="4175"/>
                  </a:cubicBezTo>
                  <a:cubicBezTo>
                    <a:pt x="13953" y="2921"/>
                    <a:pt x="12889" y="2349"/>
                    <a:pt x="11540" y="1889"/>
                  </a:cubicBezTo>
                  <a:cubicBezTo>
                    <a:pt x="10191" y="1429"/>
                    <a:pt x="9365" y="1286"/>
                    <a:pt x="7444" y="1413"/>
                  </a:cubicBezTo>
                  <a:cubicBezTo>
                    <a:pt x="5523" y="1540"/>
                    <a:pt x="301" y="2842"/>
                    <a:pt x="15" y="2651"/>
                  </a:cubicBezTo>
                  <a:close/>
                </a:path>
              </a:pathLst>
            </a:custGeom>
            <a:solidFill>
              <a:srgbClr val="2E2D2D">
                <a:alpha val="16069"/>
              </a:srgbClr>
            </a:solidFill>
            <a:ln>
              <a:noFill/>
            </a:ln>
          </p:spPr>
        </p:sp>
        <p:sp>
          <p:nvSpPr>
            <p:cNvPr id="160" name="Google Shape;160;p5"/>
            <p:cNvSpPr/>
            <p:nvPr/>
          </p:nvSpPr>
          <p:spPr>
            <a:xfrm>
              <a:off x="3626842" y="217783"/>
              <a:ext cx="1406500" cy="1458775"/>
            </a:xfrm>
            <a:custGeom>
              <a:avLst/>
              <a:gdLst/>
              <a:ahLst/>
              <a:cxnLst/>
              <a:rect l="l" t="t" r="r" b="b"/>
              <a:pathLst>
                <a:path w="56260" h="58351" extrusionOk="0">
                  <a:moveTo>
                    <a:pt x="87" y="1671"/>
                  </a:moveTo>
                  <a:cubicBezTo>
                    <a:pt x="-88" y="1576"/>
                    <a:pt x="2024" y="671"/>
                    <a:pt x="3230" y="433"/>
                  </a:cubicBezTo>
                  <a:cubicBezTo>
                    <a:pt x="4437" y="195"/>
                    <a:pt x="5580" y="-265"/>
                    <a:pt x="7326" y="243"/>
                  </a:cubicBezTo>
                  <a:cubicBezTo>
                    <a:pt x="9072" y="751"/>
                    <a:pt x="11740" y="2037"/>
                    <a:pt x="13708" y="3481"/>
                  </a:cubicBezTo>
                  <a:cubicBezTo>
                    <a:pt x="15677" y="4926"/>
                    <a:pt x="17454" y="6338"/>
                    <a:pt x="19137" y="8910"/>
                  </a:cubicBezTo>
                  <a:cubicBezTo>
                    <a:pt x="20820" y="11482"/>
                    <a:pt x="22105" y="13959"/>
                    <a:pt x="23804" y="18912"/>
                  </a:cubicBezTo>
                  <a:cubicBezTo>
                    <a:pt x="25503" y="23865"/>
                    <a:pt x="27932" y="34247"/>
                    <a:pt x="29329" y="38628"/>
                  </a:cubicBezTo>
                  <a:cubicBezTo>
                    <a:pt x="30726" y="43010"/>
                    <a:pt x="30932" y="43169"/>
                    <a:pt x="32186" y="45201"/>
                  </a:cubicBezTo>
                  <a:cubicBezTo>
                    <a:pt x="33440" y="47233"/>
                    <a:pt x="35028" y="49471"/>
                    <a:pt x="36854" y="50820"/>
                  </a:cubicBezTo>
                  <a:cubicBezTo>
                    <a:pt x="38680" y="52169"/>
                    <a:pt x="40584" y="53202"/>
                    <a:pt x="43140" y="53297"/>
                  </a:cubicBezTo>
                  <a:cubicBezTo>
                    <a:pt x="45696" y="53392"/>
                    <a:pt x="50030" y="52472"/>
                    <a:pt x="52189" y="51392"/>
                  </a:cubicBezTo>
                  <a:cubicBezTo>
                    <a:pt x="54348" y="50313"/>
                    <a:pt x="55570" y="47169"/>
                    <a:pt x="56094" y="46820"/>
                  </a:cubicBezTo>
                  <a:cubicBezTo>
                    <a:pt x="56618" y="46471"/>
                    <a:pt x="55729" y="48344"/>
                    <a:pt x="55332" y="49296"/>
                  </a:cubicBezTo>
                  <a:cubicBezTo>
                    <a:pt x="54935" y="50249"/>
                    <a:pt x="54443" y="51471"/>
                    <a:pt x="53713" y="52535"/>
                  </a:cubicBezTo>
                  <a:cubicBezTo>
                    <a:pt x="52983" y="53599"/>
                    <a:pt x="52062" y="54805"/>
                    <a:pt x="50951" y="55678"/>
                  </a:cubicBezTo>
                  <a:cubicBezTo>
                    <a:pt x="49840" y="56551"/>
                    <a:pt x="48633" y="57345"/>
                    <a:pt x="47045" y="57774"/>
                  </a:cubicBezTo>
                  <a:cubicBezTo>
                    <a:pt x="45458" y="58203"/>
                    <a:pt x="43363" y="58520"/>
                    <a:pt x="41426" y="58250"/>
                  </a:cubicBezTo>
                  <a:cubicBezTo>
                    <a:pt x="39489" y="57980"/>
                    <a:pt x="37362" y="57535"/>
                    <a:pt x="35425" y="56154"/>
                  </a:cubicBezTo>
                  <a:cubicBezTo>
                    <a:pt x="33488" y="54773"/>
                    <a:pt x="31440" y="52741"/>
                    <a:pt x="29805" y="49963"/>
                  </a:cubicBezTo>
                  <a:cubicBezTo>
                    <a:pt x="28170" y="47185"/>
                    <a:pt x="26662" y="42740"/>
                    <a:pt x="25614" y="39486"/>
                  </a:cubicBezTo>
                  <a:cubicBezTo>
                    <a:pt x="24566" y="36232"/>
                    <a:pt x="24360" y="33517"/>
                    <a:pt x="23519" y="30437"/>
                  </a:cubicBezTo>
                  <a:cubicBezTo>
                    <a:pt x="22678" y="27357"/>
                    <a:pt x="21757" y="24246"/>
                    <a:pt x="20566" y="21007"/>
                  </a:cubicBezTo>
                  <a:cubicBezTo>
                    <a:pt x="19375" y="17769"/>
                    <a:pt x="18074" y="13943"/>
                    <a:pt x="16375" y="11006"/>
                  </a:cubicBezTo>
                  <a:cubicBezTo>
                    <a:pt x="14676" y="8069"/>
                    <a:pt x="12390" y="5053"/>
                    <a:pt x="10374" y="3386"/>
                  </a:cubicBezTo>
                  <a:cubicBezTo>
                    <a:pt x="8358" y="1719"/>
                    <a:pt x="5993" y="1291"/>
                    <a:pt x="4278" y="1005"/>
                  </a:cubicBezTo>
                  <a:cubicBezTo>
                    <a:pt x="2564" y="719"/>
                    <a:pt x="262" y="1766"/>
                    <a:pt x="87" y="1671"/>
                  </a:cubicBezTo>
                  <a:close/>
                </a:path>
              </a:pathLst>
            </a:custGeom>
            <a:solidFill>
              <a:srgbClr val="2E2D2D">
                <a:alpha val="16069"/>
              </a:srgbClr>
            </a:solidFill>
            <a:ln>
              <a:noFill/>
            </a:ln>
          </p:spPr>
        </p:sp>
        <p:sp>
          <p:nvSpPr>
            <p:cNvPr id="161" name="Google Shape;161;p5"/>
            <p:cNvSpPr/>
            <p:nvPr/>
          </p:nvSpPr>
          <p:spPr>
            <a:xfrm>
              <a:off x="2225647" y="348770"/>
              <a:ext cx="1022300" cy="677000"/>
            </a:xfrm>
            <a:custGeom>
              <a:avLst/>
              <a:gdLst/>
              <a:ahLst/>
              <a:cxnLst/>
              <a:rect l="l" t="t" r="r" b="b"/>
              <a:pathLst>
                <a:path w="40892" h="27080" extrusionOk="0">
                  <a:moveTo>
                    <a:pt x="33" y="1765"/>
                  </a:moveTo>
                  <a:cubicBezTo>
                    <a:pt x="-380" y="1511"/>
                    <a:pt x="3160" y="368"/>
                    <a:pt x="5367" y="146"/>
                  </a:cubicBezTo>
                  <a:cubicBezTo>
                    <a:pt x="7574" y="-76"/>
                    <a:pt x="11051" y="-92"/>
                    <a:pt x="13273" y="432"/>
                  </a:cubicBezTo>
                  <a:cubicBezTo>
                    <a:pt x="15496" y="956"/>
                    <a:pt x="17337" y="1908"/>
                    <a:pt x="18702" y="3289"/>
                  </a:cubicBezTo>
                  <a:cubicBezTo>
                    <a:pt x="20067" y="4670"/>
                    <a:pt x="20496" y="6147"/>
                    <a:pt x="21464" y="8719"/>
                  </a:cubicBezTo>
                  <a:cubicBezTo>
                    <a:pt x="22432" y="11291"/>
                    <a:pt x="23147" y="16355"/>
                    <a:pt x="24512" y="18720"/>
                  </a:cubicBezTo>
                  <a:cubicBezTo>
                    <a:pt x="25877" y="21085"/>
                    <a:pt x="27735" y="22070"/>
                    <a:pt x="29656" y="22911"/>
                  </a:cubicBezTo>
                  <a:cubicBezTo>
                    <a:pt x="31577" y="23752"/>
                    <a:pt x="34180" y="23943"/>
                    <a:pt x="36037" y="23768"/>
                  </a:cubicBezTo>
                  <a:cubicBezTo>
                    <a:pt x="37894" y="23593"/>
                    <a:pt x="40324" y="21784"/>
                    <a:pt x="40800" y="21863"/>
                  </a:cubicBezTo>
                  <a:cubicBezTo>
                    <a:pt x="41276" y="21942"/>
                    <a:pt x="39800" y="23498"/>
                    <a:pt x="38895" y="24244"/>
                  </a:cubicBezTo>
                  <a:cubicBezTo>
                    <a:pt x="37990" y="24990"/>
                    <a:pt x="36736" y="25880"/>
                    <a:pt x="35371" y="26340"/>
                  </a:cubicBezTo>
                  <a:cubicBezTo>
                    <a:pt x="34006" y="26801"/>
                    <a:pt x="32434" y="27261"/>
                    <a:pt x="30703" y="27007"/>
                  </a:cubicBezTo>
                  <a:cubicBezTo>
                    <a:pt x="28973" y="26753"/>
                    <a:pt x="26607" y="25864"/>
                    <a:pt x="24988" y="24816"/>
                  </a:cubicBezTo>
                  <a:cubicBezTo>
                    <a:pt x="23369" y="23768"/>
                    <a:pt x="22147" y="22689"/>
                    <a:pt x="20988" y="20720"/>
                  </a:cubicBezTo>
                  <a:cubicBezTo>
                    <a:pt x="19829" y="18752"/>
                    <a:pt x="18892" y="15243"/>
                    <a:pt x="18035" y="13005"/>
                  </a:cubicBezTo>
                  <a:cubicBezTo>
                    <a:pt x="17178" y="10767"/>
                    <a:pt x="16749" y="8782"/>
                    <a:pt x="15844" y="7290"/>
                  </a:cubicBezTo>
                  <a:cubicBezTo>
                    <a:pt x="14939" y="5798"/>
                    <a:pt x="13940" y="4988"/>
                    <a:pt x="12606" y="4051"/>
                  </a:cubicBezTo>
                  <a:cubicBezTo>
                    <a:pt x="11273" y="3114"/>
                    <a:pt x="9939" y="2051"/>
                    <a:pt x="7843" y="1670"/>
                  </a:cubicBezTo>
                  <a:cubicBezTo>
                    <a:pt x="5748" y="1289"/>
                    <a:pt x="446" y="2019"/>
                    <a:pt x="33" y="1765"/>
                  </a:cubicBezTo>
                  <a:close/>
                </a:path>
              </a:pathLst>
            </a:custGeom>
            <a:solidFill>
              <a:srgbClr val="2E2D2D">
                <a:alpha val="16069"/>
              </a:srgbClr>
            </a:solidFill>
            <a:ln>
              <a:noFill/>
            </a:ln>
          </p:spPr>
        </p:sp>
        <p:sp>
          <p:nvSpPr>
            <p:cNvPr id="162" name="Google Shape;162;p5"/>
            <p:cNvSpPr/>
            <p:nvPr/>
          </p:nvSpPr>
          <p:spPr>
            <a:xfrm>
              <a:off x="1333104" y="348660"/>
              <a:ext cx="656325" cy="175825"/>
            </a:xfrm>
            <a:custGeom>
              <a:avLst/>
              <a:gdLst/>
              <a:ahLst/>
              <a:cxnLst/>
              <a:rect l="l" t="t" r="r" b="b"/>
              <a:pathLst>
                <a:path w="26253" h="7033" extrusionOk="0">
                  <a:moveTo>
                    <a:pt x="16" y="2151"/>
                  </a:moveTo>
                  <a:cubicBezTo>
                    <a:pt x="48" y="2024"/>
                    <a:pt x="778" y="976"/>
                    <a:pt x="2016" y="627"/>
                  </a:cubicBezTo>
                  <a:cubicBezTo>
                    <a:pt x="3254" y="278"/>
                    <a:pt x="5827" y="-55"/>
                    <a:pt x="7446" y="56"/>
                  </a:cubicBezTo>
                  <a:cubicBezTo>
                    <a:pt x="9065" y="167"/>
                    <a:pt x="10018" y="500"/>
                    <a:pt x="11732" y="1294"/>
                  </a:cubicBezTo>
                  <a:cubicBezTo>
                    <a:pt x="13447" y="2088"/>
                    <a:pt x="15352" y="4056"/>
                    <a:pt x="17733" y="4818"/>
                  </a:cubicBezTo>
                  <a:cubicBezTo>
                    <a:pt x="20114" y="5580"/>
                    <a:pt x="25051" y="5533"/>
                    <a:pt x="26019" y="5866"/>
                  </a:cubicBezTo>
                  <a:cubicBezTo>
                    <a:pt x="26987" y="6200"/>
                    <a:pt x="24511" y="6629"/>
                    <a:pt x="23543" y="6819"/>
                  </a:cubicBezTo>
                  <a:cubicBezTo>
                    <a:pt x="22575" y="7010"/>
                    <a:pt x="21336" y="7057"/>
                    <a:pt x="20209" y="7009"/>
                  </a:cubicBezTo>
                  <a:cubicBezTo>
                    <a:pt x="19082" y="6961"/>
                    <a:pt x="17971" y="6930"/>
                    <a:pt x="16780" y="6533"/>
                  </a:cubicBezTo>
                  <a:cubicBezTo>
                    <a:pt x="15589" y="6136"/>
                    <a:pt x="14319" y="5358"/>
                    <a:pt x="13065" y="4628"/>
                  </a:cubicBezTo>
                  <a:cubicBezTo>
                    <a:pt x="11811" y="3898"/>
                    <a:pt x="10430" y="2738"/>
                    <a:pt x="9255" y="2151"/>
                  </a:cubicBezTo>
                  <a:cubicBezTo>
                    <a:pt x="8080" y="1564"/>
                    <a:pt x="7255" y="1231"/>
                    <a:pt x="6017" y="1104"/>
                  </a:cubicBezTo>
                  <a:cubicBezTo>
                    <a:pt x="4779" y="977"/>
                    <a:pt x="2826" y="1215"/>
                    <a:pt x="1826" y="1389"/>
                  </a:cubicBezTo>
                  <a:cubicBezTo>
                    <a:pt x="826" y="1564"/>
                    <a:pt x="-16" y="2278"/>
                    <a:pt x="16" y="2151"/>
                  </a:cubicBezTo>
                  <a:close/>
                </a:path>
              </a:pathLst>
            </a:custGeom>
            <a:solidFill>
              <a:srgbClr val="2E2D2D">
                <a:alpha val="16069"/>
              </a:srgbClr>
            </a:solidFill>
            <a:ln>
              <a:noFill/>
            </a:ln>
          </p:spPr>
        </p:sp>
        <p:sp>
          <p:nvSpPr>
            <p:cNvPr id="163" name="Google Shape;163;p5"/>
            <p:cNvSpPr/>
            <p:nvPr/>
          </p:nvSpPr>
          <p:spPr>
            <a:xfrm>
              <a:off x="426084" y="138105"/>
              <a:ext cx="859925" cy="420175"/>
            </a:xfrm>
            <a:custGeom>
              <a:avLst/>
              <a:gdLst/>
              <a:ahLst/>
              <a:cxnLst/>
              <a:rect l="l" t="t" r="r" b="b"/>
              <a:pathLst>
                <a:path w="34397" h="16807" extrusionOk="0">
                  <a:moveTo>
                    <a:pt x="7" y="2382"/>
                  </a:moveTo>
                  <a:cubicBezTo>
                    <a:pt x="150" y="2192"/>
                    <a:pt x="2420" y="921"/>
                    <a:pt x="4198" y="572"/>
                  </a:cubicBezTo>
                  <a:cubicBezTo>
                    <a:pt x="5976" y="223"/>
                    <a:pt x="8627" y="-349"/>
                    <a:pt x="10675" y="286"/>
                  </a:cubicBezTo>
                  <a:cubicBezTo>
                    <a:pt x="12723" y="921"/>
                    <a:pt x="14945" y="2747"/>
                    <a:pt x="16485" y="4382"/>
                  </a:cubicBezTo>
                  <a:cubicBezTo>
                    <a:pt x="18025" y="6017"/>
                    <a:pt x="18628" y="8494"/>
                    <a:pt x="19914" y="10097"/>
                  </a:cubicBezTo>
                  <a:cubicBezTo>
                    <a:pt x="21200" y="11700"/>
                    <a:pt x="22311" y="13494"/>
                    <a:pt x="24200" y="14002"/>
                  </a:cubicBezTo>
                  <a:cubicBezTo>
                    <a:pt x="26089" y="14510"/>
                    <a:pt x="29550" y="13526"/>
                    <a:pt x="31249" y="13145"/>
                  </a:cubicBezTo>
                  <a:cubicBezTo>
                    <a:pt x="32948" y="12764"/>
                    <a:pt x="34281" y="11605"/>
                    <a:pt x="34392" y="11716"/>
                  </a:cubicBezTo>
                  <a:cubicBezTo>
                    <a:pt x="34503" y="11827"/>
                    <a:pt x="32869" y="13114"/>
                    <a:pt x="31916" y="13812"/>
                  </a:cubicBezTo>
                  <a:cubicBezTo>
                    <a:pt x="30964" y="14511"/>
                    <a:pt x="29836" y="15415"/>
                    <a:pt x="28677" y="15907"/>
                  </a:cubicBezTo>
                  <a:cubicBezTo>
                    <a:pt x="27518" y="16399"/>
                    <a:pt x="26280" y="16733"/>
                    <a:pt x="24962" y="16765"/>
                  </a:cubicBezTo>
                  <a:cubicBezTo>
                    <a:pt x="23644" y="16797"/>
                    <a:pt x="22200" y="17003"/>
                    <a:pt x="20771" y="16098"/>
                  </a:cubicBezTo>
                  <a:cubicBezTo>
                    <a:pt x="19342" y="15193"/>
                    <a:pt x="17882" y="13177"/>
                    <a:pt x="16390" y="11335"/>
                  </a:cubicBezTo>
                  <a:cubicBezTo>
                    <a:pt x="14898" y="9494"/>
                    <a:pt x="13263" y="6494"/>
                    <a:pt x="11818" y="5049"/>
                  </a:cubicBezTo>
                  <a:cubicBezTo>
                    <a:pt x="10373" y="3605"/>
                    <a:pt x="9135" y="3224"/>
                    <a:pt x="7722" y="2668"/>
                  </a:cubicBezTo>
                  <a:cubicBezTo>
                    <a:pt x="6309" y="2112"/>
                    <a:pt x="4627" y="1763"/>
                    <a:pt x="3341" y="1715"/>
                  </a:cubicBezTo>
                  <a:cubicBezTo>
                    <a:pt x="2055" y="1667"/>
                    <a:pt x="-136" y="2573"/>
                    <a:pt x="7" y="2382"/>
                  </a:cubicBezTo>
                  <a:close/>
                </a:path>
              </a:pathLst>
            </a:custGeom>
            <a:solidFill>
              <a:srgbClr val="2E2D2D">
                <a:alpha val="16069"/>
              </a:srgbClr>
            </a:solidFill>
            <a:ln>
              <a:noFill/>
            </a:ln>
          </p:spPr>
        </p:sp>
        <p:sp>
          <p:nvSpPr>
            <p:cNvPr id="164" name="Google Shape;164;p5"/>
            <p:cNvSpPr/>
            <p:nvPr/>
          </p:nvSpPr>
          <p:spPr>
            <a:xfrm rot="5837083">
              <a:off x="4607443" y="1366959"/>
              <a:ext cx="150303" cy="146725"/>
            </a:xfrm>
            <a:custGeom>
              <a:avLst/>
              <a:gdLst/>
              <a:ahLst/>
              <a:cxnLst/>
              <a:rect l="l" t="t" r="r" b="b"/>
              <a:pathLst>
                <a:path w="3574" h="3489" extrusionOk="0">
                  <a:moveTo>
                    <a:pt x="507" y="1688"/>
                  </a:moveTo>
                  <a:cubicBezTo>
                    <a:pt x="1" y="2729"/>
                    <a:pt x="563" y="3489"/>
                    <a:pt x="1717" y="3404"/>
                  </a:cubicBezTo>
                  <a:cubicBezTo>
                    <a:pt x="2589" y="3376"/>
                    <a:pt x="3348" y="2729"/>
                    <a:pt x="3489" y="1857"/>
                  </a:cubicBezTo>
                  <a:cubicBezTo>
                    <a:pt x="3574" y="1154"/>
                    <a:pt x="3405" y="0"/>
                    <a:pt x="2476" y="85"/>
                  </a:cubicBezTo>
                  <a:cubicBezTo>
                    <a:pt x="1576" y="253"/>
                    <a:pt x="845" y="872"/>
                    <a:pt x="507" y="1688"/>
                  </a:cubicBezTo>
                  <a:close/>
                </a:path>
              </a:pathLst>
            </a:custGeom>
            <a:solidFill>
              <a:srgbClr val="FFFFFF">
                <a:alpha val="714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5" name="Google Shape;165;p5"/>
            <p:cNvSpPr/>
            <p:nvPr/>
          </p:nvSpPr>
          <p:spPr>
            <a:xfrm rot="5837233">
              <a:off x="970423" y="355183"/>
              <a:ext cx="91996" cy="89806"/>
            </a:xfrm>
            <a:custGeom>
              <a:avLst/>
              <a:gdLst/>
              <a:ahLst/>
              <a:cxnLst/>
              <a:rect l="l" t="t" r="r" b="b"/>
              <a:pathLst>
                <a:path w="3574" h="3489" extrusionOk="0">
                  <a:moveTo>
                    <a:pt x="507" y="1688"/>
                  </a:moveTo>
                  <a:cubicBezTo>
                    <a:pt x="1" y="2729"/>
                    <a:pt x="563" y="3489"/>
                    <a:pt x="1717" y="3404"/>
                  </a:cubicBezTo>
                  <a:cubicBezTo>
                    <a:pt x="2589" y="3376"/>
                    <a:pt x="3348" y="2729"/>
                    <a:pt x="3489" y="1857"/>
                  </a:cubicBezTo>
                  <a:cubicBezTo>
                    <a:pt x="3574" y="1154"/>
                    <a:pt x="3405" y="0"/>
                    <a:pt x="2476" y="85"/>
                  </a:cubicBezTo>
                  <a:cubicBezTo>
                    <a:pt x="1576" y="253"/>
                    <a:pt x="845" y="872"/>
                    <a:pt x="507" y="1688"/>
                  </a:cubicBezTo>
                  <a:close/>
                </a:path>
              </a:pathLst>
            </a:custGeom>
            <a:solidFill>
              <a:srgbClr val="FFFFFF">
                <a:alpha val="714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6" name="Google Shape;166;p5"/>
            <p:cNvSpPr/>
            <p:nvPr/>
          </p:nvSpPr>
          <p:spPr>
            <a:xfrm rot="4767623">
              <a:off x="6254033" y="932525"/>
              <a:ext cx="80159" cy="78237"/>
            </a:xfrm>
            <a:custGeom>
              <a:avLst/>
              <a:gdLst/>
              <a:ahLst/>
              <a:cxnLst/>
              <a:rect l="l" t="t" r="r" b="b"/>
              <a:pathLst>
                <a:path w="3574" h="3489" extrusionOk="0">
                  <a:moveTo>
                    <a:pt x="507" y="1688"/>
                  </a:moveTo>
                  <a:cubicBezTo>
                    <a:pt x="1" y="2729"/>
                    <a:pt x="563" y="3489"/>
                    <a:pt x="1717" y="3404"/>
                  </a:cubicBezTo>
                  <a:cubicBezTo>
                    <a:pt x="2589" y="3376"/>
                    <a:pt x="3348" y="2729"/>
                    <a:pt x="3489" y="1857"/>
                  </a:cubicBezTo>
                  <a:cubicBezTo>
                    <a:pt x="3574" y="1154"/>
                    <a:pt x="3405" y="0"/>
                    <a:pt x="2476" y="85"/>
                  </a:cubicBezTo>
                  <a:cubicBezTo>
                    <a:pt x="1576" y="253"/>
                    <a:pt x="845" y="872"/>
                    <a:pt x="507" y="1688"/>
                  </a:cubicBezTo>
                  <a:close/>
                </a:path>
              </a:pathLst>
            </a:custGeom>
            <a:solidFill>
              <a:srgbClr val="FFFFFF">
                <a:alpha val="714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67" name="Google Shape;167;p5"/>
          <p:cNvGrpSpPr/>
          <p:nvPr/>
        </p:nvGrpSpPr>
        <p:grpSpPr>
          <a:xfrm rot="4033738">
            <a:off x="7940038" y="3599989"/>
            <a:ext cx="962516" cy="1005500"/>
            <a:chOff x="3407372" y="4057682"/>
            <a:chExt cx="871034" cy="910008"/>
          </a:xfrm>
        </p:grpSpPr>
        <p:sp>
          <p:nvSpPr>
            <p:cNvPr id="168" name="Google Shape;168;p5"/>
            <p:cNvSpPr/>
            <p:nvPr/>
          </p:nvSpPr>
          <p:spPr>
            <a:xfrm>
              <a:off x="3408036" y="4058644"/>
              <a:ext cx="869760" cy="908187"/>
            </a:xfrm>
            <a:custGeom>
              <a:avLst/>
              <a:gdLst/>
              <a:ahLst/>
              <a:cxnLst/>
              <a:rect l="l" t="t" r="r" b="b"/>
              <a:pathLst>
                <a:path w="19103" h="19947" extrusionOk="0">
                  <a:moveTo>
                    <a:pt x="5149" y="0"/>
                  </a:moveTo>
                  <a:cubicBezTo>
                    <a:pt x="5008" y="0"/>
                    <a:pt x="4839" y="28"/>
                    <a:pt x="4698" y="28"/>
                  </a:cubicBezTo>
                  <a:cubicBezTo>
                    <a:pt x="4530" y="56"/>
                    <a:pt x="4389" y="85"/>
                    <a:pt x="4220" y="113"/>
                  </a:cubicBezTo>
                  <a:cubicBezTo>
                    <a:pt x="3967" y="197"/>
                    <a:pt x="3714" y="281"/>
                    <a:pt x="3461" y="366"/>
                  </a:cubicBezTo>
                  <a:cubicBezTo>
                    <a:pt x="3376" y="394"/>
                    <a:pt x="3320" y="450"/>
                    <a:pt x="3264" y="478"/>
                  </a:cubicBezTo>
                  <a:cubicBezTo>
                    <a:pt x="3179" y="507"/>
                    <a:pt x="3067" y="535"/>
                    <a:pt x="2982" y="591"/>
                  </a:cubicBezTo>
                  <a:cubicBezTo>
                    <a:pt x="2898" y="647"/>
                    <a:pt x="2785" y="703"/>
                    <a:pt x="2701" y="788"/>
                  </a:cubicBezTo>
                  <a:cubicBezTo>
                    <a:pt x="2560" y="844"/>
                    <a:pt x="2448" y="929"/>
                    <a:pt x="2335" y="1013"/>
                  </a:cubicBezTo>
                  <a:cubicBezTo>
                    <a:pt x="2223" y="1097"/>
                    <a:pt x="2166" y="1154"/>
                    <a:pt x="2082" y="1210"/>
                  </a:cubicBezTo>
                  <a:cubicBezTo>
                    <a:pt x="2026" y="1294"/>
                    <a:pt x="1969" y="1351"/>
                    <a:pt x="1913" y="1407"/>
                  </a:cubicBezTo>
                  <a:cubicBezTo>
                    <a:pt x="1829" y="1463"/>
                    <a:pt x="1801" y="1491"/>
                    <a:pt x="1744" y="1547"/>
                  </a:cubicBezTo>
                  <a:cubicBezTo>
                    <a:pt x="1294" y="2026"/>
                    <a:pt x="929" y="2617"/>
                    <a:pt x="703" y="3264"/>
                  </a:cubicBezTo>
                  <a:cubicBezTo>
                    <a:pt x="703" y="3292"/>
                    <a:pt x="675" y="3348"/>
                    <a:pt x="647" y="3376"/>
                  </a:cubicBezTo>
                  <a:cubicBezTo>
                    <a:pt x="591" y="3517"/>
                    <a:pt x="563" y="3629"/>
                    <a:pt x="535" y="3770"/>
                  </a:cubicBezTo>
                  <a:cubicBezTo>
                    <a:pt x="478" y="3911"/>
                    <a:pt x="450" y="4023"/>
                    <a:pt x="422" y="4136"/>
                  </a:cubicBezTo>
                  <a:lnTo>
                    <a:pt x="422" y="4164"/>
                  </a:lnTo>
                  <a:cubicBezTo>
                    <a:pt x="0" y="6218"/>
                    <a:pt x="450" y="8384"/>
                    <a:pt x="1688" y="10072"/>
                  </a:cubicBezTo>
                  <a:cubicBezTo>
                    <a:pt x="1744" y="10156"/>
                    <a:pt x="1801" y="10213"/>
                    <a:pt x="1885" y="10297"/>
                  </a:cubicBezTo>
                  <a:lnTo>
                    <a:pt x="1913" y="10297"/>
                  </a:lnTo>
                  <a:lnTo>
                    <a:pt x="1941" y="10353"/>
                  </a:lnTo>
                  <a:cubicBezTo>
                    <a:pt x="2026" y="10409"/>
                    <a:pt x="2110" y="10466"/>
                    <a:pt x="2195" y="10522"/>
                  </a:cubicBezTo>
                  <a:lnTo>
                    <a:pt x="2251" y="10550"/>
                  </a:lnTo>
                  <a:cubicBezTo>
                    <a:pt x="2335" y="10606"/>
                    <a:pt x="2420" y="10635"/>
                    <a:pt x="2504" y="10663"/>
                  </a:cubicBezTo>
                  <a:lnTo>
                    <a:pt x="2588" y="10691"/>
                  </a:lnTo>
                  <a:cubicBezTo>
                    <a:pt x="2673" y="10719"/>
                    <a:pt x="2729" y="10719"/>
                    <a:pt x="2813" y="10747"/>
                  </a:cubicBezTo>
                  <a:lnTo>
                    <a:pt x="3292" y="10747"/>
                  </a:lnTo>
                  <a:lnTo>
                    <a:pt x="3461" y="10719"/>
                  </a:lnTo>
                  <a:lnTo>
                    <a:pt x="3601" y="10691"/>
                  </a:lnTo>
                  <a:cubicBezTo>
                    <a:pt x="3686" y="10663"/>
                    <a:pt x="3742" y="10635"/>
                    <a:pt x="3798" y="10606"/>
                  </a:cubicBezTo>
                  <a:lnTo>
                    <a:pt x="3911" y="10578"/>
                  </a:lnTo>
                  <a:cubicBezTo>
                    <a:pt x="4023" y="10522"/>
                    <a:pt x="4108" y="10466"/>
                    <a:pt x="4192" y="10381"/>
                  </a:cubicBezTo>
                  <a:cubicBezTo>
                    <a:pt x="4558" y="10100"/>
                    <a:pt x="4783" y="9706"/>
                    <a:pt x="4867" y="9284"/>
                  </a:cubicBezTo>
                  <a:cubicBezTo>
                    <a:pt x="4867" y="9228"/>
                    <a:pt x="4867" y="9172"/>
                    <a:pt x="4895" y="9115"/>
                  </a:cubicBezTo>
                  <a:cubicBezTo>
                    <a:pt x="4895" y="9059"/>
                    <a:pt x="4895" y="9031"/>
                    <a:pt x="4895" y="8975"/>
                  </a:cubicBezTo>
                  <a:cubicBezTo>
                    <a:pt x="4895" y="8918"/>
                    <a:pt x="4895" y="8862"/>
                    <a:pt x="4895" y="8778"/>
                  </a:cubicBezTo>
                  <a:cubicBezTo>
                    <a:pt x="4867" y="8721"/>
                    <a:pt x="4867" y="8665"/>
                    <a:pt x="4867" y="8581"/>
                  </a:cubicBezTo>
                  <a:cubicBezTo>
                    <a:pt x="4867" y="8553"/>
                    <a:pt x="4839" y="8525"/>
                    <a:pt x="4839" y="8468"/>
                  </a:cubicBezTo>
                  <a:lnTo>
                    <a:pt x="4839" y="8440"/>
                  </a:lnTo>
                  <a:cubicBezTo>
                    <a:pt x="4755" y="8243"/>
                    <a:pt x="4670" y="8046"/>
                    <a:pt x="4558" y="7877"/>
                  </a:cubicBezTo>
                  <a:cubicBezTo>
                    <a:pt x="4333" y="7596"/>
                    <a:pt x="4164" y="7259"/>
                    <a:pt x="4079" y="6921"/>
                  </a:cubicBezTo>
                  <a:cubicBezTo>
                    <a:pt x="3995" y="6583"/>
                    <a:pt x="3939" y="6246"/>
                    <a:pt x="3911" y="5936"/>
                  </a:cubicBezTo>
                  <a:cubicBezTo>
                    <a:pt x="3883" y="5683"/>
                    <a:pt x="3911" y="5458"/>
                    <a:pt x="3939" y="5233"/>
                  </a:cubicBezTo>
                  <a:cubicBezTo>
                    <a:pt x="3939" y="5120"/>
                    <a:pt x="3967" y="5008"/>
                    <a:pt x="3967" y="4895"/>
                  </a:cubicBezTo>
                  <a:cubicBezTo>
                    <a:pt x="3995" y="4783"/>
                    <a:pt x="4023" y="4670"/>
                    <a:pt x="4079" y="4586"/>
                  </a:cubicBezTo>
                  <a:cubicBezTo>
                    <a:pt x="4136" y="4361"/>
                    <a:pt x="4248" y="4164"/>
                    <a:pt x="4389" y="3995"/>
                  </a:cubicBezTo>
                  <a:lnTo>
                    <a:pt x="4501" y="3911"/>
                  </a:lnTo>
                  <a:lnTo>
                    <a:pt x="4586" y="3826"/>
                  </a:lnTo>
                  <a:lnTo>
                    <a:pt x="4642" y="3798"/>
                  </a:lnTo>
                  <a:lnTo>
                    <a:pt x="4727" y="3770"/>
                  </a:lnTo>
                  <a:lnTo>
                    <a:pt x="4755" y="3770"/>
                  </a:lnTo>
                  <a:lnTo>
                    <a:pt x="4839" y="3714"/>
                  </a:lnTo>
                  <a:cubicBezTo>
                    <a:pt x="4895" y="3686"/>
                    <a:pt x="4980" y="3657"/>
                    <a:pt x="5036" y="3657"/>
                  </a:cubicBezTo>
                  <a:cubicBezTo>
                    <a:pt x="5134" y="3629"/>
                    <a:pt x="5233" y="3615"/>
                    <a:pt x="5331" y="3615"/>
                  </a:cubicBezTo>
                  <a:cubicBezTo>
                    <a:pt x="5430" y="3615"/>
                    <a:pt x="5528" y="3629"/>
                    <a:pt x="5627" y="3657"/>
                  </a:cubicBezTo>
                  <a:cubicBezTo>
                    <a:pt x="5824" y="3686"/>
                    <a:pt x="6021" y="3770"/>
                    <a:pt x="6218" y="3883"/>
                  </a:cubicBezTo>
                  <a:cubicBezTo>
                    <a:pt x="6443" y="3995"/>
                    <a:pt x="6668" y="4164"/>
                    <a:pt x="6865" y="4333"/>
                  </a:cubicBezTo>
                  <a:cubicBezTo>
                    <a:pt x="7259" y="4727"/>
                    <a:pt x="7624" y="5149"/>
                    <a:pt x="7962" y="5627"/>
                  </a:cubicBezTo>
                  <a:cubicBezTo>
                    <a:pt x="8243" y="6049"/>
                    <a:pt x="8496" y="6471"/>
                    <a:pt x="8721" y="6865"/>
                  </a:cubicBezTo>
                  <a:cubicBezTo>
                    <a:pt x="8862" y="7118"/>
                    <a:pt x="9003" y="7371"/>
                    <a:pt x="9115" y="7568"/>
                  </a:cubicBezTo>
                  <a:cubicBezTo>
                    <a:pt x="9228" y="7793"/>
                    <a:pt x="9312" y="7990"/>
                    <a:pt x="9425" y="8187"/>
                  </a:cubicBezTo>
                  <a:cubicBezTo>
                    <a:pt x="9622" y="8553"/>
                    <a:pt x="9819" y="8918"/>
                    <a:pt x="10016" y="9312"/>
                  </a:cubicBezTo>
                  <a:lnTo>
                    <a:pt x="10072" y="9397"/>
                  </a:lnTo>
                  <a:cubicBezTo>
                    <a:pt x="10747" y="10606"/>
                    <a:pt x="11422" y="11788"/>
                    <a:pt x="12126" y="12941"/>
                  </a:cubicBezTo>
                  <a:cubicBezTo>
                    <a:pt x="12351" y="13335"/>
                    <a:pt x="12576" y="13729"/>
                    <a:pt x="12829" y="14123"/>
                  </a:cubicBezTo>
                  <a:cubicBezTo>
                    <a:pt x="13054" y="14545"/>
                    <a:pt x="13307" y="14967"/>
                    <a:pt x="13560" y="15389"/>
                  </a:cubicBezTo>
                  <a:cubicBezTo>
                    <a:pt x="13729" y="15698"/>
                    <a:pt x="13898" y="16036"/>
                    <a:pt x="14095" y="16346"/>
                  </a:cubicBezTo>
                  <a:cubicBezTo>
                    <a:pt x="14573" y="17218"/>
                    <a:pt x="15023" y="18118"/>
                    <a:pt x="15445" y="18962"/>
                  </a:cubicBezTo>
                  <a:cubicBezTo>
                    <a:pt x="15502" y="19074"/>
                    <a:pt x="15558" y="19159"/>
                    <a:pt x="15614" y="19271"/>
                  </a:cubicBezTo>
                  <a:lnTo>
                    <a:pt x="15699" y="19328"/>
                  </a:lnTo>
                  <a:cubicBezTo>
                    <a:pt x="15727" y="19384"/>
                    <a:pt x="15783" y="19440"/>
                    <a:pt x="15839" y="19496"/>
                  </a:cubicBezTo>
                  <a:lnTo>
                    <a:pt x="15924" y="19581"/>
                  </a:lnTo>
                  <a:cubicBezTo>
                    <a:pt x="15980" y="19609"/>
                    <a:pt x="16036" y="19665"/>
                    <a:pt x="16092" y="19693"/>
                  </a:cubicBezTo>
                  <a:lnTo>
                    <a:pt x="16205" y="19778"/>
                  </a:lnTo>
                  <a:lnTo>
                    <a:pt x="16261" y="19806"/>
                  </a:lnTo>
                  <a:lnTo>
                    <a:pt x="16317" y="19834"/>
                  </a:lnTo>
                  <a:lnTo>
                    <a:pt x="16458" y="19890"/>
                  </a:lnTo>
                  <a:lnTo>
                    <a:pt x="16486" y="19890"/>
                  </a:lnTo>
                  <a:lnTo>
                    <a:pt x="16599" y="19918"/>
                  </a:lnTo>
                  <a:lnTo>
                    <a:pt x="16683" y="19947"/>
                  </a:lnTo>
                  <a:lnTo>
                    <a:pt x="17499" y="19947"/>
                  </a:lnTo>
                  <a:lnTo>
                    <a:pt x="17555" y="19918"/>
                  </a:lnTo>
                  <a:lnTo>
                    <a:pt x="17612" y="19918"/>
                  </a:lnTo>
                  <a:cubicBezTo>
                    <a:pt x="17668" y="19890"/>
                    <a:pt x="17752" y="19862"/>
                    <a:pt x="17809" y="19834"/>
                  </a:cubicBezTo>
                  <a:cubicBezTo>
                    <a:pt x="17921" y="19778"/>
                    <a:pt x="18005" y="19722"/>
                    <a:pt x="18090" y="19665"/>
                  </a:cubicBezTo>
                  <a:cubicBezTo>
                    <a:pt x="18849" y="19159"/>
                    <a:pt x="19103" y="18174"/>
                    <a:pt x="18709" y="17358"/>
                  </a:cubicBezTo>
                  <a:cubicBezTo>
                    <a:pt x="18596" y="17133"/>
                    <a:pt x="18484" y="16936"/>
                    <a:pt x="18371" y="16711"/>
                  </a:cubicBezTo>
                  <a:cubicBezTo>
                    <a:pt x="17583" y="15136"/>
                    <a:pt x="16711" y="13589"/>
                    <a:pt x="15811" y="12069"/>
                  </a:cubicBezTo>
                  <a:cubicBezTo>
                    <a:pt x="15811" y="12069"/>
                    <a:pt x="15811" y="12041"/>
                    <a:pt x="15811" y="12041"/>
                  </a:cubicBezTo>
                  <a:lnTo>
                    <a:pt x="15220" y="11057"/>
                  </a:lnTo>
                  <a:lnTo>
                    <a:pt x="14826" y="10381"/>
                  </a:lnTo>
                  <a:lnTo>
                    <a:pt x="14376" y="9622"/>
                  </a:lnTo>
                  <a:lnTo>
                    <a:pt x="14011" y="8975"/>
                  </a:lnTo>
                  <a:cubicBezTo>
                    <a:pt x="13814" y="8665"/>
                    <a:pt x="13617" y="8328"/>
                    <a:pt x="13448" y="7990"/>
                  </a:cubicBezTo>
                  <a:cubicBezTo>
                    <a:pt x="13307" y="7737"/>
                    <a:pt x="13167" y="7484"/>
                    <a:pt x="13026" y="7230"/>
                  </a:cubicBezTo>
                  <a:lnTo>
                    <a:pt x="12801" y="6837"/>
                  </a:lnTo>
                  <a:cubicBezTo>
                    <a:pt x="12632" y="6527"/>
                    <a:pt x="12463" y="6218"/>
                    <a:pt x="12323" y="5908"/>
                  </a:cubicBezTo>
                  <a:cubicBezTo>
                    <a:pt x="11253" y="3826"/>
                    <a:pt x="10128" y="2279"/>
                    <a:pt x="8890" y="1294"/>
                  </a:cubicBezTo>
                  <a:lnTo>
                    <a:pt x="8834" y="1238"/>
                  </a:lnTo>
                  <a:cubicBezTo>
                    <a:pt x="8665" y="1125"/>
                    <a:pt x="8496" y="985"/>
                    <a:pt x="8356" y="900"/>
                  </a:cubicBezTo>
                  <a:lnTo>
                    <a:pt x="8215" y="816"/>
                  </a:lnTo>
                  <a:cubicBezTo>
                    <a:pt x="8046" y="703"/>
                    <a:pt x="7877" y="591"/>
                    <a:pt x="7681" y="507"/>
                  </a:cubicBezTo>
                  <a:lnTo>
                    <a:pt x="7652" y="507"/>
                  </a:lnTo>
                  <a:cubicBezTo>
                    <a:pt x="7033" y="197"/>
                    <a:pt x="6386" y="28"/>
                    <a:pt x="5711" y="0"/>
                  </a:cubicBezTo>
                  <a:close/>
                </a:path>
              </a:pathLst>
            </a:custGeom>
            <a:solidFill>
              <a:schemeClr val="lt1"/>
            </a:solidFill>
            <a:ln w="114300" cap="flat" cmpd="sng">
              <a:solidFill>
                <a:schemeClr val="lt1"/>
              </a:solidFill>
              <a:prstDash val="solid"/>
              <a:round/>
              <a:headEnd type="none" w="sm" len="sm"/>
              <a:tailEnd type="none" w="sm" len="sm"/>
            </a:ln>
            <a:effectLst>
              <a:outerShdw blurRad="57150" dist="19050" dir="5400000" algn="bl" rotWithShape="0">
                <a:schemeClr val="dk1">
                  <a:alpha val="50000"/>
                </a:scheme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69" name="Google Shape;169;p5"/>
            <p:cNvGrpSpPr/>
            <p:nvPr/>
          </p:nvGrpSpPr>
          <p:grpSpPr>
            <a:xfrm>
              <a:off x="3407372" y="4057682"/>
              <a:ext cx="871034" cy="910008"/>
              <a:chOff x="1129950" y="1915100"/>
              <a:chExt cx="478275" cy="499675"/>
            </a:xfrm>
          </p:grpSpPr>
          <p:sp>
            <p:nvSpPr>
              <p:cNvPr id="170" name="Google Shape;170;p5"/>
              <p:cNvSpPr/>
              <p:nvPr/>
            </p:nvSpPr>
            <p:spPr>
              <a:xfrm>
                <a:off x="1129950" y="1915350"/>
                <a:ext cx="478275" cy="499425"/>
              </a:xfrm>
              <a:custGeom>
                <a:avLst/>
                <a:gdLst/>
                <a:ahLst/>
                <a:cxnLst/>
                <a:rect l="l" t="t" r="r" b="b"/>
                <a:pathLst>
                  <a:path w="19131" h="19977" extrusionOk="0">
                    <a:moveTo>
                      <a:pt x="5512" y="0"/>
                    </a:moveTo>
                    <a:cubicBezTo>
                      <a:pt x="5115" y="0"/>
                      <a:pt x="4713" y="48"/>
                      <a:pt x="4304" y="142"/>
                    </a:cubicBezTo>
                    <a:cubicBezTo>
                      <a:pt x="2616" y="508"/>
                      <a:pt x="1266" y="1746"/>
                      <a:pt x="760" y="3378"/>
                    </a:cubicBezTo>
                    <a:cubicBezTo>
                      <a:pt x="0" y="5656"/>
                      <a:pt x="366" y="8160"/>
                      <a:pt x="1772" y="10101"/>
                    </a:cubicBezTo>
                    <a:cubicBezTo>
                      <a:pt x="2171" y="10576"/>
                      <a:pt x="2657" y="10774"/>
                      <a:pt x="3128" y="10774"/>
                    </a:cubicBezTo>
                    <a:cubicBezTo>
                      <a:pt x="4419" y="10774"/>
                      <a:pt x="5603" y="9288"/>
                      <a:pt x="4614" y="7907"/>
                    </a:cubicBezTo>
                    <a:cubicBezTo>
                      <a:pt x="3967" y="6922"/>
                      <a:pt x="3798" y="5713"/>
                      <a:pt x="4136" y="4587"/>
                    </a:cubicBezTo>
                    <a:cubicBezTo>
                      <a:pt x="4276" y="4109"/>
                      <a:pt x="4642" y="3743"/>
                      <a:pt x="5120" y="3631"/>
                    </a:cubicBezTo>
                    <a:cubicBezTo>
                      <a:pt x="5228" y="3604"/>
                      <a:pt x="5336" y="3592"/>
                      <a:pt x="5444" y="3592"/>
                    </a:cubicBezTo>
                    <a:cubicBezTo>
                      <a:pt x="6940" y="3592"/>
                      <a:pt x="8410" y="6019"/>
                      <a:pt x="9171" y="7541"/>
                    </a:cubicBezTo>
                    <a:cubicBezTo>
                      <a:pt x="10100" y="9398"/>
                      <a:pt x="11169" y="11170"/>
                      <a:pt x="12182" y="12915"/>
                    </a:cubicBezTo>
                    <a:cubicBezTo>
                      <a:pt x="13420" y="14968"/>
                      <a:pt x="14573" y="16910"/>
                      <a:pt x="15530" y="18935"/>
                    </a:cubicBezTo>
                    <a:cubicBezTo>
                      <a:pt x="15837" y="19590"/>
                      <a:pt x="16486" y="19977"/>
                      <a:pt x="17163" y="19977"/>
                    </a:cubicBezTo>
                    <a:cubicBezTo>
                      <a:pt x="17417" y="19977"/>
                      <a:pt x="17675" y="19922"/>
                      <a:pt x="17921" y="19807"/>
                    </a:cubicBezTo>
                    <a:cubicBezTo>
                      <a:pt x="18005" y="19751"/>
                      <a:pt x="18118" y="19695"/>
                      <a:pt x="18202" y="19639"/>
                    </a:cubicBezTo>
                    <a:cubicBezTo>
                      <a:pt x="18906" y="19132"/>
                      <a:pt x="19131" y="18204"/>
                      <a:pt x="18765" y="17416"/>
                    </a:cubicBezTo>
                    <a:cubicBezTo>
                      <a:pt x="17752" y="15222"/>
                      <a:pt x="16486" y="13112"/>
                      <a:pt x="15276" y="11086"/>
                    </a:cubicBezTo>
                    <a:cubicBezTo>
                      <a:pt x="14292" y="9398"/>
                      <a:pt x="13251" y="7654"/>
                      <a:pt x="12379" y="5910"/>
                    </a:cubicBezTo>
                    <a:cubicBezTo>
                      <a:pt x="10382" y="1964"/>
                      <a:pt x="8068" y="0"/>
                      <a:pt x="5512"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1" name="Google Shape;171;p5"/>
              <p:cNvSpPr/>
              <p:nvPr/>
            </p:nvSpPr>
            <p:spPr>
              <a:xfrm>
                <a:off x="1129950" y="1915125"/>
                <a:ext cx="478275" cy="499550"/>
              </a:xfrm>
              <a:custGeom>
                <a:avLst/>
                <a:gdLst/>
                <a:ahLst/>
                <a:cxnLst/>
                <a:rect l="l" t="t" r="r" b="b"/>
                <a:pathLst>
                  <a:path w="19131" h="19982" extrusionOk="0">
                    <a:moveTo>
                      <a:pt x="5536" y="1"/>
                    </a:moveTo>
                    <a:cubicBezTo>
                      <a:pt x="5131" y="1"/>
                      <a:pt x="4721" y="51"/>
                      <a:pt x="4304" y="151"/>
                    </a:cubicBezTo>
                    <a:cubicBezTo>
                      <a:pt x="2616" y="517"/>
                      <a:pt x="1266" y="1755"/>
                      <a:pt x="760" y="3387"/>
                    </a:cubicBezTo>
                    <a:cubicBezTo>
                      <a:pt x="0" y="5665"/>
                      <a:pt x="366" y="8169"/>
                      <a:pt x="1772" y="10110"/>
                    </a:cubicBezTo>
                    <a:cubicBezTo>
                      <a:pt x="2110" y="10532"/>
                      <a:pt x="2616" y="10814"/>
                      <a:pt x="3179" y="10814"/>
                    </a:cubicBezTo>
                    <a:cubicBezTo>
                      <a:pt x="1266" y="9801"/>
                      <a:pt x="900" y="7803"/>
                      <a:pt x="1125" y="5806"/>
                    </a:cubicBezTo>
                    <a:cubicBezTo>
                      <a:pt x="1041" y="4202"/>
                      <a:pt x="1519" y="2571"/>
                      <a:pt x="2757" y="1445"/>
                    </a:cubicBezTo>
                    <a:cubicBezTo>
                      <a:pt x="3495" y="777"/>
                      <a:pt x="4361" y="490"/>
                      <a:pt x="5235" y="490"/>
                    </a:cubicBezTo>
                    <a:cubicBezTo>
                      <a:pt x="6459" y="490"/>
                      <a:pt x="7701" y="1054"/>
                      <a:pt x="8637" y="1924"/>
                    </a:cubicBezTo>
                    <a:cubicBezTo>
                      <a:pt x="10916" y="4034"/>
                      <a:pt x="11900" y="6847"/>
                      <a:pt x="13420" y="9463"/>
                    </a:cubicBezTo>
                    <a:cubicBezTo>
                      <a:pt x="14967" y="12108"/>
                      <a:pt x="16683" y="14724"/>
                      <a:pt x="17752" y="17622"/>
                    </a:cubicBezTo>
                    <a:cubicBezTo>
                      <a:pt x="18062" y="18635"/>
                      <a:pt x="17386" y="19676"/>
                      <a:pt x="16317" y="19788"/>
                    </a:cubicBezTo>
                    <a:cubicBezTo>
                      <a:pt x="16578" y="19919"/>
                      <a:pt x="16854" y="19982"/>
                      <a:pt x="17129" y="19982"/>
                    </a:cubicBezTo>
                    <a:cubicBezTo>
                      <a:pt x="17388" y="19982"/>
                      <a:pt x="17647" y="19926"/>
                      <a:pt x="17893" y="19816"/>
                    </a:cubicBezTo>
                    <a:cubicBezTo>
                      <a:pt x="18005" y="19760"/>
                      <a:pt x="18090" y="19704"/>
                      <a:pt x="18174" y="19648"/>
                    </a:cubicBezTo>
                    <a:cubicBezTo>
                      <a:pt x="18877" y="19141"/>
                      <a:pt x="19131" y="18213"/>
                      <a:pt x="18765" y="17425"/>
                    </a:cubicBezTo>
                    <a:cubicBezTo>
                      <a:pt x="17724" y="15259"/>
                      <a:pt x="16486" y="13149"/>
                      <a:pt x="15276" y="11095"/>
                    </a:cubicBezTo>
                    <a:cubicBezTo>
                      <a:pt x="14292" y="9407"/>
                      <a:pt x="13251" y="7663"/>
                      <a:pt x="12379" y="5919"/>
                    </a:cubicBezTo>
                    <a:cubicBezTo>
                      <a:pt x="10388" y="1986"/>
                      <a:pt x="8083" y="1"/>
                      <a:pt x="5536" y="1"/>
                    </a:cubicBezTo>
                    <a:close/>
                  </a:path>
                </a:pathLst>
              </a:custGeom>
              <a:solidFill>
                <a:srgbClr val="2E2D2D">
                  <a:alpha val="303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2" name="Google Shape;172;p5"/>
              <p:cNvSpPr/>
              <p:nvPr/>
            </p:nvSpPr>
            <p:spPr>
              <a:xfrm>
                <a:off x="1207300" y="1987375"/>
                <a:ext cx="358025" cy="427175"/>
              </a:xfrm>
              <a:custGeom>
                <a:avLst/>
                <a:gdLst/>
                <a:ahLst/>
                <a:cxnLst/>
                <a:rect l="l" t="t" r="r" b="b"/>
                <a:pathLst>
                  <a:path w="14321" h="17087" extrusionOk="0">
                    <a:moveTo>
                      <a:pt x="2443" y="0"/>
                    </a:moveTo>
                    <a:cubicBezTo>
                      <a:pt x="2123" y="0"/>
                      <a:pt x="1795" y="82"/>
                      <a:pt x="1464" y="271"/>
                    </a:cubicBezTo>
                    <a:cubicBezTo>
                      <a:pt x="1" y="1115"/>
                      <a:pt x="254" y="2410"/>
                      <a:pt x="620" y="3591"/>
                    </a:cubicBezTo>
                    <a:cubicBezTo>
                      <a:pt x="985" y="4773"/>
                      <a:pt x="1464" y="6517"/>
                      <a:pt x="507" y="7558"/>
                    </a:cubicBezTo>
                    <a:cubicBezTo>
                      <a:pt x="366" y="7699"/>
                      <a:pt x="226" y="7811"/>
                      <a:pt x="85" y="7924"/>
                    </a:cubicBezTo>
                    <a:cubicBezTo>
                      <a:pt x="97" y="7924"/>
                      <a:pt x="109" y="7924"/>
                      <a:pt x="121" y="7924"/>
                    </a:cubicBezTo>
                    <a:cubicBezTo>
                      <a:pt x="1618" y="7924"/>
                      <a:pt x="2469" y="6198"/>
                      <a:pt x="1548" y="5026"/>
                    </a:cubicBezTo>
                    <a:cubicBezTo>
                      <a:pt x="901" y="4041"/>
                      <a:pt x="704" y="2832"/>
                      <a:pt x="1070" y="1706"/>
                    </a:cubicBezTo>
                    <a:cubicBezTo>
                      <a:pt x="1182" y="1228"/>
                      <a:pt x="1576" y="862"/>
                      <a:pt x="2054" y="750"/>
                    </a:cubicBezTo>
                    <a:cubicBezTo>
                      <a:pt x="2155" y="727"/>
                      <a:pt x="2256" y="716"/>
                      <a:pt x="2357" y="716"/>
                    </a:cubicBezTo>
                    <a:cubicBezTo>
                      <a:pt x="3860" y="716"/>
                      <a:pt x="5341" y="3157"/>
                      <a:pt x="6106" y="4660"/>
                    </a:cubicBezTo>
                    <a:cubicBezTo>
                      <a:pt x="7034" y="6517"/>
                      <a:pt x="8103" y="8289"/>
                      <a:pt x="9116" y="10034"/>
                    </a:cubicBezTo>
                    <a:cubicBezTo>
                      <a:pt x="10326" y="12087"/>
                      <a:pt x="11479" y="14057"/>
                      <a:pt x="12436" y="16082"/>
                    </a:cubicBezTo>
                    <a:cubicBezTo>
                      <a:pt x="12735" y="16706"/>
                      <a:pt x="13366" y="17086"/>
                      <a:pt x="14054" y="17086"/>
                    </a:cubicBezTo>
                    <a:cubicBezTo>
                      <a:pt x="14142" y="17086"/>
                      <a:pt x="14231" y="17080"/>
                      <a:pt x="14321" y="17067"/>
                    </a:cubicBezTo>
                    <a:cubicBezTo>
                      <a:pt x="12661" y="15520"/>
                      <a:pt x="11535" y="13353"/>
                      <a:pt x="11085" y="12481"/>
                    </a:cubicBezTo>
                    <a:cubicBezTo>
                      <a:pt x="9735" y="9837"/>
                      <a:pt x="7962" y="6095"/>
                      <a:pt x="6387" y="3563"/>
                    </a:cubicBezTo>
                    <a:cubicBezTo>
                      <a:pt x="5836" y="2677"/>
                      <a:pt x="4268" y="0"/>
                      <a:pt x="2443" y="0"/>
                    </a:cubicBezTo>
                    <a:close/>
                  </a:path>
                </a:pathLst>
              </a:custGeom>
              <a:solidFill>
                <a:srgbClr val="2E2D2D">
                  <a:alpha val="303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3" name="Google Shape;173;p5"/>
              <p:cNvSpPr/>
              <p:nvPr/>
            </p:nvSpPr>
            <p:spPr>
              <a:xfrm>
                <a:off x="1179175" y="1926375"/>
                <a:ext cx="411475" cy="475725"/>
              </a:xfrm>
              <a:custGeom>
                <a:avLst/>
                <a:gdLst/>
                <a:ahLst/>
                <a:cxnLst/>
                <a:rect l="l" t="t" r="r" b="b"/>
                <a:pathLst>
                  <a:path w="16459" h="19029" extrusionOk="0">
                    <a:moveTo>
                      <a:pt x="4437" y="0"/>
                    </a:moveTo>
                    <a:cubicBezTo>
                      <a:pt x="4115" y="0"/>
                      <a:pt x="3779" y="56"/>
                      <a:pt x="3433" y="179"/>
                    </a:cubicBezTo>
                    <a:cubicBezTo>
                      <a:pt x="2026" y="686"/>
                      <a:pt x="929" y="1586"/>
                      <a:pt x="450" y="3049"/>
                    </a:cubicBezTo>
                    <a:cubicBezTo>
                      <a:pt x="85" y="4090"/>
                      <a:pt x="0" y="5187"/>
                      <a:pt x="225" y="6256"/>
                    </a:cubicBezTo>
                    <a:cubicBezTo>
                      <a:pt x="169" y="5553"/>
                      <a:pt x="225" y="4850"/>
                      <a:pt x="422" y="4174"/>
                    </a:cubicBezTo>
                    <a:cubicBezTo>
                      <a:pt x="967" y="2289"/>
                      <a:pt x="2478" y="887"/>
                      <a:pt x="4158" y="887"/>
                    </a:cubicBezTo>
                    <a:cubicBezTo>
                      <a:pt x="4910" y="887"/>
                      <a:pt x="5695" y="1168"/>
                      <a:pt x="6443" y="1811"/>
                    </a:cubicBezTo>
                    <a:cubicBezTo>
                      <a:pt x="7624" y="2852"/>
                      <a:pt x="11451" y="9463"/>
                      <a:pt x="12379" y="11180"/>
                    </a:cubicBezTo>
                    <a:cubicBezTo>
                      <a:pt x="13223" y="12755"/>
                      <a:pt x="15755" y="17763"/>
                      <a:pt x="15755" y="19029"/>
                    </a:cubicBezTo>
                    <a:cubicBezTo>
                      <a:pt x="15839" y="18944"/>
                      <a:pt x="15952" y="18888"/>
                      <a:pt x="16036" y="18804"/>
                    </a:cubicBezTo>
                    <a:cubicBezTo>
                      <a:pt x="16458" y="16497"/>
                      <a:pt x="15052" y="14893"/>
                      <a:pt x="14011" y="12868"/>
                    </a:cubicBezTo>
                    <a:cubicBezTo>
                      <a:pt x="12238" y="9323"/>
                      <a:pt x="9341" y="4203"/>
                      <a:pt x="7456" y="1783"/>
                    </a:cubicBezTo>
                    <a:cubicBezTo>
                      <a:pt x="6699" y="804"/>
                      <a:pt x="5660" y="0"/>
                      <a:pt x="4437" y="0"/>
                    </a:cubicBezTo>
                    <a:close/>
                  </a:path>
                </a:pathLst>
              </a:custGeom>
              <a:solidFill>
                <a:srgbClr val="2E2D2D">
                  <a:alpha val="1606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4" name="Google Shape;174;p5"/>
              <p:cNvSpPr/>
              <p:nvPr/>
            </p:nvSpPr>
            <p:spPr>
              <a:xfrm>
                <a:off x="1139775" y="1993525"/>
                <a:ext cx="94275" cy="52700"/>
              </a:xfrm>
              <a:custGeom>
                <a:avLst/>
                <a:gdLst/>
                <a:ahLst/>
                <a:cxnLst/>
                <a:rect l="l" t="t" r="r" b="b"/>
                <a:pathLst>
                  <a:path w="3771" h="2108" extrusionOk="0">
                    <a:moveTo>
                      <a:pt x="1296" y="1"/>
                    </a:moveTo>
                    <a:cubicBezTo>
                      <a:pt x="1040" y="1"/>
                      <a:pt x="778" y="56"/>
                      <a:pt x="423" y="138"/>
                    </a:cubicBezTo>
                    <a:cubicBezTo>
                      <a:pt x="423" y="166"/>
                      <a:pt x="367" y="222"/>
                      <a:pt x="367" y="251"/>
                    </a:cubicBezTo>
                    <a:cubicBezTo>
                      <a:pt x="170" y="785"/>
                      <a:pt x="57" y="1320"/>
                      <a:pt x="1" y="1882"/>
                    </a:cubicBezTo>
                    <a:cubicBezTo>
                      <a:pt x="472" y="1669"/>
                      <a:pt x="957" y="1577"/>
                      <a:pt x="1443" y="1577"/>
                    </a:cubicBezTo>
                    <a:cubicBezTo>
                      <a:pt x="2175" y="1577"/>
                      <a:pt x="2909" y="1786"/>
                      <a:pt x="3602" y="2107"/>
                    </a:cubicBezTo>
                    <a:cubicBezTo>
                      <a:pt x="3630" y="1882"/>
                      <a:pt x="3686" y="1685"/>
                      <a:pt x="3743" y="1460"/>
                    </a:cubicBezTo>
                    <a:cubicBezTo>
                      <a:pt x="3743" y="1432"/>
                      <a:pt x="3743" y="1432"/>
                      <a:pt x="3771" y="1404"/>
                    </a:cubicBezTo>
                    <a:cubicBezTo>
                      <a:pt x="3349" y="898"/>
                      <a:pt x="2814" y="504"/>
                      <a:pt x="2195" y="222"/>
                    </a:cubicBezTo>
                    <a:cubicBezTo>
                      <a:pt x="1833" y="63"/>
                      <a:pt x="1568" y="1"/>
                      <a:pt x="1296"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5" name="Google Shape;175;p5"/>
              <p:cNvSpPr/>
              <p:nvPr/>
            </p:nvSpPr>
            <p:spPr>
              <a:xfrm>
                <a:off x="1409150" y="2115825"/>
                <a:ext cx="73175" cy="102000"/>
              </a:xfrm>
              <a:custGeom>
                <a:avLst/>
                <a:gdLst/>
                <a:ahLst/>
                <a:cxnLst/>
                <a:rect l="l" t="t" r="r" b="b"/>
                <a:pathLst>
                  <a:path w="2927" h="4080" extrusionOk="0">
                    <a:moveTo>
                      <a:pt x="2364" y="1"/>
                    </a:moveTo>
                    <a:cubicBezTo>
                      <a:pt x="1970" y="1323"/>
                      <a:pt x="1154" y="2420"/>
                      <a:pt x="1" y="3180"/>
                    </a:cubicBezTo>
                    <a:lnTo>
                      <a:pt x="535" y="4080"/>
                    </a:lnTo>
                    <a:cubicBezTo>
                      <a:pt x="592" y="4052"/>
                      <a:pt x="648" y="4024"/>
                      <a:pt x="676" y="3995"/>
                    </a:cubicBezTo>
                    <a:cubicBezTo>
                      <a:pt x="1886" y="3573"/>
                      <a:pt x="2477" y="2251"/>
                      <a:pt x="2927" y="1013"/>
                    </a:cubicBezTo>
                    <a:cubicBezTo>
                      <a:pt x="2730" y="676"/>
                      <a:pt x="2533" y="338"/>
                      <a:pt x="2364"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6" name="Google Shape;176;p5"/>
              <p:cNvSpPr/>
              <p:nvPr/>
            </p:nvSpPr>
            <p:spPr>
              <a:xfrm>
                <a:off x="1503400" y="2283225"/>
                <a:ext cx="76000" cy="105525"/>
              </a:xfrm>
              <a:custGeom>
                <a:avLst/>
                <a:gdLst/>
                <a:ahLst/>
                <a:cxnLst/>
                <a:rect l="l" t="t" r="r" b="b"/>
                <a:pathLst>
                  <a:path w="3040" h="4221" extrusionOk="0">
                    <a:moveTo>
                      <a:pt x="2448" y="0"/>
                    </a:moveTo>
                    <a:cubicBezTo>
                      <a:pt x="2308" y="338"/>
                      <a:pt x="2167" y="675"/>
                      <a:pt x="1970" y="985"/>
                    </a:cubicBezTo>
                    <a:cubicBezTo>
                      <a:pt x="1492" y="1829"/>
                      <a:pt x="817" y="2532"/>
                      <a:pt x="1" y="3067"/>
                    </a:cubicBezTo>
                    <a:cubicBezTo>
                      <a:pt x="198" y="3432"/>
                      <a:pt x="395" y="3826"/>
                      <a:pt x="592" y="4220"/>
                    </a:cubicBezTo>
                    <a:cubicBezTo>
                      <a:pt x="1379" y="3714"/>
                      <a:pt x="2083" y="3010"/>
                      <a:pt x="2589" y="2223"/>
                    </a:cubicBezTo>
                    <a:lnTo>
                      <a:pt x="2617" y="2138"/>
                    </a:lnTo>
                    <a:cubicBezTo>
                      <a:pt x="2786" y="1801"/>
                      <a:pt x="2927" y="1463"/>
                      <a:pt x="3039" y="1126"/>
                    </a:cubicBezTo>
                    <a:cubicBezTo>
                      <a:pt x="2842" y="760"/>
                      <a:pt x="2645" y="366"/>
                      <a:pt x="2448"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7" name="Google Shape;177;p5"/>
              <p:cNvSpPr/>
              <p:nvPr/>
            </p:nvSpPr>
            <p:spPr>
              <a:xfrm>
                <a:off x="1302950" y="1928025"/>
                <a:ext cx="57700" cy="127350"/>
              </a:xfrm>
              <a:custGeom>
                <a:avLst/>
                <a:gdLst/>
                <a:ahLst/>
                <a:cxnLst/>
                <a:rect l="l" t="t" r="r" b="b"/>
                <a:pathLst>
                  <a:path w="2308" h="5094" extrusionOk="0">
                    <a:moveTo>
                      <a:pt x="817" y="1"/>
                    </a:moveTo>
                    <a:lnTo>
                      <a:pt x="817" y="1"/>
                    </a:lnTo>
                    <a:cubicBezTo>
                      <a:pt x="1042" y="1070"/>
                      <a:pt x="929" y="2195"/>
                      <a:pt x="451" y="3208"/>
                    </a:cubicBezTo>
                    <a:cubicBezTo>
                      <a:pt x="367" y="3433"/>
                      <a:pt x="198" y="3630"/>
                      <a:pt x="1" y="3799"/>
                    </a:cubicBezTo>
                    <a:cubicBezTo>
                      <a:pt x="423" y="4193"/>
                      <a:pt x="789" y="4615"/>
                      <a:pt x="1098" y="5093"/>
                    </a:cubicBezTo>
                    <a:cubicBezTo>
                      <a:pt x="2308" y="4362"/>
                      <a:pt x="2280" y="2392"/>
                      <a:pt x="2055" y="817"/>
                    </a:cubicBezTo>
                    <a:cubicBezTo>
                      <a:pt x="1661" y="507"/>
                      <a:pt x="1267" y="226"/>
                      <a:pt x="817"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8" name="Google Shape;178;p5"/>
              <p:cNvSpPr/>
              <p:nvPr/>
            </p:nvSpPr>
            <p:spPr>
              <a:xfrm>
                <a:off x="1382425" y="2054625"/>
                <a:ext cx="74600" cy="122425"/>
              </a:xfrm>
              <a:custGeom>
                <a:avLst/>
                <a:gdLst/>
                <a:ahLst/>
                <a:cxnLst/>
                <a:rect l="l" t="t" r="r" b="b"/>
                <a:pathLst>
                  <a:path w="2984" h="4897" extrusionOk="0">
                    <a:moveTo>
                      <a:pt x="2111" y="1"/>
                    </a:moveTo>
                    <a:cubicBezTo>
                      <a:pt x="1830" y="1492"/>
                      <a:pt x="1154" y="2814"/>
                      <a:pt x="1" y="3686"/>
                    </a:cubicBezTo>
                    <a:cubicBezTo>
                      <a:pt x="226" y="4108"/>
                      <a:pt x="451" y="4502"/>
                      <a:pt x="676" y="4896"/>
                    </a:cubicBezTo>
                    <a:cubicBezTo>
                      <a:pt x="704" y="4896"/>
                      <a:pt x="760" y="4868"/>
                      <a:pt x="789" y="4868"/>
                    </a:cubicBezTo>
                    <a:cubicBezTo>
                      <a:pt x="1858" y="4333"/>
                      <a:pt x="2674" y="3236"/>
                      <a:pt x="2983" y="1689"/>
                    </a:cubicBezTo>
                    <a:cubicBezTo>
                      <a:pt x="2758" y="1239"/>
                      <a:pt x="2505" y="817"/>
                      <a:pt x="2280" y="367"/>
                    </a:cubicBezTo>
                    <a:lnTo>
                      <a:pt x="2111"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9" name="Google Shape;179;p5"/>
              <p:cNvSpPr/>
              <p:nvPr/>
            </p:nvSpPr>
            <p:spPr>
              <a:xfrm>
                <a:off x="1468250" y="2217100"/>
                <a:ext cx="78800" cy="108475"/>
              </a:xfrm>
              <a:custGeom>
                <a:avLst/>
                <a:gdLst/>
                <a:ahLst/>
                <a:cxnLst/>
                <a:rect l="l" t="t" r="r" b="b"/>
                <a:pathLst>
                  <a:path w="3152" h="4339" extrusionOk="0">
                    <a:moveTo>
                      <a:pt x="2335" y="1"/>
                    </a:moveTo>
                    <a:cubicBezTo>
                      <a:pt x="1913" y="1351"/>
                      <a:pt x="1182" y="2561"/>
                      <a:pt x="0" y="3180"/>
                    </a:cubicBezTo>
                    <a:cubicBezTo>
                      <a:pt x="225" y="3574"/>
                      <a:pt x="450" y="3939"/>
                      <a:pt x="647" y="4305"/>
                    </a:cubicBezTo>
                    <a:lnTo>
                      <a:pt x="788" y="4333"/>
                    </a:lnTo>
                    <a:cubicBezTo>
                      <a:pt x="808" y="4337"/>
                      <a:pt x="829" y="4338"/>
                      <a:pt x="850" y="4338"/>
                    </a:cubicBezTo>
                    <a:cubicBezTo>
                      <a:pt x="1365" y="4338"/>
                      <a:pt x="2205" y="3390"/>
                      <a:pt x="2448" y="3039"/>
                    </a:cubicBezTo>
                    <a:cubicBezTo>
                      <a:pt x="2785" y="2533"/>
                      <a:pt x="3010" y="1998"/>
                      <a:pt x="3151" y="1435"/>
                    </a:cubicBezTo>
                    <a:cubicBezTo>
                      <a:pt x="2870" y="957"/>
                      <a:pt x="2588" y="479"/>
                      <a:pt x="2335"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0" name="Google Shape;180;p5"/>
              <p:cNvSpPr/>
              <p:nvPr/>
            </p:nvSpPr>
            <p:spPr>
              <a:xfrm>
                <a:off x="1248800" y="1915100"/>
                <a:ext cx="56300" cy="96650"/>
              </a:xfrm>
              <a:custGeom>
                <a:avLst/>
                <a:gdLst/>
                <a:ahLst/>
                <a:cxnLst/>
                <a:rect l="l" t="t" r="r" b="b"/>
                <a:pathLst>
                  <a:path w="2252" h="3866" extrusionOk="0">
                    <a:moveTo>
                      <a:pt x="809" y="0"/>
                    </a:moveTo>
                    <a:cubicBezTo>
                      <a:pt x="541" y="0"/>
                      <a:pt x="271" y="23"/>
                      <a:pt x="1" y="68"/>
                    </a:cubicBezTo>
                    <a:cubicBezTo>
                      <a:pt x="845" y="1052"/>
                      <a:pt x="1182" y="2347"/>
                      <a:pt x="957" y="3641"/>
                    </a:cubicBezTo>
                    <a:cubicBezTo>
                      <a:pt x="1154" y="3669"/>
                      <a:pt x="1351" y="3753"/>
                      <a:pt x="1520" y="3866"/>
                    </a:cubicBezTo>
                    <a:cubicBezTo>
                      <a:pt x="2082" y="2712"/>
                      <a:pt x="2251" y="1418"/>
                      <a:pt x="1998" y="152"/>
                    </a:cubicBezTo>
                    <a:cubicBezTo>
                      <a:pt x="1610" y="51"/>
                      <a:pt x="1211" y="0"/>
                      <a:pt x="80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1" name="Google Shape;181;p5"/>
              <p:cNvSpPr/>
              <p:nvPr/>
            </p:nvSpPr>
            <p:spPr>
              <a:xfrm>
                <a:off x="1140500" y="2055375"/>
                <a:ext cx="92850" cy="54150"/>
              </a:xfrm>
              <a:custGeom>
                <a:avLst/>
                <a:gdLst/>
                <a:ahLst/>
                <a:cxnLst/>
                <a:rect l="l" t="t" r="r" b="b"/>
                <a:pathLst>
                  <a:path w="3714" h="2166" extrusionOk="0">
                    <a:moveTo>
                      <a:pt x="2009" y="0"/>
                    </a:moveTo>
                    <a:cubicBezTo>
                      <a:pt x="756" y="0"/>
                      <a:pt x="168" y="780"/>
                      <a:pt x="0" y="843"/>
                    </a:cubicBezTo>
                    <a:cubicBezTo>
                      <a:pt x="28" y="1293"/>
                      <a:pt x="113" y="1743"/>
                      <a:pt x="225" y="2165"/>
                    </a:cubicBezTo>
                    <a:cubicBezTo>
                      <a:pt x="1041" y="1631"/>
                      <a:pt x="1997" y="1349"/>
                      <a:pt x="2954" y="1349"/>
                    </a:cubicBezTo>
                    <a:cubicBezTo>
                      <a:pt x="3095" y="1349"/>
                      <a:pt x="3235" y="1349"/>
                      <a:pt x="3376" y="1378"/>
                    </a:cubicBezTo>
                    <a:lnTo>
                      <a:pt x="3714" y="1321"/>
                    </a:lnTo>
                    <a:cubicBezTo>
                      <a:pt x="3629" y="1012"/>
                      <a:pt x="3573" y="674"/>
                      <a:pt x="3545" y="337"/>
                    </a:cubicBezTo>
                    <a:cubicBezTo>
                      <a:pt x="2948" y="92"/>
                      <a:pt x="2439" y="0"/>
                      <a:pt x="200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2" name="Google Shape;182;p5"/>
              <p:cNvSpPr/>
              <p:nvPr/>
            </p:nvSpPr>
            <p:spPr>
              <a:xfrm>
                <a:off x="1176350" y="1924525"/>
                <a:ext cx="88650" cy="90750"/>
              </a:xfrm>
              <a:custGeom>
                <a:avLst/>
                <a:gdLst/>
                <a:ahLst/>
                <a:cxnLst/>
                <a:rect l="l" t="t" r="r" b="b"/>
                <a:pathLst>
                  <a:path w="3546" h="3630" extrusionOk="0">
                    <a:moveTo>
                      <a:pt x="1661" y="0"/>
                    </a:moveTo>
                    <a:cubicBezTo>
                      <a:pt x="1042" y="282"/>
                      <a:pt x="451" y="675"/>
                      <a:pt x="1" y="1182"/>
                    </a:cubicBezTo>
                    <a:cubicBezTo>
                      <a:pt x="1098" y="1407"/>
                      <a:pt x="2026" y="2476"/>
                      <a:pt x="2617" y="3629"/>
                    </a:cubicBezTo>
                    <a:cubicBezTo>
                      <a:pt x="2730" y="3517"/>
                      <a:pt x="2899" y="3404"/>
                      <a:pt x="3067" y="3320"/>
                    </a:cubicBezTo>
                    <a:cubicBezTo>
                      <a:pt x="3067" y="3236"/>
                      <a:pt x="3095" y="3179"/>
                      <a:pt x="3124" y="3095"/>
                    </a:cubicBezTo>
                    <a:cubicBezTo>
                      <a:pt x="3546" y="1998"/>
                      <a:pt x="2786" y="844"/>
                      <a:pt x="1661"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3" name="Google Shape;183;p5"/>
              <p:cNvSpPr/>
              <p:nvPr/>
            </p:nvSpPr>
            <p:spPr>
              <a:xfrm>
                <a:off x="1163700" y="2121225"/>
                <a:ext cx="92150" cy="52300"/>
              </a:xfrm>
              <a:custGeom>
                <a:avLst/>
                <a:gdLst/>
                <a:ahLst/>
                <a:cxnLst/>
                <a:rect l="l" t="t" r="r" b="b"/>
                <a:pathLst>
                  <a:path w="3686" h="2092" extrusionOk="0">
                    <a:moveTo>
                      <a:pt x="2599" y="0"/>
                    </a:moveTo>
                    <a:cubicBezTo>
                      <a:pt x="1678" y="0"/>
                      <a:pt x="839" y="541"/>
                      <a:pt x="0" y="1191"/>
                    </a:cubicBezTo>
                    <a:cubicBezTo>
                      <a:pt x="113" y="1416"/>
                      <a:pt x="282" y="1641"/>
                      <a:pt x="451" y="1866"/>
                    </a:cubicBezTo>
                    <a:cubicBezTo>
                      <a:pt x="507" y="1951"/>
                      <a:pt x="563" y="2007"/>
                      <a:pt x="648" y="2091"/>
                    </a:cubicBezTo>
                    <a:cubicBezTo>
                      <a:pt x="1463" y="1613"/>
                      <a:pt x="2335" y="1135"/>
                      <a:pt x="3292" y="1079"/>
                    </a:cubicBezTo>
                    <a:lnTo>
                      <a:pt x="3630" y="1079"/>
                    </a:lnTo>
                    <a:cubicBezTo>
                      <a:pt x="3686" y="797"/>
                      <a:pt x="3658" y="488"/>
                      <a:pt x="3573" y="207"/>
                    </a:cubicBezTo>
                    <a:cubicBezTo>
                      <a:pt x="3237" y="63"/>
                      <a:pt x="2913" y="0"/>
                      <a:pt x="2599"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4" name="Google Shape;184;p5"/>
              <p:cNvSpPr/>
              <p:nvPr/>
            </p:nvSpPr>
            <p:spPr>
              <a:xfrm>
                <a:off x="1350075" y="1983600"/>
                <a:ext cx="55600" cy="135075"/>
              </a:xfrm>
              <a:custGeom>
                <a:avLst/>
                <a:gdLst/>
                <a:ahLst/>
                <a:cxnLst/>
                <a:rect l="l" t="t" r="r" b="b"/>
                <a:pathLst>
                  <a:path w="2224" h="5403" extrusionOk="0">
                    <a:moveTo>
                      <a:pt x="1548" y="0"/>
                    </a:moveTo>
                    <a:cubicBezTo>
                      <a:pt x="1548" y="1576"/>
                      <a:pt x="1098" y="3067"/>
                      <a:pt x="1" y="4108"/>
                    </a:cubicBezTo>
                    <a:cubicBezTo>
                      <a:pt x="141" y="4361"/>
                      <a:pt x="254" y="4586"/>
                      <a:pt x="366" y="4811"/>
                    </a:cubicBezTo>
                    <a:lnTo>
                      <a:pt x="676" y="5402"/>
                    </a:lnTo>
                    <a:cubicBezTo>
                      <a:pt x="1126" y="4952"/>
                      <a:pt x="1492" y="4446"/>
                      <a:pt x="1773" y="3911"/>
                    </a:cubicBezTo>
                    <a:cubicBezTo>
                      <a:pt x="2083" y="2898"/>
                      <a:pt x="2223" y="1857"/>
                      <a:pt x="2167" y="816"/>
                    </a:cubicBezTo>
                    <a:cubicBezTo>
                      <a:pt x="1970" y="535"/>
                      <a:pt x="1745" y="254"/>
                      <a:pt x="1548"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5" name="Google Shape;185;p5"/>
              <p:cNvSpPr/>
              <p:nvPr/>
            </p:nvSpPr>
            <p:spPr>
              <a:xfrm>
                <a:off x="1432375" y="2156625"/>
                <a:ext cx="72475" cy="111150"/>
              </a:xfrm>
              <a:custGeom>
                <a:avLst/>
                <a:gdLst/>
                <a:ahLst/>
                <a:cxnLst/>
                <a:rect l="l" t="t" r="r" b="b"/>
                <a:pathLst>
                  <a:path w="2899" h="4446" extrusionOk="0">
                    <a:moveTo>
                      <a:pt x="2364" y="0"/>
                    </a:moveTo>
                    <a:cubicBezTo>
                      <a:pt x="1885" y="1238"/>
                      <a:pt x="1069" y="2307"/>
                      <a:pt x="0" y="3067"/>
                    </a:cubicBezTo>
                    <a:lnTo>
                      <a:pt x="113" y="3264"/>
                    </a:lnTo>
                    <a:lnTo>
                      <a:pt x="816" y="4445"/>
                    </a:lnTo>
                    <a:cubicBezTo>
                      <a:pt x="1463" y="3798"/>
                      <a:pt x="2054" y="3067"/>
                      <a:pt x="2532" y="2251"/>
                    </a:cubicBezTo>
                    <a:cubicBezTo>
                      <a:pt x="2673" y="1829"/>
                      <a:pt x="2814" y="1379"/>
                      <a:pt x="2898" y="929"/>
                    </a:cubicBezTo>
                    <a:cubicBezTo>
                      <a:pt x="2729" y="619"/>
                      <a:pt x="2560" y="310"/>
                      <a:pt x="2364"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6" name="Google Shape;186;p5"/>
              <p:cNvSpPr/>
              <p:nvPr/>
            </p:nvSpPr>
            <p:spPr>
              <a:xfrm>
                <a:off x="1539275" y="2333850"/>
                <a:ext cx="68950" cy="80925"/>
              </a:xfrm>
              <a:custGeom>
                <a:avLst/>
                <a:gdLst/>
                <a:ahLst/>
                <a:cxnLst/>
                <a:rect l="l" t="t" r="r" b="b"/>
                <a:pathLst>
                  <a:path w="2758" h="3237" extrusionOk="0">
                    <a:moveTo>
                      <a:pt x="2082" y="1"/>
                    </a:moveTo>
                    <a:cubicBezTo>
                      <a:pt x="1773" y="1239"/>
                      <a:pt x="1042" y="2308"/>
                      <a:pt x="1" y="3067"/>
                    </a:cubicBezTo>
                    <a:cubicBezTo>
                      <a:pt x="240" y="3180"/>
                      <a:pt x="500" y="3236"/>
                      <a:pt x="764" y="3236"/>
                    </a:cubicBezTo>
                    <a:cubicBezTo>
                      <a:pt x="1027" y="3236"/>
                      <a:pt x="1295" y="3180"/>
                      <a:pt x="1548" y="3067"/>
                    </a:cubicBezTo>
                    <a:cubicBezTo>
                      <a:pt x="1632" y="3011"/>
                      <a:pt x="1745" y="2955"/>
                      <a:pt x="1829" y="2899"/>
                    </a:cubicBezTo>
                    <a:cubicBezTo>
                      <a:pt x="2533" y="2392"/>
                      <a:pt x="2758" y="1436"/>
                      <a:pt x="2392" y="648"/>
                    </a:cubicBezTo>
                    <a:cubicBezTo>
                      <a:pt x="2279" y="451"/>
                      <a:pt x="2195" y="226"/>
                      <a:pt x="2082"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7" name="Google Shape;187;p5"/>
              <p:cNvSpPr/>
              <p:nvPr/>
            </p:nvSpPr>
            <p:spPr>
              <a:xfrm>
                <a:off x="1153175" y="1925725"/>
                <a:ext cx="130650" cy="200000"/>
              </a:xfrm>
              <a:custGeom>
                <a:avLst/>
                <a:gdLst/>
                <a:ahLst/>
                <a:cxnLst/>
                <a:rect l="l" t="t" r="r" b="b"/>
                <a:pathLst>
                  <a:path w="5226" h="8000" extrusionOk="0">
                    <a:moveTo>
                      <a:pt x="4304" y="1"/>
                    </a:moveTo>
                    <a:cubicBezTo>
                      <a:pt x="4240" y="1"/>
                      <a:pt x="4182" y="4"/>
                      <a:pt x="4135" y="9"/>
                    </a:cubicBezTo>
                    <a:cubicBezTo>
                      <a:pt x="3263" y="65"/>
                      <a:pt x="2419" y="599"/>
                      <a:pt x="1716" y="1134"/>
                    </a:cubicBezTo>
                    <a:cubicBezTo>
                      <a:pt x="1012" y="1668"/>
                      <a:pt x="225" y="2963"/>
                      <a:pt x="112" y="4538"/>
                    </a:cubicBezTo>
                    <a:cubicBezTo>
                      <a:pt x="1" y="5788"/>
                      <a:pt x="493" y="7999"/>
                      <a:pt x="1210" y="7999"/>
                    </a:cubicBezTo>
                    <a:cubicBezTo>
                      <a:pt x="1219" y="7999"/>
                      <a:pt x="1228" y="7999"/>
                      <a:pt x="1237" y="7998"/>
                    </a:cubicBezTo>
                    <a:cubicBezTo>
                      <a:pt x="2025" y="7914"/>
                      <a:pt x="1237" y="5720"/>
                      <a:pt x="1181" y="5241"/>
                    </a:cubicBezTo>
                    <a:cubicBezTo>
                      <a:pt x="928" y="3216"/>
                      <a:pt x="1969" y="1134"/>
                      <a:pt x="4135" y="712"/>
                    </a:cubicBezTo>
                    <a:cubicBezTo>
                      <a:pt x="4208" y="692"/>
                      <a:pt x="4310" y="688"/>
                      <a:pt x="4422" y="688"/>
                    </a:cubicBezTo>
                    <a:cubicBezTo>
                      <a:pt x="4502" y="688"/>
                      <a:pt x="4588" y="690"/>
                      <a:pt x="4671" y="690"/>
                    </a:cubicBezTo>
                    <a:cubicBezTo>
                      <a:pt x="4960" y="690"/>
                      <a:pt x="5226" y="664"/>
                      <a:pt x="5176" y="431"/>
                    </a:cubicBezTo>
                    <a:cubicBezTo>
                      <a:pt x="5106" y="79"/>
                      <a:pt x="4625" y="1"/>
                      <a:pt x="4304" y="1"/>
                    </a:cubicBezTo>
                    <a:close/>
                  </a:path>
                </a:pathLst>
              </a:custGeom>
              <a:solidFill>
                <a:srgbClr val="FFFFFF">
                  <a:alpha val="3810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8" name="Google Shape;188;p5"/>
              <p:cNvSpPr/>
              <p:nvPr/>
            </p:nvSpPr>
            <p:spPr>
              <a:xfrm>
                <a:off x="1317025" y="1946300"/>
                <a:ext cx="39400" cy="36700"/>
              </a:xfrm>
              <a:custGeom>
                <a:avLst/>
                <a:gdLst/>
                <a:ahLst/>
                <a:cxnLst/>
                <a:rect l="l" t="t" r="r" b="b"/>
                <a:pathLst>
                  <a:path w="1576" h="1468" extrusionOk="0">
                    <a:moveTo>
                      <a:pt x="224" y="1"/>
                    </a:moveTo>
                    <a:cubicBezTo>
                      <a:pt x="189" y="1"/>
                      <a:pt x="161" y="10"/>
                      <a:pt x="141" y="30"/>
                    </a:cubicBezTo>
                    <a:cubicBezTo>
                      <a:pt x="0" y="170"/>
                      <a:pt x="197" y="564"/>
                      <a:pt x="563" y="958"/>
                    </a:cubicBezTo>
                    <a:cubicBezTo>
                      <a:pt x="860" y="1278"/>
                      <a:pt x="1175" y="1468"/>
                      <a:pt x="1359" y="1468"/>
                    </a:cubicBezTo>
                    <a:cubicBezTo>
                      <a:pt x="1401" y="1468"/>
                      <a:pt x="1437" y="1457"/>
                      <a:pt x="1463" y="1436"/>
                    </a:cubicBezTo>
                    <a:cubicBezTo>
                      <a:pt x="1576" y="1324"/>
                      <a:pt x="1379" y="902"/>
                      <a:pt x="1013" y="536"/>
                    </a:cubicBezTo>
                    <a:cubicBezTo>
                      <a:pt x="711" y="211"/>
                      <a:pt x="390" y="1"/>
                      <a:pt x="224" y="1"/>
                    </a:cubicBezTo>
                    <a:close/>
                  </a:path>
                </a:pathLst>
              </a:custGeom>
              <a:solidFill>
                <a:srgbClr val="FFFFFF">
                  <a:alpha val="3810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nvGrpSpPr>
          <p:cNvPr id="189" name="Google Shape;189;p5"/>
          <p:cNvGrpSpPr/>
          <p:nvPr/>
        </p:nvGrpSpPr>
        <p:grpSpPr>
          <a:xfrm rot="-2289334">
            <a:off x="8473649" y="2697717"/>
            <a:ext cx="521797" cy="349529"/>
            <a:chOff x="55613" y="5243013"/>
            <a:chExt cx="300350" cy="201175"/>
          </a:xfrm>
        </p:grpSpPr>
        <p:sp>
          <p:nvSpPr>
            <p:cNvPr id="190" name="Google Shape;190;p5"/>
            <p:cNvSpPr/>
            <p:nvPr/>
          </p:nvSpPr>
          <p:spPr>
            <a:xfrm>
              <a:off x="55613" y="5243363"/>
              <a:ext cx="300350" cy="200475"/>
            </a:xfrm>
            <a:custGeom>
              <a:avLst/>
              <a:gdLst/>
              <a:ahLst/>
              <a:cxnLst/>
              <a:rect l="l" t="t" r="r" b="b"/>
              <a:pathLst>
                <a:path w="12014" h="8019" extrusionOk="0">
                  <a:moveTo>
                    <a:pt x="5993" y="0"/>
                  </a:moveTo>
                  <a:cubicBezTo>
                    <a:pt x="2701" y="0"/>
                    <a:pt x="57" y="1773"/>
                    <a:pt x="1" y="3967"/>
                  </a:cubicBezTo>
                  <a:cubicBezTo>
                    <a:pt x="1" y="3967"/>
                    <a:pt x="1" y="3995"/>
                    <a:pt x="1" y="4023"/>
                  </a:cubicBezTo>
                  <a:cubicBezTo>
                    <a:pt x="1" y="5458"/>
                    <a:pt x="1126" y="6696"/>
                    <a:pt x="2814" y="7427"/>
                  </a:cubicBezTo>
                  <a:lnTo>
                    <a:pt x="2898" y="7455"/>
                  </a:lnTo>
                  <a:cubicBezTo>
                    <a:pt x="3067" y="7512"/>
                    <a:pt x="3236" y="7568"/>
                    <a:pt x="3405" y="7624"/>
                  </a:cubicBezTo>
                  <a:lnTo>
                    <a:pt x="3574" y="7681"/>
                  </a:lnTo>
                  <a:lnTo>
                    <a:pt x="3827" y="7765"/>
                  </a:lnTo>
                  <a:lnTo>
                    <a:pt x="4080" y="7821"/>
                  </a:lnTo>
                  <a:lnTo>
                    <a:pt x="4305" y="7877"/>
                  </a:lnTo>
                  <a:cubicBezTo>
                    <a:pt x="4446" y="7906"/>
                    <a:pt x="4614" y="7934"/>
                    <a:pt x="4755" y="7934"/>
                  </a:cubicBezTo>
                  <a:lnTo>
                    <a:pt x="4924" y="7962"/>
                  </a:lnTo>
                  <a:lnTo>
                    <a:pt x="5318" y="8018"/>
                  </a:lnTo>
                  <a:lnTo>
                    <a:pt x="6021" y="8018"/>
                  </a:lnTo>
                  <a:cubicBezTo>
                    <a:pt x="9341" y="8018"/>
                    <a:pt x="12014" y="6218"/>
                    <a:pt x="12014" y="3995"/>
                  </a:cubicBezTo>
                  <a:cubicBezTo>
                    <a:pt x="12014" y="3883"/>
                    <a:pt x="11985" y="3798"/>
                    <a:pt x="11957" y="3686"/>
                  </a:cubicBezTo>
                  <a:cubicBezTo>
                    <a:pt x="11957" y="3629"/>
                    <a:pt x="11957" y="3601"/>
                    <a:pt x="11957" y="3573"/>
                  </a:cubicBezTo>
                  <a:cubicBezTo>
                    <a:pt x="11929" y="3489"/>
                    <a:pt x="11901" y="3376"/>
                    <a:pt x="11873" y="3264"/>
                  </a:cubicBezTo>
                  <a:cubicBezTo>
                    <a:pt x="11873" y="3264"/>
                    <a:pt x="11873" y="3236"/>
                    <a:pt x="11873" y="3236"/>
                  </a:cubicBezTo>
                  <a:cubicBezTo>
                    <a:pt x="11845" y="3095"/>
                    <a:pt x="11788" y="2982"/>
                    <a:pt x="11760" y="2870"/>
                  </a:cubicBezTo>
                  <a:cubicBezTo>
                    <a:pt x="11732" y="2842"/>
                    <a:pt x="11732" y="2814"/>
                    <a:pt x="11704" y="2785"/>
                  </a:cubicBezTo>
                  <a:cubicBezTo>
                    <a:pt x="11648" y="2701"/>
                    <a:pt x="11620" y="2588"/>
                    <a:pt x="11563" y="2504"/>
                  </a:cubicBezTo>
                  <a:cubicBezTo>
                    <a:pt x="11535" y="2476"/>
                    <a:pt x="11535" y="2476"/>
                    <a:pt x="11507" y="2448"/>
                  </a:cubicBezTo>
                  <a:cubicBezTo>
                    <a:pt x="11451" y="2335"/>
                    <a:pt x="11366" y="2251"/>
                    <a:pt x="11310" y="2138"/>
                  </a:cubicBezTo>
                  <a:lnTo>
                    <a:pt x="11226" y="2082"/>
                  </a:lnTo>
                  <a:cubicBezTo>
                    <a:pt x="11198" y="2026"/>
                    <a:pt x="11170" y="1998"/>
                    <a:pt x="11141" y="1941"/>
                  </a:cubicBezTo>
                  <a:cubicBezTo>
                    <a:pt x="10072" y="788"/>
                    <a:pt x="8187" y="0"/>
                    <a:pt x="5993" y="0"/>
                  </a:cubicBezTo>
                  <a:close/>
                </a:path>
              </a:pathLst>
            </a:custGeom>
            <a:solidFill>
              <a:schemeClr val="lt1"/>
            </a:solidFill>
            <a:ln w="114300" cap="flat" cmpd="sng">
              <a:solidFill>
                <a:schemeClr val="lt1"/>
              </a:solidFill>
              <a:prstDash val="solid"/>
              <a:round/>
              <a:headEnd type="none" w="sm" len="sm"/>
              <a:tailEnd type="none" w="sm" len="sm"/>
            </a:ln>
            <a:effectLst>
              <a:outerShdw blurRad="57150" dist="19050" dir="5400000" algn="bl" rotWithShape="0">
                <a:schemeClr val="dk1">
                  <a:alpha val="50000"/>
                </a:scheme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91" name="Google Shape;191;p5"/>
            <p:cNvGrpSpPr/>
            <p:nvPr/>
          </p:nvGrpSpPr>
          <p:grpSpPr>
            <a:xfrm>
              <a:off x="55613" y="5243013"/>
              <a:ext cx="300350" cy="201175"/>
              <a:chOff x="1402125" y="1705775"/>
              <a:chExt cx="300350" cy="201175"/>
            </a:xfrm>
          </p:grpSpPr>
          <p:sp>
            <p:nvSpPr>
              <p:cNvPr id="192" name="Google Shape;192;p5"/>
              <p:cNvSpPr/>
              <p:nvPr/>
            </p:nvSpPr>
            <p:spPr>
              <a:xfrm>
                <a:off x="1402125" y="1705775"/>
                <a:ext cx="300350" cy="201175"/>
              </a:xfrm>
              <a:custGeom>
                <a:avLst/>
                <a:gdLst/>
                <a:ahLst/>
                <a:cxnLst/>
                <a:rect l="l" t="t" r="r" b="b"/>
                <a:pathLst>
                  <a:path w="12014" h="8047" extrusionOk="0">
                    <a:moveTo>
                      <a:pt x="1" y="4024"/>
                    </a:moveTo>
                    <a:cubicBezTo>
                      <a:pt x="1" y="6246"/>
                      <a:pt x="2701" y="8047"/>
                      <a:pt x="6021" y="8047"/>
                    </a:cubicBezTo>
                    <a:cubicBezTo>
                      <a:pt x="9313" y="8047"/>
                      <a:pt x="12014" y="6246"/>
                      <a:pt x="12014" y="4024"/>
                    </a:cubicBezTo>
                    <a:cubicBezTo>
                      <a:pt x="12014" y="1801"/>
                      <a:pt x="9341" y="1"/>
                      <a:pt x="6021" y="1"/>
                    </a:cubicBezTo>
                    <a:cubicBezTo>
                      <a:pt x="2701" y="1"/>
                      <a:pt x="1" y="1801"/>
                      <a:pt x="1" y="4024"/>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3" name="Google Shape;193;p5"/>
              <p:cNvSpPr/>
              <p:nvPr/>
            </p:nvSpPr>
            <p:spPr>
              <a:xfrm>
                <a:off x="1402125" y="1754325"/>
                <a:ext cx="300350" cy="152625"/>
              </a:xfrm>
              <a:custGeom>
                <a:avLst/>
                <a:gdLst/>
                <a:ahLst/>
                <a:cxnLst/>
                <a:rect l="l" t="t" r="r" b="b"/>
                <a:pathLst>
                  <a:path w="12014" h="6105" extrusionOk="0">
                    <a:moveTo>
                      <a:pt x="141" y="2166"/>
                    </a:moveTo>
                    <a:cubicBezTo>
                      <a:pt x="113" y="2110"/>
                      <a:pt x="57" y="2082"/>
                      <a:pt x="1" y="2026"/>
                    </a:cubicBezTo>
                    <a:cubicBezTo>
                      <a:pt x="1" y="2026"/>
                      <a:pt x="1" y="2054"/>
                      <a:pt x="1" y="2082"/>
                    </a:cubicBezTo>
                    <a:cubicBezTo>
                      <a:pt x="1" y="4304"/>
                      <a:pt x="2701" y="6105"/>
                      <a:pt x="6021" y="6105"/>
                    </a:cubicBezTo>
                    <a:cubicBezTo>
                      <a:pt x="9341" y="6105"/>
                      <a:pt x="12014" y="4304"/>
                      <a:pt x="12014" y="2082"/>
                    </a:cubicBezTo>
                    <a:cubicBezTo>
                      <a:pt x="12014" y="1294"/>
                      <a:pt x="11704" y="563"/>
                      <a:pt x="11141" y="0"/>
                    </a:cubicBezTo>
                    <a:cubicBezTo>
                      <a:pt x="10776" y="3179"/>
                      <a:pt x="6753" y="4220"/>
                      <a:pt x="4024" y="3714"/>
                    </a:cubicBezTo>
                    <a:cubicBezTo>
                      <a:pt x="2730" y="3489"/>
                      <a:pt x="1154" y="3095"/>
                      <a:pt x="141" y="2166"/>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4" name="Google Shape;194;p5"/>
              <p:cNvSpPr/>
              <p:nvPr/>
            </p:nvSpPr>
            <p:spPr>
              <a:xfrm>
                <a:off x="1416900" y="1766975"/>
                <a:ext cx="279950" cy="132950"/>
              </a:xfrm>
              <a:custGeom>
                <a:avLst/>
                <a:gdLst/>
                <a:ahLst/>
                <a:cxnLst/>
                <a:rect l="l" t="t" r="r" b="b"/>
                <a:pathLst>
                  <a:path w="11198" h="5318" extrusionOk="0">
                    <a:moveTo>
                      <a:pt x="8018" y="3770"/>
                    </a:moveTo>
                    <a:cubicBezTo>
                      <a:pt x="6668" y="4164"/>
                      <a:pt x="5261" y="4333"/>
                      <a:pt x="3855" y="4249"/>
                    </a:cubicBezTo>
                    <a:cubicBezTo>
                      <a:pt x="2504" y="4080"/>
                      <a:pt x="1210" y="3686"/>
                      <a:pt x="0" y="3067"/>
                    </a:cubicBezTo>
                    <a:cubicBezTo>
                      <a:pt x="901" y="4361"/>
                      <a:pt x="3292" y="5318"/>
                      <a:pt x="5543" y="5318"/>
                    </a:cubicBezTo>
                    <a:cubicBezTo>
                      <a:pt x="8665" y="5318"/>
                      <a:pt x="11197" y="3601"/>
                      <a:pt x="11197" y="1491"/>
                    </a:cubicBezTo>
                    <a:cubicBezTo>
                      <a:pt x="11197" y="957"/>
                      <a:pt x="11029" y="451"/>
                      <a:pt x="10747" y="0"/>
                    </a:cubicBezTo>
                    <a:cubicBezTo>
                      <a:pt x="10775" y="1717"/>
                      <a:pt x="9678" y="3264"/>
                      <a:pt x="8018" y="3770"/>
                    </a:cubicBezTo>
                    <a:close/>
                  </a:path>
                </a:pathLst>
              </a:custGeom>
              <a:solidFill>
                <a:srgbClr val="2E2D2D">
                  <a:alpha val="1606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5" name="Google Shape;195;p5"/>
              <p:cNvSpPr/>
              <p:nvPr/>
            </p:nvSpPr>
            <p:spPr>
              <a:xfrm>
                <a:off x="1410325" y="1722675"/>
                <a:ext cx="261900" cy="84675"/>
              </a:xfrm>
              <a:custGeom>
                <a:avLst/>
                <a:gdLst/>
                <a:ahLst/>
                <a:cxnLst/>
                <a:rect l="l" t="t" r="r" b="b"/>
                <a:pathLst>
                  <a:path w="10476" h="3387" extrusionOk="0">
                    <a:moveTo>
                      <a:pt x="4877" y="0"/>
                    </a:moveTo>
                    <a:cubicBezTo>
                      <a:pt x="3414" y="169"/>
                      <a:pt x="1529" y="703"/>
                      <a:pt x="685" y="2026"/>
                    </a:cubicBezTo>
                    <a:cubicBezTo>
                      <a:pt x="0" y="3102"/>
                      <a:pt x="628" y="3387"/>
                      <a:pt x="1551" y="3387"/>
                    </a:cubicBezTo>
                    <a:cubicBezTo>
                      <a:pt x="2485" y="3387"/>
                      <a:pt x="3721" y="3095"/>
                      <a:pt x="4202" y="3038"/>
                    </a:cubicBezTo>
                    <a:cubicBezTo>
                      <a:pt x="4353" y="3020"/>
                      <a:pt x="4507" y="3012"/>
                      <a:pt x="4664" y="3012"/>
                    </a:cubicBezTo>
                    <a:cubicBezTo>
                      <a:pt x="5584" y="3012"/>
                      <a:pt x="6602" y="3287"/>
                      <a:pt x="7522" y="3287"/>
                    </a:cubicBezTo>
                    <a:cubicBezTo>
                      <a:pt x="8091" y="3287"/>
                      <a:pt x="8622" y="3182"/>
                      <a:pt x="9069" y="2841"/>
                    </a:cubicBezTo>
                    <a:cubicBezTo>
                      <a:pt x="10476" y="1772"/>
                      <a:pt x="9660" y="591"/>
                      <a:pt x="8000" y="309"/>
                    </a:cubicBezTo>
                    <a:cubicBezTo>
                      <a:pt x="6959" y="84"/>
                      <a:pt x="5918" y="0"/>
                      <a:pt x="4877" y="0"/>
                    </a:cubicBezTo>
                    <a:close/>
                  </a:path>
                </a:pathLst>
              </a:custGeom>
              <a:solidFill>
                <a:srgbClr val="FFFFFF">
                  <a:alpha val="345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6" name="Google Shape;196;p5"/>
              <p:cNvSpPr/>
              <p:nvPr/>
            </p:nvSpPr>
            <p:spPr>
              <a:xfrm>
                <a:off x="1472450" y="1788775"/>
                <a:ext cx="230025" cy="118175"/>
              </a:xfrm>
              <a:custGeom>
                <a:avLst/>
                <a:gdLst/>
                <a:ahLst/>
                <a:cxnLst/>
                <a:rect l="l" t="t" r="r" b="b"/>
                <a:pathLst>
                  <a:path w="9201" h="4727" extrusionOk="0">
                    <a:moveTo>
                      <a:pt x="9116" y="1"/>
                    </a:moveTo>
                    <a:lnTo>
                      <a:pt x="9116" y="1"/>
                    </a:lnTo>
                    <a:cubicBezTo>
                      <a:pt x="9144" y="1576"/>
                      <a:pt x="7822" y="2926"/>
                      <a:pt x="6472" y="3573"/>
                    </a:cubicBezTo>
                    <a:cubicBezTo>
                      <a:pt x="6134" y="3742"/>
                      <a:pt x="5796" y="3855"/>
                      <a:pt x="5431" y="3967"/>
                    </a:cubicBezTo>
                    <a:cubicBezTo>
                      <a:pt x="5065" y="4108"/>
                      <a:pt x="4671" y="4192"/>
                      <a:pt x="4277" y="4277"/>
                    </a:cubicBezTo>
                    <a:cubicBezTo>
                      <a:pt x="3680" y="4406"/>
                      <a:pt x="3077" y="4471"/>
                      <a:pt x="2478" y="4471"/>
                    </a:cubicBezTo>
                    <a:cubicBezTo>
                      <a:pt x="1639" y="4471"/>
                      <a:pt x="805" y="4343"/>
                      <a:pt x="1" y="4080"/>
                    </a:cubicBezTo>
                    <a:lnTo>
                      <a:pt x="1" y="4080"/>
                    </a:lnTo>
                    <a:cubicBezTo>
                      <a:pt x="1014" y="4502"/>
                      <a:pt x="2111" y="4727"/>
                      <a:pt x="3208" y="4727"/>
                    </a:cubicBezTo>
                    <a:cubicBezTo>
                      <a:pt x="6528" y="4727"/>
                      <a:pt x="9201" y="2926"/>
                      <a:pt x="9201" y="704"/>
                    </a:cubicBezTo>
                    <a:cubicBezTo>
                      <a:pt x="9201" y="479"/>
                      <a:pt x="9172" y="226"/>
                      <a:pt x="9116" y="1"/>
                    </a:cubicBezTo>
                    <a:close/>
                  </a:path>
                </a:pathLst>
              </a:custGeom>
              <a:solidFill>
                <a:srgbClr val="2E2D2D">
                  <a:alpha val="303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7" name="Google Shape;197;p5"/>
              <p:cNvSpPr/>
              <p:nvPr/>
            </p:nvSpPr>
            <p:spPr>
              <a:xfrm>
                <a:off x="1436025" y="1728300"/>
                <a:ext cx="126500" cy="60125"/>
              </a:xfrm>
              <a:custGeom>
                <a:avLst/>
                <a:gdLst/>
                <a:ahLst/>
                <a:cxnLst/>
                <a:rect l="l" t="t" r="r" b="b"/>
                <a:pathLst>
                  <a:path w="5060" h="2405" extrusionOk="0">
                    <a:moveTo>
                      <a:pt x="3793" y="0"/>
                    </a:moveTo>
                    <a:cubicBezTo>
                      <a:pt x="3258" y="28"/>
                      <a:pt x="2724" y="141"/>
                      <a:pt x="2218" y="310"/>
                    </a:cubicBezTo>
                    <a:cubicBezTo>
                      <a:pt x="1486" y="478"/>
                      <a:pt x="839" y="872"/>
                      <a:pt x="361" y="1435"/>
                    </a:cubicBezTo>
                    <a:cubicBezTo>
                      <a:pt x="4" y="1858"/>
                      <a:pt x="1" y="2405"/>
                      <a:pt x="405" y="2405"/>
                    </a:cubicBezTo>
                    <a:cubicBezTo>
                      <a:pt x="512" y="2405"/>
                      <a:pt x="647" y="2367"/>
                      <a:pt x="811" y="2279"/>
                    </a:cubicBezTo>
                    <a:cubicBezTo>
                      <a:pt x="1486" y="1941"/>
                      <a:pt x="2077" y="1435"/>
                      <a:pt x="2724" y="1041"/>
                    </a:cubicBezTo>
                    <a:cubicBezTo>
                      <a:pt x="3005" y="872"/>
                      <a:pt x="3315" y="732"/>
                      <a:pt x="3652" y="619"/>
                    </a:cubicBezTo>
                    <a:cubicBezTo>
                      <a:pt x="3877" y="563"/>
                      <a:pt x="4440" y="591"/>
                      <a:pt x="4609" y="450"/>
                    </a:cubicBezTo>
                    <a:cubicBezTo>
                      <a:pt x="5059" y="84"/>
                      <a:pt x="4271" y="0"/>
                      <a:pt x="3793" y="0"/>
                    </a:cubicBezTo>
                    <a:close/>
                  </a:path>
                </a:pathLst>
              </a:custGeom>
              <a:solidFill>
                <a:srgbClr val="FFFFFF">
                  <a:alpha val="839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8" name="Google Shape;198;p5"/>
              <p:cNvSpPr/>
              <p:nvPr/>
            </p:nvSpPr>
            <p:spPr>
              <a:xfrm>
                <a:off x="1561075" y="1732500"/>
                <a:ext cx="42225" cy="12000"/>
              </a:xfrm>
              <a:custGeom>
                <a:avLst/>
                <a:gdLst/>
                <a:ahLst/>
                <a:cxnLst/>
                <a:rect l="l" t="t" r="r" b="b"/>
                <a:pathLst>
                  <a:path w="1689" h="480" extrusionOk="0">
                    <a:moveTo>
                      <a:pt x="845" y="1"/>
                    </a:moveTo>
                    <a:cubicBezTo>
                      <a:pt x="1" y="85"/>
                      <a:pt x="366" y="479"/>
                      <a:pt x="845" y="479"/>
                    </a:cubicBezTo>
                    <a:cubicBezTo>
                      <a:pt x="1689" y="479"/>
                      <a:pt x="1520" y="57"/>
                      <a:pt x="845" y="1"/>
                    </a:cubicBezTo>
                    <a:close/>
                  </a:path>
                </a:pathLst>
              </a:custGeom>
              <a:solidFill>
                <a:srgbClr val="FFFFFF">
                  <a:alpha val="839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nvGrpSpPr>
          <p:cNvPr id="199" name="Google Shape;199;p5"/>
          <p:cNvGrpSpPr/>
          <p:nvPr/>
        </p:nvGrpSpPr>
        <p:grpSpPr>
          <a:xfrm rot="1717465">
            <a:off x="7197830" y="4443506"/>
            <a:ext cx="521810" cy="349527"/>
            <a:chOff x="55613" y="5243013"/>
            <a:chExt cx="300350" cy="201175"/>
          </a:xfrm>
        </p:grpSpPr>
        <p:sp>
          <p:nvSpPr>
            <p:cNvPr id="200" name="Google Shape;200;p5"/>
            <p:cNvSpPr/>
            <p:nvPr/>
          </p:nvSpPr>
          <p:spPr>
            <a:xfrm>
              <a:off x="55613" y="5243363"/>
              <a:ext cx="300350" cy="200475"/>
            </a:xfrm>
            <a:custGeom>
              <a:avLst/>
              <a:gdLst/>
              <a:ahLst/>
              <a:cxnLst/>
              <a:rect l="l" t="t" r="r" b="b"/>
              <a:pathLst>
                <a:path w="12014" h="8019" extrusionOk="0">
                  <a:moveTo>
                    <a:pt x="5993" y="0"/>
                  </a:moveTo>
                  <a:cubicBezTo>
                    <a:pt x="2701" y="0"/>
                    <a:pt x="57" y="1773"/>
                    <a:pt x="1" y="3967"/>
                  </a:cubicBezTo>
                  <a:cubicBezTo>
                    <a:pt x="1" y="3967"/>
                    <a:pt x="1" y="3995"/>
                    <a:pt x="1" y="4023"/>
                  </a:cubicBezTo>
                  <a:cubicBezTo>
                    <a:pt x="1" y="5458"/>
                    <a:pt x="1126" y="6696"/>
                    <a:pt x="2814" y="7427"/>
                  </a:cubicBezTo>
                  <a:lnTo>
                    <a:pt x="2898" y="7455"/>
                  </a:lnTo>
                  <a:cubicBezTo>
                    <a:pt x="3067" y="7512"/>
                    <a:pt x="3236" y="7568"/>
                    <a:pt x="3405" y="7624"/>
                  </a:cubicBezTo>
                  <a:lnTo>
                    <a:pt x="3574" y="7681"/>
                  </a:lnTo>
                  <a:lnTo>
                    <a:pt x="3827" y="7765"/>
                  </a:lnTo>
                  <a:lnTo>
                    <a:pt x="4080" y="7821"/>
                  </a:lnTo>
                  <a:lnTo>
                    <a:pt x="4305" y="7877"/>
                  </a:lnTo>
                  <a:cubicBezTo>
                    <a:pt x="4446" y="7906"/>
                    <a:pt x="4614" y="7934"/>
                    <a:pt x="4755" y="7934"/>
                  </a:cubicBezTo>
                  <a:lnTo>
                    <a:pt x="4924" y="7962"/>
                  </a:lnTo>
                  <a:lnTo>
                    <a:pt x="5318" y="8018"/>
                  </a:lnTo>
                  <a:lnTo>
                    <a:pt x="6021" y="8018"/>
                  </a:lnTo>
                  <a:cubicBezTo>
                    <a:pt x="9341" y="8018"/>
                    <a:pt x="12014" y="6218"/>
                    <a:pt x="12014" y="3995"/>
                  </a:cubicBezTo>
                  <a:cubicBezTo>
                    <a:pt x="12014" y="3883"/>
                    <a:pt x="11985" y="3798"/>
                    <a:pt x="11957" y="3686"/>
                  </a:cubicBezTo>
                  <a:cubicBezTo>
                    <a:pt x="11957" y="3629"/>
                    <a:pt x="11957" y="3601"/>
                    <a:pt x="11957" y="3573"/>
                  </a:cubicBezTo>
                  <a:cubicBezTo>
                    <a:pt x="11929" y="3489"/>
                    <a:pt x="11901" y="3376"/>
                    <a:pt x="11873" y="3264"/>
                  </a:cubicBezTo>
                  <a:cubicBezTo>
                    <a:pt x="11873" y="3264"/>
                    <a:pt x="11873" y="3236"/>
                    <a:pt x="11873" y="3236"/>
                  </a:cubicBezTo>
                  <a:cubicBezTo>
                    <a:pt x="11845" y="3095"/>
                    <a:pt x="11788" y="2982"/>
                    <a:pt x="11760" y="2870"/>
                  </a:cubicBezTo>
                  <a:cubicBezTo>
                    <a:pt x="11732" y="2842"/>
                    <a:pt x="11732" y="2814"/>
                    <a:pt x="11704" y="2785"/>
                  </a:cubicBezTo>
                  <a:cubicBezTo>
                    <a:pt x="11648" y="2701"/>
                    <a:pt x="11620" y="2588"/>
                    <a:pt x="11563" y="2504"/>
                  </a:cubicBezTo>
                  <a:cubicBezTo>
                    <a:pt x="11535" y="2476"/>
                    <a:pt x="11535" y="2476"/>
                    <a:pt x="11507" y="2448"/>
                  </a:cubicBezTo>
                  <a:cubicBezTo>
                    <a:pt x="11451" y="2335"/>
                    <a:pt x="11366" y="2251"/>
                    <a:pt x="11310" y="2138"/>
                  </a:cubicBezTo>
                  <a:lnTo>
                    <a:pt x="11226" y="2082"/>
                  </a:lnTo>
                  <a:cubicBezTo>
                    <a:pt x="11198" y="2026"/>
                    <a:pt x="11170" y="1998"/>
                    <a:pt x="11141" y="1941"/>
                  </a:cubicBezTo>
                  <a:cubicBezTo>
                    <a:pt x="10072" y="788"/>
                    <a:pt x="8187" y="0"/>
                    <a:pt x="5993" y="0"/>
                  </a:cubicBezTo>
                  <a:close/>
                </a:path>
              </a:pathLst>
            </a:custGeom>
            <a:solidFill>
              <a:schemeClr val="lt1"/>
            </a:solidFill>
            <a:ln w="114300" cap="flat" cmpd="sng">
              <a:solidFill>
                <a:schemeClr val="lt1"/>
              </a:solidFill>
              <a:prstDash val="solid"/>
              <a:round/>
              <a:headEnd type="none" w="sm" len="sm"/>
              <a:tailEnd type="none" w="sm" len="sm"/>
            </a:ln>
            <a:effectLst>
              <a:outerShdw blurRad="57150" dist="19050" dir="5400000" algn="bl" rotWithShape="0">
                <a:schemeClr val="dk1">
                  <a:alpha val="50000"/>
                </a:scheme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201" name="Google Shape;201;p5"/>
            <p:cNvGrpSpPr/>
            <p:nvPr/>
          </p:nvGrpSpPr>
          <p:grpSpPr>
            <a:xfrm>
              <a:off x="55613" y="5243013"/>
              <a:ext cx="300350" cy="201175"/>
              <a:chOff x="1402125" y="1705775"/>
              <a:chExt cx="300350" cy="201175"/>
            </a:xfrm>
          </p:grpSpPr>
          <p:sp>
            <p:nvSpPr>
              <p:cNvPr id="202" name="Google Shape;202;p5"/>
              <p:cNvSpPr/>
              <p:nvPr/>
            </p:nvSpPr>
            <p:spPr>
              <a:xfrm>
                <a:off x="1402125" y="1705775"/>
                <a:ext cx="300350" cy="201175"/>
              </a:xfrm>
              <a:custGeom>
                <a:avLst/>
                <a:gdLst/>
                <a:ahLst/>
                <a:cxnLst/>
                <a:rect l="l" t="t" r="r" b="b"/>
                <a:pathLst>
                  <a:path w="12014" h="8047" extrusionOk="0">
                    <a:moveTo>
                      <a:pt x="1" y="4024"/>
                    </a:moveTo>
                    <a:cubicBezTo>
                      <a:pt x="1" y="6246"/>
                      <a:pt x="2701" y="8047"/>
                      <a:pt x="6021" y="8047"/>
                    </a:cubicBezTo>
                    <a:cubicBezTo>
                      <a:pt x="9313" y="8047"/>
                      <a:pt x="12014" y="6246"/>
                      <a:pt x="12014" y="4024"/>
                    </a:cubicBezTo>
                    <a:cubicBezTo>
                      <a:pt x="12014" y="1801"/>
                      <a:pt x="9341" y="1"/>
                      <a:pt x="6021" y="1"/>
                    </a:cubicBezTo>
                    <a:cubicBezTo>
                      <a:pt x="2701" y="1"/>
                      <a:pt x="1" y="1801"/>
                      <a:pt x="1" y="4024"/>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3" name="Google Shape;203;p5"/>
              <p:cNvSpPr/>
              <p:nvPr/>
            </p:nvSpPr>
            <p:spPr>
              <a:xfrm>
                <a:off x="1402125" y="1754325"/>
                <a:ext cx="300350" cy="152625"/>
              </a:xfrm>
              <a:custGeom>
                <a:avLst/>
                <a:gdLst/>
                <a:ahLst/>
                <a:cxnLst/>
                <a:rect l="l" t="t" r="r" b="b"/>
                <a:pathLst>
                  <a:path w="12014" h="6105" extrusionOk="0">
                    <a:moveTo>
                      <a:pt x="141" y="2166"/>
                    </a:moveTo>
                    <a:cubicBezTo>
                      <a:pt x="113" y="2110"/>
                      <a:pt x="57" y="2082"/>
                      <a:pt x="1" y="2026"/>
                    </a:cubicBezTo>
                    <a:cubicBezTo>
                      <a:pt x="1" y="2026"/>
                      <a:pt x="1" y="2054"/>
                      <a:pt x="1" y="2082"/>
                    </a:cubicBezTo>
                    <a:cubicBezTo>
                      <a:pt x="1" y="4304"/>
                      <a:pt x="2701" y="6105"/>
                      <a:pt x="6021" y="6105"/>
                    </a:cubicBezTo>
                    <a:cubicBezTo>
                      <a:pt x="9341" y="6105"/>
                      <a:pt x="12014" y="4304"/>
                      <a:pt x="12014" y="2082"/>
                    </a:cubicBezTo>
                    <a:cubicBezTo>
                      <a:pt x="12014" y="1294"/>
                      <a:pt x="11704" y="563"/>
                      <a:pt x="11141" y="0"/>
                    </a:cubicBezTo>
                    <a:cubicBezTo>
                      <a:pt x="10776" y="3179"/>
                      <a:pt x="6753" y="4220"/>
                      <a:pt x="4024" y="3714"/>
                    </a:cubicBezTo>
                    <a:cubicBezTo>
                      <a:pt x="2730" y="3489"/>
                      <a:pt x="1154" y="3095"/>
                      <a:pt x="141" y="2166"/>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4" name="Google Shape;204;p5"/>
              <p:cNvSpPr/>
              <p:nvPr/>
            </p:nvSpPr>
            <p:spPr>
              <a:xfrm>
                <a:off x="1416900" y="1766975"/>
                <a:ext cx="279950" cy="132950"/>
              </a:xfrm>
              <a:custGeom>
                <a:avLst/>
                <a:gdLst/>
                <a:ahLst/>
                <a:cxnLst/>
                <a:rect l="l" t="t" r="r" b="b"/>
                <a:pathLst>
                  <a:path w="11198" h="5318" extrusionOk="0">
                    <a:moveTo>
                      <a:pt x="8018" y="3770"/>
                    </a:moveTo>
                    <a:cubicBezTo>
                      <a:pt x="6668" y="4164"/>
                      <a:pt x="5261" y="4333"/>
                      <a:pt x="3855" y="4249"/>
                    </a:cubicBezTo>
                    <a:cubicBezTo>
                      <a:pt x="2504" y="4080"/>
                      <a:pt x="1210" y="3686"/>
                      <a:pt x="0" y="3067"/>
                    </a:cubicBezTo>
                    <a:cubicBezTo>
                      <a:pt x="901" y="4361"/>
                      <a:pt x="3292" y="5318"/>
                      <a:pt x="5543" y="5318"/>
                    </a:cubicBezTo>
                    <a:cubicBezTo>
                      <a:pt x="8665" y="5318"/>
                      <a:pt x="11197" y="3601"/>
                      <a:pt x="11197" y="1491"/>
                    </a:cubicBezTo>
                    <a:cubicBezTo>
                      <a:pt x="11197" y="957"/>
                      <a:pt x="11029" y="451"/>
                      <a:pt x="10747" y="0"/>
                    </a:cubicBezTo>
                    <a:cubicBezTo>
                      <a:pt x="10775" y="1717"/>
                      <a:pt x="9678" y="3264"/>
                      <a:pt x="8018" y="3770"/>
                    </a:cubicBezTo>
                    <a:close/>
                  </a:path>
                </a:pathLst>
              </a:custGeom>
              <a:solidFill>
                <a:srgbClr val="2E2D2D">
                  <a:alpha val="1606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5" name="Google Shape;205;p5"/>
              <p:cNvSpPr/>
              <p:nvPr/>
            </p:nvSpPr>
            <p:spPr>
              <a:xfrm>
                <a:off x="1410325" y="1722675"/>
                <a:ext cx="261900" cy="84675"/>
              </a:xfrm>
              <a:custGeom>
                <a:avLst/>
                <a:gdLst/>
                <a:ahLst/>
                <a:cxnLst/>
                <a:rect l="l" t="t" r="r" b="b"/>
                <a:pathLst>
                  <a:path w="10476" h="3387" extrusionOk="0">
                    <a:moveTo>
                      <a:pt x="4877" y="0"/>
                    </a:moveTo>
                    <a:cubicBezTo>
                      <a:pt x="3414" y="169"/>
                      <a:pt x="1529" y="703"/>
                      <a:pt x="685" y="2026"/>
                    </a:cubicBezTo>
                    <a:cubicBezTo>
                      <a:pt x="0" y="3102"/>
                      <a:pt x="628" y="3387"/>
                      <a:pt x="1551" y="3387"/>
                    </a:cubicBezTo>
                    <a:cubicBezTo>
                      <a:pt x="2485" y="3387"/>
                      <a:pt x="3721" y="3095"/>
                      <a:pt x="4202" y="3038"/>
                    </a:cubicBezTo>
                    <a:cubicBezTo>
                      <a:pt x="4353" y="3020"/>
                      <a:pt x="4507" y="3012"/>
                      <a:pt x="4664" y="3012"/>
                    </a:cubicBezTo>
                    <a:cubicBezTo>
                      <a:pt x="5584" y="3012"/>
                      <a:pt x="6602" y="3287"/>
                      <a:pt x="7522" y="3287"/>
                    </a:cubicBezTo>
                    <a:cubicBezTo>
                      <a:pt x="8091" y="3287"/>
                      <a:pt x="8622" y="3182"/>
                      <a:pt x="9069" y="2841"/>
                    </a:cubicBezTo>
                    <a:cubicBezTo>
                      <a:pt x="10476" y="1772"/>
                      <a:pt x="9660" y="591"/>
                      <a:pt x="8000" y="309"/>
                    </a:cubicBezTo>
                    <a:cubicBezTo>
                      <a:pt x="6959" y="84"/>
                      <a:pt x="5918" y="0"/>
                      <a:pt x="4877" y="0"/>
                    </a:cubicBezTo>
                    <a:close/>
                  </a:path>
                </a:pathLst>
              </a:custGeom>
              <a:solidFill>
                <a:srgbClr val="FFFFFF">
                  <a:alpha val="345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6" name="Google Shape;206;p5"/>
              <p:cNvSpPr/>
              <p:nvPr/>
            </p:nvSpPr>
            <p:spPr>
              <a:xfrm>
                <a:off x="1472450" y="1788775"/>
                <a:ext cx="230025" cy="118175"/>
              </a:xfrm>
              <a:custGeom>
                <a:avLst/>
                <a:gdLst/>
                <a:ahLst/>
                <a:cxnLst/>
                <a:rect l="l" t="t" r="r" b="b"/>
                <a:pathLst>
                  <a:path w="9201" h="4727" extrusionOk="0">
                    <a:moveTo>
                      <a:pt x="9116" y="1"/>
                    </a:moveTo>
                    <a:lnTo>
                      <a:pt x="9116" y="1"/>
                    </a:lnTo>
                    <a:cubicBezTo>
                      <a:pt x="9144" y="1576"/>
                      <a:pt x="7822" y="2926"/>
                      <a:pt x="6472" y="3573"/>
                    </a:cubicBezTo>
                    <a:cubicBezTo>
                      <a:pt x="6134" y="3742"/>
                      <a:pt x="5796" y="3855"/>
                      <a:pt x="5431" y="3967"/>
                    </a:cubicBezTo>
                    <a:cubicBezTo>
                      <a:pt x="5065" y="4108"/>
                      <a:pt x="4671" y="4192"/>
                      <a:pt x="4277" y="4277"/>
                    </a:cubicBezTo>
                    <a:cubicBezTo>
                      <a:pt x="3680" y="4406"/>
                      <a:pt x="3077" y="4471"/>
                      <a:pt x="2478" y="4471"/>
                    </a:cubicBezTo>
                    <a:cubicBezTo>
                      <a:pt x="1639" y="4471"/>
                      <a:pt x="805" y="4343"/>
                      <a:pt x="1" y="4080"/>
                    </a:cubicBezTo>
                    <a:lnTo>
                      <a:pt x="1" y="4080"/>
                    </a:lnTo>
                    <a:cubicBezTo>
                      <a:pt x="1014" y="4502"/>
                      <a:pt x="2111" y="4727"/>
                      <a:pt x="3208" y="4727"/>
                    </a:cubicBezTo>
                    <a:cubicBezTo>
                      <a:pt x="6528" y="4727"/>
                      <a:pt x="9201" y="2926"/>
                      <a:pt x="9201" y="704"/>
                    </a:cubicBezTo>
                    <a:cubicBezTo>
                      <a:pt x="9201" y="479"/>
                      <a:pt x="9172" y="226"/>
                      <a:pt x="9116" y="1"/>
                    </a:cubicBezTo>
                    <a:close/>
                  </a:path>
                </a:pathLst>
              </a:custGeom>
              <a:solidFill>
                <a:srgbClr val="2E2D2D">
                  <a:alpha val="303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7" name="Google Shape;207;p5"/>
              <p:cNvSpPr/>
              <p:nvPr/>
            </p:nvSpPr>
            <p:spPr>
              <a:xfrm>
                <a:off x="1436025" y="1728300"/>
                <a:ext cx="126500" cy="60125"/>
              </a:xfrm>
              <a:custGeom>
                <a:avLst/>
                <a:gdLst/>
                <a:ahLst/>
                <a:cxnLst/>
                <a:rect l="l" t="t" r="r" b="b"/>
                <a:pathLst>
                  <a:path w="5060" h="2405" extrusionOk="0">
                    <a:moveTo>
                      <a:pt x="3793" y="0"/>
                    </a:moveTo>
                    <a:cubicBezTo>
                      <a:pt x="3258" y="28"/>
                      <a:pt x="2724" y="141"/>
                      <a:pt x="2218" y="310"/>
                    </a:cubicBezTo>
                    <a:cubicBezTo>
                      <a:pt x="1486" y="478"/>
                      <a:pt x="839" y="872"/>
                      <a:pt x="361" y="1435"/>
                    </a:cubicBezTo>
                    <a:cubicBezTo>
                      <a:pt x="4" y="1858"/>
                      <a:pt x="1" y="2405"/>
                      <a:pt x="405" y="2405"/>
                    </a:cubicBezTo>
                    <a:cubicBezTo>
                      <a:pt x="512" y="2405"/>
                      <a:pt x="647" y="2367"/>
                      <a:pt x="811" y="2279"/>
                    </a:cubicBezTo>
                    <a:cubicBezTo>
                      <a:pt x="1486" y="1941"/>
                      <a:pt x="2077" y="1435"/>
                      <a:pt x="2724" y="1041"/>
                    </a:cubicBezTo>
                    <a:cubicBezTo>
                      <a:pt x="3005" y="872"/>
                      <a:pt x="3315" y="732"/>
                      <a:pt x="3652" y="619"/>
                    </a:cubicBezTo>
                    <a:cubicBezTo>
                      <a:pt x="3877" y="563"/>
                      <a:pt x="4440" y="591"/>
                      <a:pt x="4609" y="450"/>
                    </a:cubicBezTo>
                    <a:cubicBezTo>
                      <a:pt x="5059" y="84"/>
                      <a:pt x="4271" y="0"/>
                      <a:pt x="3793" y="0"/>
                    </a:cubicBezTo>
                    <a:close/>
                  </a:path>
                </a:pathLst>
              </a:custGeom>
              <a:solidFill>
                <a:srgbClr val="FFFFFF">
                  <a:alpha val="839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8" name="Google Shape;208;p5"/>
              <p:cNvSpPr/>
              <p:nvPr/>
            </p:nvSpPr>
            <p:spPr>
              <a:xfrm>
                <a:off x="1561075" y="1732500"/>
                <a:ext cx="42225" cy="12000"/>
              </a:xfrm>
              <a:custGeom>
                <a:avLst/>
                <a:gdLst/>
                <a:ahLst/>
                <a:cxnLst/>
                <a:rect l="l" t="t" r="r" b="b"/>
                <a:pathLst>
                  <a:path w="1689" h="480" extrusionOk="0">
                    <a:moveTo>
                      <a:pt x="845" y="1"/>
                    </a:moveTo>
                    <a:cubicBezTo>
                      <a:pt x="1" y="85"/>
                      <a:pt x="366" y="479"/>
                      <a:pt x="845" y="479"/>
                    </a:cubicBezTo>
                    <a:cubicBezTo>
                      <a:pt x="1689" y="479"/>
                      <a:pt x="1520" y="57"/>
                      <a:pt x="845" y="1"/>
                    </a:cubicBezTo>
                    <a:close/>
                  </a:path>
                </a:pathLst>
              </a:custGeom>
              <a:solidFill>
                <a:srgbClr val="FFFFFF">
                  <a:alpha val="839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nvGrpSpPr>
          <p:cNvPr id="209" name="Google Shape;209;p5"/>
          <p:cNvGrpSpPr/>
          <p:nvPr/>
        </p:nvGrpSpPr>
        <p:grpSpPr>
          <a:xfrm rot="2951580">
            <a:off x="159021" y="267512"/>
            <a:ext cx="775850" cy="775330"/>
            <a:chOff x="2591738" y="4137603"/>
            <a:chExt cx="775865" cy="775346"/>
          </a:xfrm>
        </p:grpSpPr>
        <p:sp>
          <p:nvSpPr>
            <p:cNvPr id="210" name="Google Shape;210;p5"/>
            <p:cNvSpPr/>
            <p:nvPr/>
          </p:nvSpPr>
          <p:spPr>
            <a:xfrm rot="-2862761">
              <a:off x="2730160" y="4286608"/>
              <a:ext cx="527595" cy="477335"/>
            </a:xfrm>
            <a:custGeom>
              <a:avLst/>
              <a:gdLst/>
              <a:ahLst/>
              <a:cxnLst/>
              <a:rect l="l" t="t" r="r" b="b"/>
              <a:pathLst>
                <a:path w="15221" h="13771" extrusionOk="0">
                  <a:moveTo>
                    <a:pt x="10062" y="1"/>
                  </a:moveTo>
                  <a:cubicBezTo>
                    <a:pt x="6263" y="1"/>
                    <a:pt x="705" y="5067"/>
                    <a:pt x="141" y="6147"/>
                  </a:cubicBezTo>
                  <a:cubicBezTo>
                    <a:pt x="0" y="6429"/>
                    <a:pt x="0" y="6738"/>
                    <a:pt x="113" y="7047"/>
                  </a:cubicBezTo>
                  <a:cubicBezTo>
                    <a:pt x="338" y="8004"/>
                    <a:pt x="1604" y="9354"/>
                    <a:pt x="3460" y="10620"/>
                  </a:cubicBezTo>
                  <a:cubicBezTo>
                    <a:pt x="3517" y="10649"/>
                    <a:pt x="3573" y="10705"/>
                    <a:pt x="3629" y="10733"/>
                  </a:cubicBezTo>
                  <a:lnTo>
                    <a:pt x="3826" y="10874"/>
                  </a:lnTo>
                  <a:cubicBezTo>
                    <a:pt x="4333" y="11211"/>
                    <a:pt x="4895" y="11521"/>
                    <a:pt x="5486" y="11858"/>
                  </a:cubicBezTo>
                  <a:lnTo>
                    <a:pt x="5514" y="11858"/>
                  </a:lnTo>
                  <a:cubicBezTo>
                    <a:pt x="7869" y="13091"/>
                    <a:pt x="10139" y="13770"/>
                    <a:pt x="11602" y="13770"/>
                  </a:cubicBezTo>
                  <a:cubicBezTo>
                    <a:pt x="12376" y="13770"/>
                    <a:pt x="12924" y="13580"/>
                    <a:pt x="13138" y="13181"/>
                  </a:cubicBezTo>
                  <a:cubicBezTo>
                    <a:pt x="13138" y="13152"/>
                    <a:pt x="13138" y="13152"/>
                    <a:pt x="13138" y="13124"/>
                  </a:cubicBezTo>
                  <a:cubicBezTo>
                    <a:pt x="13166" y="13096"/>
                    <a:pt x="13166" y="13068"/>
                    <a:pt x="13195" y="13068"/>
                  </a:cubicBezTo>
                  <a:cubicBezTo>
                    <a:pt x="13870" y="11858"/>
                    <a:pt x="15220" y="2265"/>
                    <a:pt x="11591" y="352"/>
                  </a:cubicBezTo>
                  <a:cubicBezTo>
                    <a:pt x="11133" y="108"/>
                    <a:pt x="10616" y="1"/>
                    <a:pt x="10062" y="1"/>
                  </a:cubicBezTo>
                  <a:close/>
                </a:path>
              </a:pathLst>
            </a:custGeom>
            <a:solidFill>
              <a:schemeClr val="lt1"/>
            </a:solidFill>
            <a:ln w="152400" cap="flat" cmpd="sng">
              <a:solidFill>
                <a:schemeClr val="lt1"/>
              </a:solidFill>
              <a:prstDash val="solid"/>
              <a:round/>
              <a:headEnd type="none" w="sm" len="sm"/>
              <a:tailEnd type="none" w="sm" len="sm"/>
            </a:ln>
            <a:effectLst>
              <a:outerShdw blurRad="57150" dist="19050" dir="5400000" algn="bl" rotWithShape="0">
                <a:schemeClr val="dk1">
                  <a:alpha val="50000"/>
                </a:scheme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211" name="Google Shape;211;p5"/>
            <p:cNvGrpSpPr/>
            <p:nvPr/>
          </p:nvGrpSpPr>
          <p:grpSpPr>
            <a:xfrm rot="-2862761">
              <a:off x="2707086" y="4248809"/>
              <a:ext cx="545169" cy="552933"/>
              <a:chOff x="2948750" y="2167175"/>
              <a:chExt cx="393200" cy="398800"/>
            </a:xfrm>
          </p:grpSpPr>
          <p:sp>
            <p:nvSpPr>
              <p:cNvPr id="212" name="Google Shape;212;p5"/>
              <p:cNvSpPr/>
              <p:nvPr/>
            </p:nvSpPr>
            <p:spPr>
              <a:xfrm>
                <a:off x="2948750" y="2167175"/>
                <a:ext cx="393200" cy="396700"/>
              </a:xfrm>
              <a:custGeom>
                <a:avLst/>
                <a:gdLst/>
                <a:ahLst/>
                <a:cxnLst/>
                <a:rect l="l" t="t" r="r" b="b"/>
                <a:pathLst>
                  <a:path w="15728" h="15868" extrusionOk="0">
                    <a:moveTo>
                      <a:pt x="676" y="7737"/>
                    </a:moveTo>
                    <a:cubicBezTo>
                      <a:pt x="1" y="8947"/>
                      <a:pt x="2420" y="11507"/>
                      <a:pt x="6021" y="13420"/>
                    </a:cubicBezTo>
                    <a:cubicBezTo>
                      <a:pt x="9622" y="15333"/>
                      <a:pt x="13083" y="15867"/>
                      <a:pt x="13730" y="14658"/>
                    </a:cubicBezTo>
                    <a:cubicBezTo>
                      <a:pt x="14377" y="13420"/>
                      <a:pt x="15727" y="3826"/>
                      <a:pt x="12126" y="1913"/>
                    </a:cubicBezTo>
                    <a:cubicBezTo>
                      <a:pt x="8497" y="0"/>
                      <a:pt x="1323" y="6499"/>
                      <a:pt x="676" y="7737"/>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3" name="Google Shape;213;p5"/>
              <p:cNvSpPr/>
              <p:nvPr/>
            </p:nvSpPr>
            <p:spPr>
              <a:xfrm>
                <a:off x="2950175" y="2335275"/>
                <a:ext cx="355900" cy="230700"/>
              </a:xfrm>
              <a:custGeom>
                <a:avLst/>
                <a:gdLst/>
                <a:ahLst/>
                <a:cxnLst/>
                <a:rect l="l" t="t" r="r" b="b"/>
                <a:pathLst>
                  <a:path w="14236" h="9228" extrusionOk="0">
                    <a:moveTo>
                      <a:pt x="5992" y="6724"/>
                    </a:moveTo>
                    <a:cubicBezTo>
                      <a:pt x="9593" y="8609"/>
                      <a:pt x="12998" y="9228"/>
                      <a:pt x="13617" y="8046"/>
                    </a:cubicBezTo>
                    <a:cubicBezTo>
                      <a:pt x="14235" y="6893"/>
                      <a:pt x="11816" y="4417"/>
                      <a:pt x="8243" y="2504"/>
                    </a:cubicBezTo>
                    <a:cubicBezTo>
                      <a:pt x="4642" y="591"/>
                      <a:pt x="1238" y="0"/>
                      <a:pt x="619" y="1154"/>
                    </a:cubicBezTo>
                    <a:cubicBezTo>
                      <a:pt x="0" y="2335"/>
                      <a:pt x="2420" y="4811"/>
                      <a:pt x="5992" y="6724"/>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4" name="Google Shape;214;p5"/>
              <p:cNvSpPr/>
              <p:nvPr/>
            </p:nvSpPr>
            <p:spPr>
              <a:xfrm>
                <a:off x="2963525" y="2349400"/>
                <a:ext cx="335525" cy="182125"/>
              </a:xfrm>
              <a:custGeom>
                <a:avLst/>
                <a:gdLst/>
                <a:ahLst/>
                <a:cxnLst/>
                <a:rect l="l" t="t" r="r" b="b"/>
                <a:pathLst>
                  <a:path w="13421" h="7285" extrusionOk="0">
                    <a:moveTo>
                      <a:pt x="1614" y="0"/>
                    </a:moveTo>
                    <a:cubicBezTo>
                      <a:pt x="844" y="0"/>
                      <a:pt x="299" y="191"/>
                      <a:pt x="85" y="589"/>
                    </a:cubicBezTo>
                    <a:cubicBezTo>
                      <a:pt x="57" y="701"/>
                      <a:pt x="1" y="785"/>
                      <a:pt x="1" y="898"/>
                    </a:cubicBezTo>
                    <a:cubicBezTo>
                      <a:pt x="555" y="559"/>
                      <a:pt x="1179" y="424"/>
                      <a:pt x="1830" y="424"/>
                    </a:cubicBezTo>
                    <a:cubicBezTo>
                      <a:pt x="3393" y="424"/>
                      <a:pt x="5107" y="1202"/>
                      <a:pt x="6359" y="1798"/>
                    </a:cubicBezTo>
                    <a:cubicBezTo>
                      <a:pt x="8891" y="2980"/>
                      <a:pt x="11901" y="4612"/>
                      <a:pt x="13139" y="7284"/>
                    </a:cubicBezTo>
                    <a:cubicBezTo>
                      <a:pt x="13420" y="6046"/>
                      <a:pt x="11085" y="3739"/>
                      <a:pt x="7709" y="1939"/>
                    </a:cubicBezTo>
                    <a:cubicBezTo>
                      <a:pt x="5351" y="686"/>
                      <a:pt x="3077" y="0"/>
                      <a:pt x="1614" y="0"/>
                    </a:cubicBezTo>
                    <a:close/>
                  </a:path>
                </a:pathLst>
              </a:custGeom>
              <a:solidFill>
                <a:srgbClr val="2E2D2D">
                  <a:alpha val="1606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5" name="Google Shape;215;p5"/>
              <p:cNvSpPr/>
              <p:nvPr/>
            </p:nvSpPr>
            <p:spPr>
              <a:xfrm>
                <a:off x="2974775" y="2217400"/>
                <a:ext cx="261675" cy="229725"/>
              </a:xfrm>
              <a:custGeom>
                <a:avLst/>
                <a:gdLst/>
                <a:ahLst/>
                <a:cxnLst/>
                <a:rect l="l" t="t" r="r" b="b"/>
                <a:pathLst>
                  <a:path w="10467" h="9189" extrusionOk="0">
                    <a:moveTo>
                      <a:pt x="9467" y="0"/>
                    </a:moveTo>
                    <a:cubicBezTo>
                      <a:pt x="6964" y="0"/>
                      <a:pt x="4613" y="1841"/>
                      <a:pt x="2898" y="3505"/>
                    </a:cubicBezTo>
                    <a:cubicBezTo>
                      <a:pt x="1886" y="4518"/>
                      <a:pt x="901" y="5587"/>
                      <a:pt x="1" y="6684"/>
                    </a:cubicBezTo>
                    <a:cubicBezTo>
                      <a:pt x="507" y="7669"/>
                      <a:pt x="1210" y="8513"/>
                      <a:pt x="2054" y="9188"/>
                    </a:cubicBezTo>
                    <a:cubicBezTo>
                      <a:pt x="4502" y="4771"/>
                      <a:pt x="7147" y="1874"/>
                      <a:pt x="10466" y="101"/>
                    </a:cubicBezTo>
                    <a:cubicBezTo>
                      <a:pt x="10131" y="32"/>
                      <a:pt x="9798" y="0"/>
                      <a:pt x="9467" y="0"/>
                    </a:cubicBezTo>
                    <a:close/>
                  </a:path>
                </a:pathLst>
              </a:custGeom>
              <a:solidFill>
                <a:srgbClr val="FFFFFF">
                  <a:alpha val="714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6" name="Google Shape;216;p5"/>
              <p:cNvSpPr/>
              <p:nvPr/>
            </p:nvSpPr>
            <p:spPr>
              <a:xfrm>
                <a:off x="3149900" y="2233275"/>
                <a:ext cx="156875" cy="306925"/>
              </a:xfrm>
              <a:custGeom>
                <a:avLst/>
                <a:gdLst/>
                <a:ahLst/>
                <a:cxnLst/>
                <a:rect l="l" t="t" r="r" b="b"/>
                <a:pathLst>
                  <a:path w="6275" h="12277" extrusionOk="0">
                    <a:moveTo>
                      <a:pt x="4530" y="1"/>
                    </a:moveTo>
                    <a:cubicBezTo>
                      <a:pt x="4812" y="1632"/>
                      <a:pt x="4333" y="5627"/>
                      <a:pt x="929" y="10016"/>
                    </a:cubicBezTo>
                    <a:cubicBezTo>
                      <a:pt x="676" y="10326"/>
                      <a:pt x="367" y="10804"/>
                      <a:pt x="1" y="11282"/>
                    </a:cubicBezTo>
                    <a:cubicBezTo>
                      <a:pt x="1173" y="11803"/>
                      <a:pt x="2563" y="12276"/>
                      <a:pt x="4013" y="12276"/>
                    </a:cubicBezTo>
                    <a:cubicBezTo>
                      <a:pt x="4129" y="12276"/>
                      <a:pt x="4245" y="12273"/>
                      <a:pt x="4362" y="12267"/>
                    </a:cubicBezTo>
                    <a:cubicBezTo>
                      <a:pt x="4924" y="10916"/>
                      <a:pt x="5346" y="9482"/>
                      <a:pt x="5571" y="8047"/>
                    </a:cubicBezTo>
                    <a:cubicBezTo>
                      <a:pt x="6021" y="5374"/>
                      <a:pt x="6275" y="2251"/>
                      <a:pt x="4530" y="1"/>
                    </a:cubicBezTo>
                    <a:close/>
                  </a:path>
                </a:pathLst>
              </a:custGeom>
              <a:solidFill>
                <a:srgbClr val="2E2D2D">
                  <a:alpha val="1606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7" name="Google Shape;217;p5"/>
              <p:cNvSpPr/>
              <p:nvPr/>
            </p:nvSpPr>
            <p:spPr>
              <a:xfrm>
                <a:off x="3002925" y="2223425"/>
                <a:ext cx="204675" cy="163500"/>
              </a:xfrm>
              <a:custGeom>
                <a:avLst/>
                <a:gdLst/>
                <a:ahLst/>
                <a:cxnLst/>
                <a:rect l="l" t="t" r="r" b="b"/>
                <a:pathLst>
                  <a:path w="8187" h="6540" extrusionOk="0">
                    <a:moveTo>
                      <a:pt x="8018" y="1"/>
                    </a:moveTo>
                    <a:cubicBezTo>
                      <a:pt x="3882" y="507"/>
                      <a:pt x="675" y="4868"/>
                      <a:pt x="0" y="6331"/>
                    </a:cubicBezTo>
                    <a:cubicBezTo>
                      <a:pt x="44" y="6476"/>
                      <a:pt x="132" y="6540"/>
                      <a:pt x="251" y="6540"/>
                    </a:cubicBezTo>
                    <a:cubicBezTo>
                      <a:pt x="896" y="6540"/>
                      <a:pt x="2472" y="4703"/>
                      <a:pt x="3207" y="3968"/>
                    </a:cubicBezTo>
                    <a:cubicBezTo>
                      <a:pt x="3742" y="3433"/>
                      <a:pt x="5205" y="1998"/>
                      <a:pt x="5852" y="1492"/>
                    </a:cubicBezTo>
                    <a:cubicBezTo>
                      <a:pt x="6808" y="732"/>
                      <a:pt x="8187" y="113"/>
                      <a:pt x="8018" y="1"/>
                    </a:cubicBezTo>
                    <a:close/>
                  </a:path>
                </a:pathLst>
              </a:custGeom>
              <a:solidFill>
                <a:srgbClr val="FFFFFF">
                  <a:alpha val="839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8" name="Google Shape;218;p5"/>
              <p:cNvSpPr/>
              <p:nvPr/>
            </p:nvSpPr>
            <p:spPr>
              <a:xfrm>
                <a:off x="3197725" y="2260475"/>
                <a:ext cx="115600" cy="266700"/>
              </a:xfrm>
              <a:custGeom>
                <a:avLst/>
                <a:gdLst/>
                <a:ahLst/>
                <a:cxnLst/>
                <a:rect l="l" t="t" r="r" b="b"/>
                <a:pathLst>
                  <a:path w="4624" h="10668" extrusionOk="0">
                    <a:moveTo>
                      <a:pt x="2955" y="0"/>
                    </a:moveTo>
                    <a:lnTo>
                      <a:pt x="2955" y="0"/>
                    </a:lnTo>
                    <a:cubicBezTo>
                      <a:pt x="2953" y="0"/>
                      <a:pt x="2953" y="3"/>
                      <a:pt x="2955" y="10"/>
                    </a:cubicBezTo>
                    <a:cubicBezTo>
                      <a:pt x="3968" y="4005"/>
                      <a:pt x="1" y="10307"/>
                      <a:pt x="1" y="10307"/>
                    </a:cubicBezTo>
                    <a:cubicBezTo>
                      <a:pt x="620" y="10576"/>
                      <a:pt x="1059" y="10668"/>
                      <a:pt x="1370" y="10668"/>
                    </a:cubicBezTo>
                    <a:cubicBezTo>
                      <a:pt x="2033" y="10668"/>
                      <a:pt x="2111" y="10250"/>
                      <a:pt x="2111" y="10250"/>
                    </a:cubicBezTo>
                    <a:cubicBezTo>
                      <a:pt x="4624" y="3640"/>
                      <a:pt x="3000" y="0"/>
                      <a:pt x="2955" y="0"/>
                    </a:cubicBezTo>
                    <a:close/>
                  </a:path>
                </a:pathLst>
              </a:custGeom>
              <a:solidFill>
                <a:srgbClr val="2E2D2D">
                  <a:alpha val="303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
        <p:nvSpPr>
          <p:cNvPr id="219" name="Google Shape;219;p5"/>
          <p:cNvSpPr txBox="1">
            <a:spLocks noGrp="1"/>
          </p:cNvSpPr>
          <p:nvPr>
            <p:ph type="title"/>
          </p:nvPr>
        </p:nvSpPr>
        <p:spPr>
          <a:xfrm flipH="1">
            <a:off x="2524956" y="2680779"/>
            <a:ext cx="5010600" cy="383400"/>
          </a:xfrm>
          <a:prstGeom prst="rect">
            <a:avLst/>
          </a:prstGeom>
        </p:spPr>
        <p:txBody>
          <a:bodyPr spcFirstLastPara="1" wrap="square" lIns="91425" tIns="91425" rIns="91425" bIns="91425" anchor="ctr" anchorCtr="0">
            <a:noAutofit/>
          </a:bodyPr>
          <a:lstStyle>
            <a:lvl1pPr lvl="0" rtl="0">
              <a:spcBef>
                <a:spcPts val="0"/>
              </a:spcBef>
              <a:spcAft>
                <a:spcPts val="0"/>
              </a:spcAft>
              <a:buSzPts val="2100"/>
              <a:buNone/>
              <a:defRPr sz="2800">
                <a:solidFill>
                  <a:schemeClr val="accent4"/>
                </a:solidFill>
              </a:defRPr>
            </a:lvl1pPr>
            <a:lvl2pPr lvl="1" algn="ctr" rtl="0">
              <a:spcBef>
                <a:spcPts val="0"/>
              </a:spcBef>
              <a:spcAft>
                <a:spcPts val="0"/>
              </a:spcAft>
              <a:buSzPts val="2100"/>
              <a:buNone/>
              <a:defRPr sz="2100"/>
            </a:lvl2pPr>
            <a:lvl3pPr lvl="2" algn="ctr" rtl="0">
              <a:spcBef>
                <a:spcPts val="0"/>
              </a:spcBef>
              <a:spcAft>
                <a:spcPts val="0"/>
              </a:spcAft>
              <a:buSzPts val="2100"/>
              <a:buNone/>
              <a:defRPr sz="2100"/>
            </a:lvl3pPr>
            <a:lvl4pPr lvl="3" algn="ctr" rtl="0">
              <a:spcBef>
                <a:spcPts val="0"/>
              </a:spcBef>
              <a:spcAft>
                <a:spcPts val="0"/>
              </a:spcAft>
              <a:buSzPts val="2100"/>
              <a:buNone/>
              <a:defRPr sz="2100"/>
            </a:lvl4pPr>
            <a:lvl5pPr lvl="4" algn="ctr" rtl="0">
              <a:spcBef>
                <a:spcPts val="0"/>
              </a:spcBef>
              <a:spcAft>
                <a:spcPts val="0"/>
              </a:spcAft>
              <a:buSzPts val="2100"/>
              <a:buNone/>
              <a:defRPr sz="2100"/>
            </a:lvl5pPr>
            <a:lvl6pPr lvl="5" algn="ctr" rtl="0">
              <a:spcBef>
                <a:spcPts val="0"/>
              </a:spcBef>
              <a:spcAft>
                <a:spcPts val="0"/>
              </a:spcAft>
              <a:buSzPts val="2100"/>
              <a:buNone/>
              <a:defRPr sz="2100"/>
            </a:lvl6pPr>
            <a:lvl7pPr lvl="6" algn="ctr" rtl="0">
              <a:spcBef>
                <a:spcPts val="0"/>
              </a:spcBef>
              <a:spcAft>
                <a:spcPts val="0"/>
              </a:spcAft>
              <a:buSzPts val="2100"/>
              <a:buNone/>
              <a:defRPr sz="2100"/>
            </a:lvl7pPr>
            <a:lvl8pPr lvl="7" algn="ctr" rtl="0">
              <a:spcBef>
                <a:spcPts val="0"/>
              </a:spcBef>
              <a:spcAft>
                <a:spcPts val="0"/>
              </a:spcAft>
              <a:buSzPts val="2100"/>
              <a:buNone/>
              <a:defRPr sz="2100"/>
            </a:lvl8pPr>
            <a:lvl9pPr lvl="8" algn="ctr" rtl="0">
              <a:spcBef>
                <a:spcPts val="0"/>
              </a:spcBef>
              <a:spcAft>
                <a:spcPts val="0"/>
              </a:spcAft>
              <a:buSzPts val="2100"/>
              <a:buNone/>
              <a:defRPr sz="2100"/>
            </a:lvl9pPr>
          </a:lstStyle>
          <a:p>
            <a:endParaRPr/>
          </a:p>
        </p:txBody>
      </p:sp>
      <p:sp>
        <p:nvSpPr>
          <p:cNvPr id="220" name="Google Shape;220;p5"/>
          <p:cNvSpPr txBox="1">
            <a:spLocks noGrp="1"/>
          </p:cNvSpPr>
          <p:nvPr>
            <p:ph type="subTitle" idx="1"/>
          </p:nvPr>
        </p:nvSpPr>
        <p:spPr>
          <a:xfrm flipH="1">
            <a:off x="2524950" y="3086050"/>
            <a:ext cx="5010600" cy="572700"/>
          </a:xfrm>
          <a:prstGeom prst="rect">
            <a:avLst/>
          </a:prstGeom>
        </p:spPr>
        <p:txBody>
          <a:bodyPr spcFirstLastPara="1" wrap="square" lIns="91425" tIns="91425" rIns="91425" bIns="91425" anchor="ctr" anchorCtr="0">
            <a:noAutofit/>
          </a:bodyPr>
          <a:lstStyle>
            <a:lvl1pPr lvl="0" rtl="0">
              <a:lnSpc>
                <a:spcPct val="100000"/>
              </a:lnSpc>
              <a:spcBef>
                <a:spcPts val="0"/>
              </a:spcBef>
              <a:spcAft>
                <a:spcPts val="0"/>
              </a:spcAft>
              <a:buSzPts val="1500"/>
              <a:buNone/>
              <a:defRPr sz="1500"/>
            </a:lvl1pPr>
            <a:lvl2pPr lvl="1" algn="ctr" rtl="0">
              <a:lnSpc>
                <a:spcPct val="100000"/>
              </a:lnSpc>
              <a:spcBef>
                <a:spcPts val="0"/>
              </a:spcBef>
              <a:spcAft>
                <a:spcPts val="0"/>
              </a:spcAft>
              <a:buSzPts val="1500"/>
              <a:buNone/>
              <a:defRPr sz="1500"/>
            </a:lvl2pPr>
            <a:lvl3pPr lvl="2" algn="ctr" rtl="0">
              <a:lnSpc>
                <a:spcPct val="100000"/>
              </a:lnSpc>
              <a:spcBef>
                <a:spcPts val="0"/>
              </a:spcBef>
              <a:spcAft>
                <a:spcPts val="0"/>
              </a:spcAft>
              <a:buSzPts val="1500"/>
              <a:buNone/>
              <a:defRPr sz="1500"/>
            </a:lvl3pPr>
            <a:lvl4pPr lvl="3" algn="ctr" rtl="0">
              <a:lnSpc>
                <a:spcPct val="100000"/>
              </a:lnSpc>
              <a:spcBef>
                <a:spcPts val="0"/>
              </a:spcBef>
              <a:spcAft>
                <a:spcPts val="0"/>
              </a:spcAft>
              <a:buSzPts val="1500"/>
              <a:buNone/>
              <a:defRPr sz="1500"/>
            </a:lvl4pPr>
            <a:lvl5pPr lvl="4" algn="ctr" rtl="0">
              <a:lnSpc>
                <a:spcPct val="100000"/>
              </a:lnSpc>
              <a:spcBef>
                <a:spcPts val="0"/>
              </a:spcBef>
              <a:spcAft>
                <a:spcPts val="0"/>
              </a:spcAft>
              <a:buSzPts val="1500"/>
              <a:buNone/>
              <a:defRPr sz="1500"/>
            </a:lvl5pPr>
            <a:lvl6pPr lvl="5" algn="ctr" rtl="0">
              <a:lnSpc>
                <a:spcPct val="100000"/>
              </a:lnSpc>
              <a:spcBef>
                <a:spcPts val="0"/>
              </a:spcBef>
              <a:spcAft>
                <a:spcPts val="0"/>
              </a:spcAft>
              <a:buSzPts val="1500"/>
              <a:buNone/>
              <a:defRPr sz="1500"/>
            </a:lvl6pPr>
            <a:lvl7pPr lvl="6" algn="ctr" rtl="0">
              <a:lnSpc>
                <a:spcPct val="100000"/>
              </a:lnSpc>
              <a:spcBef>
                <a:spcPts val="0"/>
              </a:spcBef>
              <a:spcAft>
                <a:spcPts val="0"/>
              </a:spcAft>
              <a:buSzPts val="1500"/>
              <a:buNone/>
              <a:defRPr sz="1500"/>
            </a:lvl7pPr>
            <a:lvl8pPr lvl="7" algn="ctr" rtl="0">
              <a:lnSpc>
                <a:spcPct val="100000"/>
              </a:lnSpc>
              <a:spcBef>
                <a:spcPts val="0"/>
              </a:spcBef>
              <a:spcAft>
                <a:spcPts val="0"/>
              </a:spcAft>
              <a:buSzPts val="1500"/>
              <a:buNone/>
              <a:defRPr sz="1500"/>
            </a:lvl8pPr>
            <a:lvl9pPr lvl="8" algn="ctr" rtl="0">
              <a:lnSpc>
                <a:spcPct val="100000"/>
              </a:lnSpc>
              <a:spcBef>
                <a:spcPts val="0"/>
              </a:spcBef>
              <a:spcAft>
                <a:spcPts val="0"/>
              </a:spcAft>
              <a:buSzPts val="1500"/>
              <a:buNone/>
              <a:defRPr sz="1500"/>
            </a:lvl9pPr>
          </a:lstStyle>
          <a:p>
            <a:endParaRPr/>
          </a:p>
        </p:txBody>
      </p:sp>
      <p:sp>
        <p:nvSpPr>
          <p:cNvPr id="221" name="Google Shape;221;p5"/>
          <p:cNvSpPr txBox="1">
            <a:spLocks noGrp="1"/>
          </p:cNvSpPr>
          <p:nvPr>
            <p:ph type="title" idx="2"/>
          </p:nvPr>
        </p:nvSpPr>
        <p:spPr>
          <a:xfrm flipH="1">
            <a:off x="2526156" y="1426950"/>
            <a:ext cx="5009400" cy="383400"/>
          </a:xfrm>
          <a:prstGeom prst="rect">
            <a:avLst/>
          </a:prstGeom>
        </p:spPr>
        <p:txBody>
          <a:bodyPr spcFirstLastPara="1" wrap="square" lIns="91425" tIns="91425" rIns="91425" bIns="91425" anchor="ctr" anchorCtr="0">
            <a:noAutofit/>
          </a:bodyPr>
          <a:lstStyle>
            <a:lvl1pPr lvl="0" rtl="0">
              <a:spcBef>
                <a:spcPts val="0"/>
              </a:spcBef>
              <a:spcAft>
                <a:spcPts val="0"/>
              </a:spcAft>
              <a:buSzPts val="2100"/>
              <a:buNone/>
              <a:defRPr sz="2800">
                <a:solidFill>
                  <a:schemeClr val="accent2"/>
                </a:solidFill>
              </a:defRPr>
            </a:lvl1pPr>
            <a:lvl2pPr lvl="1" algn="ctr" rtl="0">
              <a:spcBef>
                <a:spcPts val="0"/>
              </a:spcBef>
              <a:spcAft>
                <a:spcPts val="0"/>
              </a:spcAft>
              <a:buSzPts val="2100"/>
              <a:buNone/>
              <a:defRPr sz="2100"/>
            </a:lvl2pPr>
            <a:lvl3pPr lvl="2" algn="ctr" rtl="0">
              <a:spcBef>
                <a:spcPts val="0"/>
              </a:spcBef>
              <a:spcAft>
                <a:spcPts val="0"/>
              </a:spcAft>
              <a:buSzPts val="2100"/>
              <a:buNone/>
              <a:defRPr sz="2100"/>
            </a:lvl3pPr>
            <a:lvl4pPr lvl="3" algn="ctr" rtl="0">
              <a:spcBef>
                <a:spcPts val="0"/>
              </a:spcBef>
              <a:spcAft>
                <a:spcPts val="0"/>
              </a:spcAft>
              <a:buSzPts val="2100"/>
              <a:buNone/>
              <a:defRPr sz="2100"/>
            </a:lvl4pPr>
            <a:lvl5pPr lvl="4" algn="ctr" rtl="0">
              <a:spcBef>
                <a:spcPts val="0"/>
              </a:spcBef>
              <a:spcAft>
                <a:spcPts val="0"/>
              </a:spcAft>
              <a:buSzPts val="2100"/>
              <a:buNone/>
              <a:defRPr sz="2100"/>
            </a:lvl5pPr>
            <a:lvl6pPr lvl="5" algn="ctr" rtl="0">
              <a:spcBef>
                <a:spcPts val="0"/>
              </a:spcBef>
              <a:spcAft>
                <a:spcPts val="0"/>
              </a:spcAft>
              <a:buSzPts val="2100"/>
              <a:buNone/>
              <a:defRPr sz="2100"/>
            </a:lvl6pPr>
            <a:lvl7pPr lvl="6" algn="ctr" rtl="0">
              <a:spcBef>
                <a:spcPts val="0"/>
              </a:spcBef>
              <a:spcAft>
                <a:spcPts val="0"/>
              </a:spcAft>
              <a:buSzPts val="2100"/>
              <a:buNone/>
              <a:defRPr sz="2100"/>
            </a:lvl7pPr>
            <a:lvl8pPr lvl="7" algn="ctr" rtl="0">
              <a:spcBef>
                <a:spcPts val="0"/>
              </a:spcBef>
              <a:spcAft>
                <a:spcPts val="0"/>
              </a:spcAft>
              <a:buSzPts val="2100"/>
              <a:buNone/>
              <a:defRPr sz="2100"/>
            </a:lvl8pPr>
            <a:lvl9pPr lvl="8" algn="ctr" rtl="0">
              <a:spcBef>
                <a:spcPts val="0"/>
              </a:spcBef>
              <a:spcAft>
                <a:spcPts val="0"/>
              </a:spcAft>
              <a:buSzPts val="2100"/>
              <a:buNone/>
              <a:defRPr sz="2100"/>
            </a:lvl9pPr>
          </a:lstStyle>
          <a:p>
            <a:endParaRPr/>
          </a:p>
        </p:txBody>
      </p:sp>
      <p:sp>
        <p:nvSpPr>
          <p:cNvPr id="222" name="Google Shape;222;p5"/>
          <p:cNvSpPr txBox="1">
            <a:spLocks noGrp="1"/>
          </p:cNvSpPr>
          <p:nvPr>
            <p:ph type="subTitle" idx="3"/>
          </p:nvPr>
        </p:nvSpPr>
        <p:spPr>
          <a:xfrm flipH="1">
            <a:off x="2526150" y="1832224"/>
            <a:ext cx="5009400" cy="572700"/>
          </a:xfrm>
          <a:prstGeom prst="rect">
            <a:avLst/>
          </a:prstGeom>
        </p:spPr>
        <p:txBody>
          <a:bodyPr spcFirstLastPara="1" wrap="square" lIns="91425" tIns="91425" rIns="91425" bIns="91425" anchor="ctr" anchorCtr="0">
            <a:noAutofit/>
          </a:bodyPr>
          <a:lstStyle>
            <a:lvl1pPr lvl="0" rtl="0">
              <a:lnSpc>
                <a:spcPct val="100000"/>
              </a:lnSpc>
              <a:spcBef>
                <a:spcPts val="0"/>
              </a:spcBef>
              <a:spcAft>
                <a:spcPts val="0"/>
              </a:spcAft>
              <a:buSzPts val="1500"/>
              <a:buNone/>
              <a:defRPr sz="1500"/>
            </a:lvl1pPr>
            <a:lvl2pPr lvl="1" algn="ctr" rtl="0">
              <a:lnSpc>
                <a:spcPct val="100000"/>
              </a:lnSpc>
              <a:spcBef>
                <a:spcPts val="0"/>
              </a:spcBef>
              <a:spcAft>
                <a:spcPts val="0"/>
              </a:spcAft>
              <a:buSzPts val="1500"/>
              <a:buNone/>
              <a:defRPr sz="1500"/>
            </a:lvl2pPr>
            <a:lvl3pPr lvl="2" algn="ctr" rtl="0">
              <a:lnSpc>
                <a:spcPct val="100000"/>
              </a:lnSpc>
              <a:spcBef>
                <a:spcPts val="0"/>
              </a:spcBef>
              <a:spcAft>
                <a:spcPts val="0"/>
              </a:spcAft>
              <a:buSzPts val="1500"/>
              <a:buNone/>
              <a:defRPr sz="1500"/>
            </a:lvl3pPr>
            <a:lvl4pPr lvl="3" algn="ctr" rtl="0">
              <a:lnSpc>
                <a:spcPct val="100000"/>
              </a:lnSpc>
              <a:spcBef>
                <a:spcPts val="0"/>
              </a:spcBef>
              <a:spcAft>
                <a:spcPts val="0"/>
              </a:spcAft>
              <a:buSzPts val="1500"/>
              <a:buNone/>
              <a:defRPr sz="1500"/>
            </a:lvl4pPr>
            <a:lvl5pPr lvl="4" algn="ctr" rtl="0">
              <a:lnSpc>
                <a:spcPct val="100000"/>
              </a:lnSpc>
              <a:spcBef>
                <a:spcPts val="0"/>
              </a:spcBef>
              <a:spcAft>
                <a:spcPts val="0"/>
              </a:spcAft>
              <a:buSzPts val="1500"/>
              <a:buNone/>
              <a:defRPr sz="1500"/>
            </a:lvl5pPr>
            <a:lvl6pPr lvl="5" algn="ctr" rtl="0">
              <a:lnSpc>
                <a:spcPct val="100000"/>
              </a:lnSpc>
              <a:spcBef>
                <a:spcPts val="0"/>
              </a:spcBef>
              <a:spcAft>
                <a:spcPts val="0"/>
              </a:spcAft>
              <a:buSzPts val="1500"/>
              <a:buNone/>
              <a:defRPr sz="1500"/>
            </a:lvl6pPr>
            <a:lvl7pPr lvl="6" algn="ctr" rtl="0">
              <a:lnSpc>
                <a:spcPct val="100000"/>
              </a:lnSpc>
              <a:spcBef>
                <a:spcPts val="0"/>
              </a:spcBef>
              <a:spcAft>
                <a:spcPts val="0"/>
              </a:spcAft>
              <a:buSzPts val="1500"/>
              <a:buNone/>
              <a:defRPr sz="1500"/>
            </a:lvl7pPr>
            <a:lvl8pPr lvl="7" algn="ctr" rtl="0">
              <a:lnSpc>
                <a:spcPct val="100000"/>
              </a:lnSpc>
              <a:spcBef>
                <a:spcPts val="0"/>
              </a:spcBef>
              <a:spcAft>
                <a:spcPts val="0"/>
              </a:spcAft>
              <a:buSzPts val="1500"/>
              <a:buNone/>
              <a:defRPr sz="1500"/>
            </a:lvl8pPr>
            <a:lvl9pPr lvl="8" algn="ctr" rtl="0">
              <a:lnSpc>
                <a:spcPct val="100000"/>
              </a:lnSpc>
              <a:spcBef>
                <a:spcPts val="0"/>
              </a:spcBef>
              <a:spcAft>
                <a:spcPts val="0"/>
              </a:spcAft>
              <a:buSzPts val="1500"/>
              <a:buNone/>
              <a:defRPr sz="1500"/>
            </a:lvl9pPr>
          </a:lstStyle>
          <a:p>
            <a:endParaRPr/>
          </a:p>
        </p:txBody>
      </p:sp>
      <p:sp>
        <p:nvSpPr>
          <p:cNvPr id="223" name="Google Shape;223;p5"/>
          <p:cNvSpPr txBox="1">
            <a:spLocks noGrp="1"/>
          </p:cNvSpPr>
          <p:nvPr>
            <p:ph type="title" idx="4"/>
          </p:nvPr>
        </p:nvSpPr>
        <p:spPr>
          <a:xfrm>
            <a:off x="713225" y="368825"/>
            <a:ext cx="7708200" cy="5727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3800"/>
              <a:buNone/>
              <a:defRPr/>
            </a:lvl1pPr>
            <a:lvl2pPr lvl="1" rtl="0">
              <a:spcBef>
                <a:spcPts val="0"/>
              </a:spcBef>
              <a:spcAft>
                <a:spcPts val="0"/>
              </a:spcAft>
              <a:buSzPts val="3500"/>
              <a:buNone/>
              <a:defRPr/>
            </a:lvl2pPr>
            <a:lvl3pPr lvl="2" rtl="0">
              <a:spcBef>
                <a:spcPts val="0"/>
              </a:spcBef>
              <a:spcAft>
                <a:spcPts val="0"/>
              </a:spcAft>
              <a:buSzPts val="3500"/>
              <a:buNone/>
              <a:defRPr/>
            </a:lvl3pPr>
            <a:lvl4pPr lvl="3" rtl="0">
              <a:spcBef>
                <a:spcPts val="0"/>
              </a:spcBef>
              <a:spcAft>
                <a:spcPts val="0"/>
              </a:spcAft>
              <a:buSzPts val="3500"/>
              <a:buNone/>
              <a:defRPr/>
            </a:lvl4pPr>
            <a:lvl5pPr lvl="4" rtl="0">
              <a:spcBef>
                <a:spcPts val="0"/>
              </a:spcBef>
              <a:spcAft>
                <a:spcPts val="0"/>
              </a:spcAft>
              <a:buSzPts val="3500"/>
              <a:buNone/>
              <a:defRPr/>
            </a:lvl5pPr>
            <a:lvl6pPr lvl="5" rtl="0">
              <a:spcBef>
                <a:spcPts val="0"/>
              </a:spcBef>
              <a:spcAft>
                <a:spcPts val="0"/>
              </a:spcAft>
              <a:buSzPts val="3500"/>
              <a:buNone/>
              <a:defRPr/>
            </a:lvl6pPr>
            <a:lvl7pPr lvl="6" rtl="0">
              <a:spcBef>
                <a:spcPts val="0"/>
              </a:spcBef>
              <a:spcAft>
                <a:spcPts val="0"/>
              </a:spcAft>
              <a:buSzPts val="3500"/>
              <a:buNone/>
              <a:defRPr/>
            </a:lvl7pPr>
            <a:lvl8pPr lvl="7" rtl="0">
              <a:spcBef>
                <a:spcPts val="0"/>
              </a:spcBef>
              <a:spcAft>
                <a:spcPts val="0"/>
              </a:spcAft>
              <a:buSzPts val="3500"/>
              <a:buNone/>
              <a:defRPr/>
            </a:lvl8pPr>
            <a:lvl9pPr lvl="8" rtl="0">
              <a:spcBef>
                <a:spcPts val="0"/>
              </a:spcBef>
              <a:spcAft>
                <a:spcPts val="0"/>
              </a:spcAft>
              <a:buSzPts val="3500"/>
              <a:buNone/>
              <a:defRPr/>
            </a:lvl9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308"/>
        <p:cNvGrpSpPr/>
        <p:nvPr/>
      </p:nvGrpSpPr>
      <p:grpSpPr>
        <a:xfrm>
          <a:off x="0" y="0"/>
          <a:ext cx="0" cy="0"/>
          <a:chOff x="0" y="0"/>
          <a:chExt cx="0" cy="0"/>
        </a:xfrm>
      </p:grpSpPr>
      <p:grpSp>
        <p:nvGrpSpPr>
          <p:cNvPr id="309" name="Google Shape;309;p7"/>
          <p:cNvGrpSpPr/>
          <p:nvPr/>
        </p:nvGrpSpPr>
        <p:grpSpPr>
          <a:xfrm rot="10800000">
            <a:off x="-1718000" y="3048000"/>
            <a:ext cx="10810035" cy="2642393"/>
            <a:chOff x="-727400" y="0"/>
            <a:chExt cx="10810035" cy="2642393"/>
          </a:xfrm>
        </p:grpSpPr>
        <p:sp>
          <p:nvSpPr>
            <p:cNvPr id="310" name="Google Shape;310;p7"/>
            <p:cNvSpPr/>
            <p:nvPr/>
          </p:nvSpPr>
          <p:spPr>
            <a:xfrm>
              <a:off x="-727400" y="0"/>
              <a:ext cx="10810035" cy="2638411"/>
            </a:xfrm>
            <a:custGeom>
              <a:avLst/>
              <a:gdLst/>
              <a:ahLst/>
              <a:cxnLst/>
              <a:rect l="l" t="t" r="r" b="b"/>
              <a:pathLst>
                <a:path w="119109" h="29071" extrusionOk="0">
                  <a:moveTo>
                    <a:pt x="47240" y="0"/>
                  </a:moveTo>
                  <a:lnTo>
                    <a:pt x="0" y="0"/>
                  </a:lnTo>
                  <a:cubicBezTo>
                    <a:pt x="0" y="0"/>
                    <a:pt x="2423" y="9287"/>
                    <a:pt x="8479" y="9287"/>
                  </a:cubicBezTo>
                  <a:cubicBezTo>
                    <a:pt x="11305" y="8479"/>
                    <a:pt x="14939" y="8075"/>
                    <a:pt x="18169" y="8479"/>
                  </a:cubicBezTo>
                  <a:cubicBezTo>
                    <a:pt x="22207" y="9690"/>
                    <a:pt x="26244" y="20996"/>
                    <a:pt x="31897" y="20996"/>
                  </a:cubicBezTo>
                  <a:cubicBezTo>
                    <a:pt x="38761" y="20996"/>
                    <a:pt x="41991" y="5653"/>
                    <a:pt x="50470" y="9690"/>
                  </a:cubicBezTo>
                  <a:cubicBezTo>
                    <a:pt x="55315" y="12113"/>
                    <a:pt x="57334" y="4845"/>
                    <a:pt x="63390" y="4845"/>
                  </a:cubicBezTo>
                  <a:cubicBezTo>
                    <a:pt x="68639" y="4845"/>
                    <a:pt x="70254" y="12517"/>
                    <a:pt x="76310" y="12517"/>
                  </a:cubicBezTo>
                  <a:cubicBezTo>
                    <a:pt x="82770" y="12517"/>
                    <a:pt x="83174" y="6864"/>
                    <a:pt x="88827" y="6864"/>
                  </a:cubicBezTo>
                  <a:cubicBezTo>
                    <a:pt x="94883" y="6864"/>
                    <a:pt x="94075" y="29071"/>
                    <a:pt x="98921" y="29071"/>
                  </a:cubicBezTo>
                  <a:cubicBezTo>
                    <a:pt x="104169" y="29071"/>
                    <a:pt x="103766" y="6864"/>
                    <a:pt x="109014" y="6864"/>
                  </a:cubicBezTo>
                  <a:cubicBezTo>
                    <a:pt x="113456" y="6864"/>
                    <a:pt x="117897" y="4038"/>
                    <a:pt x="119108"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1" name="Google Shape;311;p7"/>
            <p:cNvSpPr/>
            <p:nvPr/>
          </p:nvSpPr>
          <p:spPr>
            <a:xfrm>
              <a:off x="7284156" y="578068"/>
              <a:ext cx="1136000" cy="2064325"/>
            </a:xfrm>
            <a:custGeom>
              <a:avLst/>
              <a:gdLst/>
              <a:ahLst/>
              <a:cxnLst/>
              <a:rect l="l" t="t" r="r" b="b"/>
              <a:pathLst>
                <a:path w="45440" h="82573" extrusionOk="0">
                  <a:moveTo>
                    <a:pt x="290" y="1833"/>
                  </a:moveTo>
                  <a:cubicBezTo>
                    <a:pt x="-789" y="2087"/>
                    <a:pt x="2131" y="1578"/>
                    <a:pt x="3147" y="1737"/>
                  </a:cubicBezTo>
                  <a:cubicBezTo>
                    <a:pt x="4163" y="1896"/>
                    <a:pt x="5227" y="2087"/>
                    <a:pt x="6386" y="2785"/>
                  </a:cubicBezTo>
                  <a:cubicBezTo>
                    <a:pt x="7545" y="3484"/>
                    <a:pt x="9164" y="4912"/>
                    <a:pt x="10100" y="5928"/>
                  </a:cubicBezTo>
                  <a:cubicBezTo>
                    <a:pt x="11037" y="6944"/>
                    <a:pt x="11354" y="7738"/>
                    <a:pt x="12005" y="8881"/>
                  </a:cubicBezTo>
                  <a:cubicBezTo>
                    <a:pt x="12656" y="10024"/>
                    <a:pt x="13196" y="10833"/>
                    <a:pt x="14006" y="12786"/>
                  </a:cubicBezTo>
                  <a:cubicBezTo>
                    <a:pt x="14816" y="14739"/>
                    <a:pt x="15990" y="17835"/>
                    <a:pt x="16863" y="20597"/>
                  </a:cubicBezTo>
                  <a:cubicBezTo>
                    <a:pt x="17736" y="23359"/>
                    <a:pt x="18561" y="26614"/>
                    <a:pt x="19244" y="29360"/>
                  </a:cubicBezTo>
                  <a:cubicBezTo>
                    <a:pt x="19927" y="32106"/>
                    <a:pt x="20372" y="34376"/>
                    <a:pt x="20959" y="37075"/>
                  </a:cubicBezTo>
                  <a:cubicBezTo>
                    <a:pt x="21547" y="39774"/>
                    <a:pt x="22245" y="43060"/>
                    <a:pt x="22769" y="45552"/>
                  </a:cubicBezTo>
                  <a:cubicBezTo>
                    <a:pt x="23293" y="48044"/>
                    <a:pt x="23388" y="48854"/>
                    <a:pt x="24102" y="52029"/>
                  </a:cubicBezTo>
                  <a:cubicBezTo>
                    <a:pt x="24816" y="55204"/>
                    <a:pt x="26118" y="61125"/>
                    <a:pt x="27055" y="64602"/>
                  </a:cubicBezTo>
                  <a:cubicBezTo>
                    <a:pt x="27992" y="68079"/>
                    <a:pt x="28801" y="70587"/>
                    <a:pt x="29722" y="72889"/>
                  </a:cubicBezTo>
                  <a:cubicBezTo>
                    <a:pt x="30643" y="75191"/>
                    <a:pt x="31722" y="77033"/>
                    <a:pt x="32579" y="78414"/>
                  </a:cubicBezTo>
                  <a:cubicBezTo>
                    <a:pt x="33436" y="79795"/>
                    <a:pt x="34008" y="80494"/>
                    <a:pt x="34865" y="81176"/>
                  </a:cubicBezTo>
                  <a:cubicBezTo>
                    <a:pt x="35722" y="81859"/>
                    <a:pt x="36675" y="82382"/>
                    <a:pt x="37723" y="82509"/>
                  </a:cubicBezTo>
                  <a:cubicBezTo>
                    <a:pt x="38771" y="82636"/>
                    <a:pt x="39977" y="82478"/>
                    <a:pt x="41152" y="81938"/>
                  </a:cubicBezTo>
                  <a:cubicBezTo>
                    <a:pt x="42327" y="81398"/>
                    <a:pt x="44104" y="80097"/>
                    <a:pt x="44771" y="79271"/>
                  </a:cubicBezTo>
                  <a:cubicBezTo>
                    <a:pt x="45438" y="78446"/>
                    <a:pt x="45660" y="76953"/>
                    <a:pt x="45152" y="76985"/>
                  </a:cubicBezTo>
                  <a:cubicBezTo>
                    <a:pt x="44644" y="77017"/>
                    <a:pt x="43025" y="79064"/>
                    <a:pt x="41723" y="79461"/>
                  </a:cubicBezTo>
                  <a:cubicBezTo>
                    <a:pt x="40421" y="79858"/>
                    <a:pt x="38850" y="80446"/>
                    <a:pt x="37342" y="79366"/>
                  </a:cubicBezTo>
                  <a:cubicBezTo>
                    <a:pt x="35834" y="78287"/>
                    <a:pt x="34580" y="78270"/>
                    <a:pt x="32675" y="72984"/>
                  </a:cubicBezTo>
                  <a:cubicBezTo>
                    <a:pt x="30770" y="67698"/>
                    <a:pt x="27960" y="56094"/>
                    <a:pt x="25912" y="47648"/>
                  </a:cubicBezTo>
                  <a:cubicBezTo>
                    <a:pt x="23864" y="39203"/>
                    <a:pt x="22149" y="29074"/>
                    <a:pt x="20387" y="22311"/>
                  </a:cubicBezTo>
                  <a:cubicBezTo>
                    <a:pt x="18625" y="15548"/>
                    <a:pt x="17133" y="10754"/>
                    <a:pt x="15339" y="7071"/>
                  </a:cubicBezTo>
                  <a:cubicBezTo>
                    <a:pt x="13545" y="3388"/>
                    <a:pt x="12132" y="1086"/>
                    <a:pt x="9624" y="213"/>
                  </a:cubicBezTo>
                  <a:cubicBezTo>
                    <a:pt x="7116" y="-660"/>
                    <a:pt x="1370" y="1579"/>
                    <a:pt x="290" y="1833"/>
                  </a:cubicBezTo>
                  <a:close/>
                </a:path>
              </a:pathLst>
            </a:custGeom>
            <a:solidFill>
              <a:srgbClr val="2E2D2D">
                <a:alpha val="30360"/>
              </a:srgbClr>
            </a:solidFill>
            <a:ln>
              <a:noFill/>
            </a:ln>
          </p:spPr>
        </p:sp>
        <p:sp>
          <p:nvSpPr>
            <p:cNvPr id="312" name="Google Shape;312;p7"/>
            <p:cNvSpPr/>
            <p:nvPr/>
          </p:nvSpPr>
          <p:spPr>
            <a:xfrm>
              <a:off x="4966376" y="396497"/>
              <a:ext cx="1443325" cy="740750"/>
            </a:xfrm>
            <a:custGeom>
              <a:avLst/>
              <a:gdLst/>
              <a:ahLst/>
              <a:cxnLst/>
              <a:rect l="l" t="t" r="r" b="b"/>
              <a:pathLst>
                <a:path w="57733" h="29630" extrusionOk="0">
                  <a:moveTo>
                    <a:pt x="132" y="1761"/>
                  </a:moveTo>
                  <a:cubicBezTo>
                    <a:pt x="-678" y="2047"/>
                    <a:pt x="3021" y="1618"/>
                    <a:pt x="4418" y="1761"/>
                  </a:cubicBezTo>
                  <a:cubicBezTo>
                    <a:pt x="5815" y="1904"/>
                    <a:pt x="7244" y="2175"/>
                    <a:pt x="8514" y="2619"/>
                  </a:cubicBezTo>
                  <a:cubicBezTo>
                    <a:pt x="9784" y="3064"/>
                    <a:pt x="10641" y="3587"/>
                    <a:pt x="12038" y="4428"/>
                  </a:cubicBezTo>
                  <a:cubicBezTo>
                    <a:pt x="13435" y="5269"/>
                    <a:pt x="14975" y="6000"/>
                    <a:pt x="16896" y="7667"/>
                  </a:cubicBezTo>
                  <a:cubicBezTo>
                    <a:pt x="18817" y="9334"/>
                    <a:pt x="21579" y="12398"/>
                    <a:pt x="23563" y="14430"/>
                  </a:cubicBezTo>
                  <a:cubicBezTo>
                    <a:pt x="25547" y="16462"/>
                    <a:pt x="27056" y="18208"/>
                    <a:pt x="28802" y="19859"/>
                  </a:cubicBezTo>
                  <a:cubicBezTo>
                    <a:pt x="30548" y="21510"/>
                    <a:pt x="32295" y="23066"/>
                    <a:pt x="34041" y="24336"/>
                  </a:cubicBezTo>
                  <a:cubicBezTo>
                    <a:pt x="35787" y="25606"/>
                    <a:pt x="37566" y="26670"/>
                    <a:pt x="39280" y="27479"/>
                  </a:cubicBezTo>
                  <a:cubicBezTo>
                    <a:pt x="40995" y="28289"/>
                    <a:pt x="42280" y="28844"/>
                    <a:pt x="44328" y="29193"/>
                  </a:cubicBezTo>
                  <a:cubicBezTo>
                    <a:pt x="46376" y="29542"/>
                    <a:pt x="49360" y="29685"/>
                    <a:pt x="51567" y="29574"/>
                  </a:cubicBezTo>
                  <a:cubicBezTo>
                    <a:pt x="53774" y="29463"/>
                    <a:pt x="57012" y="28829"/>
                    <a:pt x="57568" y="28527"/>
                  </a:cubicBezTo>
                  <a:cubicBezTo>
                    <a:pt x="58124" y="28226"/>
                    <a:pt x="56870" y="28067"/>
                    <a:pt x="54901" y="27765"/>
                  </a:cubicBezTo>
                  <a:cubicBezTo>
                    <a:pt x="52933" y="27463"/>
                    <a:pt x="48758" y="27416"/>
                    <a:pt x="45757" y="26717"/>
                  </a:cubicBezTo>
                  <a:cubicBezTo>
                    <a:pt x="42757" y="26019"/>
                    <a:pt x="39835" y="25447"/>
                    <a:pt x="36898" y="23574"/>
                  </a:cubicBezTo>
                  <a:cubicBezTo>
                    <a:pt x="33961" y="21701"/>
                    <a:pt x="31469" y="18795"/>
                    <a:pt x="28135" y="15477"/>
                  </a:cubicBezTo>
                  <a:cubicBezTo>
                    <a:pt x="24801" y="12159"/>
                    <a:pt x="20039" y="6238"/>
                    <a:pt x="16896" y="3666"/>
                  </a:cubicBezTo>
                  <a:cubicBezTo>
                    <a:pt x="13753" y="1094"/>
                    <a:pt x="12070" y="365"/>
                    <a:pt x="9276" y="47"/>
                  </a:cubicBezTo>
                  <a:cubicBezTo>
                    <a:pt x="6482" y="-270"/>
                    <a:pt x="942" y="1475"/>
                    <a:pt x="132" y="1761"/>
                  </a:cubicBezTo>
                  <a:close/>
                </a:path>
              </a:pathLst>
            </a:custGeom>
            <a:solidFill>
              <a:srgbClr val="2E2D2D">
                <a:alpha val="30360"/>
              </a:srgbClr>
            </a:solidFill>
            <a:ln>
              <a:noFill/>
            </a:ln>
          </p:spPr>
        </p:sp>
        <p:sp>
          <p:nvSpPr>
            <p:cNvPr id="313" name="Google Shape;313;p7"/>
            <p:cNvSpPr/>
            <p:nvPr/>
          </p:nvSpPr>
          <p:spPr>
            <a:xfrm>
              <a:off x="3502423" y="778328"/>
              <a:ext cx="841275" cy="150350"/>
            </a:xfrm>
            <a:custGeom>
              <a:avLst/>
              <a:gdLst/>
              <a:ahLst/>
              <a:cxnLst/>
              <a:rect l="l" t="t" r="r" b="b"/>
              <a:pathLst>
                <a:path w="33651" h="6014" extrusionOk="0">
                  <a:moveTo>
                    <a:pt x="111" y="2109"/>
                  </a:moveTo>
                  <a:cubicBezTo>
                    <a:pt x="333" y="1950"/>
                    <a:pt x="2111" y="855"/>
                    <a:pt x="3921" y="585"/>
                  </a:cubicBezTo>
                  <a:cubicBezTo>
                    <a:pt x="5731" y="315"/>
                    <a:pt x="8382" y="14"/>
                    <a:pt x="10970" y="490"/>
                  </a:cubicBezTo>
                  <a:cubicBezTo>
                    <a:pt x="13558" y="966"/>
                    <a:pt x="17018" y="3030"/>
                    <a:pt x="19447" y="3443"/>
                  </a:cubicBezTo>
                  <a:cubicBezTo>
                    <a:pt x="21876" y="3856"/>
                    <a:pt x="23209" y="3539"/>
                    <a:pt x="25543" y="2967"/>
                  </a:cubicBezTo>
                  <a:cubicBezTo>
                    <a:pt x="27877" y="2396"/>
                    <a:pt x="32560" y="125"/>
                    <a:pt x="33449" y="14"/>
                  </a:cubicBezTo>
                  <a:cubicBezTo>
                    <a:pt x="34338" y="-97"/>
                    <a:pt x="31877" y="1570"/>
                    <a:pt x="30877" y="2300"/>
                  </a:cubicBezTo>
                  <a:cubicBezTo>
                    <a:pt x="29877" y="3030"/>
                    <a:pt x="28623" y="3839"/>
                    <a:pt x="27448" y="4395"/>
                  </a:cubicBezTo>
                  <a:cubicBezTo>
                    <a:pt x="26273" y="4951"/>
                    <a:pt x="25066" y="5380"/>
                    <a:pt x="23828" y="5634"/>
                  </a:cubicBezTo>
                  <a:cubicBezTo>
                    <a:pt x="22590" y="5888"/>
                    <a:pt x="21510" y="6110"/>
                    <a:pt x="20018" y="5919"/>
                  </a:cubicBezTo>
                  <a:cubicBezTo>
                    <a:pt x="18526" y="5729"/>
                    <a:pt x="16399" y="5031"/>
                    <a:pt x="14875" y="4491"/>
                  </a:cubicBezTo>
                  <a:cubicBezTo>
                    <a:pt x="13351" y="3951"/>
                    <a:pt x="12319" y="3157"/>
                    <a:pt x="10874" y="2681"/>
                  </a:cubicBezTo>
                  <a:cubicBezTo>
                    <a:pt x="9429" y="2205"/>
                    <a:pt x="7588" y="1824"/>
                    <a:pt x="6207" y="1633"/>
                  </a:cubicBezTo>
                  <a:cubicBezTo>
                    <a:pt x="4826" y="1443"/>
                    <a:pt x="3604" y="1459"/>
                    <a:pt x="2588" y="1538"/>
                  </a:cubicBezTo>
                  <a:cubicBezTo>
                    <a:pt x="1572" y="1617"/>
                    <a:pt x="-111" y="2268"/>
                    <a:pt x="111" y="2109"/>
                  </a:cubicBezTo>
                  <a:close/>
                </a:path>
              </a:pathLst>
            </a:custGeom>
            <a:solidFill>
              <a:srgbClr val="2E2D2D">
                <a:alpha val="30360"/>
              </a:srgbClr>
            </a:solidFill>
            <a:ln>
              <a:noFill/>
            </a:ln>
          </p:spPr>
        </p:sp>
        <p:sp>
          <p:nvSpPr>
            <p:cNvPr id="314" name="Google Shape;314;p7"/>
            <p:cNvSpPr/>
            <p:nvPr/>
          </p:nvSpPr>
          <p:spPr>
            <a:xfrm>
              <a:off x="648884" y="716905"/>
              <a:ext cx="1968350" cy="1191650"/>
            </a:xfrm>
            <a:custGeom>
              <a:avLst/>
              <a:gdLst/>
              <a:ahLst/>
              <a:cxnLst/>
              <a:rect l="l" t="t" r="r" b="b"/>
              <a:pathLst>
                <a:path w="78734" h="47666" extrusionOk="0">
                  <a:moveTo>
                    <a:pt x="48" y="1518"/>
                  </a:moveTo>
                  <a:cubicBezTo>
                    <a:pt x="-142" y="1264"/>
                    <a:pt x="5477" y="486"/>
                    <a:pt x="8049" y="280"/>
                  </a:cubicBezTo>
                  <a:cubicBezTo>
                    <a:pt x="10621" y="74"/>
                    <a:pt x="13193" y="-212"/>
                    <a:pt x="15479" y="280"/>
                  </a:cubicBezTo>
                  <a:cubicBezTo>
                    <a:pt x="17765" y="772"/>
                    <a:pt x="18971" y="677"/>
                    <a:pt x="21765" y="3233"/>
                  </a:cubicBezTo>
                  <a:cubicBezTo>
                    <a:pt x="24559" y="5789"/>
                    <a:pt x="28417" y="10837"/>
                    <a:pt x="32243" y="15615"/>
                  </a:cubicBezTo>
                  <a:cubicBezTo>
                    <a:pt x="36069" y="20393"/>
                    <a:pt x="41038" y="27712"/>
                    <a:pt x="44721" y="31903"/>
                  </a:cubicBezTo>
                  <a:cubicBezTo>
                    <a:pt x="48404" y="36094"/>
                    <a:pt x="51293" y="38999"/>
                    <a:pt x="54341" y="40761"/>
                  </a:cubicBezTo>
                  <a:cubicBezTo>
                    <a:pt x="57389" y="42523"/>
                    <a:pt x="59961" y="42524"/>
                    <a:pt x="63009" y="42476"/>
                  </a:cubicBezTo>
                  <a:cubicBezTo>
                    <a:pt x="66057" y="42429"/>
                    <a:pt x="70026" y="41286"/>
                    <a:pt x="72629" y="40476"/>
                  </a:cubicBezTo>
                  <a:cubicBezTo>
                    <a:pt x="75233" y="39666"/>
                    <a:pt x="78043" y="37682"/>
                    <a:pt x="78630" y="37618"/>
                  </a:cubicBezTo>
                  <a:cubicBezTo>
                    <a:pt x="79217" y="37555"/>
                    <a:pt x="77090" y="39238"/>
                    <a:pt x="76153" y="40095"/>
                  </a:cubicBezTo>
                  <a:cubicBezTo>
                    <a:pt x="75216" y="40952"/>
                    <a:pt x="74058" y="41984"/>
                    <a:pt x="73010" y="42762"/>
                  </a:cubicBezTo>
                  <a:cubicBezTo>
                    <a:pt x="71962" y="43540"/>
                    <a:pt x="70883" y="44191"/>
                    <a:pt x="69867" y="44762"/>
                  </a:cubicBezTo>
                  <a:cubicBezTo>
                    <a:pt x="68851" y="45334"/>
                    <a:pt x="67914" y="45794"/>
                    <a:pt x="66914" y="46191"/>
                  </a:cubicBezTo>
                  <a:cubicBezTo>
                    <a:pt x="65914" y="46588"/>
                    <a:pt x="64961" y="46905"/>
                    <a:pt x="63866" y="47143"/>
                  </a:cubicBezTo>
                  <a:cubicBezTo>
                    <a:pt x="62771" y="47381"/>
                    <a:pt x="61755" y="47714"/>
                    <a:pt x="60342" y="47619"/>
                  </a:cubicBezTo>
                  <a:cubicBezTo>
                    <a:pt x="58929" y="47524"/>
                    <a:pt x="56881" y="47064"/>
                    <a:pt x="55389" y="46572"/>
                  </a:cubicBezTo>
                  <a:cubicBezTo>
                    <a:pt x="53897" y="46080"/>
                    <a:pt x="52849" y="45540"/>
                    <a:pt x="51388" y="44667"/>
                  </a:cubicBezTo>
                  <a:cubicBezTo>
                    <a:pt x="49928" y="43794"/>
                    <a:pt x="48658" y="43159"/>
                    <a:pt x="46626" y="41333"/>
                  </a:cubicBezTo>
                  <a:cubicBezTo>
                    <a:pt x="44594" y="39507"/>
                    <a:pt x="41863" y="36856"/>
                    <a:pt x="39196" y="33713"/>
                  </a:cubicBezTo>
                  <a:cubicBezTo>
                    <a:pt x="36529" y="30570"/>
                    <a:pt x="33116" y="25823"/>
                    <a:pt x="30624" y="22473"/>
                  </a:cubicBezTo>
                  <a:cubicBezTo>
                    <a:pt x="28132" y="19123"/>
                    <a:pt x="26084" y="15980"/>
                    <a:pt x="24242" y="13615"/>
                  </a:cubicBezTo>
                  <a:cubicBezTo>
                    <a:pt x="22401" y="11250"/>
                    <a:pt x="20861" y="9646"/>
                    <a:pt x="19575" y="8281"/>
                  </a:cubicBezTo>
                  <a:cubicBezTo>
                    <a:pt x="18289" y="6916"/>
                    <a:pt x="17686" y="6377"/>
                    <a:pt x="16527" y="5424"/>
                  </a:cubicBezTo>
                  <a:cubicBezTo>
                    <a:pt x="15368" y="4472"/>
                    <a:pt x="13844" y="3169"/>
                    <a:pt x="12621" y="2566"/>
                  </a:cubicBezTo>
                  <a:cubicBezTo>
                    <a:pt x="11399" y="1963"/>
                    <a:pt x="11288" y="1979"/>
                    <a:pt x="9192" y="1804"/>
                  </a:cubicBezTo>
                  <a:cubicBezTo>
                    <a:pt x="7097" y="1629"/>
                    <a:pt x="239" y="1772"/>
                    <a:pt x="48" y="1518"/>
                  </a:cubicBezTo>
                  <a:close/>
                </a:path>
              </a:pathLst>
            </a:custGeom>
            <a:solidFill>
              <a:srgbClr val="2E2D2D">
                <a:alpha val="30360"/>
              </a:srgbClr>
            </a:solidFill>
            <a:ln>
              <a:noFill/>
            </a:ln>
          </p:spPr>
        </p:sp>
        <p:sp>
          <p:nvSpPr>
            <p:cNvPr id="315" name="Google Shape;315;p7"/>
            <p:cNvSpPr/>
            <p:nvPr/>
          </p:nvSpPr>
          <p:spPr>
            <a:xfrm>
              <a:off x="6964691" y="451516"/>
              <a:ext cx="770800" cy="291825"/>
            </a:xfrm>
            <a:custGeom>
              <a:avLst/>
              <a:gdLst/>
              <a:ahLst/>
              <a:cxnLst/>
              <a:rect l="l" t="t" r="r" b="b"/>
              <a:pathLst>
                <a:path w="30832" h="11673" extrusionOk="0">
                  <a:moveTo>
                    <a:pt x="399" y="5085"/>
                  </a:moveTo>
                  <a:cubicBezTo>
                    <a:pt x="1209" y="5022"/>
                    <a:pt x="3463" y="3196"/>
                    <a:pt x="6400" y="2704"/>
                  </a:cubicBezTo>
                  <a:cubicBezTo>
                    <a:pt x="9337" y="2212"/>
                    <a:pt x="14656" y="1624"/>
                    <a:pt x="18021" y="2132"/>
                  </a:cubicBezTo>
                  <a:cubicBezTo>
                    <a:pt x="21387" y="2640"/>
                    <a:pt x="24466" y="4165"/>
                    <a:pt x="26593" y="5752"/>
                  </a:cubicBezTo>
                  <a:cubicBezTo>
                    <a:pt x="28720" y="7340"/>
                    <a:pt x="30594" y="11689"/>
                    <a:pt x="30784" y="11657"/>
                  </a:cubicBezTo>
                  <a:cubicBezTo>
                    <a:pt x="30975" y="11625"/>
                    <a:pt x="29800" y="7450"/>
                    <a:pt x="27736" y="5561"/>
                  </a:cubicBezTo>
                  <a:cubicBezTo>
                    <a:pt x="25672" y="3672"/>
                    <a:pt x="21561" y="1100"/>
                    <a:pt x="18402" y="322"/>
                  </a:cubicBezTo>
                  <a:cubicBezTo>
                    <a:pt x="15243" y="-456"/>
                    <a:pt x="11591" y="434"/>
                    <a:pt x="8781" y="894"/>
                  </a:cubicBezTo>
                  <a:cubicBezTo>
                    <a:pt x="5971" y="1355"/>
                    <a:pt x="2939" y="2387"/>
                    <a:pt x="1542" y="3085"/>
                  </a:cubicBezTo>
                  <a:cubicBezTo>
                    <a:pt x="145" y="3784"/>
                    <a:pt x="-411" y="5149"/>
                    <a:pt x="399" y="5085"/>
                  </a:cubicBezTo>
                  <a:close/>
                </a:path>
              </a:pathLst>
            </a:custGeom>
            <a:solidFill>
              <a:srgbClr val="FFFFFF">
                <a:alpha val="83930"/>
              </a:srgbClr>
            </a:solidFill>
            <a:ln>
              <a:noFill/>
            </a:ln>
          </p:spPr>
        </p:sp>
        <p:sp>
          <p:nvSpPr>
            <p:cNvPr id="316" name="Google Shape;316;p7"/>
            <p:cNvSpPr/>
            <p:nvPr/>
          </p:nvSpPr>
          <p:spPr>
            <a:xfrm>
              <a:off x="7748402" y="787439"/>
              <a:ext cx="362050" cy="1527675"/>
            </a:xfrm>
            <a:custGeom>
              <a:avLst/>
              <a:gdLst/>
              <a:ahLst/>
              <a:cxnLst/>
              <a:rect l="l" t="t" r="r" b="b"/>
              <a:pathLst>
                <a:path w="14482" h="61107" extrusionOk="0">
                  <a:moveTo>
                    <a:pt x="8" y="125"/>
                  </a:moveTo>
                  <a:cubicBezTo>
                    <a:pt x="135" y="1554"/>
                    <a:pt x="4406" y="19001"/>
                    <a:pt x="6104" y="26224"/>
                  </a:cubicBezTo>
                  <a:cubicBezTo>
                    <a:pt x="7803" y="33447"/>
                    <a:pt x="8834" y="37749"/>
                    <a:pt x="10199" y="43464"/>
                  </a:cubicBezTo>
                  <a:cubicBezTo>
                    <a:pt x="11564" y="49179"/>
                    <a:pt x="13755" y="58577"/>
                    <a:pt x="14295" y="60514"/>
                  </a:cubicBezTo>
                  <a:cubicBezTo>
                    <a:pt x="14835" y="62451"/>
                    <a:pt x="14041" y="58370"/>
                    <a:pt x="13438" y="55084"/>
                  </a:cubicBezTo>
                  <a:cubicBezTo>
                    <a:pt x="12835" y="51798"/>
                    <a:pt x="12025" y="47036"/>
                    <a:pt x="10676" y="40797"/>
                  </a:cubicBezTo>
                  <a:cubicBezTo>
                    <a:pt x="9327" y="34558"/>
                    <a:pt x="7120" y="24430"/>
                    <a:pt x="5342" y="17651"/>
                  </a:cubicBezTo>
                  <a:cubicBezTo>
                    <a:pt x="3564" y="10872"/>
                    <a:pt x="-119" y="-1304"/>
                    <a:pt x="8" y="125"/>
                  </a:cubicBezTo>
                  <a:close/>
                </a:path>
              </a:pathLst>
            </a:custGeom>
            <a:solidFill>
              <a:srgbClr val="FFFFFF">
                <a:alpha val="83930"/>
              </a:srgbClr>
            </a:solidFill>
            <a:ln>
              <a:noFill/>
            </a:ln>
          </p:spPr>
        </p:sp>
        <p:sp>
          <p:nvSpPr>
            <p:cNvPr id="317" name="Google Shape;317;p7"/>
            <p:cNvSpPr/>
            <p:nvPr/>
          </p:nvSpPr>
          <p:spPr>
            <a:xfrm>
              <a:off x="8119877" y="2356074"/>
              <a:ext cx="102975" cy="157250"/>
            </a:xfrm>
            <a:custGeom>
              <a:avLst/>
              <a:gdLst/>
              <a:ahLst/>
              <a:cxnLst/>
              <a:rect l="l" t="t" r="r" b="b"/>
              <a:pathLst>
                <a:path w="4119" h="6290" extrusionOk="0">
                  <a:moveTo>
                    <a:pt x="8" y="245"/>
                  </a:moveTo>
                  <a:cubicBezTo>
                    <a:pt x="40" y="753"/>
                    <a:pt x="801" y="2960"/>
                    <a:pt x="1341" y="3960"/>
                  </a:cubicBezTo>
                  <a:cubicBezTo>
                    <a:pt x="1881" y="4960"/>
                    <a:pt x="2802" y="6071"/>
                    <a:pt x="3246" y="6246"/>
                  </a:cubicBezTo>
                  <a:cubicBezTo>
                    <a:pt x="3691" y="6421"/>
                    <a:pt x="4357" y="5897"/>
                    <a:pt x="4008" y="5008"/>
                  </a:cubicBezTo>
                  <a:cubicBezTo>
                    <a:pt x="3659" y="4119"/>
                    <a:pt x="1818" y="1706"/>
                    <a:pt x="1151" y="912"/>
                  </a:cubicBezTo>
                  <a:cubicBezTo>
                    <a:pt x="484" y="118"/>
                    <a:pt x="-24" y="-263"/>
                    <a:pt x="8" y="245"/>
                  </a:cubicBezTo>
                  <a:close/>
                </a:path>
              </a:pathLst>
            </a:custGeom>
            <a:solidFill>
              <a:srgbClr val="FFFFFF">
                <a:alpha val="83930"/>
              </a:srgbClr>
            </a:solidFill>
            <a:ln>
              <a:noFill/>
            </a:ln>
          </p:spPr>
        </p:sp>
        <p:sp>
          <p:nvSpPr>
            <p:cNvPr id="318" name="Google Shape;318;p7"/>
            <p:cNvSpPr/>
            <p:nvPr/>
          </p:nvSpPr>
          <p:spPr>
            <a:xfrm>
              <a:off x="8353425" y="1353535"/>
              <a:ext cx="339750" cy="1117525"/>
            </a:xfrm>
            <a:custGeom>
              <a:avLst/>
              <a:gdLst/>
              <a:ahLst/>
              <a:cxnLst/>
              <a:rect l="l" t="t" r="r" b="b"/>
              <a:pathLst>
                <a:path w="13590" h="44701" extrusionOk="0">
                  <a:moveTo>
                    <a:pt x="0" y="44538"/>
                  </a:moveTo>
                  <a:cubicBezTo>
                    <a:pt x="0" y="45014"/>
                    <a:pt x="1127" y="44491"/>
                    <a:pt x="2381" y="41776"/>
                  </a:cubicBezTo>
                  <a:cubicBezTo>
                    <a:pt x="3635" y="39061"/>
                    <a:pt x="5874" y="33981"/>
                    <a:pt x="7525" y="28250"/>
                  </a:cubicBezTo>
                  <a:cubicBezTo>
                    <a:pt x="9176" y="22519"/>
                    <a:pt x="11287" y="12090"/>
                    <a:pt x="12287" y="7391"/>
                  </a:cubicBezTo>
                  <a:cubicBezTo>
                    <a:pt x="13287" y="2692"/>
                    <a:pt x="13653" y="167"/>
                    <a:pt x="13526" y="56"/>
                  </a:cubicBezTo>
                  <a:cubicBezTo>
                    <a:pt x="13399" y="-55"/>
                    <a:pt x="12557" y="2755"/>
                    <a:pt x="11525" y="6724"/>
                  </a:cubicBezTo>
                  <a:cubicBezTo>
                    <a:pt x="10493" y="10693"/>
                    <a:pt x="8858" y="18503"/>
                    <a:pt x="7334" y="23869"/>
                  </a:cubicBezTo>
                  <a:cubicBezTo>
                    <a:pt x="5810" y="29235"/>
                    <a:pt x="3603" y="35473"/>
                    <a:pt x="2381" y="38918"/>
                  </a:cubicBezTo>
                  <a:cubicBezTo>
                    <a:pt x="1159" y="42363"/>
                    <a:pt x="0" y="44062"/>
                    <a:pt x="0" y="44538"/>
                  </a:cubicBezTo>
                  <a:close/>
                </a:path>
              </a:pathLst>
            </a:custGeom>
            <a:solidFill>
              <a:srgbClr val="FFFFFF">
                <a:alpha val="83930"/>
              </a:srgbClr>
            </a:solidFill>
            <a:ln>
              <a:noFill/>
            </a:ln>
          </p:spPr>
        </p:sp>
        <p:sp>
          <p:nvSpPr>
            <p:cNvPr id="319" name="Google Shape;319;p7"/>
            <p:cNvSpPr/>
            <p:nvPr/>
          </p:nvSpPr>
          <p:spPr>
            <a:xfrm>
              <a:off x="8720389" y="592230"/>
              <a:ext cx="405075" cy="633750"/>
            </a:xfrm>
            <a:custGeom>
              <a:avLst/>
              <a:gdLst/>
              <a:ahLst/>
              <a:cxnLst/>
              <a:rect l="l" t="t" r="r" b="b"/>
              <a:pathLst>
                <a:path w="16203" h="25350" extrusionOk="0">
                  <a:moveTo>
                    <a:pt x="16087" y="28"/>
                  </a:moveTo>
                  <a:cubicBezTo>
                    <a:pt x="16548" y="-83"/>
                    <a:pt x="10912" y="838"/>
                    <a:pt x="8753" y="3457"/>
                  </a:cubicBezTo>
                  <a:cubicBezTo>
                    <a:pt x="6594" y="6077"/>
                    <a:pt x="4483" y="12157"/>
                    <a:pt x="3133" y="15745"/>
                  </a:cubicBezTo>
                  <a:cubicBezTo>
                    <a:pt x="1784" y="19333"/>
                    <a:pt x="1101" y="24016"/>
                    <a:pt x="656" y="24984"/>
                  </a:cubicBezTo>
                  <a:cubicBezTo>
                    <a:pt x="212" y="25952"/>
                    <a:pt x="-423" y="25032"/>
                    <a:pt x="466" y="21555"/>
                  </a:cubicBezTo>
                  <a:cubicBezTo>
                    <a:pt x="1355" y="18078"/>
                    <a:pt x="3387" y="7712"/>
                    <a:pt x="5990" y="4124"/>
                  </a:cubicBezTo>
                  <a:cubicBezTo>
                    <a:pt x="8594" y="536"/>
                    <a:pt x="15627" y="139"/>
                    <a:pt x="16087" y="28"/>
                  </a:cubicBezTo>
                  <a:close/>
                </a:path>
              </a:pathLst>
            </a:custGeom>
            <a:solidFill>
              <a:srgbClr val="FFFFFF">
                <a:alpha val="83930"/>
              </a:srgbClr>
            </a:solidFill>
            <a:ln>
              <a:noFill/>
            </a:ln>
          </p:spPr>
        </p:sp>
        <p:sp>
          <p:nvSpPr>
            <p:cNvPr id="320" name="Google Shape;320;p7"/>
            <p:cNvSpPr/>
            <p:nvPr/>
          </p:nvSpPr>
          <p:spPr>
            <a:xfrm>
              <a:off x="6293034" y="619516"/>
              <a:ext cx="648325" cy="410575"/>
            </a:xfrm>
            <a:custGeom>
              <a:avLst/>
              <a:gdLst/>
              <a:ahLst/>
              <a:cxnLst/>
              <a:rect l="l" t="t" r="r" b="b"/>
              <a:pathLst>
                <a:path w="25933" h="16423" extrusionOk="0">
                  <a:moveTo>
                    <a:pt x="25933" y="79"/>
                  </a:moveTo>
                  <a:cubicBezTo>
                    <a:pt x="25933" y="397"/>
                    <a:pt x="18821" y="6271"/>
                    <a:pt x="15932" y="8557"/>
                  </a:cubicBezTo>
                  <a:cubicBezTo>
                    <a:pt x="13043" y="10843"/>
                    <a:pt x="11169" y="12493"/>
                    <a:pt x="8597" y="13795"/>
                  </a:cubicBezTo>
                  <a:cubicBezTo>
                    <a:pt x="6025" y="15097"/>
                    <a:pt x="1644" y="16145"/>
                    <a:pt x="501" y="16367"/>
                  </a:cubicBezTo>
                  <a:cubicBezTo>
                    <a:pt x="-642" y="16589"/>
                    <a:pt x="485" y="15764"/>
                    <a:pt x="1739" y="15129"/>
                  </a:cubicBezTo>
                  <a:cubicBezTo>
                    <a:pt x="2993" y="14494"/>
                    <a:pt x="5661" y="13970"/>
                    <a:pt x="8026" y="12557"/>
                  </a:cubicBezTo>
                  <a:cubicBezTo>
                    <a:pt x="10392" y="11144"/>
                    <a:pt x="12948" y="8732"/>
                    <a:pt x="15932" y="6652"/>
                  </a:cubicBezTo>
                  <a:cubicBezTo>
                    <a:pt x="18917" y="4572"/>
                    <a:pt x="25933" y="-238"/>
                    <a:pt x="25933" y="79"/>
                  </a:cubicBezTo>
                  <a:close/>
                </a:path>
              </a:pathLst>
            </a:custGeom>
            <a:solidFill>
              <a:srgbClr val="FFFFFF">
                <a:alpha val="83930"/>
              </a:srgbClr>
            </a:solidFill>
            <a:ln>
              <a:noFill/>
            </a:ln>
          </p:spPr>
        </p:sp>
        <p:sp>
          <p:nvSpPr>
            <p:cNvPr id="321" name="Google Shape;321;p7"/>
            <p:cNvSpPr/>
            <p:nvPr/>
          </p:nvSpPr>
          <p:spPr>
            <a:xfrm>
              <a:off x="6017425" y="999428"/>
              <a:ext cx="180975" cy="44625"/>
            </a:xfrm>
            <a:custGeom>
              <a:avLst/>
              <a:gdLst/>
              <a:ahLst/>
              <a:cxnLst/>
              <a:rect l="l" t="t" r="r" b="b"/>
              <a:pathLst>
                <a:path w="7239" h="1785" extrusionOk="0">
                  <a:moveTo>
                    <a:pt x="7239" y="1647"/>
                  </a:moveTo>
                  <a:cubicBezTo>
                    <a:pt x="7239" y="1885"/>
                    <a:pt x="3969" y="1774"/>
                    <a:pt x="2762" y="1552"/>
                  </a:cubicBezTo>
                  <a:cubicBezTo>
                    <a:pt x="1556" y="1330"/>
                    <a:pt x="0" y="552"/>
                    <a:pt x="0" y="314"/>
                  </a:cubicBezTo>
                  <a:cubicBezTo>
                    <a:pt x="0" y="76"/>
                    <a:pt x="1556" y="-99"/>
                    <a:pt x="2762" y="123"/>
                  </a:cubicBezTo>
                  <a:cubicBezTo>
                    <a:pt x="3969" y="345"/>
                    <a:pt x="7239" y="1409"/>
                    <a:pt x="7239" y="1647"/>
                  </a:cubicBezTo>
                  <a:close/>
                </a:path>
              </a:pathLst>
            </a:custGeom>
            <a:solidFill>
              <a:srgbClr val="FFFFFF">
                <a:alpha val="83930"/>
              </a:srgbClr>
            </a:solidFill>
            <a:ln>
              <a:noFill/>
            </a:ln>
          </p:spPr>
        </p:sp>
        <p:sp>
          <p:nvSpPr>
            <p:cNvPr id="322" name="Google Shape;322;p7"/>
            <p:cNvSpPr/>
            <p:nvPr/>
          </p:nvSpPr>
          <p:spPr>
            <a:xfrm>
              <a:off x="5021297" y="311851"/>
              <a:ext cx="921600" cy="667200"/>
            </a:xfrm>
            <a:custGeom>
              <a:avLst/>
              <a:gdLst/>
              <a:ahLst/>
              <a:cxnLst/>
              <a:rect l="l" t="t" r="r" b="b"/>
              <a:pathLst>
                <a:path w="36864" h="26688" extrusionOk="0">
                  <a:moveTo>
                    <a:pt x="221" y="1528"/>
                  </a:moveTo>
                  <a:cubicBezTo>
                    <a:pt x="920" y="1782"/>
                    <a:pt x="4603" y="1147"/>
                    <a:pt x="6984" y="1528"/>
                  </a:cubicBezTo>
                  <a:cubicBezTo>
                    <a:pt x="9365" y="1909"/>
                    <a:pt x="11968" y="2115"/>
                    <a:pt x="14508" y="3814"/>
                  </a:cubicBezTo>
                  <a:cubicBezTo>
                    <a:pt x="17048" y="5513"/>
                    <a:pt x="19160" y="8434"/>
                    <a:pt x="22224" y="11720"/>
                  </a:cubicBezTo>
                  <a:cubicBezTo>
                    <a:pt x="25288" y="15006"/>
                    <a:pt x="30463" y="21071"/>
                    <a:pt x="32892" y="23531"/>
                  </a:cubicBezTo>
                  <a:cubicBezTo>
                    <a:pt x="35321" y="25992"/>
                    <a:pt x="37210" y="27182"/>
                    <a:pt x="36797" y="26483"/>
                  </a:cubicBezTo>
                  <a:cubicBezTo>
                    <a:pt x="36384" y="25785"/>
                    <a:pt x="33336" y="22642"/>
                    <a:pt x="30415" y="19340"/>
                  </a:cubicBezTo>
                  <a:cubicBezTo>
                    <a:pt x="27494" y="16038"/>
                    <a:pt x="22097" y="9656"/>
                    <a:pt x="19271" y="6671"/>
                  </a:cubicBezTo>
                  <a:cubicBezTo>
                    <a:pt x="16445" y="3687"/>
                    <a:pt x="16207" y="2544"/>
                    <a:pt x="13461" y="1433"/>
                  </a:cubicBezTo>
                  <a:cubicBezTo>
                    <a:pt x="10715" y="322"/>
                    <a:pt x="5000" y="-12"/>
                    <a:pt x="2793" y="4"/>
                  </a:cubicBezTo>
                  <a:cubicBezTo>
                    <a:pt x="586" y="20"/>
                    <a:pt x="-477" y="1274"/>
                    <a:pt x="221" y="1528"/>
                  </a:cubicBezTo>
                  <a:close/>
                </a:path>
              </a:pathLst>
            </a:custGeom>
            <a:solidFill>
              <a:srgbClr val="FFFFFF">
                <a:alpha val="83930"/>
              </a:srgbClr>
            </a:solidFill>
            <a:ln>
              <a:noFill/>
            </a:ln>
          </p:spPr>
        </p:sp>
        <p:sp>
          <p:nvSpPr>
            <p:cNvPr id="323" name="Google Shape;323;p7"/>
            <p:cNvSpPr/>
            <p:nvPr/>
          </p:nvSpPr>
          <p:spPr>
            <a:xfrm>
              <a:off x="4182164" y="369896"/>
              <a:ext cx="758675" cy="425850"/>
            </a:xfrm>
            <a:custGeom>
              <a:avLst/>
              <a:gdLst/>
              <a:ahLst/>
              <a:cxnLst/>
              <a:rect l="l" t="t" r="r" b="b"/>
              <a:pathLst>
                <a:path w="30347" h="17034" extrusionOk="0">
                  <a:moveTo>
                    <a:pt x="29976" y="444"/>
                  </a:moveTo>
                  <a:cubicBezTo>
                    <a:pt x="28881" y="952"/>
                    <a:pt x="24071" y="1953"/>
                    <a:pt x="21118" y="3302"/>
                  </a:cubicBezTo>
                  <a:cubicBezTo>
                    <a:pt x="18165" y="4651"/>
                    <a:pt x="14974" y="6651"/>
                    <a:pt x="12259" y="8540"/>
                  </a:cubicBezTo>
                  <a:cubicBezTo>
                    <a:pt x="9544" y="10429"/>
                    <a:pt x="6862" y="13223"/>
                    <a:pt x="4830" y="14636"/>
                  </a:cubicBezTo>
                  <a:cubicBezTo>
                    <a:pt x="2798" y="16049"/>
                    <a:pt x="337" y="17050"/>
                    <a:pt x="67" y="17018"/>
                  </a:cubicBezTo>
                  <a:cubicBezTo>
                    <a:pt x="-203" y="16986"/>
                    <a:pt x="1354" y="15986"/>
                    <a:pt x="3211" y="14446"/>
                  </a:cubicBezTo>
                  <a:cubicBezTo>
                    <a:pt x="5069" y="12906"/>
                    <a:pt x="8386" y="9762"/>
                    <a:pt x="11212" y="7778"/>
                  </a:cubicBezTo>
                  <a:cubicBezTo>
                    <a:pt x="14038" y="5794"/>
                    <a:pt x="17419" y="3794"/>
                    <a:pt x="20165" y="2540"/>
                  </a:cubicBezTo>
                  <a:cubicBezTo>
                    <a:pt x="22911" y="1286"/>
                    <a:pt x="26055" y="603"/>
                    <a:pt x="27690" y="254"/>
                  </a:cubicBezTo>
                  <a:cubicBezTo>
                    <a:pt x="29325" y="-95"/>
                    <a:pt x="31071" y="-64"/>
                    <a:pt x="29976" y="444"/>
                  </a:cubicBezTo>
                  <a:close/>
                </a:path>
              </a:pathLst>
            </a:custGeom>
            <a:solidFill>
              <a:srgbClr val="FFFFFF">
                <a:alpha val="83930"/>
              </a:srgbClr>
            </a:solidFill>
            <a:ln>
              <a:noFill/>
            </a:ln>
          </p:spPr>
        </p:sp>
        <p:sp>
          <p:nvSpPr>
            <p:cNvPr id="324" name="Google Shape;324;p7"/>
            <p:cNvSpPr/>
            <p:nvPr/>
          </p:nvSpPr>
          <p:spPr>
            <a:xfrm>
              <a:off x="2711406" y="698114"/>
              <a:ext cx="1325125" cy="753800"/>
            </a:xfrm>
            <a:custGeom>
              <a:avLst/>
              <a:gdLst/>
              <a:ahLst/>
              <a:cxnLst/>
              <a:rect l="l" t="t" r="r" b="b"/>
              <a:pathLst>
                <a:path w="53005" h="30152" extrusionOk="0">
                  <a:moveTo>
                    <a:pt x="52993" y="5413"/>
                  </a:moveTo>
                  <a:cubicBezTo>
                    <a:pt x="53041" y="5651"/>
                    <a:pt x="47246" y="3143"/>
                    <a:pt x="44706" y="2460"/>
                  </a:cubicBezTo>
                  <a:cubicBezTo>
                    <a:pt x="42166" y="1777"/>
                    <a:pt x="40722" y="1142"/>
                    <a:pt x="37753" y="1317"/>
                  </a:cubicBezTo>
                  <a:cubicBezTo>
                    <a:pt x="34784" y="1492"/>
                    <a:pt x="29942" y="2333"/>
                    <a:pt x="26894" y="3508"/>
                  </a:cubicBezTo>
                  <a:cubicBezTo>
                    <a:pt x="23846" y="4683"/>
                    <a:pt x="21862" y="6460"/>
                    <a:pt x="19465" y="8365"/>
                  </a:cubicBezTo>
                  <a:cubicBezTo>
                    <a:pt x="17068" y="10270"/>
                    <a:pt x="15719" y="11334"/>
                    <a:pt x="12512" y="14938"/>
                  </a:cubicBezTo>
                  <a:cubicBezTo>
                    <a:pt x="9305" y="18542"/>
                    <a:pt x="1367" y="28892"/>
                    <a:pt x="224" y="29987"/>
                  </a:cubicBezTo>
                  <a:cubicBezTo>
                    <a:pt x="-919" y="31082"/>
                    <a:pt x="2654" y="25209"/>
                    <a:pt x="5654" y="21510"/>
                  </a:cubicBezTo>
                  <a:cubicBezTo>
                    <a:pt x="8655" y="17811"/>
                    <a:pt x="14782" y="10985"/>
                    <a:pt x="18227" y="7794"/>
                  </a:cubicBezTo>
                  <a:cubicBezTo>
                    <a:pt x="21672" y="4603"/>
                    <a:pt x="23243" y="3651"/>
                    <a:pt x="26323" y="2365"/>
                  </a:cubicBezTo>
                  <a:cubicBezTo>
                    <a:pt x="29403" y="1079"/>
                    <a:pt x="33689" y="301"/>
                    <a:pt x="36705" y="79"/>
                  </a:cubicBezTo>
                  <a:cubicBezTo>
                    <a:pt x="39721" y="-143"/>
                    <a:pt x="41705" y="142"/>
                    <a:pt x="44420" y="1031"/>
                  </a:cubicBezTo>
                  <a:cubicBezTo>
                    <a:pt x="47135" y="1920"/>
                    <a:pt x="52945" y="5175"/>
                    <a:pt x="52993" y="5413"/>
                  </a:cubicBezTo>
                  <a:close/>
                </a:path>
              </a:pathLst>
            </a:custGeom>
            <a:solidFill>
              <a:srgbClr val="FFFFFF">
                <a:alpha val="83930"/>
              </a:srgbClr>
            </a:solidFill>
            <a:ln>
              <a:noFill/>
            </a:ln>
          </p:spPr>
        </p:sp>
        <p:sp>
          <p:nvSpPr>
            <p:cNvPr id="325" name="Google Shape;325;p7"/>
            <p:cNvSpPr/>
            <p:nvPr/>
          </p:nvSpPr>
          <p:spPr>
            <a:xfrm>
              <a:off x="2331870" y="1505639"/>
              <a:ext cx="337450" cy="202925"/>
            </a:xfrm>
            <a:custGeom>
              <a:avLst/>
              <a:gdLst/>
              <a:ahLst/>
              <a:cxnLst/>
              <a:rect l="l" t="t" r="r" b="b"/>
              <a:pathLst>
                <a:path w="13498" h="8117" extrusionOk="0">
                  <a:moveTo>
                    <a:pt x="13405" y="67"/>
                  </a:moveTo>
                  <a:cubicBezTo>
                    <a:pt x="13929" y="337"/>
                    <a:pt x="11993" y="2607"/>
                    <a:pt x="10548" y="3877"/>
                  </a:cubicBezTo>
                  <a:cubicBezTo>
                    <a:pt x="9103" y="5147"/>
                    <a:pt x="6483" y="7036"/>
                    <a:pt x="4737" y="7687"/>
                  </a:cubicBezTo>
                  <a:cubicBezTo>
                    <a:pt x="2991" y="8338"/>
                    <a:pt x="467" y="8132"/>
                    <a:pt x="70" y="7783"/>
                  </a:cubicBezTo>
                  <a:cubicBezTo>
                    <a:pt x="-327" y="7434"/>
                    <a:pt x="1134" y="6513"/>
                    <a:pt x="2356" y="5592"/>
                  </a:cubicBezTo>
                  <a:cubicBezTo>
                    <a:pt x="3578" y="4671"/>
                    <a:pt x="5563" y="3179"/>
                    <a:pt x="7404" y="2258"/>
                  </a:cubicBezTo>
                  <a:cubicBezTo>
                    <a:pt x="9246" y="1337"/>
                    <a:pt x="12881" y="-203"/>
                    <a:pt x="13405" y="67"/>
                  </a:cubicBezTo>
                  <a:close/>
                </a:path>
              </a:pathLst>
            </a:custGeom>
            <a:solidFill>
              <a:srgbClr val="FFFFFF">
                <a:alpha val="83930"/>
              </a:srgbClr>
            </a:solidFill>
            <a:ln>
              <a:noFill/>
            </a:ln>
          </p:spPr>
        </p:sp>
        <p:sp>
          <p:nvSpPr>
            <p:cNvPr id="326" name="Google Shape;326;p7"/>
            <p:cNvSpPr/>
            <p:nvPr/>
          </p:nvSpPr>
          <p:spPr>
            <a:xfrm>
              <a:off x="1784532" y="1434813"/>
              <a:ext cx="402450" cy="295050"/>
            </a:xfrm>
            <a:custGeom>
              <a:avLst/>
              <a:gdLst/>
              <a:ahLst/>
              <a:cxnLst/>
              <a:rect l="l" t="t" r="r" b="b"/>
              <a:pathLst>
                <a:path w="16098" h="11802" extrusionOk="0">
                  <a:moveTo>
                    <a:pt x="16059" y="11187"/>
                  </a:moveTo>
                  <a:cubicBezTo>
                    <a:pt x="16138" y="10997"/>
                    <a:pt x="13614" y="11870"/>
                    <a:pt x="11010" y="10044"/>
                  </a:cubicBezTo>
                  <a:cubicBezTo>
                    <a:pt x="8407" y="8218"/>
                    <a:pt x="1787" y="1265"/>
                    <a:pt x="438" y="233"/>
                  </a:cubicBezTo>
                  <a:cubicBezTo>
                    <a:pt x="-911" y="-799"/>
                    <a:pt x="1231" y="2027"/>
                    <a:pt x="2914" y="3853"/>
                  </a:cubicBezTo>
                  <a:cubicBezTo>
                    <a:pt x="4597" y="5679"/>
                    <a:pt x="8343" y="9965"/>
                    <a:pt x="10534" y="11187"/>
                  </a:cubicBezTo>
                  <a:cubicBezTo>
                    <a:pt x="12725" y="12409"/>
                    <a:pt x="15980" y="11378"/>
                    <a:pt x="16059" y="11187"/>
                  </a:cubicBezTo>
                  <a:close/>
                </a:path>
              </a:pathLst>
            </a:custGeom>
            <a:solidFill>
              <a:srgbClr val="FFFFFF">
                <a:alpha val="83930"/>
              </a:srgbClr>
            </a:solidFill>
            <a:ln>
              <a:noFill/>
            </a:ln>
          </p:spPr>
        </p:sp>
        <p:sp>
          <p:nvSpPr>
            <p:cNvPr id="327" name="Google Shape;327;p7"/>
            <p:cNvSpPr/>
            <p:nvPr/>
          </p:nvSpPr>
          <p:spPr>
            <a:xfrm>
              <a:off x="496088" y="612106"/>
              <a:ext cx="1164050" cy="688650"/>
            </a:xfrm>
            <a:custGeom>
              <a:avLst/>
              <a:gdLst/>
              <a:ahLst/>
              <a:cxnLst/>
              <a:rect l="l" t="t" r="r" b="b"/>
              <a:pathLst>
                <a:path w="46562" h="27546" extrusionOk="0">
                  <a:moveTo>
                    <a:pt x="45880" y="27046"/>
                  </a:moveTo>
                  <a:cubicBezTo>
                    <a:pt x="43943" y="24887"/>
                    <a:pt x="35784" y="12425"/>
                    <a:pt x="32164" y="8282"/>
                  </a:cubicBezTo>
                  <a:cubicBezTo>
                    <a:pt x="28545" y="4139"/>
                    <a:pt x="27354" y="3345"/>
                    <a:pt x="24163" y="2186"/>
                  </a:cubicBezTo>
                  <a:cubicBezTo>
                    <a:pt x="20972" y="1027"/>
                    <a:pt x="16273" y="1281"/>
                    <a:pt x="13018" y="1329"/>
                  </a:cubicBezTo>
                  <a:cubicBezTo>
                    <a:pt x="9764" y="1377"/>
                    <a:pt x="6795" y="2123"/>
                    <a:pt x="4636" y="2472"/>
                  </a:cubicBezTo>
                  <a:cubicBezTo>
                    <a:pt x="2477" y="2821"/>
                    <a:pt x="318" y="3535"/>
                    <a:pt x="64" y="3424"/>
                  </a:cubicBezTo>
                  <a:cubicBezTo>
                    <a:pt x="-190" y="3313"/>
                    <a:pt x="953" y="2329"/>
                    <a:pt x="3112" y="1805"/>
                  </a:cubicBezTo>
                  <a:cubicBezTo>
                    <a:pt x="5271" y="1281"/>
                    <a:pt x="9907" y="535"/>
                    <a:pt x="13018" y="281"/>
                  </a:cubicBezTo>
                  <a:cubicBezTo>
                    <a:pt x="16130" y="27"/>
                    <a:pt x="19051" y="-179"/>
                    <a:pt x="21781" y="281"/>
                  </a:cubicBezTo>
                  <a:cubicBezTo>
                    <a:pt x="24512" y="741"/>
                    <a:pt x="26750" y="1075"/>
                    <a:pt x="29401" y="3043"/>
                  </a:cubicBezTo>
                  <a:cubicBezTo>
                    <a:pt x="32052" y="5012"/>
                    <a:pt x="35291" y="9060"/>
                    <a:pt x="37688" y="12092"/>
                  </a:cubicBezTo>
                  <a:cubicBezTo>
                    <a:pt x="40085" y="15124"/>
                    <a:pt x="42419" y="18744"/>
                    <a:pt x="43784" y="21236"/>
                  </a:cubicBezTo>
                  <a:cubicBezTo>
                    <a:pt x="45149" y="23728"/>
                    <a:pt x="47817" y="29205"/>
                    <a:pt x="45880" y="27046"/>
                  </a:cubicBezTo>
                  <a:close/>
                </a:path>
              </a:pathLst>
            </a:custGeom>
            <a:solidFill>
              <a:srgbClr val="FFFFFF">
                <a:alpha val="83930"/>
              </a:srgbClr>
            </a:solidFill>
            <a:ln>
              <a:noFill/>
            </a:ln>
          </p:spPr>
        </p:sp>
      </p:grpSp>
      <p:sp>
        <p:nvSpPr>
          <p:cNvPr id="328" name="Google Shape;328;p7"/>
          <p:cNvSpPr txBox="1">
            <a:spLocks noGrp="1"/>
          </p:cNvSpPr>
          <p:nvPr>
            <p:ph type="body" idx="1"/>
          </p:nvPr>
        </p:nvSpPr>
        <p:spPr>
          <a:xfrm>
            <a:off x="720000" y="1414625"/>
            <a:ext cx="4117800" cy="2616600"/>
          </a:xfrm>
          <a:prstGeom prst="rect">
            <a:avLst/>
          </a:prstGeom>
        </p:spPr>
        <p:txBody>
          <a:bodyPr spcFirstLastPara="1" wrap="square" lIns="91425" tIns="91425" rIns="91425" bIns="91425" anchor="ctr" anchorCtr="0">
            <a:noAutofit/>
          </a:bodyPr>
          <a:lstStyle>
            <a:lvl1pPr marL="457200" lvl="0" indent="-292100" rtl="0">
              <a:lnSpc>
                <a:spcPct val="100000"/>
              </a:lnSpc>
              <a:spcBef>
                <a:spcPts val="0"/>
              </a:spcBef>
              <a:spcAft>
                <a:spcPts val="0"/>
              </a:spcAft>
              <a:buClr>
                <a:schemeClr val="accent2"/>
              </a:buClr>
              <a:buSzPts val="1000"/>
              <a:buChar char="●"/>
              <a:defRPr sz="1500">
                <a:solidFill>
                  <a:srgbClr val="434343"/>
                </a:solidFill>
              </a:defRPr>
            </a:lvl1pPr>
            <a:lvl2pPr marL="914400" lvl="1" indent="-317500" rtl="0">
              <a:lnSpc>
                <a:spcPct val="115000"/>
              </a:lnSpc>
              <a:spcBef>
                <a:spcPts val="0"/>
              </a:spcBef>
              <a:spcAft>
                <a:spcPts val="0"/>
              </a:spcAft>
              <a:buSzPts val="1400"/>
              <a:buChar char="○"/>
              <a:defRPr>
                <a:solidFill>
                  <a:srgbClr val="434343"/>
                </a:solidFill>
              </a:defRPr>
            </a:lvl2pPr>
            <a:lvl3pPr marL="1371600" lvl="2" indent="-317500" rtl="0">
              <a:lnSpc>
                <a:spcPct val="115000"/>
              </a:lnSpc>
              <a:spcBef>
                <a:spcPts val="1600"/>
              </a:spcBef>
              <a:spcAft>
                <a:spcPts val="0"/>
              </a:spcAft>
              <a:buSzPts val="1400"/>
              <a:buChar char="■"/>
              <a:defRPr>
                <a:solidFill>
                  <a:srgbClr val="434343"/>
                </a:solidFill>
              </a:defRPr>
            </a:lvl3pPr>
            <a:lvl4pPr marL="1828800" lvl="3" indent="-317500" rtl="0">
              <a:lnSpc>
                <a:spcPct val="115000"/>
              </a:lnSpc>
              <a:spcBef>
                <a:spcPts val="1600"/>
              </a:spcBef>
              <a:spcAft>
                <a:spcPts val="0"/>
              </a:spcAft>
              <a:buSzPts val="1400"/>
              <a:buChar char="●"/>
              <a:defRPr>
                <a:solidFill>
                  <a:srgbClr val="434343"/>
                </a:solidFill>
              </a:defRPr>
            </a:lvl4pPr>
            <a:lvl5pPr marL="2286000" lvl="4" indent="-317500" rtl="0">
              <a:lnSpc>
                <a:spcPct val="115000"/>
              </a:lnSpc>
              <a:spcBef>
                <a:spcPts val="1600"/>
              </a:spcBef>
              <a:spcAft>
                <a:spcPts val="0"/>
              </a:spcAft>
              <a:buSzPts val="1400"/>
              <a:buChar char="○"/>
              <a:defRPr>
                <a:solidFill>
                  <a:srgbClr val="434343"/>
                </a:solidFill>
              </a:defRPr>
            </a:lvl5pPr>
            <a:lvl6pPr marL="2743200" lvl="5" indent="-317500" rtl="0">
              <a:lnSpc>
                <a:spcPct val="115000"/>
              </a:lnSpc>
              <a:spcBef>
                <a:spcPts val="1600"/>
              </a:spcBef>
              <a:spcAft>
                <a:spcPts val="0"/>
              </a:spcAft>
              <a:buSzPts val="1400"/>
              <a:buChar char="■"/>
              <a:defRPr>
                <a:solidFill>
                  <a:srgbClr val="434343"/>
                </a:solidFill>
              </a:defRPr>
            </a:lvl6pPr>
            <a:lvl7pPr marL="3200400" lvl="6" indent="-317500" rtl="0">
              <a:lnSpc>
                <a:spcPct val="115000"/>
              </a:lnSpc>
              <a:spcBef>
                <a:spcPts val="1600"/>
              </a:spcBef>
              <a:spcAft>
                <a:spcPts val="0"/>
              </a:spcAft>
              <a:buSzPts val="1400"/>
              <a:buChar char="●"/>
              <a:defRPr>
                <a:solidFill>
                  <a:srgbClr val="434343"/>
                </a:solidFill>
              </a:defRPr>
            </a:lvl7pPr>
            <a:lvl8pPr marL="3657600" lvl="7" indent="-317500" rtl="0">
              <a:lnSpc>
                <a:spcPct val="115000"/>
              </a:lnSpc>
              <a:spcBef>
                <a:spcPts val="1600"/>
              </a:spcBef>
              <a:spcAft>
                <a:spcPts val="0"/>
              </a:spcAft>
              <a:buSzPts val="1400"/>
              <a:buChar char="○"/>
              <a:defRPr>
                <a:solidFill>
                  <a:srgbClr val="434343"/>
                </a:solidFill>
              </a:defRPr>
            </a:lvl8pPr>
            <a:lvl9pPr marL="4114800" lvl="8" indent="-317500" rtl="0">
              <a:lnSpc>
                <a:spcPct val="115000"/>
              </a:lnSpc>
              <a:spcBef>
                <a:spcPts val="1600"/>
              </a:spcBef>
              <a:spcAft>
                <a:spcPts val="1600"/>
              </a:spcAft>
              <a:buSzPts val="1400"/>
              <a:buChar char="■"/>
              <a:defRPr>
                <a:solidFill>
                  <a:srgbClr val="434343"/>
                </a:solidFill>
              </a:defRPr>
            </a:lvl9pPr>
          </a:lstStyle>
          <a:p>
            <a:endParaRPr/>
          </a:p>
        </p:txBody>
      </p:sp>
      <p:sp>
        <p:nvSpPr>
          <p:cNvPr id="329" name="Google Shape;329;p7"/>
          <p:cNvSpPr txBox="1">
            <a:spLocks noGrp="1"/>
          </p:cNvSpPr>
          <p:nvPr>
            <p:ph type="title"/>
          </p:nvPr>
        </p:nvSpPr>
        <p:spPr>
          <a:xfrm>
            <a:off x="713225" y="368825"/>
            <a:ext cx="7704000" cy="572700"/>
          </a:xfrm>
          <a:prstGeom prst="rect">
            <a:avLst/>
          </a:prstGeom>
        </p:spPr>
        <p:txBody>
          <a:bodyPr spcFirstLastPara="1" wrap="square" lIns="91425" tIns="91425" rIns="91425" bIns="91425" anchor="t" anchorCtr="0">
            <a:noAutofit/>
          </a:bodyPr>
          <a:lstStyle>
            <a:lvl1pPr lvl="0" rtl="0">
              <a:spcBef>
                <a:spcPts val="0"/>
              </a:spcBef>
              <a:spcAft>
                <a:spcPts val="0"/>
              </a:spcAft>
              <a:buSzPts val="3800"/>
              <a:buNone/>
              <a:defRPr/>
            </a:lvl1pPr>
            <a:lvl2pPr lvl="1" rtl="0">
              <a:spcBef>
                <a:spcPts val="0"/>
              </a:spcBef>
              <a:spcAft>
                <a:spcPts val="0"/>
              </a:spcAft>
              <a:buSzPts val="3500"/>
              <a:buNone/>
              <a:defRPr/>
            </a:lvl2pPr>
            <a:lvl3pPr lvl="2" rtl="0">
              <a:spcBef>
                <a:spcPts val="0"/>
              </a:spcBef>
              <a:spcAft>
                <a:spcPts val="0"/>
              </a:spcAft>
              <a:buSzPts val="3500"/>
              <a:buNone/>
              <a:defRPr/>
            </a:lvl3pPr>
            <a:lvl4pPr lvl="3" rtl="0">
              <a:spcBef>
                <a:spcPts val="0"/>
              </a:spcBef>
              <a:spcAft>
                <a:spcPts val="0"/>
              </a:spcAft>
              <a:buSzPts val="3500"/>
              <a:buNone/>
              <a:defRPr/>
            </a:lvl4pPr>
            <a:lvl5pPr lvl="4" rtl="0">
              <a:spcBef>
                <a:spcPts val="0"/>
              </a:spcBef>
              <a:spcAft>
                <a:spcPts val="0"/>
              </a:spcAft>
              <a:buSzPts val="3500"/>
              <a:buNone/>
              <a:defRPr/>
            </a:lvl5pPr>
            <a:lvl6pPr lvl="5" rtl="0">
              <a:spcBef>
                <a:spcPts val="0"/>
              </a:spcBef>
              <a:spcAft>
                <a:spcPts val="0"/>
              </a:spcAft>
              <a:buSzPts val="3500"/>
              <a:buNone/>
              <a:defRPr/>
            </a:lvl6pPr>
            <a:lvl7pPr lvl="6" rtl="0">
              <a:spcBef>
                <a:spcPts val="0"/>
              </a:spcBef>
              <a:spcAft>
                <a:spcPts val="0"/>
              </a:spcAft>
              <a:buSzPts val="3500"/>
              <a:buNone/>
              <a:defRPr/>
            </a:lvl7pPr>
            <a:lvl8pPr lvl="7" rtl="0">
              <a:spcBef>
                <a:spcPts val="0"/>
              </a:spcBef>
              <a:spcAft>
                <a:spcPts val="0"/>
              </a:spcAft>
              <a:buSzPts val="3500"/>
              <a:buNone/>
              <a:defRPr/>
            </a:lvl8pPr>
            <a:lvl9pPr lvl="8" rtl="0">
              <a:spcBef>
                <a:spcPts val="0"/>
              </a:spcBef>
              <a:spcAft>
                <a:spcPts val="0"/>
              </a:spcAft>
              <a:buSzPts val="3500"/>
              <a:buNone/>
              <a:defRPr/>
            </a:lvl9pPr>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35"/>
        <p:cNvGrpSpPr/>
        <p:nvPr/>
      </p:nvGrpSpPr>
      <p:grpSpPr>
        <a:xfrm>
          <a:off x="0" y="0"/>
          <a:ext cx="0" cy="0"/>
          <a:chOff x="0" y="0"/>
          <a:chExt cx="0" cy="0"/>
        </a:xfrm>
      </p:grpSpPr>
      <p:sp>
        <p:nvSpPr>
          <p:cNvPr id="536" name="Google Shape;536;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able of contents">
  <p:cSld name="CUSTOM_1">
    <p:spTree>
      <p:nvGrpSpPr>
        <p:cNvPr id="1" name="Shape 537"/>
        <p:cNvGrpSpPr/>
        <p:nvPr/>
      </p:nvGrpSpPr>
      <p:grpSpPr>
        <a:xfrm>
          <a:off x="0" y="0"/>
          <a:ext cx="0" cy="0"/>
          <a:chOff x="0" y="0"/>
          <a:chExt cx="0" cy="0"/>
        </a:xfrm>
      </p:grpSpPr>
      <p:sp>
        <p:nvSpPr>
          <p:cNvPr id="538" name="Google Shape;538;p13"/>
          <p:cNvSpPr txBox="1">
            <a:spLocks noGrp="1"/>
          </p:cNvSpPr>
          <p:nvPr>
            <p:ph type="subTitle" idx="1"/>
          </p:nvPr>
        </p:nvSpPr>
        <p:spPr>
          <a:xfrm>
            <a:off x="718575" y="1860509"/>
            <a:ext cx="2377500" cy="4554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SzPts val="2400"/>
              <a:buFont typeface="Chewy"/>
              <a:buNone/>
              <a:defRPr sz="2800">
                <a:solidFill>
                  <a:schemeClr val="accent1"/>
                </a:solidFill>
                <a:latin typeface="Chewy"/>
                <a:ea typeface="Chewy"/>
                <a:cs typeface="Chewy"/>
                <a:sym typeface="Chewy"/>
              </a:defRPr>
            </a:lvl1pPr>
            <a:lvl2pPr lvl="1" rtl="0">
              <a:spcBef>
                <a:spcPts val="0"/>
              </a:spcBef>
              <a:spcAft>
                <a:spcPts val="0"/>
              </a:spcAft>
              <a:buSzPts val="2400"/>
              <a:buFont typeface="Chewy"/>
              <a:buNone/>
              <a:defRPr sz="2400">
                <a:latin typeface="Chewy"/>
                <a:ea typeface="Chewy"/>
                <a:cs typeface="Chewy"/>
                <a:sym typeface="Chewy"/>
              </a:defRPr>
            </a:lvl2pPr>
            <a:lvl3pPr lvl="2" rtl="0">
              <a:spcBef>
                <a:spcPts val="0"/>
              </a:spcBef>
              <a:spcAft>
                <a:spcPts val="0"/>
              </a:spcAft>
              <a:buSzPts val="2400"/>
              <a:buFont typeface="Chewy"/>
              <a:buNone/>
              <a:defRPr sz="2400">
                <a:latin typeface="Chewy"/>
                <a:ea typeface="Chewy"/>
                <a:cs typeface="Chewy"/>
                <a:sym typeface="Chewy"/>
              </a:defRPr>
            </a:lvl3pPr>
            <a:lvl4pPr lvl="3" rtl="0">
              <a:spcBef>
                <a:spcPts val="0"/>
              </a:spcBef>
              <a:spcAft>
                <a:spcPts val="0"/>
              </a:spcAft>
              <a:buSzPts val="2400"/>
              <a:buFont typeface="Chewy"/>
              <a:buNone/>
              <a:defRPr sz="2400">
                <a:latin typeface="Chewy"/>
                <a:ea typeface="Chewy"/>
                <a:cs typeface="Chewy"/>
                <a:sym typeface="Chewy"/>
              </a:defRPr>
            </a:lvl4pPr>
            <a:lvl5pPr lvl="4" rtl="0">
              <a:spcBef>
                <a:spcPts val="0"/>
              </a:spcBef>
              <a:spcAft>
                <a:spcPts val="0"/>
              </a:spcAft>
              <a:buSzPts val="2400"/>
              <a:buFont typeface="Chewy"/>
              <a:buNone/>
              <a:defRPr sz="2400">
                <a:latin typeface="Chewy"/>
                <a:ea typeface="Chewy"/>
                <a:cs typeface="Chewy"/>
                <a:sym typeface="Chewy"/>
              </a:defRPr>
            </a:lvl5pPr>
            <a:lvl6pPr lvl="5" rtl="0">
              <a:spcBef>
                <a:spcPts val="0"/>
              </a:spcBef>
              <a:spcAft>
                <a:spcPts val="0"/>
              </a:spcAft>
              <a:buSzPts val="2400"/>
              <a:buFont typeface="Chewy"/>
              <a:buNone/>
              <a:defRPr sz="2400">
                <a:latin typeface="Chewy"/>
                <a:ea typeface="Chewy"/>
                <a:cs typeface="Chewy"/>
                <a:sym typeface="Chewy"/>
              </a:defRPr>
            </a:lvl6pPr>
            <a:lvl7pPr lvl="6" rtl="0">
              <a:spcBef>
                <a:spcPts val="0"/>
              </a:spcBef>
              <a:spcAft>
                <a:spcPts val="0"/>
              </a:spcAft>
              <a:buSzPts val="2400"/>
              <a:buFont typeface="Chewy"/>
              <a:buNone/>
              <a:defRPr sz="2400">
                <a:latin typeface="Chewy"/>
                <a:ea typeface="Chewy"/>
                <a:cs typeface="Chewy"/>
                <a:sym typeface="Chewy"/>
              </a:defRPr>
            </a:lvl7pPr>
            <a:lvl8pPr lvl="7" rtl="0">
              <a:spcBef>
                <a:spcPts val="0"/>
              </a:spcBef>
              <a:spcAft>
                <a:spcPts val="0"/>
              </a:spcAft>
              <a:buSzPts val="2400"/>
              <a:buFont typeface="Chewy"/>
              <a:buNone/>
              <a:defRPr sz="2400">
                <a:latin typeface="Chewy"/>
                <a:ea typeface="Chewy"/>
                <a:cs typeface="Chewy"/>
                <a:sym typeface="Chewy"/>
              </a:defRPr>
            </a:lvl8pPr>
            <a:lvl9pPr lvl="8" rtl="0">
              <a:spcBef>
                <a:spcPts val="0"/>
              </a:spcBef>
              <a:spcAft>
                <a:spcPts val="0"/>
              </a:spcAft>
              <a:buSzPts val="2400"/>
              <a:buFont typeface="Chewy"/>
              <a:buNone/>
              <a:defRPr sz="2400">
                <a:latin typeface="Chewy"/>
                <a:ea typeface="Chewy"/>
                <a:cs typeface="Chewy"/>
                <a:sym typeface="Chewy"/>
              </a:defRPr>
            </a:lvl9pPr>
          </a:lstStyle>
          <a:p>
            <a:endParaRPr/>
          </a:p>
        </p:txBody>
      </p:sp>
      <p:sp>
        <p:nvSpPr>
          <p:cNvPr id="539" name="Google Shape;539;p13"/>
          <p:cNvSpPr txBox="1">
            <a:spLocks noGrp="1"/>
          </p:cNvSpPr>
          <p:nvPr>
            <p:ph type="subTitle" idx="2"/>
          </p:nvPr>
        </p:nvSpPr>
        <p:spPr>
          <a:xfrm>
            <a:off x="3383100" y="1860505"/>
            <a:ext cx="2377800" cy="4554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SzPts val="2400"/>
              <a:buFont typeface="Chewy"/>
              <a:buNone/>
              <a:defRPr sz="2800">
                <a:solidFill>
                  <a:schemeClr val="accent2"/>
                </a:solidFill>
                <a:latin typeface="Chewy"/>
                <a:ea typeface="Chewy"/>
                <a:cs typeface="Chewy"/>
                <a:sym typeface="Chewy"/>
              </a:defRPr>
            </a:lvl1pPr>
            <a:lvl2pPr lvl="1" rtl="0">
              <a:spcBef>
                <a:spcPts val="0"/>
              </a:spcBef>
              <a:spcAft>
                <a:spcPts val="0"/>
              </a:spcAft>
              <a:buSzPts val="2400"/>
              <a:buFont typeface="Chewy"/>
              <a:buNone/>
              <a:defRPr sz="2400">
                <a:latin typeface="Chewy"/>
                <a:ea typeface="Chewy"/>
                <a:cs typeface="Chewy"/>
                <a:sym typeface="Chewy"/>
              </a:defRPr>
            </a:lvl2pPr>
            <a:lvl3pPr lvl="2" rtl="0">
              <a:spcBef>
                <a:spcPts val="0"/>
              </a:spcBef>
              <a:spcAft>
                <a:spcPts val="0"/>
              </a:spcAft>
              <a:buSzPts val="2400"/>
              <a:buFont typeface="Chewy"/>
              <a:buNone/>
              <a:defRPr sz="2400">
                <a:latin typeface="Chewy"/>
                <a:ea typeface="Chewy"/>
                <a:cs typeface="Chewy"/>
                <a:sym typeface="Chewy"/>
              </a:defRPr>
            </a:lvl3pPr>
            <a:lvl4pPr lvl="3" rtl="0">
              <a:spcBef>
                <a:spcPts val="0"/>
              </a:spcBef>
              <a:spcAft>
                <a:spcPts val="0"/>
              </a:spcAft>
              <a:buSzPts val="2400"/>
              <a:buFont typeface="Chewy"/>
              <a:buNone/>
              <a:defRPr sz="2400">
                <a:latin typeface="Chewy"/>
                <a:ea typeface="Chewy"/>
                <a:cs typeface="Chewy"/>
                <a:sym typeface="Chewy"/>
              </a:defRPr>
            </a:lvl4pPr>
            <a:lvl5pPr lvl="4" rtl="0">
              <a:spcBef>
                <a:spcPts val="0"/>
              </a:spcBef>
              <a:spcAft>
                <a:spcPts val="0"/>
              </a:spcAft>
              <a:buSzPts val="2400"/>
              <a:buFont typeface="Chewy"/>
              <a:buNone/>
              <a:defRPr sz="2400">
                <a:latin typeface="Chewy"/>
                <a:ea typeface="Chewy"/>
                <a:cs typeface="Chewy"/>
                <a:sym typeface="Chewy"/>
              </a:defRPr>
            </a:lvl5pPr>
            <a:lvl6pPr lvl="5" rtl="0">
              <a:spcBef>
                <a:spcPts val="0"/>
              </a:spcBef>
              <a:spcAft>
                <a:spcPts val="0"/>
              </a:spcAft>
              <a:buSzPts val="2400"/>
              <a:buFont typeface="Chewy"/>
              <a:buNone/>
              <a:defRPr sz="2400">
                <a:latin typeface="Chewy"/>
                <a:ea typeface="Chewy"/>
                <a:cs typeface="Chewy"/>
                <a:sym typeface="Chewy"/>
              </a:defRPr>
            </a:lvl6pPr>
            <a:lvl7pPr lvl="6" rtl="0">
              <a:spcBef>
                <a:spcPts val="0"/>
              </a:spcBef>
              <a:spcAft>
                <a:spcPts val="0"/>
              </a:spcAft>
              <a:buSzPts val="2400"/>
              <a:buFont typeface="Chewy"/>
              <a:buNone/>
              <a:defRPr sz="2400">
                <a:latin typeface="Chewy"/>
                <a:ea typeface="Chewy"/>
                <a:cs typeface="Chewy"/>
                <a:sym typeface="Chewy"/>
              </a:defRPr>
            </a:lvl7pPr>
            <a:lvl8pPr lvl="7" rtl="0">
              <a:spcBef>
                <a:spcPts val="0"/>
              </a:spcBef>
              <a:spcAft>
                <a:spcPts val="0"/>
              </a:spcAft>
              <a:buSzPts val="2400"/>
              <a:buFont typeface="Chewy"/>
              <a:buNone/>
              <a:defRPr sz="2400">
                <a:latin typeface="Chewy"/>
                <a:ea typeface="Chewy"/>
                <a:cs typeface="Chewy"/>
                <a:sym typeface="Chewy"/>
              </a:defRPr>
            </a:lvl8pPr>
            <a:lvl9pPr lvl="8" rtl="0">
              <a:spcBef>
                <a:spcPts val="0"/>
              </a:spcBef>
              <a:spcAft>
                <a:spcPts val="0"/>
              </a:spcAft>
              <a:buSzPts val="2400"/>
              <a:buFont typeface="Chewy"/>
              <a:buNone/>
              <a:defRPr sz="2400">
                <a:latin typeface="Chewy"/>
                <a:ea typeface="Chewy"/>
                <a:cs typeface="Chewy"/>
                <a:sym typeface="Chewy"/>
              </a:defRPr>
            </a:lvl9pPr>
          </a:lstStyle>
          <a:p>
            <a:endParaRPr/>
          </a:p>
        </p:txBody>
      </p:sp>
      <p:sp>
        <p:nvSpPr>
          <p:cNvPr id="540" name="Google Shape;540;p13"/>
          <p:cNvSpPr txBox="1">
            <a:spLocks noGrp="1"/>
          </p:cNvSpPr>
          <p:nvPr>
            <p:ph type="subTitle" idx="3"/>
          </p:nvPr>
        </p:nvSpPr>
        <p:spPr>
          <a:xfrm>
            <a:off x="718575" y="3581402"/>
            <a:ext cx="2377500" cy="4554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SzPts val="2400"/>
              <a:buFont typeface="Chewy"/>
              <a:buNone/>
              <a:defRPr sz="2800">
                <a:solidFill>
                  <a:schemeClr val="lt2"/>
                </a:solidFill>
                <a:latin typeface="Chewy"/>
                <a:ea typeface="Chewy"/>
                <a:cs typeface="Chewy"/>
                <a:sym typeface="Chewy"/>
              </a:defRPr>
            </a:lvl1pPr>
            <a:lvl2pPr lvl="1" rtl="0">
              <a:spcBef>
                <a:spcPts val="0"/>
              </a:spcBef>
              <a:spcAft>
                <a:spcPts val="0"/>
              </a:spcAft>
              <a:buSzPts val="2400"/>
              <a:buFont typeface="Chewy"/>
              <a:buNone/>
              <a:defRPr sz="2400">
                <a:latin typeface="Chewy"/>
                <a:ea typeface="Chewy"/>
                <a:cs typeface="Chewy"/>
                <a:sym typeface="Chewy"/>
              </a:defRPr>
            </a:lvl2pPr>
            <a:lvl3pPr lvl="2" rtl="0">
              <a:spcBef>
                <a:spcPts val="0"/>
              </a:spcBef>
              <a:spcAft>
                <a:spcPts val="0"/>
              </a:spcAft>
              <a:buSzPts val="2400"/>
              <a:buFont typeface="Chewy"/>
              <a:buNone/>
              <a:defRPr sz="2400">
                <a:latin typeface="Chewy"/>
                <a:ea typeface="Chewy"/>
                <a:cs typeface="Chewy"/>
                <a:sym typeface="Chewy"/>
              </a:defRPr>
            </a:lvl3pPr>
            <a:lvl4pPr lvl="3" rtl="0">
              <a:spcBef>
                <a:spcPts val="0"/>
              </a:spcBef>
              <a:spcAft>
                <a:spcPts val="0"/>
              </a:spcAft>
              <a:buSzPts val="2400"/>
              <a:buFont typeface="Chewy"/>
              <a:buNone/>
              <a:defRPr sz="2400">
                <a:latin typeface="Chewy"/>
                <a:ea typeface="Chewy"/>
                <a:cs typeface="Chewy"/>
                <a:sym typeface="Chewy"/>
              </a:defRPr>
            </a:lvl4pPr>
            <a:lvl5pPr lvl="4" rtl="0">
              <a:spcBef>
                <a:spcPts val="0"/>
              </a:spcBef>
              <a:spcAft>
                <a:spcPts val="0"/>
              </a:spcAft>
              <a:buSzPts val="2400"/>
              <a:buFont typeface="Chewy"/>
              <a:buNone/>
              <a:defRPr sz="2400">
                <a:latin typeface="Chewy"/>
                <a:ea typeface="Chewy"/>
                <a:cs typeface="Chewy"/>
                <a:sym typeface="Chewy"/>
              </a:defRPr>
            </a:lvl5pPr>
            <a:lvl6pPr lvl="5" rtl="0">
              <a:spcBef>
                <a:spcPts val="0"/>
              </a:spcBef>
              <a:spcAft>
                <a:spcPts val="0"/>
              </a:spcAft>
              <a:buSzPts val="2400"/>
              <a:buFont typeface="Chewy"/>
              <a:buNone/>
              <a:defRPr sz="2400">
                <a:latin typeface="Chewy"/>
                <a:ea typeface="Chewy"/>
                <a:cs typeface="Chewy"/>
                <a:sym typeface="Chewy"/>
              </a:defRPr>
            </a:lvl6pPr>
            <a:lvl7pPr lvl="6" rtl="0">
              <a:spcBef>
                <a:spcPts val="0"/>
              </a:spcBef>
              <a:spcAft>
                <a:spcPts val="0"/>
              </a:spcAft>
              <a:buSzPts val="2400"/>
              <a:buFont typeface="Chewy"/>
              <a:buNone/>
              <a:defRPr sz="2400">
                <a:latin typeface="Chewy"/>
                <a:ea typeface="Chewy"/>
                <a:cs typeface="Chewy"/>
                <a:sym typeface="Chewy"/>
              </a:defRPr>
            </a:lvl7pPr>
            <a:lvl8pPr lvl="7" rtl="0">
              <a:spcBef>
                <a:spcPts val="0"/>
              </a:spcBef>
              <a:spcAft>
                <a:spcPts val="0"/>
              </a:spcAft>
              <a:buSzPts val="2400"/>
              <a:buFont typeface="Chewy"/>
              <a:buNone/>
              <a:defRPr sz="2400">
                <a:latin typeface="Chewy"/>
                <a:ea typeface="Chewy"/>
                <a:cs typeface="Chewy"/>
                <a:sym typeface="Chewy"/>
              </a:defRPr>
            </a:lvl8pPr>
            <a:lvl9pPr lvl="8" rtl="0">
              <a:spcBef>
                <a:spcPts val="0"/>
              </a:spcBef>
              <a:spcAft>
                <a:spcPts val="0"/>
              </a:spcAft>
              <a:buSzPts val="2400"/>
              <a:buFont typeface="Chewy"/>
              <a:buNone/>
              <a:defRPr sz="2400">
                <a:latin typeface="Chewy"/>
                <a:ea typeface="Chewy"/>
                <a:cs typeface="Chewy"/>
                <a:sym typeface="Chewy"/>
              </a:defRPr>
            </a:lvl9pPr>
          </a:lstStyle>
          <a:p>
            <a:endParaRPr/>
          </a:p>
        </p:txBody>
      </p:sp>
      <p:sp>
        <p:nvSpPr>
          <p:cNvPr id="541" name="Google Shape;541;p13"/>
          <p:cNvSpPr txBox="1">
            <a:spLocks noGrp="1"/>
          </p:cNvSpPr>
          <p:nvPr>
            <p:ph type="subTitle" idx="4"/>
          </p:nvPr>
        </p:nvSpPr>
        <p:spPr>
          <a:xfrm>
            <a:off x="3383100" y="3581401"/>
            <a:ext cx="2377800" cy="4554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SzPts val="2400"/>
              <a:buFont typeface="Chewy"/>
              <a:buNone/>
              <a:defRPr sz="2800">
                <a:solidFill>
                  <a:schemeClr val="accent4"/>
                </a:solidFill>
                <a:latin typeface="Chewy"/>
                <a:ea typeface="Chewy"/>
                <a:cs typeface="Chewy"/>
                <a:sym typeface="Chewy"/>
              </a:defRPr>
            </a:lvl1pPr>
            <a:lvl2pPr lvl="1" rtl="0">
              <a:spcBef>
                <a:spcPts val="0"/>
              </a:spcBef>
              <a:spcAft>
                <a:spcPts val="0"/>
              </a:spcAft>
              <a:buSzPts val="2400"/>
              <a:buFont typeface="Chewy"/>
              <a:buNone/>
              <a:defRPr sz="2400">
                <a:latin typeface="Chewy"/>
                <a:ea typeface="Chewy"/>
                <a:cs typeface="Chewy"/>
                <a:sym typeface="Chewy"/>
              </a:defRPr>
            </a:lvl2pPr>
            <a:lvl3pPr lvl="2" rtl="0">
              <a:spcBef>
                <a:spcPts val="0"/>
              </a:spcBef>
              <a:spcAft>
                <a:spcPts val="0"/>
              </a:spcAft>
              <a:buSzPts val="2400"/>
              <a:buFont typeface="Chewy"/>
              <a:buNone/>
              <a:defRPr sz="2400">
                <a:latin typeface="Chewy"/>
                <a:ea typeface="Chewy"/>
                <a:cs typeface="Chewy"/>
                <a:sym typeface="Chewy"/>
              </a:defRPr>
            </a:lvl3pPr>
            <a:lvl4pPr lvl="3" rtl="0">
              <a:spcBef>
                <a:spcPts val="0"/>
              </a:spcBef>
              <a:spcAft>
                <a:spcPts val="0"/>
              </a:spcAft>
              <a:buSzPts val="2400"/>
              <a:buFont typeface="Chewy"/>
              <a:buNone/>
              <a:defRPr sz="2400">
                <a:latin typeface="Chewy"/>
                <a:ea typeface="Chewy"/>
                <a:cs typeface="Chewy"/>
                <a:sym typeface="Chewy"/>
              </a:defRPr>
            </a:lvl4pPr>
            <a:lvl5pPr lvl="4" rtl="0">
              <a:spcBef>
                <a:spcPts val="0"/>
              </a:spcBef>
              <a:spcAft>
                <a:spcPts val="0"/>
              </a:spcAft>
              <a:buSzPts val="2400"/>
              <a:buFont typeface="Chewy"/>
              <a:buNone/>
              <a:defRPr sz="2400">
                <a:latin typeface="Chewy"/>
                <a:ea typeface="Chewy"/>
                <a:cs typeface="Chewy"/>
                <a:sym typeface="Chewy"/>
              </a:defRPr>
            </a:lvl5pPr>
            <a:lvl6pPr lvl="5" rtl="0">
              <a:spcBef>
                <a:spcPts val="0"/>
              </a:spcBef>
              <a:spcAft>
                <a:spcPts val="0"/>
              </a:spcAft>
              <a:buSzPts val="2400"/>
              <a:buFont typeface="Chewy"/>
              <a:buNone/>
              <a:defRPr sz="2400">
                <a:latin typeface="Chewy"/>
                <a:ea typeface="Chewy"/>
                <a:cs typeface="Chewy"/>
                <a:sym typeface="Chewy"/>
              </a:defRPr>
            </a:lvl6pPr>
            <a:lvl7pPr lvl="6" rtl="0">
              <a:spcBef>
                <a:spcPts val="0"/>
              </a:spcBef>
              <a:spcAft>
                <a:spcPts val="0"/>
              </a:spcAft>
              <a:buSzPts val="2400"/>
              <a:buFont typeface="Chewy"/>
              <a:buNone/>
              <a:defRPr sz="2400">
                <a:latin typeface="Chewy"/>
                <a:ea typeface="Chewy"/>
                <a:cs typeface="Chewy"/>
                <a:sym typeface="Chewy"/>
              </a:defRPr>
            </a:lvl7pPr>
            <a:lvl8pPr lvl="7" rtl="0">
              <a:spcBef>
                <a:spcPts val="0"/>
              </a:spcBef>
              <a:spcAft>
                <a:spcPts val="0"/>
              </a:spcAft>
              <a:buSzPts val="2400"/>
              <a:buFont typeface="Chewy"/>
              <a:buNone/>
              <a:defRPr sz="2400">
                <a:latin typeface="Chewy"/>
                <a:ea typeface="Chewy"/>
                <a:cs typeface="Chewy"/>
                <a:sym typeface="Chewy"/>
              </a:defRPr>
            </a:lvl8pPr>
            <a:lvl9pPr lvl="8" rtl="0">
              <a:spcBef>
                <a:spcPts val="0"/>
              </a:spcBef>
              <a:spcAft>
                <a:spcPts val="0"/>
              </a:spcAft>
              <a:buSzPts val="2400"/>
              <a:buFont typeface="Chewy"/>
              <a:buNone/>
              <a:defRPr sz="2400">
                <a:latin typeface="Chewy"/>
                <a:ea typeface="Chewy"/>
                <a:cs typeface="Chewy"/>
                <a:sym typeface="Chewy"/>
              </a:defRPr>
            </a:lvl9pPr>
          </a:lstStyle>
          <a:p>
            <a:endParaRPr/>
          </a:p>
        </p:txBody>
      </p:sp>
      <p:sp>
        <p:nvSpPr>
          <p:cNvPr id="542" name="Google Shape;542;p13"/>
          <p:cNvSpPr txBox="1">
            <a:spLocks noGrp="1"/>
          </p:cNvSpPr>
          <p:nvPr>
            <p:ph type="subTitle" idx="5"/>
          </p:nvPr>
        </p:nvSpPr>
        <p:spPr>
          <a:xfrm>
            <a:off x="718575" y="2314411"/>
            <a:ext cx="2377500" cy="5727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SzPts val="1800"/>
              <a:buNone/>
              <a:defRPr sz="1500"/>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543" name="Google Shape;543;p13"/>
          <p:cNvSpPr txBox="1">
            <a:spLocks noGrp="1"/>
          </p:cNvSpPr>
          <p:nvPr>
            <p:ph type="subTitle" idx="6"/>
          </p:nvPr>
        </p:nvSpPr>
        <p:spPr>
          <a:xfrm>
            <a:off x="3383100" y="2314415"/>
            <a:ext cx="2377800" cy="5727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SzPts val="1800"/>
              <a:buNone/>
              <a:defRPr sz="1500"/>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544" name="Google Shape;544;p13"/>
          <p:cNvSpPr txBox="1">
            <a:spLocks noGrp="1"/>
          </p:cNvSpPr>
          <p:nvPr>
            <p:ph type="subTitle" idx="7"/>
          </p:nvPr>
        </p:nvSpPr>
        <p:spPr>
          <a:xfrm>
            <a:off x="718575" y="4033500"/>
            <a:ext cx="2377500" cy="5727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SzPts val="1800"/>
              <a:buNone/>
              <a:defRPr sz="1500"/>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545" name="Google Shape;545;p13"/>
          <p:cNvSpPr txBox="1">
            <a:spLocks noGrp="1"/>
          </p:cNvSpPr>
          <p:nvPr>
            <p:ph type="subTitle" idx="8"/>
          </p:nvPr>
        </p:nvSpPr>
        <p:spPr>
          <a:xfrm>
            <a:off x="3383100" y="4033501"/>
            <a:ext cx="2377800" cy="5727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SzPts val="1800"/>
              <a:buNone/>
              <a:defRPr sz="1500"/>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546" name="Google Shape;546;p13"/>
          <p:cNvSpPr txBox="1">
            <a:spLocks noGrp="1"/>
          </p:cNvSpPr>
          <p:nvPr>
            <p:ph type="title" hasCustomPrompt="1"/>
          </p:nvPr>
        </p:nvSpPr>
        <p:spPr>
          <a:xfrm>
            <a:off x="718575" y="1345843"/>
            <a:ext cx="2377500" cy="402300"/>
          </a:xfrm>
          <a:prstGeom prst="rect">
            <a:avLst/>
          </a:prstGeom>
        </p:spPr>
        <p:txBody>
          <a:bodyPr spcFirstLastPara="1" wrap="square" lIns="91425" tIns="91425" rIns="91425" bIns="91425" anchor="ctr" anchorCtr="0">
            <a:noAutofit/>
          </a:bodyPr>
          <a:lstStyle>
            <a:lvl1pPr lvl="0" algn="ctr" rtl="0">
              <a:spcBef>
                <a:spcPts val="0"/>
              </a:spcBef>
              <a:spcAft>
                <a:spcPts val="0"/>
              </a:spcAft>
              <a:buClr>
                <a:schemeClr val="lt2"/>
              </a:buClr>
              <a:buSzPts val="3800"/>
              <a:buNone/>
              <a:defRPr sz="2400">
                <a:solidFill>
                  <a:schemeClr val="lt1"/>
                </a:solidFill>
              </a:defRPr>
            </a:lvl1pPr>
            <a:lvl2pPr lvl="1" algn="ctr" rtl="0">
              <a:spcBef>
                <a:spcPts val="0"/>
              </a:spcBef>
              <a:spcAft>
                <a:spcPts val="0"/>
              </a:spcAft>
              <a:buClr>
                <a:schemeClr val="lt2"/>
              </a:buClr>
              <a:buSzPts val="3500"/>
              <a:buNone/>
              <a:defRPr>
                <a:solidFill>
                  <a:schemeClr val="lt2"/>
                </a:solidFill>
              </a:defRPr>
            </a:lvl2pPr>
            <a:lvl3pPr lvl="2" algn="ctr" rtl="0">
              <a:spcBef>
                <a:spcPts val="0"/>
              </a:spcBef>
              <a:spcAft>
                <a:spcPts val="0"/>
              </a:spcAft>
              <a:buClr>
                <a:schemeClr val="lt2"/>
              </a:buClr>
              <a:buSzPts val="3500"/>
              <a:buNone/>
              <a:defRPr>
                <a:solidFill>
                  <a:schemeClr val="lt2"/>
                </a:solidFill>
              </a:defRPr>
            </a:lvl3pPr>
            <a:lvl4pPr lvl="3" algn="ctr" rtl="0">
              <a:spcBef>
                <a:spcPts val="0"/>
              </a:spcBef>
              <a:spcAft>
                <a:spcPts val="0"/>
              </a:spcAft>
              <a:buClr>
                <a:schemeClr val="lt2"/>
              </a:buClr>
              <a:buSzPts val="3500"/>
              <a:buNone/>
              <a:defRPr>
                <a:solidFill>
                  <a:schemeClr val="lt2"/>
                </a:solidFill>
              </a:defRPr>
            </a:lvl4pPr>
            <a:lvl5pPr lvl="4" algn="ctr" rtl="0">
              <a:spcBef>
                <a:spcPts val="0"/>
              </a:spcBef>
              <a:spcAft>
                <a:spcPts val="0"/>
              </a:spcAft>
              <a:buClr>
                <a:schemeClr val="lt2"/>
              </a:buClr>
              <a:buSzPts val="3500"/>
              <a:buNone/>
              <a:defRPr>
                <a:solidFill>
                  <a:schemeClr val="lt2"/>
                </a:solidFill>
              </a:defRPr>
            </a:lvl5pPr>
            <a:lvl6pPr lvl="5" algn="ctr" rtl="0">
              <a:spcBef>
                <a:spcPts val="0"/>
              </a:spcBef>
              <a:spcAft>
                <a:spcPts val="0"/>
              </a:spcAft>
              <a:buClr>
                <a:schemeClr val="lt2"/>
              </a:buClr>
              <a:buSzPts val="3500"/>
              <a:buNone/>
              <a:defRPr>
                <a:solidFill>
                  <a:schemeClr val="lt2"/>
                </a:solidFill>
              </a:defRPr>
            </a:lvl6pPr>
            <a:lvl7pPr lvl="6" algn="ctr" rtl="0">
              <a:spcBef>
                <a:spcPts val="0"/>
              </a:spcBef>
              <a:spcAft>
                <a:spcPts val="0"/>
              </a:spcAft>
              <a:buClr>
                <a:schemeClr val="lt2"/>
              </a:buClr>
              <a:buSzPts val="3500"/>
              <a:buNone/>
              <a:defRPr>
                <a:solidFill>
                  <a:schemeClr val="lt2"/>
                </a:solidFill>
              </a:defRPr>
            </a:lvl7pPr>
            <a:lvl8pPr lvl="7" algn="ctr" rtl="0">
              <a:spcBef>
                <a:spcPts val="0"/>
              </a:spcBef>
              <a:spcAft>
                <a:spcPts val="0"/>
              </a:spcAft>
              <a:buClr>
                <a:schemeClr val="lt2"/>
              </a:buClr>
              <a:buSzPts val="3500"/>
              <a:buNone/>
              <a:defRPr>
                <a:solidFill>
                  <a:schemeClr val="lt2"/>
                </a:solidFill>
              </a:defRPr>
            </a:lvl8pPr>
            <a:lvl9pPr lvl="8" algn="ctr" rtl="0">
              <a:spcBef>
                <a:spcPts val="0"/>
              </a:spcBef>
              <a:spcAft>
                <a:spcPts val="0"/>
              </a:spcAft>
              <a:buClr>
                <a:schemeClr val="lt2"/>
              </a:buClr>
              <a:buSzPts val="3500"/>
              <a:buNone/>
              <a:defRPr>
                <a:solidFill>
                  <a:schemeClr val="lt2"/>
                </a:solidFill>
              </a:defRPr>
            </a:lvl9pPr>
          </a:lstStyle>
          <a:p>
            <a:r>
              <a:t>xx%</a:t>
            </a:r>
          </a:p>
        </p:txBody>
      </p:sp>
      <p:sp>
        <p:nvSpPr>
          <p:cNvPr id="547" name="Google Shape;547;p13"/>
          <p:cNvSpPr txBox="1">
            <a:spLocks noGrp="1"/>
          </p:cNvSpPr>
          <p:nvPr>
            <p:ph type="title" idx="9" hasCustomPrompt="1"/>
          </p:nvPr>
        </p:nvSpPr>
        <p:spPr>
          <a:xfrm>
            <a:off x="3383100" y="1345847"/>
            <a:ext cx="2377800" cy="402300"/>
          </a:xfrm>
          <a:prstGeom prst="rect">
            <a:avLst/>
          </a:prstGeom>
        </p:spPr>
        <p:txBody>
          <a:bodyPr spcFirstLastPara="1" wrap="square" lIns="91425" tIns="91425" rIns="91425" bIns="91425" anchor="ctr" anchorCtr="0">
            <a:noAutofit/>
          </a:bodyPr>
          <a:lstStyle>
            <a:lvl1pPr lvl="0" algn="ctr" rtl="0">
              <a:spcBef>
                <a:spcPts val="0"/>
              </a:spcBef>
              <a:spcAft>
                <a:spcPts val="0"/>
              </a:spcAft>
              <a:buClr>
                <a:schemeClr val="lt2"/>
              </a:buClr>
              <a:buSzPts val="3800"/>
              <a:buNone/>
              <a:defRPr sz="2400">
                <a:solidFill>
                  <a:schemeClr val="lt1"/>
                </a:solidFill>
              </a:defRPr>
            </a:lvl1pPr>
            <a:lvl2pPr lvl="1" algn="ctr" rtl="0">
              <a:spcBef>
                <a:spcPts val="0"/>
              </a:spcBef>
              <a:spcAft>
                <a:spcPts val="0"/>
              </a:spcAft>
              <a:buClr>
                <a:schemeClr val="lt2"/>
              </a:buClr>
              <a:buSzPts val="3500"/>
              <a:buNone/>
              <a:defRPr>
                <a:solidFill>
                  <a:schemeClr val="lt2"/>
                </a:solidFill>
              </a:defRPr>
            </a:lvl2pPr>
            <a:lvl3pPr lvl="2" algn="ctr" rtl="0">
              <a:spcBef>
                <a:spcPts val="0"/>
              </a:spcBef>
              <a:spcAft>
                <a:spcPts val="0"/>
              </a:spcAft>
              <a:buClr>
                <a:schemeClr val="lt2"/>
              </a:buClr>
              <a:buSzPts val="3500"/>
              <a:buNone/>
              <a:defRPr>
                <a:solidFill>
                  <a:schemeClr val="lt2"/>
                </a:solidFill>
              </a:defRPr>
            </a:lvl3pPr>
            <a:lvl4pPr lvl="3" algn="ctr" rtl="0">
              <a:spcBef>
                <a:spcPts val="0"/>
              </a:spcBef>
              <a:spcAft>
                <a:spcPts val="0"/>
              </a:spcAft>
              <a:buClr>
                <a:schemeClr val="lt2"/>
              </a:buClr>
              <a:buSzPts val="3500"/>
              <a:buNone/>
              <a:defRPr>
                <a:solidFill>
                  <a:schemeClr val="lt2"/>
                </a:solidFill>
              </a:defRPr>
            </a:lvl4pPr>
            <a:lvl5pPr lvl="4" algn="ctr" rtl="0">
              <a:spcBef>
                <a:spcPts val="0"/>
              </a:spcBef>
              <a:spcAft>
                <a:spcPts val="0"/>
              </a:spcAft>
              <a:buClr>
                <a:schemeClr val="lt2"/>
              </a:buClr>
              <a:buSzPts val="3500"/>
              <a:buNone/>
              <a:defRPr>
                <a:solidFill>
                  <a:schemeClr val="lt2"/>
                </a:solidFill>
              </a:defRPr>
            </a:lvl5pPr>
            <a:lvl6pPr lvl="5" algn="ctr" rtl="0">
              <a:spcBef>
                <a:spcPts val="0"/>
              </a:spcBef>
              <a:spcAft>
                <a:spcPts val="0"/>
              </a:spcAft>
              <a:buClr>
                <a:schemeClr val="lt2"/>
              </a:buClr>
              <a:buSzPts val="3500"/>
              <a:buNone/>
              <a:defRPr>
                <a:solidFill>
                  <a:schemeClr val="lt2"/>
                </a:solidFill>
              </a:defRPr>
            </a:lvl6pPr>
            <a:lvl7pPr lvl="6" algn="ctr" rtl="0">
              <a:spcBef>
                <a:spcPts val="0"/>
              </a:spcBef>
              <a:spcAft>
                <a:spcPts val="0"/>
              </a:spcAft>
              <a:buClr>
                <a:schemeClr val="lt2"/>
              </a:buClr>
              <a:buSzPts val="3500"/>
              <a:buNone/>
              <a:defRPr>
                <a:solidFill>
                  <a:schemeClr val="lt2"/>
                </a:solidFill>
              </a:defRPr>
            </a:lvl7pPr>
            <a:lvl8pPr lvl="7" algn="ctr" rtl="0">
              <a:spcBef>
                <a:spcPts val="0"/>
              </a:spcBef>
              <a:spcAft>
                <a:spcPts val="0"/>
              </a:spcAft>
              <a:buClr>
                <a:schemeClr val="lt2"/>
              </a:buClr>
              <a:buSzPts val="3500"/>
              <a:buNone/>
              <a:defRPr>
                <a:solidFill>
                  <a:schemeClr val="lt2"/>
                </a:solidFill>
              </a:defRPr>
            </a:lvl8pPr>
            <a:lvl9pPr lvl="8" algn="ctr" rtl="0">
              <a:spcBef>
                <a:spcPts val="0"/>
              </a:spcBef>
              <a:spcAft>
                <a:spcPts val="0"/>
              </a:spcAft>
              <a:buClr>
                <a:schemeClr val="lt2"/>
              </a:buClr>
              <a:buSzPts val="3500"/>
              <a:buNone/>
              <a:defRPr>
                <a:solidFill>
                  <a:schemeClr val="lt2"/>
                </a:solidFill>
              </a:defRPr>
            </a:lvl9pPr>
          </a:lstStyle>
          <a:p>
            <a:r>
              <a:t>xx%</a:t>
            </a:r>
          </a:p>
        </p:txBody>
      </p:sp>
      <p:sp>
        <p:nvSpPr>
          <p:cNvPr id="548" name="Google Shape;548;p13"/>
          <p:cNvSpPr txBox="1">
            <a:spLocks noGrp="1"/>
          </p:cNvSpPr>
          <p:nvPr>
            <p:ph type="title" idx="13" hasCustomPrompt="1"/>
          </p:nvPr>
        </p:nvSpPr>
        <p:spPr>
          <a:xfrm>
            <a:off x="718575" y="3069868"/>
            <a:ext cx="2377500" cy="402300"/>
          </a:xfrm>
          <a:prstGeom prst="rect">
            <a:avLst/>
          </a:prstGeom>
        </p:spPr>
        <p:txBody>
          <a:bodyPr spcFirstLastPara="1" wrap="square" lIns="91425" tIns="91425" rIns="91425" bIns="91425" anchor="ctr" anchorCtr="0">
            <a:noAutofit/>
          </a:bodyPr>
          <a:lstStyle>
            <a:lvl1pPr lvl="0" algn="ctr" rtl="0">
              <a:spcBef>
                <a:spcPts val="0"/>
              </a:spcBef>
              <a:spcAft>
                <a:spcPts val="0"/>
              </a:spcAft>
              <a:buClr>
                <a:schemeClr val="lt2"/>
              </a:buClr>
              <a:buSzPts val="3800"/>
              <a:buNone/>
              <a:defRPr sz="2400">
                <a:solidFill>
                  <a:schemeClr val="lt1"/>
                </a:solidFill>
              </a:defRPr>
            </a:lvl1pPr>
            <a:lvl2pPr lvl="1" algn="ctr" rtl="0">
              <a:spcBef>
                <a:spcPts val="0"/>
              </a:spcBef>
              <a:spcAft>
                <a:spcPts val="0"/>
              </a:spcAft>
              <a:buClr>
                <a:schemeClr val="lt2"/>
              </a:buClr>
              <a:buSzPts val="3500"/>
              <a:buNone/>
              <a:defRPr>
                <a:solidFill>
                  <a:schemeClr val="lt2"/>
                </a:solidFill>
              </a:defRPr>
            </a:lvl2pPr>
            <a:lvl3pPr lvl="2" algn="ctr" rtl="0">
              <a:spcBef>
                <a:spcPts val="0"/>
              </a:spcBef>
              <a:spcAft>
                <a:spcPts val="0"/>
              </a:spcAft>
              <a:buClr>
                <a:schemeClr val="lt2"/>
              </a:buClr>
              <a:buSzPts val="3500"/>
              <a:buNone/>
              <a:defRPr>
                <a:solidFill>
                  <a:schemeClr val="lt2"/>
                </a:solidFill>
              </a:defRPr>
            </a:lvl3pPr>
            <a:lvl4pPr lvl="3" algn="ctr" rtl="0">
              <a:spcBef>
                <a:spcPts val="0"/>
              </a:spcBef>
              <a:spcAft>
                <a:spcPts val="0"/>
              </a:spcAft>
              <a:buClr>
                <a:schemeClr val="lt2"/>
              </a:buClr>
              <a:buSzPts val="3500"/>
              <a:buNone/>
              <a:defRPr>
                <a:solidFill>
                  <a:schemeClr val="lt2"/>
                </a:solidFill>
              </a:defRPr>
            </a:lvl4pPr>
            <a:lvl5pPr lvl="4" algn="ctr" rtl="0">
              <a:spcBef>
                <a:spcPts val="0"/>
              </a:spcBef>
              <a:spcAft>
                <a:spcPts val="0"/>
              </a:spcAft>
              <a:buClr>
                <a:schemeClr val="lt2"/>
              </a:buClr>
              <a:buSzPts val="3500"/>
              <a:buNone/>
              <a:defRPr>
                <a:solidFill>
                  <a:schemeClr val="lt2"/>
                </a:solidFill>
              </a:defRPr>
            </a:lvl5pPr>
            <a:lvl6pPr lvl="5" algn="ctr" rtl="0">
              <a:spcBef>
                <a:spcPts val="0"/>
              </a:spcBef>
              <a:spcAft>
                <a:spcPts val="0"/>
              </a:spcAft>
              <a:buClr>
                <a:schemeClr val="lt2"/>
              </a:buClr>
              <a:buSzPts val="3500"/>
              <a:buNone/>
              <a:defRPr>
                <a:solidFill>
                  <a:schemeClr val="lt2"/>
                </a:solidFill>
              </a:defRPr>
            </a:lvl6pPr>
            <a:lvl7pPr lvl="6" algn="ctr" rtl="0">
              <a:spcBef>
                <a:spcPts val="0"/>
              </a:spcBef>
              <a:spcAft>
                <a:spcPts val="0"/>
              </a:spcAft>
              <a:buClr>
                <a:schemeClr val="lt2"/>
              </a:buClr>
              <a:buSzPts val="3500"/>
              <a:buNone/>
              <a:defRPr>
                <a:solidFill>
                  <a:schemeClr val="lt2"/>
                </a:solidFill>
              </a:defRPr>
            </a:lvl7pPr>
            <a:lvl8pPr lvl="7" algn="ctr" rtl="0">
              <a:spcBef>
                <a:spcPts val="0"/>
              </a:spcBef>
              <a:spcAft>
                <a:spcPts val="0"/>
              </a:spcAft>
              <a:buClr>
                <a:schemeClr val="lt2"/>
              </a:buClr>
              <a:buSzPts val="3500"/>
              <a:buNone/>
              <a:defRPr>
                <a:solidFill>
                  <a:schemeClr val="lt2"/>
                </a:solidFill>
              </a:defRPr>
            </a:lvl8pPr>
            <a:lvl9pPr lvl="8" algn="ctr" rtl="0">
              <a:spcBef>
                <a:spcPts val="0"/>
              </a:spcBef>
              <a:spcAft>
                <a:spcPts val="0"/>
              </a:spcAft>
              <a:buClr>
                <a:schemeClr val="lt2"/>
              </a:buClr>
              <a:buSzPts val="3500"/>
              <a:buNone/>
              <a:defRPr>
                <a:solidFill>
                  <a:schemeClr val="lt2"/>
                </a:solidFill>
              </a:defRPr>
            </a:lvl9pPr>
          </a:lstStyle>
          <a:p>
            <a:r>
              <a:t>xx%</a:t>
            </a:r>
          </a:p>
        </p:txBody>
      </p:sp>
      <p:sp>
        <p:nvSpPr>
          <p:cNvPr id="549" name="Google Shape;549;p13"/>
          <p:cNvSpPr txBox="1">
            <a:spLocks noGrp="1"/>
          </p:cNvSpPr>
          <p:nvPr>
            <p:ph type="title" idx="14" hasCustomPrompt="1"/>
          </p:nvPr>
        </p:nvSpPr>
        <p:spPr>
          <a:xfrm>
            <a:off x="3383100" y="3069870"/>
            <a:ext cx="2377800" cy="402300"/>
          </a:xfrm>
          <a:prstGeom prst="rect">
            <a:avLst/>
          </a:prstGeom>
        </p:spPr>
        <p:txBody>
          <a:bodyPr spcFirstLastPara="1" wrap="square" lIns="91425" tIns="91425" rIns="91425" bIns="91425" anchor="ctr" anchorCtr="0">
            <a:noAutofit/>
          </a:bodyPr>
          <a:lstStyle>
            <a:lvl1pPr lvl="0" algn="ctr" rtl="0">
              <a:spcBef>
                <a:spcPts val="0"/>
              </a:spcBef>
              <a:spcAft>
                <a:spcPts val="0"/>
              </a:spcAft>
              <a:buClr>
                <a:schemeClr val="lt2"/>
              </a:buClr>
              <a:buSzPts val="3800"/>
              <a:buNone/>
              <a:defRPr sz="2400">
                <a:solidFill>
                  <a:schemeClr val="lt1"/>
                </a:solidFill>
              </a:defRPr>
            </a:lvl1pPr>
            <a:lvl2pPr lvl="1" algn="ctr" rtl="0">
              <a:spcBef>
                <a:spcPts val="0"/>
              </a:spcBef>
              <a:spcAft>
                <a:spcPts val="0"/>
              </a:spcAft>
              <a:buClr>
                <a:schemeClr val="lt2"/>
              </a:buClr>
              <a:buSzPts val="3500"/>
              <a:buNone/>
              <a:defRPr>
                <a:solidFill>
                  <a:schemeClr val="lt2"/>
                </a:solidFill>
              </a:defRPr>
            </a:lvl2pPr>
            <a:lvl3pPr lvl="2" algn="ctr" rtl="0">
              <a:spcBef>
                <a:spcPts val="0"/>
              </a:spcBef>
              <a:spcAft>
                <a:spcPts val="0"/>
              </a:spcAft>
              <a:buClr>
                <a:schemeClr val="lt2"/>
              </a:buClr>
              <a:buSzPts val="3500"/>
              <a:buNone/>
              <a:defRPr>
                <a:solidFill>
                  <a:schemeClr val="lt2"/>
                </a:solidFill>
              </a:defRPr>
            </a:lvl3pPr>
            <a:lvl4pPr lvl="3" algn="ctr" rtl="0">
              <a:spcBef>
                <a:spcPts val="0"/>
              </a:spcBef>
              <a:spcAft>
                <a:spcPts val="0"/>
              </a:spcAft>
              <a:buClr>
                <a:schemeClr val="lt2"/>
              </a:buClr>
              <a:buSzPts val="3500"/>
              <a:buNone/>
              <a:defRPr>
                <a:solidFill>
                  <a:schemeClr val="lt2"/>
                </a:solidFill>
              </a:defRPr>
            </a:lvl4pPr>
            <a:lvl5pPr lvl="4" algn="ctr" rtl="0">
              <a:spcBef>
                <a:spcPts val="0"/>
              </a:spcBef>
              <a:spcAft>
                <a:spcPts val="0"/>
              </a:spcAft>
              <a:buClr>
                <a:schemeClr val="lt2"/>
              </a:buClr>
              <a:buSzPts val="3500"/>
              <a:buNone/>
              <a:defRPr>
                <a:solidFill>
                  <a:schemeClr val="lt2"/>
                </a:solidFill>
              </a:defRPr>
            </a:lvl5pPr>
            <a:lvl6pPr lvl="5" algn="ctr" rtl="0">
              <a:spcBef>
                <a:spcPts val="0"/>
              </a:spcBef>
              <a:spcAft>
                <a:spcPts val="0"/>
              </a:spcAft>
              <a:buClr>
                <a:schemeClr val="lt2"/>
              </a:buClr>
              <a:buSzPts val="3500"/>
              <a:buNone/>
              <a:defRPr>
                <a:solidFill>
                  <a:schemeClr val="lt2"/>
                </a:solidFill>
              </a:defRPr>
            </a:lvl6pPr>
            <a:lvl7pPr lvl="6" algn="ctr" rtl="0">
              <a:spcBef>
                <a:spcPts val="0"/>
              </a:spcBef>
              <a:spcAft>
                <a:spcPts val="0"/>
              </a:spcAft>
              <a:buClr>
                <a:schemeClr val="lt2"/>
              </a:buClr>
              <a:buSzPts val="3500"/>
              <a:buNone/>
              <a:defRPr>
                <a:solidFill>
                  <a:schemeClr val="lt2"/>
                </a:solidFill>
              </a:defRPr>
            </a:lvl7pPr>
            <a:lvl8pPr lvl="7" algn="ctr" rtl="0">
              <a:spcBef>
                <a:spcPts val="0"/>
              </a:spcBef>
              <a:spcAft>
                <a:spcPts val="0"/>
              </a:spcAft>
              <a:buClr>
                <a:schemeClr val="lt2"/>
              </a:buClr>
              <a:buSzPts val="3500"/>
              <a:buNone/>
              <a:defRPr>
                <a:solidFill>
                  <a:schemeClr val="lt2"/>
                </a:solidFill>
              </a:defRPr>
            </a:lvl8pPr>
            <a:lvl9pPr lvl="8" algn="ctr" rtl="0">
              <a:spcBef>
                <a:spcPts val="0"/>
              </a:spcBef>
              <a:spcAft>
                <a:spcPts val="0"/>
              </a:spcAft>
              <a:buClr>
                <a:schemeClr val="lt2"/>
              </a:buClr>
              <a:buSzPts val="3500"/>
              <a:buNone/>
              <a:defRPr>
                <a:solidFill>
                  <a:schemeClr val="lt2"/>
                </a:solidFill>
              </a:defRPr>
            </a:lvl9pPr>
          </a:lstStyle>
          <a:p>
            <a:r>
              <a:t>xx%</a:t>
            </a:r>
          </a:p>
        </p:txBody>
      </p:sp>
      <p:sp>
        <p:nvSpPr>
          <p:cNvPr id="550" name="Google Shape;550;p13"/>
          <p:cNvSpPr txBox="1">
            <a:spLocks noGrp="1"/>
          </p:cNvSpPr>
          <p:nvPr>
            <p:ph type="subTitle" idx="15"/>
          </p:nvPr>
        </p:nvSpPr>
        <p:spPr>
          <a:xfrm>
            <a:off x="6047925" y="1860505"/>
            <a:ext cx="2377500" cy="4554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SzPts val="2400"/>
              <a:buFont typeface="Chewy"/>
              <a:buNone/>
              <a:defRPr sz="2800">
                <a:solidFill>
                  <a:schemeClr val="accent3"/>
                </a:solidFill>
                <a:latin typeface="Chewy"/>
                <a:ea typeface="Chewy"/>
                <a:cs typeface="Chewy"/>
                <a:sym typeface="Chewy"/>
              </a:defRPr>
            </a:lvl1pPr>
            <a:lvl2pPr lvl="1" rtl="0">
              <a:spcBef>
                <a:spcPts val="0"/>
              </a:spcBef>
              <a:spcAft>
                <a:spcPts val="0"/>
              </a:spcAft>
              <a:buSzPts val="2400"/>
              <a:buFont typeface="Chewy"/>
              <a:buNone/>
              <a:defRPr sz="2400">
                <a:latin typeface="Chewy"/>
                <a:ea typeface="Chewy"/>
                <a:cs typeface="Chewy"/>
                <a:sym typeface="Chewy"/>
              </a:defRPr>
            </a:lvl2pPr>
            <a:lvl3pPr lvl="2" rtl="0">
              <a:spcBef>
                <a:spcPts val="0"/>
              </a:spcBef>
              <a:spcAft>
                <a:spcPts val="0"/>
              </a:spcAft>
              <a:buSzPts val="2400"/>
              <a:buFont typeface="Chewy"/>
              <a:buNone/>
              <a:defRPr sz="2400">
                <a:latin typeface="Chewy"/>
                <a:ea typeface="Chewy"/>
                <a:cs typeface="Chewy"/>
                <a:sym typeface="Chewy"/>
              </a:defRPr>
            </a:lvl3pPr>
            <a:lvl4pPr lvl="3" rtl="0">
              <a:spcBef>
                <a:spcPts val="0"/>
              </a:spcBef>
              <a:spcAft>
                <a:spcPts val="0"/>
              </a:spcAft>
              <a:buSzPts val="2400"/>
              <a:buFont typeface="Chewy"/>
              <a:buNone/>
              <a:defRPr sz="2400">
                <a:latin typeface="Chewy"/>
                <a:ea typeface="Chewy"/>
                <a:cs typeface="Chewy"/>
                <a:sym typeface="Chewy"/>
              </a:defRPr>
            </a:lvl4pPr>
            <a:lvl5pPr lvl="4" rtl="0">
              <a:spcBef>
                <a:spcPts val="0"/>
              </a:spcBef>
              <a:spcAft>
                <a:spcPts val="0"/>
              </a:spcAft>
              <a:buSzPts val="2400"/>
              <a:buFont typeface="Chewy"/>
              <a:buNone/>
              <a:defRPr sz="2400">
                <a:latin typeface="Chewy"/>
                <a:ea typeface="Chewy"/>
                <a:cs typeface="Chewy"/>
                <a:sym typeface="Chewy"/>
              </a:defRPr>
            </a:lvl5pPr>
            <a:lvl6pPr lvl="5" rtl="0">
              <a:spcBef>
                <a:spcPts val="0"/>
              </a:spcBef>
              <a:spcAft>
                <a:spcPts val="0"/>
              </a:spcAft>
              <a:buSzPts val="2400"/>
              <a:buFont typeface="Chewy"/>
              <a:buNone/>
              <a:defRPr sz="2400">
                <a:latin typeface="Chewy"/>
                <a:ea typeface="Chewy"/>
                <a:cs typeface="Chewy"/>
                <a:sym typeface="Chewy"/>
              </a:defRPr>
            </a:lvl6pPr>
            <a:lvl7pPr lvl="6" rtl="0">
              <a:spcBef>
                <a:spcPts val="0"/>
              </a:spcBef>
              <a:spcAft>
                <a:spcPts val="0"/>
              </a:spcAft>
              <a:buSzPts val="2400"/>
              <a:buFont typeface="Chewy"/>
              <a:buNone/>
              <a:defRPr sz="2400">
                <a:latin typeface="Chewy"/>
                <a:ea typeface="Chewy"/>
                <a:cs typeface="Chewy"/>
                <a:sym typeface="Chewy"/>
              </a:defRPr>
            </a:lvl7pPr>
            <a:lvl8pPr lvl="7" rtl="0">
              <a:spcBef>
                <a:spcPts val="0"/>
              </a:spcBef>
              <a:spcAft>
                <a:spcPts val="0"/>
              </a:spcAft>
              <a:buSzPts val="2400"/>
              <a:buFont typeface="Chewy"/>
              <a:buNone/>
              <a:defRPr sz="2400">
                <a:latin typeface="Chewy"/>
                <a:ea typeface="Chewy"/>
                <a:cs typeface="Chewy"/>
                <a:sym typeface="Chewy"/>
              </a:defRPr>
            </a:lvl8pPr>
            <a:lvl9pPr lvl="8" rtl="0">
              <a:spcBef>
                <a:spcPts val="0"/>
              </a:spcBef>
              <a:spcAft>
                <a:spcPts val="0"/>
              </a:spcAft>
              <a:buSzPts val="2400"/>
              <a:buFont typeface="Chewy"/>
              <a:buNone/>
              <a:defRPr sz="2400">
                <a:latin typeface="Chewy"/>
                <a:ea typeface="Chewy"/>
                <a:cs typeface="Chewy"/>
                <a:sym typeface="Chewy"/>
              </a:defRPr>
            </a:lvl9pPr>
          </a:lstStyle>
          <a:p>
            <a:endParaRPr/>
          </a:p>
        </p:txBody>
      </p:sp>
      <p:sp>
        <p:nvSpPr>
          <p:cNvPr id="551" name="Google Shape;551;p13"/>
          <p:cNvSpPr txBox="1">
            <a:spLocks noGrp="1"/>
          </p:cNvSpPr>
          <p:nvPr>
            <p:ph type="subTitle" idx="16"/>
          </p:nvPr>
        </p:nvSpPr>
        <p:spPr>
          <a:xfrm>
            <a:off x="6047925" y="3581402"/>
            <a:ext cx="2377500" cy="4554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SzPts val="2400"/>
              <a:buFont typeface="Chewy"/>
              <a:buNone/>
              <a:defRPr sz="2800">
                <a:solidFill>
                  <a:schemeClr val="accent5"/>
                </a:solidFill>
                <a:latin typeface="Chewy"/>
                <a:ea typeface="Chewy"/>
                <a:cs typeface="Chewy"/>
                <a:sym typeface="Chewy"/>
              </a:defRPr>
            </a:lvl1pPr>
            <a:lvl2pPr lvl="1" rtl="0">
              <a:spcBef>
                <a:spcPts val="0"/>
              </a:spcBef>
              <a:spcAft>
                <a:spcPts val="0"/>
              </a:spcAft>
              <a:buSzPts val="2400"/>
              <a:buFont typeface="Chewy"/>
              <a:buNone/>
              <a:defRPr sz="2400">
                <a:latin typeface="Chewy"/>
                <a:ea typeface="Chewy"/>
                <a:cs typeface="Chewy"/>
                <a:sym typeface="Chewy"/>
              </a:defRPr>
            </a:lvl2pPr>
            <a:lvl3pPr lvl="2" rtl="0">
              <a:spcBef>
                <a:spcPts val="0"/>
              </a:spcBef>
              <a:spcAft>
                <a:spcPts val="0"/>
              </a:spcAft>
              <a:buSzPts val="2400"/>
              <a:buFont typeface="Chewy"/>
              <a:buNone/>
              <a:defRPr sz="2400">
                <a:latin typeface="Chewy"/>
                <a:ea typeface="Chewy"/>
                <a:cs typeface="Chewy"/>
                <a:sym typeface="Chewy"/>
              </a:defRPr>
            </a:lvl3pPr>
            <a:lvl4pPr lvl="3" rtl="0">
              <a:spcBef>
                <a:spcPts val="0"/>
              </a:spcBef>
              <a:spcAft>
                <a:spcPts val="0"/>
              </a:spcAft>
              <a:buSzPts val="2400"/>
              <a:buFont typeface="Chewy"/>
              <a:buNone/>
              <a:defRPr sz="2400">
                <a:latin typeface="Chewy"/>
                <a:ea typeface="Chewy"/>
                <a:cs typeface="Chewy"/>
                <a:sym typeface="Chewy"/>
              </a:defRPr>
            </a:lvl4pPr>
            <a:lvl5pPr lvl="4" rtl="0">
              <a:spcBef>
                <a:spcPts val="0"/>
              </a:spcBef>
              <a:spcAft>
                <a:spcPts val="0"/>
              </a:spcAft>
              <a:buSzPts val="2400"/>
              <a:buFont typeface="Chewy"/>
              <a:buNone/>
              <a:defRPr sz="2400">
                <a:latin typeface="Chewy"/>
                <a:ea typeface="Chewy"/>
                <a:cs typeface="Chewy"/>
                <a:sym typeface="Chewy"/>
              </a:defRPr>
            </a:lvl5pPr>
            <a:lvl6pPr lvl="5" rtl="0">
              <a:spcBef>
                <a:spcPts val="0"/>
              </a:spcBef>
              <a:spcAft>
                <a:spcPts val="0"/>
              </a:spcAft>
              <a:buSzPts val="2400"/>
              <a:buFont typeface="Chewy"/>
              <a:buNone/>
              <a:defRPr sz="2400">
                <a:latin typeface="Chewy"/>
                <a:ea typeface="Chewy"/>
                <a:cs typeface="Chewy"/>
                <a:sym typeface="Chewy"/>
              </a:defRPr>
            </a:lvl6pPr>
            <a:lvl7pPr lvl="6" rtl="0">
              <a:spcBef>
                <a:spcPts val="0"/>
              </a:spcBef>
              <a:spcAft>
                <a:spcPts val="0"/>
              </a:spcAft>
              <a:buSzPts val="2400"/>
              <a:buFont typeface="Chewy"/>
              <a:buNone/>
              <a:defRPr sz="2400">
                <a:latin typeface="Chewy"/>
                <a:ea typeface="Chewy"/>
                <a:cs typeface="Chewy"/>
                <a:sym typeface="Chewy"/>
              </a:defRPr>
            </a:lvl7pPr>
            <a:lvl8pPr lvl="7" rtl="0">
              <a:spcBef>
                <a:spcPts val="0"/>
              </a:spcBef>
              <a:spcAft>
                <a:spcPts val="0"/>
              </a:spcAft>
              <a:buSzPts val="2400"/>
              <a:buFont typeface="Chewy"/>
              <a:buNone/>
              <a:defRPr sz="2400">
                <a:latin typeface="Chewy"/>
                <a:ea typeface="Chewy"/>
                <a:cs typeface="Chewy"/>
                <a:sym typeface="Chewy"/>
              </a:defRPr>
            </a:lvl8pPr>
            <a:lvl9pPr lvl="8" rtl="0">
              <a:spcBef>
                <a:spcPts val="0"/>
              </a:spcBef>
              <a:spcAft>
                <a:spcPts val="0"/>
              </a:spcAft>
              <a:buSzPts val="2400"/>
              <a:buFont typeface="Chewy"/>
              <a:buNone/>
              <a:defRPr sz="2400">
                <a:latin typeface="Chewy"/>
                <a:ea typeface="Chewy"/>
                <a:cs typeface="Chewy"/>
                <a:sym typeface="Chewy"/>
              </a:defRPr>
            </a:lvl9pPr>
          </a:lstStyle>
          <a:p>
            <a:endParaRPr/>
          </a:p>
        </p:txBody>
      </p:sp>
      <p:sp>
        <p:nvSpPr>
          <p:cNvPr id="552" name="Google Shape;552;p13"/>
          <p:cNvSpPr txBox="1">
            <a:spLocks noGrp="1"/>
          </p:cNvSpPr>
          <p:nvPr>
            <p:ph type="subTitle" idx="17"/>
          </p:nvPr>
        </p:nvSpPr>
        <p:spPr>
          <a:xfrm>
            <a:off x="6047925" y="2314413"/>
            <a:ext cx="2377500" cy="5727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SzPts val="1800"/>
              <a:buNone/>
              <a:defRPr sz="1500"/>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553" name="Google Shape;553;p13"/>
          <p:cNvSpPr txBox="1">
            <a:spLocks noGrp="1"/>
          </p:cNvSpPr>
          <p:nvPr>
            <p:ph type="subTitle" idx="18"/>
          </p:nvPr>
        </p:nvSpPr>
        <p:spPr>
          <a:xfrm>
            <a:off x="6047925" y="4033501"/>
            <a:ext cx="2377500" cy="5727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SzPts val="1800"/>
              <a:buNone/>
              <a:defRPr sz="1500"/>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554" name="Google Shape;554;p13"/>
          <p:cNvSpPr txBox="1">
            <a:spLocks noGrp="1"/>
          </p:cNvSpPr>
          <p:nvPr>
            <p:ph type="title" idx="19" hasCustomPrompt="1"/>
          </p:nvPr>
        </p:nvSpPr>
        <p:spPr>
          <a:xfrm>
            <a:off x="6047925" y="1345843"/>
            <a:ext cx="2377500" cy="402300"/>
          </a:xfrm>
          <a:prstGeom prst="rect">
            <a:avLst/>
          </a:prstGeom>
        </p:spPr>
        <p:txBody>
          <a:bodyPr spcFirstLastPara="1" wrap="square" lIns="91425" tIns="91425" rIns="91425" bIns="91425" anchor="ctr" anchorCtr="0">
            <a:noAutofit/>
          </a:bodyPr>
          <a:lstStyle>
            <a:lvl1pPr lvl="0" algn="ctr" rtl="0">
              <a:spcBef>
                <a:spcPts val="0"/>
              </a:spcBef>
              <a:spcAft>
                <a:spcPts val="0"/>
              </a:spcAft>
              <a:buClr>
                <a:schemeClr val="lt2"/>
              </a:buClr>
              <a:buSzPts val="3800"/>
              <a:buNone/>
              <a:defRPr sz="2400">
                <a:solidFill>
                  <a:schemeClr val="lt1"/>
                </a:solidFill>
              </a:defRPr>
            </a:lvl1pPr>
            <a:lvl2pPr lvl="1" algn="ctr" rtl="0">
              <a:spcBef>
                <a:spcPts val="0"/>
              </a:spcBef>
              <a:spcAft>
                <a:spcPts val="0"/>
              </a:spcAft>
              <a:buClr>
                <a:schemeClr val="lt2"/>
              </a:buClr>
              <a:buSzPts val="3500"/>
              <a:buNone/>
              <a:defRPr>
                <a:solidFill>
                  <a:schemeClr val="lt2"/>
                </a:solidFill>
              </a:defRPr>
            </a:lvl2pPr>
            <a:lvl3pPr lvl="2" algn="ctr" rtl="0">
              <a:spcBef>
                <a:spcPts val="0"/>
              </a:spcBef>
              <a:spcAft>
                <a:spcPts val="0"/>
              </a:spcAft>
              <a:buClr>
                <a:schemeClr val="lt2"/>
              </a:buClr>
              <a:buSzPts val="3500"/>
              <a:buNone/>
              <a:defRPr>
                <a:solidFill>
                  <a:schemeClr val="lt2"/>
                </a:solidFill>
              </a:defRPr>
            </a:lvl3pPr>
            <a:lvl4pPr lvl="3" algn="ctr" rtl="0">
              <a:spcBef>
                <a:spcPts val="0"/>
              </a:spcBef>
              <a:spcAft>
                <a:spcPts val="0"/>
              </a:spcAft>
              <a:buClr>
                <a:schemeClr val="lt2"/>
              </a:buClr>
              <a:buSzPts val="3500"/>
              <a:buNone/>
              <a:defRPr>
                <a:solidFill>
                  <a:schemeClr val="lt2"/>
                </a:solidFill>
              </a:defRPr>
            </a:lvl4pPr>
            <a:lvl5pPr lvl="4" algn="ctr" rtl="0">
              <a:spcBef>
                <a:spcPts val="0"/>
              </a:spcBef>
              <a:spcAft>
                <a:spcPts val="0"/>
              </a:spcAft>
              <a:buClr>
                <a:schemeClr val="lt2"/>
              </a:buClr>
              <a:buSzPts val="3500"/>
              <a:buNone/>
              <a:defRPr>
                <a:solidFill>
                  <a:schemeClr val="lt2"/>
                </a:solidFill>
              </a:defRPr>
            </a:lvl5pPr>
            <a:lvl6pPr lvl="5" algn="ctr" rtl="0">
              <a:spcBef>
                <a:spcPts val="0"/>
              </a:spcBef>
              <a:spcAft>
                <a:spcPts val="0"/>
              </a:spcAft>
              <a:buClr>
                <a:schemeClr val="lt2"/>
              </a:buClr>
              <a:buSzPts val="3500"/>
              <a:buNone/>
              <a:defRPr>
                <a:solidFill>
                  <a:schemeClr val="lt2"/>
                </a:solidFill>
              </a:defRPr>
            </a:lvl6pPr>
            <a:lvl7pPr lvl="6" algn="ctr" rtl="0">
              <a:spcBef>
                <a:spcPts val="0"/>
              </a:spcBef>
              <a:spcAft>
                <a:spcPts val="0"/>
              </a:spcAft>
              <a:buClr>
                <a:schemeClr val="lt2"/>
              </a:buClr>
              <a:buSzPts val="3500"/>
              <a:buNone/>
              <a:defRPr>
                <a:solidFill>
                  <a:schemeClr val="lt2"/>
                </a:solidFill>
              </a:defRPr>
            </a:lvl7pPr>
            <a:lvl8pPr lvl="7" algn="ctr" rtl="0">
              <a:spcBef>
                <a:spcPts val="0"/>
              </a:spcBef>
              <a:spcAft>
                <a:spcPts val="0"/>
              </a:spcAft>
              <a:buClr>
                <a:schemeClr val="lt2"/>
              </a:buClr>
              <a:buSzPts val="3500"/>
              <a:buNone/>
              <a:defRPr>
                <a:solidFill>
                  <a:schemeClr val="lt2"/>
                </a:solidFill>
              </a:defRPr>
            </a:lvl8pPr>
            <a:lvl9pPr lvl="8" algn="ctr" rtl="0">
              <a:spcBef>
                <a:spcPts val="0"/>
              </a:spcBef>
              <a:spcAft>
                <a:spcPts val="0"/>
              </a:spcAft>
              <a:buClr>
                <a:schemeClr val="lt2"/>
              </a:buClr>
              <a:buSzPts val="3500"/>
              <a:buNone/>
              <a:defRPr>
                <a:solidFill>
                  <a:schemeClr val="lt2"/>
                </a:solidFill>
              </a:defRPr>
            </a:lvl9pPr>
          </a:lstStyle>
          <a:p>
            <a:r>
              <a:t>xx%</a:t>
            </a:r>
          </a:p>
        </p:txBody>
      </p:sp>
      <p:sp>
        <p:nvSpPr>
          <p:cNvPr id="555" name="Google Shape;555;p13"/>
          <p:cNvSpPr txBox="1">
            <a:spLocks noGrp="1"/>
          </p:cNvSpPr>
          <p:nvPr>
            <p:ph type="title" idx="20" hasCustomPrompt="1"/>
          </p:nvPr>
        </p:nvSpPr>
        <p:spPr>
          <a:xfrm>
            <a:off x="6047925" y="3069868"/>
            <a:ext cx="2377500" cy="402300"/>
          </a:xfrm>
          <a:prstGeom prst="rect">
            <a:avLst/>
          </a:prstGeom>
        </p:spPr>
        <p:txBody>
          <a:bodyPr spcFirstLastPara="1" wrap="square" lIns="91425" tIns="91425" rIns="91425" bIns="91425" anchor="ctr" anchorCtr="0">
            <a:noAutofit/>
          </a:bodyPr>
          <a:lstStyle>
            <a:lvl1pPr lvl="0" algn="ctr" rtl="0">
              <a:spcBef>
                <a:spcPts val="0"/>
              </a:spcBef>
              <a:spcAft>
                <a:spcPts val="0"/>
              </a:spcAft>
              <a:buClr>
                <a:schemeClr val="lt2"/>
              </a:buClr>
              <a:buSzPts val="3800"/>
              <a:buNone/>
              <a:defRPr sz="2400">
                <a:solidFill>
                  <a:schemeClr val="lt1"/>
                </a:solidFill>
              </a:defRPr>
            </a:lvl1pPr>
            <a:lvl2pPr lvl="1" algn="ctr" rtl="0">
              <a:spcBef>
                <a:spcPts val="0"/>
              </a:spcBef>
              <a:spcAft>
                <a:spcPts val="0"/>
              </a:spcAft>
              <a:buClr>
                <a:schemeClr val="lt2"/>
              </a:buClr>
              <a:buSzPts val="3500"/>
              <a:buNone/>
              <a:defRPr>
                <a:solidFill>
                  <a:schemeClr val="lt2"/>
                </a:solidFill>
              </a:defRPr>
            </a:lvl2pPr>
            <a:lvl3pPr lvl="2" algn="ctr" rtl="0">
              <a:spcBef>
                <a:spcPts val="0"/>
              </a:spcBef>
              <a:spcAft>
                <a:spcPts val="0"/>
              </a:spcAft>
              <a:buClr>
                <a:schemeClr val="lt2"/>
              </a:buClr>
              <a:buSzPts val="3500"/>
              <a:buNone/>
              <a:defRPr>
                <a:solidFill>
                  <a:schemeClr val="lt2"/>
                </a:solidFill>
              </a:defRPr>
            </a:lvl3pPr>
            <a:lvl4pPr lvl="3" algn="ctr" rtl="0">
              <a:spcBef>
                <a:spcPts val="0"/>
              </a:spcBef>
              <a:spcAft>
                <a:spcPts val="0"/>
              </a:spcAft>
              <a:buClr>
                <a:schemeClr val="lt2"/>
              </a:buClr>
              <a:buSzPts val="3500"/>
              <a:buNone/>
              <a:defRPr>
                <a:solidFill>
                  <a:schemeClr val="lt2"/>
                </a:solidFill>
              </a:defRPr>
            </a:lvl4pPr>
            <a:lvl5pPr lvl="4" algn="ctr" rtl="0">
              <a:spcBef>
                <a:spcPts val="0"/>
              </a:spcBef>
              <a:spcAft>
                <a:spcPts val="0"/>
              </a:spcAft>
              <a:buClr>
                <a:schemeClr val="lt2"/>
              </a:buClr>
              <a:buSzPts val="3500"/>
              <a:buNone/>
              <a:defRPr>
                <a:solidFill>
                  <a:schemeClr val="lt2"/>
                </a:solidFill>
              </a:defRPr>
            </a:lvl5pPr>
            <a:lvl6pPr lvl="5" algn="ctr" rtl="0">
              <a:spcBef>
                <a:spcPts val="0"/>
              </a:spcBef>
              <a:spcAft>
                <a:spcPts val="0"/>
              </a:spcAft>
              <a:buClr>
                <a:schemeClr val="lt2"/>
              </a:buClr>
              <a:buSzPts val="3500"/>
              <a:buNone/>
              <a:defRPr>
                <a:solidFill>
                  <a:schemeClr val="lt2"/>
                </a:solidFill>
              </a:defRPr>
            </a:lvl6pPr>
            <a:lvl7pPr lvl="6" algn="ctr" rtl="0">
              <a:spcBef>
                <a:spcPts val="0"/>
              </a:spcBef>
              <a:spcAft>
                <a:spcPts val="0"/>
              </a:spcAft>
              <a:buClr>
                <a:schemeClr val="lt2"/>
              </a:buClr>
              <a:buSzPts val="3500"/>
              <a:buNone/>
              <a:defRPr>
                <a:solidFill>
                  <a:schemeClr val="lt2"/>
                </a:solidFill>
              </a:defRPr>
            </a:lvl7pPr>
            <a:lvl8pPr lvl="7" algn="ctr" rtl="0">
              <a:spcBef>
                <a:spcPts val="0"/>
              </a:spcBef>
              <a:spcAft>
                <a:spcPts val="0"/>
              </a:spcAft>
              <a:buClr>
                <a:schemeClr val="lt2"/>
              </a:buClr>
              <a:buSzPts val="3500"/>
              <a:buNone/>
              <a:defRPr>
                <a:solidFill>
                  <a:schemeClr val="lt2"/>
                </a:solidFill>
              </a:defRPr>
            </a:lvl8pPr>
            <a:lvl9pPr lvl="8" algn="ctr" rtl="0">
              <a:spcBef>
                <a:spcPts val="0"/>
              </a:spcBef>
              <a:spcAft>
                <a:spcPts val="0"/>
              </a:spcAft>
              <a:buClr>
                <a:schemeClr val="lt2"/>
              </a:buClr>
              <a:buSzPts val="3500"/>
              <a:buNone/>
              <a:defRPr>
                <a:solidFill>
                  <a:schemeClr val="lt2"/>
                </a:solidFill>
              </a:defRPr>
            </a:lvl9pPr>
          </a:lstStyle>
          <a:p>
            <a:r>
              <a:t>xx%</a:t>
            </a:r>
          </a:p>
        </p:txBody>
      </p:sp>
      <p:sp>
        <p:nvSpPr>
          <p:cNvPr id="556" name="Google Shape;556;p13"/>
          <p:cNvSpPr txBox="1">
            <a:spLocks noGrp="1"/>
          </p:cNvSpPr>
          <p:nvPr>
            <p:ph type="title" idx="21"/>
          </p:nvPr>
        </p:nvSpPr>
        <p:spPr>
          <a:xfrm>
            <a:off x="713225" y="368825"/>
            <a:ext cx="7712100" cy="5727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3800"/>
              <a:buNone/>
              <a:defRPr/>
            </a:lvl1pPr>
            <a:lvl2pPr lvl="1" rtl="0">
              <a:spcBef>
                <a:spcPts val="0"/>
              </a:spcBef>
              <a:spcAft>
                <a:spcPts val="0"/>
              </a:spcAft>
              <a:buSzPts val="3500"/>
              <a:buNone/>
              <a:defRPr/>
            </a:lvl2pPr>
            <a:lvl3pPr lvl="2" rtl="0">
              <a:spcBef>
                <a:spcPts val="0"/>
              </a:spcBef>
              <a:spcAft>
                <a:spcPts val="0"/>
              </a:spcAft>
              <a:buSzPts val="3500"/>
              <a:buNone/>
              <a:defRPr/>
            </a:lvl3pPr>
            <a:lvl4pPr lvl="3" rtl="0">
              <a:spcBef>
                <a:spcPts val="0"/>
              </a:spcBef>
              <a:spcAft>
                <a:spcPts val="0"/>
              </a:spcAft>
              <a:buSzPts val="3500"/>
              <a:buNone/>
              <a:defRPr/>
            </a:lvl4pPr>
            <a:lvl5pPr lvl="4" rtl="0">
              <a:spcBef>
                <a:spcPts val="0"/>
              </a:spcBef>
              <a:spcAft>
                <a:spcPts val="0"/>
              </a:spcAft>
              <a:buSzPts val="3500"/>
              <a:buNone/>
              <a:defRPr/>
            </a:lvl5pPr>
            <a:lvl6pPr lvl="5" rtl="0">
              <a:spcBef>
                <a:spcPts val="0"/>
              </a:spcBef>
              <a:spcAft>
                <a:spcPts val="0"/>
              </a:spcAft>
              <a:buSzPts val="3500"/>
              <a:buNone/>
              <a:defRPr/>
            </a:lvl6pPr>
            <a:lvl7pPr lvl="6" rtl="0">
              <a:spcBef>
                <a:spcPts val="0"/>
              </a:spcBef>
              <a:spcAft>
                <a:spcPts val="0"/>
              </a:spcAft>
              <a:buSzPts val="3500"/>
              <a:buNone/>
              <a:defRPr/>
            </a:lvl7pPr>
            <a:lvl8pPr lvl="7" rtl="0">
              <a:spcBef>
                <a:spcPts val="0"/>
              </a:spcBef>
              <a:spcAft>
                <a:spcPts val="0"/>
              </a:spcAft>
              <a:buSzPts val="3500"/>
              <a:buNone/>
              <a:defRPr/>
            </a:lvl8pPr>
            <a:lvl9pPr lvl="8" rtl="0">
              <a:spcBef>
                <a:spcPts val="0"/>
              </a:spcBef>
              <a:spcAft>
                <a:spcPts val="0"/>
              </a:spcAft>
              <a:buSzPts val="3500"/>
              <a:buNone/>
              <a:defRPr/>
            </a:lvl9pPr>
          </a:lstStyle>
          <a:p>
            <a:endParaRPr/>
          </a:p>
        </p:txBody>
      </p:sp>
      <p:grpSp>
        <p:nvGrpSpPr>
          <p:cNvPr id="557" name="Google Shape;557;p13"/>
          <p:cNvGrpSpPr/>
          <p:nvPr/>
        </p:nvGrpSpPr>
        <p:grpSpPr>
          <a:xfrm rot="-2289334">
            <a:off x="144549" y="306242"/>
            <a:ext cx="521797" cy="349529"/>
            <a:chOff x="55613" y="5243013"/>
            <a:chExt cx="300350" cy="201175"/>
          </a:xfrm>
        </p:grpSpPr>
        <p:sp>
          <p:nvSpPr>
            <p:cNvPr id="558" name="Google Shape;558;p13"/>
            <p:cNvSpPr/>
            <p:nvPr/>
          </p:nvSpPr>
          <p:spPr>
            <a:xfrm>
              <a:off x="55613" y="5243363"/>
              <a:ext cx="300350" cy="200475"/>
            </a:xfrm>
            <a:custGeom>
              <a:avLst/>
              <a:gdLst/>
              <a:ahLst/>
              <a:cxnLst/>
              <a:rect l="l" t="t" r="r" b="b"/>
              <a:pathLst>
                <a:path w="12014" h="8019" extrusionOk="0">
                  <a:moveTo>
                    <a:pt x="5993" y="0"/>
                  </a:moveTo>
                  <a:cubicBezTo>
                    <a:pt x="2701" y="0"/>
                    <a:pt x="57" y="1773"/>
                    <a:pt x="1" y="3967"/>
                  </a:cubicBezTo>
                  <a:cubicBezTo>
                    <a:pt x="1" y="3967"/>
                    <a:pt x="1" y="3995"/>
                    <a:pt x="1" y="4023"/>
                  </a:cubicBezTo>
                  <a:cubicBezTo>
                    <a:pt x="1" y="5458"/>
                    <a:pt x="1126" y="6696"/>
                    <a:pt x="2814" y="7427"/>
                  </a:cubicBezTo>
                  <a:lnTo>
                    <a:pt x="2898" y="7455"/>
                  </a:lnTo>
                  <a:cubicBezTo>
                    <a:pt x="3067" y="7512"/>
                    <a:pt x="3236" y="7568"/>
                    <a:pt x="3405" y="7624"/>
                  </a:cubicBezTo>
                  <a:lnTo>
                    <a:pt x="3574" y="7681"/>
                  </a:lnTo>
                  <a:lnTo>
                    <a:pt x="3827" y="7765"/>
                  </a:lnTo>
                  <a:lnTo>
                    <a:pt x="4080" y="7821"/>
                  </a:lnTo>
                  <a:lnTo>
                    <a:pt x="4305" y="7877"/>
                  </a:lnTo>
                  <a:cubicBezTo>
                    <a:pt x="4446" y="7906"/>
                    <a:pt x="4614" y="7934"/>
                    <a:pt x="4755" y="7934"/>
                  </a:cubicBezTo>
                  <a:lnTo>
                    <a:pt x="4924" y="7962"/>
                  </a:lnTo>
                  <a:lnTo>
                    <a:pt x="5318" y="8018"/>
                  </a:lnTo>
                  <a:lnTo>
                    <a:pt x="6021" y="8018"/>
                  </a:lnTo>
                  <a:cubicBezTo>
                    <a:pt x="9341" y="8018"/>
                    <a:pt x="12014" y="6218"/>
                    <a:pt x="12014" y="3995"/>
                  </a:cubicBezTo>
                  <a:cubicBezTo>
                    <a:pt x="12014" y="3883"/>
                    <a:pt x="11985" y="3798"/>
                    <a:pt x="11957" y="3686"/>
                  </a:cubicBezTo>
                  <a:cubicBezTo>
                    <a:pt x="11957" y="3629"/>
                    <a:pt x="11957" y="3601"/>
                    <a:pt x="11957" y="3573"/>
                  </a:cubicBezTo>
                  <a:cubicBezTo>
                    <a:pt x="11929" y="3489"/>
                    <a:pt x="11901" y="3376"/>
                    <a:pt x="11873" y="3264"/>
                  </a:cubicBezTo>
                  <a:cubicBezTo>
                    <a:pt x="11873" y="3264"/>
                    <a:pt x="11873" y="3236"/>
                    <a:pt x="11873" y="3236"/>
                  </a:cubicBezTo>
                  <a:cubicBezTo>
                    <a:pt x="11845" y="3095"/>
                    <a:pt x="11788" y="2982"/>
                    <a:pt x="11760" y="2870"/>
                  </a:cubicBezTo>
                  <a:cubicBezTo>
                    <a:pt x="11732" y="2842"/>
                    <a:pt x="11732" y="2814"/>
                    <a:pt x="11704" y="2785"/>
                  </a:cubicBezTo>
                  <a:cubicBezTo>
                    <a:pt x="11648" y="2701"/>
                    <a:pt x="11620" y="2588"/>
                    <a:pt x="11563" y="2504"/>
                  </a:cubicBezTo>
                  <a:cubicBezTo>
                    <a:pt x="11535" y="2476"/>
                    <a:pt x="11535" y="2476"/>
                    <a:pt x="11507" y="2448"/>
                  </a:cubicBezTo>
                  <a:cubicBezTo>
                    <a:pt x="11451" y="2335"/>
                    <a:pt x="11366" y="2251"/>
                    <a:pt x="11310" y="2138"/>
                  </a:cubicBezTo>
                  <a:lnTo>
                    <a:pt x="11226" y="2082"/>
                  </a:lnTo>
                  <a:cubicBezTo>
                    <a:pt x="11198" y="2026"/>
                    <a:pt x="11170" y="1998"/>
                    <a:pt x="11141" y="1941"/>
                  </a:cubicBezTo>
                  <a:cubicBezTo>
                    <a:pt x="10072" y="788"/>
                    <a:pt x="8187" y="0"/>
                    <a:pt x="5993" y="0"/>
                  </a:cubicBezTo>
                  <a:close/>
                </a:path>
              </a:pathLst>
            </a:custGeom>
            <a:solidFill>
              <a:schemeClr val="lt1"/>
            </a:solidFill>
            <a:ln w="114300" cap="flat" cmpd="sng">
              <a:solidFill>
                <a:schemeClr val="lt1"/>
              </a:solidFill>
              <a:prstDash val="solid"/>
              <a:round/>
              <a:headEnd type="none" w="sm" len="sm"/>
              <a:tailEnd type="none" w="sm" len="sm"/>
            </a:ln>
            <a:effectLst>
              <a:outerShdw blurRad="57150" dist="19050" dir="5400000" algn="bl" rotWithShape="0">
                <a:schemeClr val="dk1">
                  <a:alpha val="50000"/>
                </a:scheme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559" name="Google Shape;559;p13"/>
            <p:cNvGrpSpPr/>
            <p:nvPr/>
          </p:nvGrpSpPr>
          <p:grpSpPr>
            <a:xfrm>
              <a:off x="55613" y="5243013"/>
              <a:ext cx="300350" cy="201175"/>
              <a:chOff x="1402125" y="1705775"/>
              <a:chExt cx="300350" cy="201175"/>
            </a:xfrm>
          </p:grpSpPr>
          <p:sp>
            <p:nvSpPr>
              <p:cNvPr id="560" name="Google Shape;560;p13"/>
              <p:cNvSpPr/>
              <p:nvPr/>
            </p:nvSpPr>
            <p:spPr>
              <a:xfrm>
                <a:off x="1402125" y="1705775"/>
                <a:ext cx="300350" cy="201175"/>
              </a:xfrm>
              <a:custGeom>
                <a:avLst/>
                <a:gdLst/>
                <a:ahLst/>
                <a:cxnLst/>
                <a:rect l="l" t="t" r="r" b="b"/>
                <a:pathLst>
                  <a:path w="12014" h="8047" extrusionOk="0">
                    <a:moveTo>
                      <a:pt x="1" y="4024"/>
                    </a:moveTo>
                    <a:cubicBezTo>
                      <a:pt x="1" y="6246"/>
                      <a:pt x="2701" y="8047"/>
                      <a:pt x="6021" y="8047"/>
                    </a:cubicBezTo>
                    <a:cubicBezTo>
                      <a:pt x="9313" y="8047"/>
                      <a:pt x="12014" y="6246"/>
                      <a:pt x="12014" y="4024"/>
                    </a:cubicBezTo>
                    <a:cubicBezTo>
                      <a:pt x="12014" y="1801"/>
                      <a:pt x="9341" y="1"/>
                      <a:pt x="6021" y="1"/>
                    </a:cubicBezTo>
                    <a:cubicBezTo>
                      <a:pt x="2701" y="1"/>
                      <a:pt x="1" y="1801"/>
                      <a:pt x="1" y="4024"/>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1" name="Google Shape;561;p13"/>
              <p:cNvSpPr/>
              <p:nvPr/>
            </p:nvSpPr>
            <p:spPr>
              <a:xfrm>
                <a:off x="1402125" y="1754325"/>
                <a:ext cx="300350" cy="152625"/>
              </a:xfrm>
              <a:custGeom>
                <a:avLst/>
                <a:gdLst/>
                <a:ahLst/>
                <a:cxnLst/>
                <a:rect l="l" t="t" r="r" b="b"/>
                <a:pathLst>
                  <a:path w="12014" h="6105" extrusionOk="0">
                    <a:moveTo>
                      <a:pt x="141" y="2166"/>
                    </a:moveTo>
                    <a:cubicBezTo>
                      <a:pt x="113" y="2110"/>
                      <a:pt x="57" y="2082"/>
                      <a:pt x="1" y="2026"/>
                    </a:cubicBezTo>
                    <a:cubicBezTo>
                      <a:pt x="1" y="2026"/>
                      <a:pt x="1" y="2054"/>
                      <a:pt x="1" y="2082"/>
                    </a:cubicBezTo>
                    <a:cubicBezTo>
                      <a:pt x="1" y="4304"/>
                      <a:pt x="2701" y="6105"/>
                      <a:pt x="6021" y="6105"/>
                    </a:cubicBezTo>
                    <a:cubicBezTo>
                      <a:pt x="9341" y="6105"/>
                      <a:pt x="12014" y="4304"/>
                      <a:pt x="12014" y="2082"/>
                    </a:cubicBezTo>
                    <a:cubicBezTo>
                      <a:pt x="12014" y="1294"/>
                      <a:pt x="11704" y="563"/>
                      <a:pt x="11141" y="0"/>
                    </a:cubicBezTo>
                    <a:cubicBezTo>
                      <a:pt x="10776" y="3179"/>
                      <a:pt x="6753" y="4220"/>
                      <a:pt x="4024" y="3714"/>
                    </a:cubicBezTo>
                    <a:cubicBezTo>
                      <a:pt x="2730" y="3489"/>
                      <a:pt x="1154" y="3095"/>
                      <a:pt x="141" y="2166"/>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2" name="Google Shape;562;p13"/>
              <p:cNvSpPr/>
              <p:nvPr/>
            </p:nvSpPr>
            <p:spPr>
              <a:xfrm>
                <a:off x="1416900" y="1766975"/>
                <a:ext cx="279950" cy="132950"/>
              </a:xfrm>
              <a:custGeom>
                <a:avLst/>
                <a:gdLst/>
                <a:ahLst/>
                <a:cxnLst/>
                <a:rect l="l" t="t" r="r" b="b"/>
                <a:pathLst>
                  <a:path w="11198" h="5318" extrusionOk="0">
                    <a:moveTo>
                      <a:pt x="8018" y="3770"/>
                    </a:moveTo>
                    <a:cubicBezTo>
                      <a:pt x="6668" y="4164"/>
                      <a:pt x="5261" y="4333"/>
                      <a:pt x="3855" y="4249"/>
                    </a:cubicBezTo>
                    <a:cubicBezTo>
                      <a:pt x="2504" y="4080"/>
                      <a:pt x="1210" y="3686"/>
                      <a:pt x="0" y="3067"/>
                    </a:cubicBezTo>
                    <a:cubicBezTo>
                      <a:pt x="901" y="4361"/>
                      <a:pt x="3292" y="5318"/>
                      <a:pt x="5543" y="5318"/>
                    </a:cubicBezTo>
                    <a:cubicBezTo>
                      <a:pt x="8665" y="5318"/>
                      <a:pt x="11197" y="3601"/>
                      <a:pt x="11197" y="1491"/>
                    </a:cubicBezTo>
                    <a:cubicBezTo>
                      <a:pt x="11197" y="957"/>
                      <a:pt x="11029" y="451"/>
                      <a:pt x="10747" y="0"/>
                    </a:cubicBezTo>
                    <a:cubicBezTo>
                      <a:pt x="10775" y="1717"/>
                      <a:pt x="9678" y="3264"/>
                      <a:pt x="8018" y="3770"/>
                    </a:cubicBezTo>
                    <a:close/>
                  </a:path>
                </a:pathLst>
              </a:custGeom>
              <a:solidFill>
                <a:srgbClr val="2E2D2D">
                  <a:alpha val="1606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3" name="Google Shape;563;p13"/>
              <p:cNvSpPr/>
              <p:nvPr/>
            </p:nvSpPr>
            <p:spPr>
              <a:xfrm>
                <a:off x="1410325" y="1722675"/>
                <a:ext cx="261900" cy="84675"/>
              </a:xfrm>
              <a:custGeom>
                <a:avLst/>
                <a:gdLst/>
                <a:ahLst/>
                <a:cxnLst/>
                <a:rect l="l" t="t" r="r" b="b"/>
                <a:pathLst>
                  <a:path w="10476" h="3387" extrusionOk="0">
                    <a:moveTo>
                      <a:pt x="4877" y="0"/>
                    </a:moveTo>
                    <a:cubicBezTo>
                      <a:pt x="3414" y="169"/>
                      <a:pt x="1529" y="703"/>
                      <a:pt x="685" y="2026"/>
                    </a:cubicBezTo>
                    <a:cubicBezTo>
                      <a:pt x="0" y="3102"/>
                      <a:pt x="628" y="3387"/>
                      <a:pt x="1551" y="3387"/>
                    </a:cubicBezTo>
                    <a:cubicBezTo>
                      <a:pt x="2485" y="3387"/>
                      <a:pt x="3721" y="3095"/>
                      <a:pt x="4202" y="3038"/>
                    </a:cubicBezTo>
                    <a:cubicBezTo>
                      <a:pt x="4353" y="3020"/>
                      <a:pt x="4507" y="3012"/>
                      <a:pt x="4664" y="3012"/>
                    </a:cubicBezTo>
                    <a:cubicBezTo>
                      <a:pt x="5584" y="3012"/>
                      <a:pt x="6602" y="3287"/>
                      <a:pt x="7522" y="3287"/>
                    </a:cubicBezTo>
                    <a:cubicBezTo>
                      <a:pt x="8091" y="3287"/>
                      <a:pt x="8622" y="3182"/>
                      <a:pt x="9069" y="2841"/>
                    </a:cubicBezTo>
                    <a:cubicBezTo>
                      <a:pt x="10476" y="1772"/>
                      <a:pt x="9660" y="591"/>
                      <a:pt x="8000" y="309"/>
                    </a:cubicBezTo>
                    <a:cubicBezTo>
                      <a:pt x="6959" y="84"/>
                      <a:pt x="5918" y="0"/>
                      <a:pt x="4877" y="0"/>
                    </a:cubicBezTo>
                    <a:close/>
                  </a:path>
                </a:pathLst>
              </a:custGeom>
              <a:solidFill>
                <a:srgbClr val="FFFFFF">
                  <a:alpha val="345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4" name="Google Shape;564;p13"/>
              <p:cNvSpPr/>
              <p:nvPr/>
            </p:nvSpPr>
            <p:spPr>
              <a:xfrm>
                <a:off x="1472450" y="1788775"/>
                <a:ext cx="230025" cy="118175"/>
              </a:xfrm>
              <a:custGeom>
                <a:avLst/>
                <a:gdLst/>
                <a:ahLst/>
                <a:cxnLst/>
                <a:rect l="l" t="t" r="r" b="b"/>
                <a:pathLst>
                  <a:path w="9201" h="4727" extrusionOk="0">
                    <a:moveTo>
                      <a:pt x="9116" y="1"/>
                    </a:moveTo>
                    <a:lnTo>
                      <a:pt x="9116" y="1"/>
                    </a:lnTo>
                    <a:cubicBezTo>
                      <a:pt x="9144" y="1576"/>
                      <a:pt x="7822" y="2926"/>
                      <a:pt x="6472" y="3573"/>
                    </a:cubicBezTo>
                    <a:cubicBezTo>
                      <a:pt x="6134" y="3742"/>
                      <a:pt x="5796" y="3855"/>
                      <a:pt x="5431" y="3967"/>
                    </a:cubicBezTo>
                    <a:cubicBezTo>
                      <a:pt x="5065" y="4108"/>
                      <a:pt x="4671" y="4192"/>
                      <a:pt x="4277" y="4277"/>
                    </a:cubicBezTo>
                    <a:cubicBezTo>
                      <a:pt x="3680" y="4406"/>
                      <a:pt x="3077" y="4471"/>
                      <a:pt x="2478" y="4471"/>
                    </a:cubicBezTo>
                    <a:cubicBezTo>
                      <a:pt x="1639" y="4471"/>
                      <a:pt x="805" y="4343"/>
                      <a:pt x="1" y="4080"/>
                    </a:cubicBezTo>
                    <a:lnTo>
                      <a:pt x="1" y="4080"/>
                    </a:lnTo>
                    <a:cubicBezTo>
                      <a:pt x="1014" y="4502"/>
                      <a:pt x="2111" y="4727"/>
                      <a:pt x="3208" y="4727"/>
                    </a:cubicBezTo>
                    <a:cubicBezTo>
                      <a:pt x="6528" y="4727"/>
                      <a:pt x="9201" y="2926"/>
                      <a:pt x="9201" y="704"/>
                    </a:cubicBezTo>
                    <a:cubicBezTo>
                      <a:pt x="9201" y="479"/>
                      <a:pt x="9172" y="226"/>
                      <a:pt x="9116" y="1"/>
                    </a:cubicBezTo>
                    <a:close/>
                  </a:path>
                </a:pathLst>
              </a:custGeom>
              <a:solidFill>
                <a:srgbClr val="2E2D2D">
                  <a:alpha val="303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5" name="Google Shape;565;p13"/>
              <p:cNvSpPr/>
              <p:nvPr/>
            </p:nvSpPr>
            <p:spPr>
              <a:xfrm>
                <a:off x="1436025" y="1728300"/>
                <a:ext cx="126500" cy="60125"/>
              </a:xfrm>
              <a:custGeom>
                <a:avLst/>
                <a:gdLst/>
                <a:ahLst/>
                <a:cxnLst/>
                <a:rect l="l" t="t" r="r" b="b"/>
                <a:pathLst>
                  <a:path w="5060" h="2405" extrusionOk="0">
                    <a:moveTo>
                      <a:pt x="3793" y="0"/>
                    </a:moveTo>
                    <a:cubicBezTo>
                      <a:pt x="3258" y="28"/>
                      <a:pt x="2724" y="141"/>
                      <a:pt x="2218" y="310"/>
                    </a:cubicBezTo>
                    <a:cubicBezTo>
                      <a:pt x="1486" y="478"/>
                      <a:pt x="839" y="872"/>
                      <a:pt x="361" y="1435"/>
                    </a:cubicBezTo>
                    <a:cubicBezTo>
                      <a:pt x="4" y="1858"/>
                      <a:pt x="1" y="2405"/>
                      <a:pt x="405" y="2405"/>
                    </a:cubicBezTo>
                    <a:cubicBezTo>
                      <a:pt x="512" y="2405"/>
                      <a:pt x="647" y="2367"/>
                      <a:pt x="811" y="2279"/>
                    </a:cubicBezTo>
                    <a:cubicBezTo>
                      <a:pt x="1486" y="1941"/>
                      <a:pt x="2077" y="1435"/>
                      <a:pt x="2724" y="1041"/>
                    </a:cubicBezTo>
                    <a:cubicBezTo>
                      <a:pt x="3005" y="872"/>
                      <a:pt x="3315" y="732"/>
                      <a:pt x="3652" y="619"/>
                    </a:cubicBezTo>
                    <a:cubicBezTo>
                      <a:pt x="3877" y="563"/>
                      <a:pt x="4440" y="591"/>
                      <a:pt x="4609" y="450"/>
                    </a:cubicBezTo>
                    <a:cubicBezTo>
                      <a:pt x="5059" y="84"/>
                      <a:pt x="4271" y="0"/>
                      <a:pt x="3793" y="0"/>
                    </a:cubicBezTo>
                    <a:close/>
                  </a:path>
                </a:pathLst>
              </a:custGeom>
              <a:solidFill>
                <a:srgbClr val="FFFFFF">
                  <a:alpha val="839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6" name="Google Shape;566;p13"/>
              <p:cNvSpPr/>
              <p:nvPr/>
            </p:nvSpPr>
            <p:spPr>
              <a:xfrm>
                <a:off x="1561075" y="1732500"/>
                <a:ext cx="42225" cy="12000"/>
              </a:xfrm>
              <a:custGeom>
                <a:avLst/>
                <a:gdLst/>
                <a:ahLst/>
                <a:cxnLst/>
                <a:rect l="l" t="t" r="r" b="b"/>
                <a:pathLst>
                  <a:path w="1689" h="480" extrusionOk="0">
                    <a:moveTo>
                      <a:pt x="845" y="1"/>
                    </a:moveTo>
                    <a:cubicBezTo>
                      <a:pt x="1" y="85"/>
                      <a:pt x="366" y="479"/>
                      <a:pt x="845" y="479"/>
                    </a:cubicBezTo>
                    <a:cubicBezTo>
                      <a:pt x="1689" y="479"/>
                      <a:pt x="1520" y="57"/>
                      <a:pt x="845" y="1"/>
                    </a:cubicBezTo>
                    <a:close/>
                  </a:path>
                </a:pathLst>
              </a:custGeom>
              <a:solidFill>
                <a:srgbClr val="FFFFFF">
                  <a:alpha val="839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nvGrpSpPr>
          <p:cNvPr id="567" name="Google Shape;567;p13"/>
          <p:cNvGrpSpPr/>
          <p:nvPr/>
        </p:nvGrpSpPr>
        <p:grpSpPr>
          <a:xfrm rot="-1142298">
            <a:off x="8310675" y="4305259"/>
            <a:ext cx="775865" cy="775345"/>
            <a:chOff x="2591738" y="4137603"/>
            <a:chExt cx="775865" cy="775346"/>
          </a:xfrm>
        </p:grpSpPr>
        <p:sp>
          <p:nvSpPr>
            <p:cNvPr id="568" name="Google Shape;568;p13"/>
            <p:cNvSpPr/>
            <p:nvPr/>
          </p:nvSpPr>
          <p:spPr>
            <a:xfrm rot="-2862761">
              <a:off x="2730160" y="4286608"/>
              <a:ext cx="527595" cy="477335"/>
            </a:xfrm>
            <a:custGeom>
              <a:avLst/>
              <a:gdLst/>
              <a:ahLst/>
              <a:cxnLst/>
              <a:rect l="l" t="t" r="r" b="b"/>
              <a:pathLst>
                <a:path w="15221" h="13771" extrusionOk="0">
                  <a:moveTo>
                    <a:pt x="10062" y="1"/>
                  </a:moveTo>
                  <a:cubicBezTo>
                    <a:pt x="6263" y="1"/>
                    <a:pt x="705" y="5067"/>
                    <a:pt x="141" y="6147"/>
                  </a:cubicBezTo>
                  <a:cubicBezTo>
                    <a:pt x="0" y="6429"/>
                    <a:pt x="0" y="6738"/>
                    <a:pt x="113" y="7047"/>
                  </a:cubicBezTo>
                  <a:cubicBezTo>
                    <a:pt x="338" y="8004"/>
                    <a:pt x="1604" y="9354"/>
                    <a:pt x="3460" y="10620"/>
                  </a:cubicBezTo>
                  <a:cubicBezTo>
                    <a:pt x="3517" y="10649"/>
                    <a:pt x="3573" y="10705"/>
                    <a:pt x="3629" y="10733"/>
                  </a:cubicBezTo>
                  <a:lnTo>
                    <a:pt x="3826" y="10874"/>
                  </a:lnTo>
                  <a:cubicBezTo>
                    <a:pt x="4333" y="11211"/>
                    <a:pt x="4895" y="11521"/>
                    <a:pt x="5486" y="11858"/>
                  </a:cubicBezTo>
                  <a:lnTo>
                    <a:pt x="5514" y="11858"/>
                  </a:lnTo>
                  <a:cubicBezTo>
                    <a:pt x="7869" y="13091"/>
                    <a:pt x="10139" y="13770"/>
                    <a:pt x="11602" y="13770"/>
                  </a:cubicBezTo>
                  <a:cubicBezTo>
                    <a:pt x="12376" y="13770"/>
                    <a:pt x="12924" y="13580"/>
                    <a:pt x="13138" y="13181"/>
                  </a:cubicBezTo>
                  <a:cubicBezTo>
                    <a:pt x="13138" y="13152"/>
                    <a:pt x="13138" y="13152"/>
                    <a:pt x="13138" y="13124"/>
                  </a:cubicBezTo>
                  <a:cubicBezTo>
                    <a:pt x="13166" y="13096"/>
                    <a:pt x="13166" y="13068"/>
                    <a:pt x="13195" y="13068"/>
                  </a:cubicBezTo>
                  <a:cubicBezTo>
                    <a:pt x="13870" y="11858"/>
                    <a:pt x="15220" y="2265"/>
                    <a:pt x="11591" y="352"/>
                  </a:cubicBezTo>
                  <a:cubicBezTo>
                    <a:pt x="11133" y="108"/>
                    <a:pt x="10616" y="1"/>
                    <a:pt x="10062" y="1"/>
                  </a:cubicBezTo>
                  <a:close/>
                </a:path>
              </a:pathLst>
            </a:custGeom>
            <a:solidFill>
              <a:schemeClr val="lt1"/>
            </a:solidFill>
            <a:ln w="152400" cap="flat" cmpd="sng">
              <a:solidFill>
                <a:schemeClr val="lt1"/>
              </a:solidFill>
              <a:prstDash val="solid"/>
              <a:round/>
              <a:headEnd type="none" w="sm" len="sm"/>
              <a:tailEnd type="none" w="sm" len="sm"/>
            </a:ln>
            <a:effectLst>
              <a:outerShdw blurRad="57150" dist="19050" dir="5400000" algn="bl" rotWithShape="0">
                <a:schemeClr val="dk1">
                  <a:alpha val="50000"/>
                </a:scheme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569" name="Google Shape;569;p13"/>
            <p:cNvGrpSpPr/>
            <p:nvPr/>
          </p:nvGrpSpPr>
          <p:grpSpPr>
            <a:xfrm rot="-2862761">
              <a:off x="2707086" y="4248809"/>
              <a:ext cx="545169" cy="552933"/>
              <a:chOff x="2948750" y="2167175"/>
              <a:chExt cx="393200" cy="398800"/>
            </a:xfrm>
          </p:grpSpPr>
          <p:sp>
            <p:nvSpPr>
              <p:cNvPr id="570" name="Google Shape;570;p13"/>
              <p:cNvSpPr/>
              <p:nvPr/>
            </p:nvSpPr>
            <p:spPr>
              <a:xfrm>
                <a:off x="2948750" y="2167175"/>
                <a:ext cx="393200" cy="396700"/>
              </a:xfrm>
              <a:custGeom>
                <a:avLst/>
                <a:gdLst/>
                <a:ahLst/>
                <a:cxnLst/>
                <a:rect l="l" t="t" r="r" b="b"/>
                <a:pathLst>
                  <a:path w="15728" h="15868" extrusionOk="0">
                    <a:moveTo>
                      <a:pt x="676" y="7737"/>
                    </a:moveTo>
                    <a:cubicBezTo>
                      <a:pt x="1" y="8947"/>
                      <a:pt x="2420" y="11507"/>
                      <a:pt x="6021" y="13420"/>
                    </a:cubicBezTo>
                    <a:cubicBezTo>
                      <a:pt x="9622" y="15333"/>
                      <a:pt x="13083" y="15867"/>
                      <a:pt x="13730" y="14658"/>
                    </a:cubicBezTo>
                    <a:cubicBezTo>
                      <a:pt x="14377" y="13420"/>
                      <a:pt x="15727" y="3826"/>
                      <a:pt x="12126" y="1913"/>
                    </a:cubicBezTo>
                    <a:cubicBezTo>
                      <a:pt x="8497" y="0"/>
                      <a:pt x="1323" y="6499"/>
                      <a:pt x="676" y="7737"/>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1" name="Google Shape;571;p13"/>
              <p:cNvSpPr/>
              <p:nvPr/>
            </p:nvSpPr>
            <p:spPr>
              <a:xfrm>
                <a:off x="2950175" y="2335275"/>
                <a:ext cx="355900" cy="230700"/>
              </a:xfrm>
              <a:custGeom>
                <a:avLst/>
                <a:gdLst/>
                <a:ahLst/>
                <a:cxnLst/>
                <a:rect l="l" t="t" r="r" b="b"/>
                <a:pathLst>
                  <a:path w="14236" h="9228" extrusionOk="0">
                    <a:moveTo>
                      <a:pt x="5992" y="6724"/>
                    </a:moveTo>
                    <a:cubicBezTo>
                      <a:pt x="9593" y="8609"/>
                      <a:pt x="12998" y="9228"/>
                      <a:pt x="13617" y="8046"/>
                    </a:cubicBezTo>
                    <a:cubicBezTo>
                      <a:pt x="14235" y="6893"/>
                      <a:pt x="11816" y="4417"/>
                      <a:pt x="8243" y="2504"/>
                    </a:cubicBezTo>
                    <a:cubicBezTo>
                      <a:pt x="4642" y="591"/>
                      <a:pt x="1238" y="0"/>
                      <a:pt x="619" y="1154"/>
                    </a:cubicBezTo>
                    <a:cubicBezTo>
                      <a:pt x="0" y="2335"/>
                      <a:pt x="2420" y="4811"/>
                      <a:pt x="5992" y="6724"/>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2" name="Google Shape;572;p13"/>
              <p:cNvSpPr/>
              <p:nvPr/>
            </p:nvSpPr>
            <p:spPr>
              <a:xfrm>
                <a:off x="2963525" y="2349400"/>
                <a:ext cx="335525" cy="182125"/>
              </a:xfrm>
              <a:custGeom>
                <a:avLst/>
                <a:gdLst/>
                <a:ahLst/>
                <a:cxnLst/>
                <a:rect l="l" t="t" r="r" b="b"/>
                <a:pathLst>
                  <a:path w="13421" h="7285" extrusionOk="0">
                    <a:moveTo>
                      <a:pt x="1614" y="0"/>
                    </a:moveTo>
                    <a:cubicBezTo>
                      <a:pt x="844" y="0"/>
                      <a:pt x="299" y="191"/>
                      <a:pt x="85" y="589"/>
                    </a:cubicBezTo>
                    <a:cubicBezTo>
                      <a:pt x="57" y="701"/>
                      <a:pt x="1" y="785"/>
                      <a:pt x="1" y="898"/>
                    </a:cubicBezTo>
                    <a:cubicBezTo>
                      <a:pt x="555" y="559"/>
                      <a:pt x="1179" y="424"/>
                      <a:pt x="1830" y="424"/>
                    </a:cubicBezTo>
                    <a:cubicBezTo>
                      <a:pt x="3393" y="424"/>
                      <a:pt x="5107" y="1202"/>
                      <a:pt x="6359" y="1798"/>
                    </a:cubicBezTo>
                    <a:cubicBezTo>
                      <a:pt x="8891" y="2980"/>
                      <a:pt x="11901" y="4612"/>
                      <a:pt x="13139" y="7284"/>
                    </a:cubicBezTo>
                    <a:cubicBezTo>
                      <a:pt x="13420" y="6046"/>
                      <a:pt x="11085" y="3739"/>
                      <a:pt x="7709" y="1939"/>
                    </a:cubicBezTo>
                    <a:cubicBezTo>
                      <a:pt x="5351" y="686"/>
                      <a:pt x="3077" y="0"/>
                      <a:pt x="1614" y="0"/>
                    </a:cubicBezTo>
                    <a:close/>
                  </a:path>
                </a:pathLst>
              </a:custGeom>
              <a:solidFill>
                <a:srgbClr val="2E2D2D">
                  <a:alpha val="1606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3" name="Google Shape;573;p13"/>
              <p:cNvSpPr/>
              <p:nvPr/>
            </p:nvSpPr>
            <p:spPr>
              <a:xfrm>
                <a:off x="2974775" y="2217400"/>
                <a:ext cx="261675" cy="229725"/>
              </a:xfrm>
              <a:custGeom>
                <a:avLst/>
                <a:gdLst/>
                <a:ahLst/>
                <a:cxnLst/>
                <a:rect l="l" t="t" r="r" b="b"/>
                <a:pathLst>
                  <a:path w="10467" h="9189" extrusionOk="0">
                    <a:moveTo>
                      <a:pt x="9467" y="0"/>
                    </a:moveTo>
                    <a:cubicBezTo>
                      <a:pt x="6964" y="0"/>
                      <a:pt x="4613" y="1841"/>
                      <a:pt x="2898" y="3505"/>
                    </a:cubicBezTo>
                    <a:cubicBezTo>
                      <a:pt x="1886" y="4518"/>
                      <a:pt x="901" y="5587"/>
                      <a:pt x="1" y="6684"/>
                    </a:cubicBezTo>
                    <a:cubicBezTo>
                      <a:pt x="507" y="7669"/>
                      <a:pt x="1210" y="8513"/>
                      <a:pt x="2054" y="9188"/>
                    </a:cubicBezTo>
                    <a:cubicBezTo>
                      <a:pt x="4502" y="4771"/>
                      <a:pt x="7147" y="1874"/>
                      <a:pt x="10466" y="101"/>
                    </a:cubicBezTo>
                    <a:cubicBezTo>
                      <a:pt x="10131" y="32"/>
                      <a:pt x="9798" y="0"/>
                      <a:pt x="9467" y="0"/>
                    </a:cubicBezTo>
                    <a:close/>
                  </a:path>
                </a:pathLst>
              </a:custGeom>
              <a:solidFill>
                <a:srgbClr val="FFFFFF">
                  <a:alpha val="714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4" name="Google Shape;574;p13"/>
              <p:cNvSpPr/>
              <p:nvPr/>
            </p:nvSpPr>
            <p:spPr>
              <a:xfrm>
                <a:off x="3149900" y="2233275"/>
                <a:ext cx="156875" cy="306925"/>
              </a:xfrm>
              <a:custGeom>
                <a:avLst/>
                <a:gdLst/>
                <a:ahLst/>
                <a:cxnLst/>
                <a:rect l="l" t="t" r="r" b="b"/>
                <a:pathLst>
                  <a:path w="6275" h="12277" extrusionOk="0">
                    <a:moveTo>
                      <a:pt x="4530" y="1"/>
                    </a:moveTo>
                    <a:cubicBezTo>
                      <a:pt x="4812" y="1632"/>
                      <a:pt x="4333" y="5627"/>
                      <a:pt x="929" y="10016"/>
                    </a:cubicBezTo>
                    <a:cubicBezTo>
                      <a:pt x="676" y="10326"/>
                      <a:pt x="367" y="10804"/>
                      <a:pt x="1" y="11282"/>
                    </a:cubicBezTo>
                    <a:cubicBezTo>
                      <a:pt x="1173" y="11803"/>
                      <a:pt x="2563" y="12276"/>
                      <a:pt x="4013" y="12276"/>
                    </a:cubicBezTo>
                    <a:cubicBezTo>
                      <a:pt x="4129" y="12276"/>
                      <a:pt x="4245" y="12273"/>
                      <a:pt x="4362" y="12267"/>
                    </a:cubicBezTo>
                    <a:cubicBezTo>
                      <a:pt x="4924" y="10916"/>
                      <a:pt x="5346" y="9482"/>
                      <a:pt x="5571" y="8047"/>
                    </a:cubicBezTo>
                    <a:cubicBezTo>
                      <a:pt x="6021" y="5374"/>
                      <a:pt x="6275" y="2251"/>
                      <a:pt x="4530" y="1"/>
                    </a:cubicBezTo>
                    <a:close/>
                  </a:path>
                </a:pathLst>
              </a:custGeom>
              <a:solidFill>
                <a:srgbClr val="2E2D2D">
                  <a:alpha val="1606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5" name="Google Shape;575;p13"/>
              <p:cNvSpPr/>
              <p:nvPr/>
            </p:nvSpPr>
            <p:spPr>
              <a:xfrm>
                <a:off x="3002925" y="2223425"/>
                <a:ext cx="204675" cy="163500"/>
              </a:xfrm>
              <a:custGeom>
                <a:avLst/>
                <a:gdLst/>
                <a:ahLst/>
                <a:cxnLst/>
                <a:rect l="l" t="t" r="r" b="b"/>
                <a:pathLst>
                  <a:path w="8187" h="6540" extrusionOk="0">
                    <a:moveTo>
                      <a:pt x="8018" y="1"/>
                    </a:moveTo>
                    <a:cubicBezTo>
                      <a:pt x="3882" y="507"/>
                      <a:pt x="675" y="4868"/>
                      <a:pt x="0" y="6331"/>
                    </a:cubicBezTo>
                    <a:cubicBezTo>
                      <a:pt x="44" y="6476"/>
                      <a:pt x="132" y="6540"/>
                      <a:pt x="251" y="6540"/>
                    </a:cubicBezTo>
                    <a:cubicBezTo>
                      <a:pt x="896" y="6540"/>
                      <a:pt x="2472" y="4703"/>
                      <a:pt x="3207" y="3968"/>
                    </a:cubicBezTo>
                    <a:cubicBezTo>
                      <a:pt x="3742" y="3433"/>
                      <a:pt x="5205" y="1998"/>
                      <a:pt x="5852" y="1492"/>
                    </a:cubicBezTo>
                    <a:cubicBezTo>
                      <a:pt x="6808" y="732"/>
                      <a:pt x="8187" y="113"/>
                      <a:pt x="8018" y="1"/>
                    </a:cubicBezTo>
                    <a:close/>
                  </a:path>
                </a:pathLst>
              </a:custGeom>
              <a:solidFill>
                <a:srgbClr val="FFFFFF">
                  <a:alpha val="839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6" name="Google Shape;576;p13"/>
              <p:cNvSpPr/>
              <p:nvPr/>
            </p:nvSpPr>
            <p:spPr>
              <a:xfrm>
                <a:off x="3197725" y="2260475"/>
                <a:ext cx="115600" cy="266700"/>
              </a:xfrm>
              <a:custGeom>
                <a:avLst/>
                <a:gdLst/>
                <a:ahLst/>
                <a:cxnLst/>
                <a:rect l="l" t="t" r="r" b="b"/>
                <a:pathLst>
                  <a:path w="4624" h="10668" extrusionOk="0">
                    <a:moveTo>
                      <a:pt x="2955" y="0"/>
                    </a:moveTo>
                    <a:lnTo>
                      <a:pt x="2955" y="0"/>
                    </a:lnTo>
                    <a:cubicBezTo>
                      <a:pt x="2953" y="0"/>
                      <a:pt x="2953" y="3"/>
                      <a:pt x="2955" y="10"/>
                    </a:cubicBezTo>
                    <a:cubicBezTo>
                      <a:pt x="3968" y="4005"/>
                      <a:pt x="1" y="10307"/>
                      <a:pt x="1" y="10307"/>
                    </a:cubicBezTo>
                    <a:cubicBezTo>
                      <a:pt x="620" y="10576"/>
                      <a:pt x="1059" y="10668"/>
                      <a:pt x="1370" y="10668"/>
                    </a:cubicBezTo>
                    <a:cubicBezTo>
                      <a:pt x="2033" y="10668"/>
                      <a:pt x="2111" y="10250"/>
                      <a:pt x="2111" y="10250"/>
                    </a:cubicBezTo>
                    <a:cubicBezTo>
                      <a:pt x="4624" y="3640"/>
                      <a:pt x="3000" y="0"/>
                      <a:pt x="2955" y="0"/>
                    </a:cubicBezTo>
                    <a:close/>
                  </a:path>
                </a:pathLst>
              </a:custGeom>
              <a:solidFill>
                <a:srgbClr val="2E2D2D">
                  <a:alpha val="303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nvGrpSpPr>
          <p:cNvPr id="577" name="Google Shape;577;p13"/>
          <p:cNvGrpSpPr/>
          <p:nvPr/>
        </p:nvGrpSpPr>
        <p:grpSpPr>
          <a:xfrm>
            <a:off x="1414013" y="-792175"/>
            <a:ext cx="14319375" cy="1724151"/>
            <a:chOff x="1414013" y="-792175"/>
            <a:chExt cx="14319375" cy="1724151"/>
          </a:xfrm>
        </p:grpSpPr>
        <p:sp>
          <p:nvSpPr>
            <p:cNvPr id="578" name="Google Shape;578;p13"/>
            <p:cNvSpPr/>
            <p:nvPr/>
          </p:nvSpPr>
          <p:spPr>
            <a:xfrm>
              <a:off x="1414013" y="-792175"/>
              <a:ext cx="14319375" cy="1724151"/>
            </a:xfrm>
            <a:custGeom>
              <a:avLst/>
              <a:gdLst/>
              <a:ahLst/>
              <a:cxnLst/>
              <a:rect l="l" t="t" r="r" b="b"/>
              <a:pathLst>
                <a:path w="120724" h="14536" extrusionOk="0">
                  <a:moveTo>
                    <a:pt x="0" y="0"/>
                  </a:moveTo>
                  <a:lnTo>
                    <a:pt x="0" y="1615"/>
                  </a:lnTo>
                  <a:cubicBezTo>
                    <a:pt x="1615" y="2019"/>
                    <a:pt x="1615" y="5653"/>
                    <a:pt x="4845" y="5249"/>
                  </a:cubicBezTo>
                  <a:cubicBezTo>
                    <a:pt x="8479" y="4845"/>
                    <a:pt x="9286" y="2423"/>
                    <a:pt x="14535" y="4441"/>
                  </a:cubicBezTo>
                  <a:cubicBezTo>
                    <a:pt x="20188" y="6460"/>
                    <a:pt x="21399" y="10902"/>
                    <a:pt x="29070" y="9690"/>
                  </a:cubicBezTo>
                  <a:cubicBezTo>
                    <a:pt x="36338" y="8479"/>
                    <a:pt x="38357" y="6057"/>
                    <a:pt x="44413" y="6460"/>
                  </a:cubicBezTo>
                  <a:cubicBezTo>
                    <a:pt x="50470" y="6864"/>
                    <a:pt x="50873" y="14535"/>
                    <a:pt x="58545" y="14535"/>
                  </a:cubicBezTo>
                  <a:cubicBezTo>
                    <a:pt x="65812" y="14535"/>
                    <a:pt x="72272" y="3634"/>
                    <a:pt x="77925" y="4441"/>
                  </a:cubicBezTo>
                  <a:cubicBezTo>
                    <a:pt x="83981" y="5653"/>
                    <a:pt x="84385" y="7268"/>
                    <a:pt x="90038" y="7672"/>
                  </a:cubicBezTo>
                  <a:cubicBezTo>
                    <a:pt x="93268" y="8075"/>
                    <a:pt x="96498" y="7672"/>
                    <a:pt x="100132" y="7268"/>
                  </a:cubicBezTo>
                  <a:cubicBezTo>
                    <a:pt x="102554" y="7672"/>
                    <a:pt x="105380" y="13728"/>
                    <a:pt x="110225" y="12920"/>
                  </a:cubicBezTo>
                  <a:cubicBezTo>
                    <a:pt x="114667" y="12113"/>
                    <a:pt x="113859" y="2826"/>
                    <a:pt x="120723" y="1615"/>
                  </a:cubicBezTo>
                  <a:lnTo>
                    <a:pt x="120723"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9" name="Google Shape;579;p13"/>
            <p:cNvSpPr/>
            <p:nvPr/>
          </p:nvSpPr>
          <p:spPr>
            <a:xfrm>
              <a:off x="6457765" y="-63758"/>
              <a:ext cx="2413075" cy="975375"/>
            </a:xfrm>
            <a:custGeom>
              <a:avLst/>
              <a:gdLst/>
              <a:ahLst/>
              <a:cxnLst/>
              <a:rect l="l" t="t" r="r" b="b"/>
              <a:pathLst>
                <a:path w="96523" h="39015" extrusionOk="0">
                  <a:moveTo>
                    <a:pt x="579" y="265"/>
                  </a:moveTo>
                  <a:cubicBezTo>
                    <a:pt x="1738" y="233"/>
                    <a:pt x="11263" y="-481"/>
                    <a:pt x="16676" y="646"/>
                  </a:cubicBezTo>
                  <a:cubicBezTo>
                    <a:pt x="22089" y="1773"/>
                    <a:pt x="28693" y="3979"/>
                    <a:pt x="33059" y="7027"/>
                  </a:cubicBezTo>
                  <a:cubicBezTo>
                    <a:pt x="37425" y="10075"/>
                    <a:pt x="40060" y="15759"/>
                    <a:pt x="42870" y="18934"/>
                  </a:cubicBezTo>
                  <a:cubicBezTo>
                    <a:pt x="45680" y="22109"/>
                    <a:pt x="47219" y="23902"/>
                    <a:pt x="49918" y="26077"/>
                  </a:cubicBezTo>
                  <a:cubicBezTo>
                    <a:pt x="52617" y="28252"/>
                    <a:pt x="55712" y="30380"/>
                    <a:pt x="59062" y="31983"/>
                  </a:cubicBezTo>
                  <a:cubicBezTo>
                    <a:pt x="62412" y="33587"/>
                    <a:pt x="65492" y="35079"/>
                    <a:pt x="70016" y="35698"/>
                  </a:cubicBezTo>
                  <a:cubicBezTo>
                    <a:pt x="74540" y="36317"/>
                    <a:pt x="81842" y="36111"/>
                    <a:pt x="86208" y="35698"/>
                  </a:cubicBezTo>
                  <a:cubicBezTo>
                    <a:pt x="90574" y="35285"/>
                    <a:pt x="95083" y="33332"/>
                    <a:pt x="96210" y="33221"/>
                  </a:cubicBezTo>
                  <a:cubicBezTo>
                    <a:pt x="97337" y="33110"/>
                    <a:pt x="95067" y="34174"/>
                    <a:pt x="92971" y="35031"/>
                  </a:cubicBezTo>
                  <a:cubicBezTo>
                    <a:pt x="90876" y="35888"/>
                    <a:pt x="86447" y="37714"/>
                    <a:pt x="83637" y="38365"/>
                  </a:cubicBezTo>
                  <a:cubicBezTo>
                    <a:pt x="80827" y="39016"/>
                    <a:pt x="78493" y="38889"/>
                    <a:pt x="76112" y="38936"/>
                  </a:cubicBezTo>
                  <a:cubicBezTo>
                    <a:pt x="73731" y="38984"/>
                    <a:pt x="72318" y="39158"/>
                    <a:pt x="69349" y="38650"/>
                  </a:cubicBezTo>
                  <a:cubicBezTo>
                    <a:pt x="66380" y="38142"/>
                    <a:pt x="61523" y="37142"/>
                    <a:pt x="58300" y="35888"/>
                  </a:cubicBezTo>
                  <a:cubicBezTo>
                    <a:pt x="55077" y="34634"/>
                    <a:pt x="53506" y="33904"/>
                    <a:pt x="50013" y="31126"/>
                  </a:cubicBezTo>
                  <a:cubicBezTo>
                    <a:pt x="46521" y="28348"/>
                    <a:pt x="40822" y="22680"/>
                    <a:pt x="37345" y="19219"/>
                  </a:cubicBezTo>
                  <a:cubicBezTo>
                    <a:pt x="33869" y="15758"/>
                    <a:pt x="31869" y="12822"/>
                    <a:pt x="29154" y="10361"/>
                  </a:cubicBezTo>
                  <a:cubicBezTo>
                    <a:pt x="26439" y="7901"/>
                    <a:pt x="24296" y="6044"/>
                    <a:pt x="21057" y="4456"/>
                  </a:cubicBezTo>
                  <a:cubicBezTo>
                    <a:pt x="17819" y="2869"/>
                    <a:pt x="13136" y="1535"/>
                    <a:pt x="9723" y="836"/>
                  </a:cubicBezTo>
                  <a:cubicBezTo>
                    <a:pt x="6310" y="138"/>
                    <a:pt x="-580" y="297"/>
                    <a:pt x="579" y="265"/>
                  </a:cubicBezTo>
                  <a:close/>
                </a:path>
              </a:pathLst>
            </a:custGeom>
            <a:solidFill>
              <a:srgbClr val="2E2D2D">
                <a:alpha val="30360"/>
              </a:srgbClr>
            </a:solidFill>
            <a:ln>
              <a:noFill/>
            </a:ln>
          </p:spPr>
        </p:sp>
        <p:sp>
          <p:nvSpPr>
            <p:cNvPr id="580" name="Google Shape;580;p13"/>
            <p:cNvSpPr/>
            <p:nvPr/>
          </p:nvSpPr>
          <p:spPr>
            <a:xfrm>
              <a:off x="2548170" y="-441283"/>
              <a:ext cx="2075675" cy="800450"/>
            </a:xfrm>
            <a:custGeom>
              <a:avLst/>
              <a:gdLst/>
              <a:ahLst/>
              <a:cxnLst/>
              <a:rect l="l" t="t" r="r" b="b"/>
              <a:pathLst>
                <a:path w="83027" h="32018" extrusionOk="0">
                  <a:moveTo>
                    <a:pt x="2372" y="2602"/>
                  </a:moveTo>
                  <a:cubicBezTo>
                    <a:pt x="3626" y="2555"/>
                    <a:pt x="5008" y="2126"/>
                    <a:pt x="7611" y="2412"/>
                  </a:cubicBezTo>
                  <a:cubicBezTo>
                    <a:pt x="10215" y="2698"/>
                    <a:pt x="13739" y="2952"/>
                    <a:pt x="17993" y="4317"/>
                  </a:cubicBezTo>
                  <a:cubicBezTo>
                    <a:pt x="22248" y="5682"/>
                    <a:pt x="28296" y="7984"/>
                    <a:pt x="33138" y="10603"/>
                  </a:cubicBezTo>
                  <a:cubicBezTo>
                    <a:pt x="37980" y="13222"/>
                    <a:pt x="42694" y="17128"/>
                    <a:pt x="47044" y="20033"/>
                  </a:cubicBezTo>
                  <a:cubicBezTo>
                    <a:pt x="51394" y="22938"/>
                    <a:pt x="55712" y="26177"/>
                    <a:pt x="59236" y="28034"/>
                  </a:cubicBezTo>
                  <a:cubicBezTo>
                    <a:pt x="62760" y="29891"/>
                    <a:pt x="64237" y="30526"/>
                    <a:pt x="68190" y="31177"/>
                  </a:cubicBezTo>
                  <a:cubicBezTo>
                    <a:pt x="72143" y="31828"/>
                    <a:pt x="82112" y="32098"/>
                    <a:pt x="82953" y="31939"/>
                  </a:cubicBezTo>
                  <a:cubicBezTo>
                    <a:pt x="83794" y="31780"/>
                    <a:pt x="76667" y="31225"/>
                    <a:pt x="73238" y="30225"/>
                  </a:cubicBezTo>
                  <a:cubicBezTo>
                    <a:pt x="69809" y="29225"/>
                    <a:pt x="66078" y="28081"/>
                    <a:pt x="62379" y="25938"/>
                  </a:cubicBezTo>
                  <a:cubicBezTo>
                    <a:pt x="58680" y="23795"/>
                    <a:pt x="55998" y="20747"/>
                    <a:pt x="51045" y="17366"/>
                  </a:cubicBezTo>
                  <a:cubicBezTo>
                    <a:pt x="46092" y="13985"/>
                    <a:pt x="38233" y="8492"/>
                    <a:pt x="32661" y="5650"/>
                  </a:cubicBezTo>
                  <a:cubicBezTo>
                    <a:pt x="27089" y="2808"/>
                    <a:pt x="22200" y="1110"/>
                    <a:pt x="17612" y="316"/>
                  </a:cubicBezTo>
                  <a:cubicBezTo>
                    <a:pt x="13024" y="-478"/>
                    <a:pt x="8055" y="491"/>
                    <a:pt x="5134" y="888"/>
                  </a:cubicBezTo>
                  <a:cubicBezTo>
                    <a:pt x="2213" y="1285"/>
                    <a:pt x="546" y="2411"/>
                    <a:pt x="86" y="2697"/>
                  </a:cubicBezTo>
                  <a:cubicBezTo>
                    <a:pt x="-374" y="2983"/>
                    <a:pt x="1118" y="2650"/>
                    <a:pt x="2372" y="2602"/>
                  </a:cubicBezTo>
                  <a:close/>
                </a:path>
              </a:pathLst>
            </a:custGeom>
            <a:solidFill>
              <a:srgbClr val="2E2D2D">
                <a:alpha val="30360"/>
              </a:srgbClr>
            </a:solidFill>
            <a:ln>
              <a:noFill/>
            </a:ln>
          </p:spPr>
        </p:sp>
        <p:sp>
          <p:nvSpPr>
            <p:cNvPr id="581" name="Google Shape;581;p13"/>
            <p:cNvSpPr/>
            <p:nvPr/>
          </p:nvSpPr>
          <p:spPr>
            <a:xfrm>
              <a:off x="7184649" y="105998"/>
              <a:ext cx="670900" cy="649400"/>
            </a:xfrm>
            <a:custGeom>
              <a:avLst/>
              <a:gdLst/>
              <a:ahLst/>
              <a:cxnLst/>
              <a:rect l="l" t="t" r="r" b="b"/>
              <a:pathLst>
                <a:path w="26836" h="25976" extrusionOk="0">
                  <a:moveTo>
                    <a:pt x="460" y="808"/>
                  </a:moveTo>
                  <a:cubicBezTo>
                    <a:pt x="1603" y="2157"/>
                    <a:pt x="5984" y="6349"/>
                    <a:pt x="8556" y="9095"/>
                  </a:cubicBezTo>
                  <a:cubicBezTo>
                    <a:pt x="11128" y="11842"/>
                    <a:pt x="13763" y="15033"/>
                    <a:pt x="15890" y="17287"/>
                  </a:cubicBezTo>
                  <a:cubicBezTo>
                    <a:pt x="18017" y="19541"/>
                    <a:pt x="19509" y="21177"/>
                    <a:pt x="21319" y="22621"/>
                  </a:cubicBezTo>
                  <a:cubicBezTo>
                    <a:pt x="23129" y="24066"/>
                    <a:pt x="26257" y="25780"/>
                    <a:pt x="26749" y="25954"/>
                  </a:cubicBezTo>
                  <a:cubicBezTo>
                    <a:pt x="27241" y="26129"/>
                    <a:pt x="25447" y="24621"/>
                    <a:pt x="24272" y="23668"/>
                  </a:cubicBezTo>
                  <a:cubicBezTo>
                    <a:pt x="23097" y="22716"/>
                    <a:pt x="21732" y="22255"/>
                    <a:pt x="19700" y="20239"/>
                  </a:cubicBezTo>
                  <a:cubicBezTo>
                    <a:pt x="17668" y="18223"/>
                    <a:pt x="14160" y="13826"/>
                    <a:pt x="12080" y="11572"/>
                  </a:cubicBezTo>
                  <a:cubicBezTo>
                    <a:pt x="10000" y="9318"/>
                    <a:pt x="8952" y="8476"/>
                    <a:pt x="7222" y="6714"/>
                  </a:cubicBezTo>
                  <a:cubicBezTo>
                    <a:pt x="5492" y="4952"/>
                    <a:pt x="2825" y="1983"/>
                    <a:pt x="1698" y="999"/>
                  </a:cubicBezTo>
                  <a:cubicBezTo>
                    <a:pt x="571" y="15"/>
                    <a:pt x="-683" y="-541"/>
                    <a:pt x="460" y="808"/>
                  </a:cubicBezTo>
                  <a:close/>
                </a:path>
              </a:pathLst>
            </a:custGeom>
            <a:solidFill>
              <a:srgbClr val="FFFFFF">
                <a:alpha val="83930"/>
              </a:srgbClr>
            </a:solidFill>
            <a:ln>
              <a:noFill/>
            </a:ln>
          </p:spPr>
        </p:sp>
        <p:sp>
          <p:nvSpPr>
            <p:cNvPr id="582" name="Google Shape;582;p13"/>
            <p:cNvSpPr/>
            <p:nvPr/>
          </p:nvSpPr>
          <p:spPr>
            <a:xfrm rot="-446433">
              <a:off x="8053388" y="775487"/>
              <a:ext cx="554861" cy="92477"/>
            </a:xfrm>
            <a:custGeom>
              <a:avLst/>
              <a:gdLst/>
              <a:ahLst/>
              <a:cxnLst/>
              <a:rect l="l" t="t" r="r" b="b"/>
              <a:pathLst>
                <a:path w="22194" h="3699" extrusionOk="0">
                  <a:moveTo>
                    <a:pt x="191" y="222"/>
                  </a:moveTo>
                  <a:cubicBezTo>
                    <a:pt x="382" y="444"/>
                    <a:pt x="4033" y="2128"/>
                    <a:pt x="6287" y="2699"/>
                  </a:cubicBezTo>
                  <a:cubicBezTo>
                    <a:pt x="8541" y="3271"/>
                    <a:pt x="11590" y="3556"/>
                    <a:pt x="13717" y="3651"/>
                  </a:cubicBezTo>
                  <a:cubicBezTo>
                    <a:pt x="15844" y="3746"/>
                    <a:pt x="17654" y="3461"/>
                    <a:pt x="19051" y="3270"/>
                  </a:cubicBezTo>
                  <a:cubicBezTo>
                    <a:pt x="20448" y="3080"/>
                    <a:pt x="22194" y="2603"/>
                    <a:pt x="22099" y="2508"/>
                  </a:cubicBezTo>
                  <a:cubicBezTo>
                    <a:pt x="22004" y="2413"/>
                    <a:pt x="20130" y="2636"/>
                    <a:pt x="18479" y="2699"/>
                  </a:cubicBezTo>
                  <a:cubicBezTo>
                    <a:pt x="16828" y="2763"/>
                    <a:pt x="14416" y="3111"/>
                    <a:pt x="12193" y="2889"/>
                  </a:cubicBezTo>
                  <a:cubicBezTo>
                    <a:pt x="9971" y="2667"/>
                    <a:pt x="7144" y="1810"/>
                    <a:pt x="5144" y="1365"/>
                  </a:cubicBezTo>
                  <a:cubicBezTo>
                    <a:pt x="3144" y="921"/>
                    <a:pt x="1" y="0"/>
                    <a:pt x="191" y="222"/>
                  </a:cubicBezTo>
                  <a:close/>
                </a:path>
              </a:pathLst>
            </a:custGeom>
            <a:solidFill>
              <a:srgbClr val="FFFFFF">
                <a:alpha val="83930"/>
              </a:srgbClr>
            </a:solidFill>
            <a:ln>
              <a:noFill/>
            </a:ln>
          </p:spPr>
        </p:sp>
        <p:sp>
          <p:nvSpPr>
            <p:cNvPr id="583" name="Google Shape;583;p13"/>
            <p:cNvSpPr/>
            <p:nvPr/>
          </p:nvSpPr>
          <p:spPr>
            <a:xfrm>
              <a:off x="6190159" y="-109537"/>
              <a:ext cx="726575" cy="85725"/>
            </a:xfrm>
            <a:custGeom>
              <a:avLst/>
              <a:gdLst/>
              <a:ahLst/>
              <a:cxnLst/>
              <a:rect l="l" t="t" r="r" b="b"/>
              <a:pathLst>
                <a:path w="29063" h="3429" extrusionOk="0">
                  <a:moveTo>
                    <a:pt x="28429" y="3429"/>
                  </a:moveTo>
                  <a:cubicBezTo>
                    <a:pt x="27096" y="3429"/>
                    <a:pt x="23317" y="1461"/>
                    <a:pt x="18713" y="1334"/>
                  </a:cubicBezTo>
                  <a:cubicBezTo>
                    <a:pt x="14109" y="1207"/>
                    <a:pt x="3156" y="2667"/>
                    <a:pt x="806" y="2667"/>
                  </a:cubicBezTo>
                  <a:cubicBezTo>
                    <a:pt x="-1543" y="2667"/>
                    <a:pt x="2013" y="1779"/>
                    <a:pt x="4616" y="1334"/>
                  </a:cubicBezTo>
                  <a:cubicBezTo>
                    <a:pt x="7220" y="890"/>
                    <a:pt x="12744" y="0"/>
                    <a:pt x="16427" y="0"/>
                  </a:cubicBezTo>
                  <a:cubicBezTo>
                    <a:pt x="20110" y="0"/>
                    <a:pt x="24714" y="763"/>
                    <a:pt x="26714" y="1334"/>
                  </a:cubicBezTo>
                  <a:cubicBezTo>
                    <a:pt x="28714" y="1906"/>
                    <a:pt x="29763" y="3429"/>
                    <a:pt x="28429" y="3429"/>
                  </a:cubicBezTo>
                  <a:close/>
                </a:path>
              </a:pathLst>
            </a:custGeom>
            <a:solidFill>
              <a:srgbClr val="FFFFFF">
                <a:alpha val="83930"/>
              </a:srgbClr>
            </a:solidFill>
            <a:ln>
              <a:noFill/>
            </a:ln>
          </p:spPr>
        </p:sp>
        <p:sp>
          <p:nvSpPr>
            <p:cNvPr id="584" name="Google Shape;584;p13"/>
            <p:cNvSpPr/>
            <p:nvPr/>
          </p:nvSpPr>
          <p:spPr>
            <a:xfrm>
              <a:off x="4700065" y="129466"/>
              <a:ext cx="907725" cy="212025"/>
            </a:xfrm>
            <a:custGeom>
              <a:avLst/>
              <a:gdLst/>
              <a:ahLst/>
              <a:cxnLst/>
              <a:rect l="l" t="t" r="r" b="b"/>
              <a:pathLst>
                <a:path w="36309" h="8481" extrusionOk="0">
                  <a:moveTo>
                    <a:pt x="35835" y="346"/>
                  </a:moveTo>
                  <a:cubicBezTo>
                    <a:pt x="33962" y="1076"/>
                    <a:pt x="22849" y="4220"/>
                    <a:pt x="18118" y="5490"/>
                  </a:cubicBezTo>
                  <a:cubicBezTo>
                    <a:pt x="13387" y="6760"/>
                    <a:pt x="10466" y="7490"/>
                    <a:pt x="7450" y="7966"/>
                  </a:cubicBezTo>
                  <a:cubicBezTo>
                    <a:pt x="4434" y="8442"/>
                    <a:pt x="-360" y="8633"/>
                    <a:pt x="21" y="8347"/>
                  </a:cubicBezTo>
                  <a:cubicBezTo>
                    <a:pt x="402" y="8061"/>
                    <a:pt x="4847" y="7459"/>
                    <a:pt x="9736" y="6252"/>
                  </a:cubicBezTo>
                  <a:cubicBezTo>
                    <a:pt x="14626" y="5046"/>
                    <a:pt x="25008" y="2092"/>
                    <a:pt x="29358" y="1108"/>
                  </a:cubicBezTo>
                  <a:cubicBezTo>
                    <a:pt x="33708" y="124"/>
                    <a:pt x="37708" y="-384"/>
                    <a:pt x="35835" y="346"/>
                  </a:cubicBezTo>
                  <a:close/>
                </a:path>
              </a:pathLst>
            </a:custGeom>
            <a:solidFill>
              <a:srgbClr val="FFFFFF">
                <a:alpha val="83930"/>
              </a:srgbClr>
            </a:solidFill>
            <a:ln>
              <a:noFill/>
            </a:ln>
          </p:spPr>
        </p:sp>
        <p:sp>
          <p:nvSpPr>
            <p:cNvPr id="585" name="Google Shape;585;p13"/>
            <p:cNvSpPr/>
            <p:nvPr/>
          </p:nvSpPr>
          <p:spPr>
            <a:xfrm rot="586461">
              <a:off x="4170609" y="255664"/>
              <a:ext cx="144903" cy="66977"/>
            </a:xfrm>
            <a:prstGeom prst="ellipse">
              <a:avLst/>
            </a:prstGeom>
            <a:solidFill>
              <a:srgbClr val="FFFFFF">
                <a:alpha val="839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6" name="Google Shape;586;p13"/>
            <p:cNvSpPr/>
            <p:nvPr/>
          </p:nvSpPr>
          <p:spPr>
            <a:xfrm>
              <a:off x="2709081" y="-401385"/>
              <a:ext cx="964100" cy="379600"/>
            </a:xfrm>
            <a:custGeom>
              <a:avLst/>
              <a:gdLst/>
              <a:ahLst/>
              <a:cxnLst/>
              <a:rect l="l" t="t" r="r" b="b"/>
              <a:pathLst>
                <a:path w="38564" h="15184" extrusionOk="0">
                  <a:moveTo>
                    <a:pt x="222" y="244"/>
                  </a:moveTo>
                  <a:cubicBezTo>
                    <a:pt x="-222" y="339"/>
                    <a:pt x="6127" y="-105"/>
                    <a:pt x="10318" y="1006"/>
                  </a:cubicBezTo>
                  <a:cubicBezTo>
                    <a:pt x="14509" y="2117"/>
                    <a:pt x="20860" y="4593"/>
                    <a:pt x="25368" y="6911"/>
                  </a:cubicBezTo>
                  <a:cubicBezTo>
                    <a:pt x="29877" y="9229"/>
                    <a:pt x="35464" y="14023"/>
                    <a:pt x="37369" y="14912"/>
                  </a:cubicBezTo>
                  <a:cubicBezTo>
                    <a:pt x="39274" y="15801"/>
                    <a:pt x="38640" y="13928"/>
                    <a:pt x="36798" y="12245"/>
                  </a:cubicBezTo>
                  <a:cubicBezTo>
                    <a:pt x="34957" y="10562"/>
                    <a:pt x="30289" y="6785"/>
                    <a:pt x="26320" y="4816"/>
                  </a:cubicBezTo>
                  <a:cubicBezTo>
                    <a:pt x="22351" y="2848"/>
                    <a:pt x="17335" y="1196"/>
                    <a:pt x="12985" y="434"/>
                  </a:cubicBezTo>
                  <a:cubicBezTo>
                    <a:pt x="8635" y="-328"/>
                    <a:pt x="667" y="149"/>
                    <a:pt x="222" y="244"/>
                  </a:cubicBezTo>
                  <a:close/>
                </a:path>
              </a:pathLst>
            </a:custGeom>
            <a:solidFill>
              <a:srgbClr val="FFFFFF">
                <a:alpha val="83930"/>
              </a:srgbClr>
            </a:solidFill>
            <a:ln>
              <a:noFill/>
            </a:ln>
          </p:spPr>
        </p:sp>
        <p:sp>
          <p:nvSpPr>
            <p:cNvPr id="587" name="Google Shape;587;p13"/>
            <p:cNvSpPr/>
            <p:nvPr/>
          </p:nvSpPr>
          <p:spPr>
            <a:xfrm>
              <a:off x="3712381" y="-6746"/>
              <a:ext cx="400050" cy="256400"/>
            </a:xfrm>
            <a:custGeom>
              <a:avLst/>
              <a:gdLst/>
              <a:ahLst/>
              <a:cxnLst/>
              <a:rect l="l" t="t" r="r" b="b"/>
              <a:pathLst>
                <a:path w="16002" h="10256" extrusionOk="0">
                  <a:moveTo>
                    <a:pt x="95" y="79"/>
                  </a:moveTo>
                  <a:cubicBezTo>
                    <a:pt x="-95" y="238"/>
                    <a:pt x="6794" y="4873"/>
                    <a:pt x="9429" y="6556"/>
                  </a:cubicBezTo>
                  <a:cubicBezTo>
                    <a:pt x="12064" y="8239"/>
                    <a:pt x="15716" y="10335"/>
                    <a:pt x="15906" y="10176"/>
                  </a:cubicBezTo>
                  <a:cubicBezTo>
                    <a:pt x="16097" y="10017"/>
                    <a:pt x="13207" y="7287"/>
                    <a:pt x="10572" y="5604"/>
                  </a:cubicBezTo>
                  <a:cubicBezTo>
                    <a:pt x="7937" y="3921"/>
                    <a:pt x="286" y="-80"/>
                    <a:pt x="95" y="79"/>
                  </a:cubicBezTo>
                  <a:close/>
                </a:path>
              </a:pathLst>
            </a:custGeom>
            <a:solidFill>
              <a:srgbClr val="FFFFFF">
                <a:alpha val="83930"/>
              </a:srgbClr>
            </a:solidFill>
            <a:ln>
              <a:noFill/>
            </a:ln>
          </p:spPr>
        </p:sp>
        <p:sp>
          <p:nvSpPr>
            <p:cNvPr id="588" name="Google Shape;588;p13"/>
            <p:cNvSpPr/>
            <p:nvPr/>
          </p:nvSpPr>
          <p:spPr>
            <a:xfrm rot="1101591">
              <a:off x="7880241" y="724836"/>
              <a:ext cx="144769" cy="66977"/>
            </a:xfrm>
            <a:prstGeom prst="ellipse">
              <a:avLst/>
            </a:prstGeom>
            <a:solidFill>
              <a:srgbClr val="FFFFFF">
                <a:alpha val="839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589" name="Google Shape;589;p13"/>
          <p:cNvGrpSpPr/>
          <p:nvPr/>
        </p:nvGrpSpPr>
        <p:grpSpPr>
          <a:xfrm rot="10800000">
            <a:off x="-8544200" y="4097300"/>
            <a:ext cx="14319375" cy="1724151"/>
            <a:chOff x="1414013" y="-792175"/>
            <a:chExt cx="14319375" cy="1724151"/>
          </a:xfrm>
        </p:grpSpPr>
        <p:sp>
          <p:nvSpPr>
            <p:cNvPr id="590" name="Google Shape;590;p13"/>
            <p:cNvSpPr/>
            <p:nvPr/>
          </p:nvSpPr>
          <p:spPr>
            <a:xfrm>
              <a:off x="1414013" y="-792175"/>
              <a:ext cx="14319375" cy="1724151"/>
            </a:xfrm>
            <a:custGeom>
              <a:avLst/>
              <a:gdLst/>
              <a:ahLst/>
              <a:cxnLst/>
              <a:rect l="l" t="t" r="r" b="b"/>
              <a:pathLst>
                <a:path w="120724" h="14536" extrusionOk="0">
                  <a:moveTo>
                    <a:pt x="0" y="0"/>
                  </a:moveTo>
                  <a:lnTo>
                    <a:pt x="0" y="1615"/>
                  </a:lnTo>
                  <a:cubicBezTo>
                    <a:pt x="1615" y="2019"/>
                    <a:pt x="1615" y="5653"/>
                    <a:pt x="4845" y="5249"/>
                  </a:cubicBezTo>
                  <a:cubicBezTo>
                    <a:pt x="8479" y="4845"/>
                    <a:pt x="9286" y="2423"/>
                    <a:pt x="14535" y="4441"/>
                  </a:cubicBezTo>
                  <a:cubicBezTo>
                    <a:pt x="20188" y="6460"/>
                    <a:pt x="21399" y="10902"/>
                    <a:pt x="29070" y="9690"/>
                  </a:cubicBezTo>
                  <a:cubicBezTo>
                    <a:pt x="36338" y="8479"/>
                    <a:pt x="38357" y="6057"/>
                    <a:pt x="44413" y="6460"/>
                  </a:cubicBezTo>
                  <a:cubicBezTo>
                    <a:pt x="50470" y="6864"/>
                    <a:pt x="50873" y="14535"/>
                    <a:pt x="58545" y="14535"/>
                  </a:cubicBezTo>
                  <a:cubicBezTo>
                    <a:pt x="65812" y="14535"/>
                    <a:pt x="72272" y="3634"/>
                    <a:pt x="77925" y="4441"/>
                  </a:cubicBezTo>
                  <a:cubicBezTo>
                    <a:pt x="83981" y="5653"/>
                    <a:pt x="84385" y="7268"/>
                    <a:pt x="90038" y="7672"/>
                  </a:cubicBezTo>
                  <a:cubicBezTo>
                    <a:pt x="93268" y="8075"/>
                    <a:pt x="96498" y="7672"/>
                    <a:pt x="100132" y="7268"/>
                  </a:cubicBezTo>
                  <a:cubicBezTo>
                    <a:pt x="102554" y="7672"/>
                    <a:pt x="105380" y="13728"/>
                    <a:pt x="110225" y="12920"/>
                  </a:cubicBezTo>
                  <a:cubicBezTo>
                    <a:pt x="114667" y="12113"/>
                    <a:pt x="113859" y="2826"/>
                    <a:pt x="120723" y="1615"/>
                  </a:cubicBezTo>
                  <a:lnTo>
                    <a:pt x="120723"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1" name="Google Shape;591;p13"/>
            <p:cNvSpPr/>
            <p:nvPr/>
          </p:nvSpPr>
          <p:spPr>
            <a:xfrm>
              <a:off x="6467290" y="-58996"/>
              <a:ext cx="2413075" cy="975375"/>
            </a:xfrm>
            <a:custGeom>
              <a:avLst/>
              <a:gdLst/>
              <a:ahLst/>
              <a:cxnLst/>
              <a:rect l="l" t="t" r="r" b="b"/>
              <a:pathLst>
                <a:path w="96523" h="39015" extrusionOk="0">
                  <a:moveTo>
                    <a:pt x="579" y="265"/>
                  </a:moveTo>
                  <a:cubicBezTo>
                    <a:pt x="1738" y="233"/>
                    <a:pt x="11263" y="-481"/>
                    <a:pt x="16676" y="646"/>
                  </a:cubicBezTo>
                  <a:cubicBezTo>
                    <a:pt x="22089" y="1773"/>
                    <a:pt x="28693" y="3979"/>
                    <a:pt x="33059" y="7027"/>
                  </a:cubicBezTo>
                  <a:cubicBezTo>
                    <a:pt x="37425" y="10075"/>
                    <a:pt x="40060" y="15759"/>
                    <a:pt x="42870" y="18934"/>
                  </a:cubicBezTo>
                  <a:cubicBezTo>
                    <a:pt x="45680" y="22109"/>
                    <a:pt x="47219" y="23902"/>
                    <a:pt x="49918" y="26077"/>
                  </a:cubicBezTo>
                  <a:cubicBezTo>
                    <a:pt x="52617" y="28252"/>
                    <a:pt x="55712" y="30380"/>
                    <a:pt x="59062" y="31983"/>
                  </a:cubicBezTo>
                  <a:cubicBezTo>
                    <a:pt x="62412" y="33587"/>
                    <a:pt x="65492" y="35079"/>
                    <a:pt x="70016" y="35698"/>
                  </a:cubicBezTo>
                  <a:cubicBezTo>
                    <a:pt x="74540" y="36317"/>
                    <a:pt x="81842" y="36111"/>
                    <a:pt x="86208" y="35698"/>
                  </a:cubicBezTo>
                  <a:cubicBezTo>
                    <a:pt x="90574" y="35285"/>
                    <a:pt x="95083" y="33332"/>
                    <a:pt x="96210" y="33221"/>
                  </a:cubicBezTo>
                  <a:cubicBezTo>
                    <a:pt x="97337" y="33110"/>
                    <a:pt x="95067" y="34174"/>
                    <a:pt x="92971" y="35031"/>
                  </a:cubicBezTo>
                  <a:cubicBezTo>
                    <a:pt x="90876" y="35888"/>
                    <a:pt x="86447" y="37714"/>
                    <a:pt x="83637" y="38365"/>
                  </a:cubicBezTo>
                  <a:cubicBezTo>
                    <a:pt x="80827" y="39016"/>
                    <a:pt x="78493" y="38889"/>
                    <a:pt x="76112" y="38936"/>
                  </a:cubicBezTo>
                  <a:cubicBezTo>
                    <a:pt x="73731" y="38984"/>
                    <a:pt x="72318" y="39158"/>
                    <a:pt x="69349" y="38650"/>
                  </a:cubicBezTo>
                  <a:cubicBezTo>
                    <a:pt x="66380" y="38142"/>
                    <a:pt x="61523" y="37142"/>
                    <a:pt x="58300" y="35888"/>
                  </a:cubicBezTo>
                  <a:cubicBezTo>
                    <a:pt x="55077" y="34634"/>
                    <a:pt x="53506" y="33904"/>
                    <a:pt x="50013" y="31126"/>
                  </a:cubicBezTo>
                  <a:cubicBezTo>
                    <a:pt x="46521" y="28348"/>
                    <a:pt x="40822" y="22680"/>
                    <a:pt x="37345" y="19219"/>
                  </a:cubicBezTo>
                  <a:cubicBezTo>
                    <a:pt x="33869" y="15758"/>
                    <a:pt x="31869" y="12822"/>
                    <a:pt x="29154" y="10361"/>
                  </a:cubicBezTo>
                  <a:cubicBezTo>
                    <a:pt x="26439" y="7901"/>
                    <a:pt x="24296" y="6044"/>
                    <a:pt x="21057" y="4456"/>
                  </a:cubicBezTo>
                  <a:cubicBezTo>
                    <a:pt x="17819" y="2869"/>
                    <a:pt x="13136" y="1535"/>
                    <a:pt x="9723" y="836"/>
                  </a:cubicBezTo>
                  <a:cubicBezTo>
                    <a:pt x="6310" y="138"/>
                    <a:pt x="-580" y="297"/>
                    <a:pt x="579" y="265"/>
                  </a:cubicBezTo>
                  <a:close/>
                </a:path>
              </a:pathLst>
            </a:custGeom>
            <a:solidFill>
              <a:srgbClr val="2E2D2D">
                <a:alpha val="30360"/>
              </a:srgbClr>
            </a:solidFill>
            <a:ln>
              <a:noFill/>
            </a:ln>
          </p:spPr>
        </p:sp>
        <p:sp>
          <p:nvSpPr>
            <p:cNvPr id="592" name="Google Shape;592;p13"/>
            <p:cNvSpPr/>
            <p:nvPr/>
          </p:nvSpPr>
          <p:spPr>
            <a:xfrm>
              <a:off x="2548170" y="-446046"/>
              <a:ext cx="2075675" cy="800450"/>
            </a:xfrm>
            <a:custGeom>
              <a:avLst/>
              <a:gdLst/>
              <a:ahLst/>
              <a:cxnLst/>
              <a:rect l="l" t="t" r="r" b="b"/>
              <a:pathLst>
                <a:path w="83027" h="32018" extrusionOk="0">
                  <a:moveTo>
                    <a:pt x="2372" y="2602"/>
                  </a:moveTo>
                  <a:cubicBezTo>
                    <a:pt x="3626" y="2555"/>
                    <a:pt x="5008" y="2126"/>
                    <a:pt x="7611" y="2412"/>
                  </a:cubicBezTo>
                  <a:cubicBezTo>
                    <a:pt x="10215" y="2698"/>
                    <a:pt x="13739" y="2952"/>
                    <a:pt x="17993" y="4317"/>
                  </a:cubicBezTo>
                  <a:cubicBezTo>
                    <a:pt x="22248" y="5682"/>
                    <a:pt x="28296" y="7984"/>
                    <a:pt x="33138" y="10603"/>
                  </a:cubicBezTo>
                  <a:cubicBezTo>
                    <a:pt x="37980" y="13222"/>
                    <a:pt x="42694" y="17128"/>
                    <a:pt x="47044" y="20033"/>
                  </a:cubicBezTo>
                  <a:cubicBezTo>
                    <a:pt x="51394" y="22938"/>
                    <a:pt x="55712" y="26177"/>
                    <a:pt x="59236" y="28034"/>
                  </a:cubicBezTo>
                  <a:cubicBezTo>
                    <a:pt x="62760" y="29891"/>
                    <a:pt x="64237" y="30526"/>
                    <a:pt x="68190" y="31177"/>
                  </a:cubicBezTo>
                  <a:cubicBezTo>
                    <a:pt x="72143" y="31828"/>
                    <a:pt x="82112" y="32098"/>
                    <a:pt x="82953" y="31939"/>
                  </a:cubicBezTo>
                  <a:cubicBezTo>
                    <a:pt x="83794" y="31780"/>
                    <a:pt x="76667" y="31225"/>
                    <a:pt x="73238" y="30225"/>
                  </a:cubicBezTo>
                  <a:cubicBezTo>
                    <a:pt x="69809" y="29225"/>
                    <a:pt x="66078" y="28081"/>
                    <a:pt x="62379" y="25938"/>
                  </a:cubicBezTo>
                  <a:cubicBezTo>
                    <a:pt x="58680" y="23795"/>
                    <a:pt x="55998" y="20747"/>
                    <a:pt x="51045" y="17366"/>
                  </a:cubicBezTo>
                  <a:cubicBezTo>
                    <a:pt x="46092" y="13985"/>
                    <a:pt x="38233" y="8492"/>
                    <a:pt x="32661" y="5650"/>
                  </a:cubicBezTo>
                  <a:cubicBezTo>
                    <a:pt x="27089" y="2808"/>
                    <a:pt x="22200" y="1110"/>
                    <a:pt x="17612" y="316"/>
                  </a:cubicBezTo>
                  <a:cubicBezTo>
                    <a:pt x="13024" y="-478"/>
                    <a:pt x="8055" y="491"/>
                    <a:pt x="5134" y="888"/>
                  </a:cubicBezTo>
                  <a:cubicBezTo>
                    <a:pt x="2213" y="1285"/>
                    <a:pt x="546" y="2411"/>
                    <a:pt x="86" y="2697"/>
                  </a:cubicBezTo>
                  <a:cubicBezTo>
                    <a:pt x="-374" y="2983"/>
                    <a:pt x="1118" y="2650"/>
                    <a:pt x="2372" y="2602"/>
                  </a:cubicBezTo>
                  <a:close/>
                </a:path>
              </a:pathLst>
            </a:custGeom>
            <a:solidFill>
              <a:srgbClr val="2E2D2D">
                <a:alpha val="30360"/>
              </a:srgbClr>
            </a:solidFill>
            <a:ln>
              <a:noFill/>
            </a:ln>
          </p:spPr>
        </p:sp>
        <p:sp>
          <p:nvSpPr>
            <p:cNvPr id="593" name="Google Shape;593;p13"/>
            <p:cNvSpPr/>
            <p:nvPr/>
          </p:nvSpPr>
          <p:spPr>
            <a:xfrm>
              <a:off x="7184649" y="105998"/>
              <a:ext cx="670900" cy="649400"/>
            </a:xfrm>
            <a:custGeom>
              <a:avLst/>
              <a:gdLst/>
              <a:ahLst/>
              <a:cxnLst/>
              <a:rect l="l" t="t" r="r" b="b"/>
              <a:pathLst>
                <a:path w="26836" h="25976" extrusionOk="0">
                  <a:moveTo>
                    <a:pt x="460" y="808"/>
                  </a:moveTo>
                  <a:cubicBezTo>
                    <a:pt x="1603" y="2157"/>
                    <a:pt x="5984" y="6349"/>
                    <a:pt x="8556" y="9095"/>
                  </a:cubicBezTo>
                  <a:cubicBezTo>
                    <a:pt x="11128" y="11842"/>
                    <a:pt x="13763" y="15033"/>
                    <a:pt x="15890" y="17287"/>
                  </a:cubicBezTo>
                  <a:cubicBezTo>
                    <a:pt x="18017" y="19541"/>
                    <a:pt x="19509" y="21177"/>
                    <a:pt x="21319" y="22621"/>
                  </a:cubicBezTo>
                  <a:cubicBezTo>
                    <a:pt x="23129" y="24066"/>
                    <a:pt x="26257" y="25780"/>
                    <a:pt x="26749" y="25954"/>
                  </a:cubicBezTo>
                  <a:cubicBezTo>
                    <a:pt x="27241" y="26129"/>
                    <a:pt x="25447" y="24621"/>
                    <a:pt x="24272" y="23668"/>
                  </a:cubicBezTo>
                  <a:cubicBezTo>
                    <a:pt x="23097" y="22716"/>
                    <a:pt x="21732" y="22255"/>
                    <a:pt x="19700" y="20239"/>
                  </a:cubicBezTo>
                  <a:cubicBezTo>
                    <a:pt x="17668" y="18223"/>
                    <a:pt x="14160" y="13826"/>
                    <a:pt x="12080" y="11572"/>
                  </a:cubicBezTo>
                  <a:cubicBezTo>
                    <a:pt x="10000" y="9318"/>
                    <a:pt x="8952" y="8476"/>
                    <a:pt x="7222" y="6714"/>
                  </a:cubicBezTo>
                  <a:cubicBezTo>
                    <a:pt x="5492" y="4952"/>
                    <a:pt x="2825" y="1983"/>
                    <a:pt x="1698" y="999"/>
                  </a:cubicBezTo>
                  <a:cubicBezTo>
                    <a:pt x="571" y="15"/>
                    <a:pt x="-683" y="-541"/>
                    <a:pt x="460" y="808"/>
                  </a:cubicBezTo>
                  <a:close/>
                </a:path>
              </a:pathLst>
            </a:custGeom>
            <a:solidFill>
              <a:srgbClr val="FFFFFF">
                <a:alpha val="83930"/>
              </a:srgbClr>
            </a:solidFill>
            <a:ln>
              <a:noFill/>
            </a:ln>
          </p:spPr>
        </p:sp>
        <p:sp>
          <p:nvSpPr>
            <p:cNvPr id="594" name="Google Shape;594;p13"/>
            <p:cNvSpPr/>
            <p:nvPr/>
          </p:nvSpPr>
          <p:spPr>
            <a:xfrm rot="-446433">
              <a:off x="8053388" y="775487"/>
              <a:ext cx="554861" cy="92477"/>
            </a:xfrm>
            <a:custGeom>
              <a:avLst/>
              <a:gdLst/>
              <a:ahLst/>
              <a:cxnLst/>
              <a:rect l="l" t="t" r="r" b="b"/>
              <a:pathLst>
                <a:path w="22194" h="3699" extrusionOk="0">
                  <a:moveTo>
                    <a:pt x="191" y="222"/>
                  </a:moveTo>
                  <a:cubicBezTo>
                    <a:pt x="382" y="444"/>
                    <a:pt x="4033" y="2128"/>
                    <a:pt x="6287" y="2699"/>
                  </a:cubicBezTo>
                  <a:cubicBezTo>
                    <a:pt x="8541" y="3271"/>
                    <a:pt x="11590" y="3556"/>
                    <a:pt x="13717" y="3651"/>
                  </a:cubicBezTo>
                  <a:cubicBezTo>
                    <a:pt x="15844" y="3746"/>
                    <a:pt x="17654" y="3461"/>
                    <a:pt x="19051" y="3270"/>
                  </a:cubicBezTo>
                  <a:cubicBezTo>
                    <a:pt x="20448" y="3080"/>
                    <a:pt x="22194" y="2603"/>
                    <a:pt x="22099" y="2508"/>
                  </a:cubicBezTo>
                  <a:cubicBezTo>
                    <a:pt x="22004" y="2413"/>
                    <a:pt x="20130" y="2636"/>
                    <a:pt x="18479" y="2699"/>
                  </a:cubicBezTo>
                  <a:cubicBezTo>
                    <a:pt x="16828" y="2763"/>
                    <a:pt x="14416" y="3111"/>
                    <a:pt x="12193" y="2889"/>
                  </a:cubicBezTo>
                  <a:cubicBezTo>
                    <a:pt x="9971" y="2667"/>
                    <a:pt x="7144" y="1810"/>
                    <a:pt x="5144" y="1365"/>
                  </a:cubicBezTo>
                  <a:cubicBezTo>
                    <a:pt x="3144" y="921"/>
                    <a:pt x="1" y="0"/>
                    <a:pt x="191" y="222"/>
                  </a:cubicBezTo>
                  <a:close/>
                </a:path>
              </a:pathLst>
            </a:custGeom>
            <a:solidFill>
              <a:srgbClr val="FFFFFF">
                <a:alpha val="83930"/>
              </a:srgbClr>
            </a:solidFill>
            <a:ln>
              <a:noFill/>
            </a:ln>
          </p:spPr>
        </p:sp>
        <p:sp>
          <p:nvSpPr>
            <p:cNvPr id="595" name="Google Shape;595;p13"/>
            <p:cNvSpPr/>
            <p:nvPr/>
          </p:nvSpPr>
          <p:spPr>
            <a:xfrm>
              <a:off x="6190159" y="-109537"/>
              <a:ext cx="726575" cy="85725"/>
            </a:xfrm>
            <a:custGeom>
              <a:avLst/>
              <a:gdLst/>
              <a:ahLst/>
              <a:cxnLst/>
              <a:rect l="l" t="t" r="r" b="b"/>
              <a:pathLst>
                <a:path w="29063" h="3429" extrusionOk="0">
                  <a:moveTo>
                    <a:pt x="28429" y="3429"/>
                  </a:moveTo>
                  <a:cubicBezTo>
                    <a:pt x="27096" y="3429"/>
                    <a:pt x="23317" y="1461"/>
                    <a:pt x="18713" y="1334"/>
                  </a:cubicBezTo>
                  <a:cubicBezTo>
                    <a:pt x="14109" y="1207"/>
                    <a:pt x="3156" y="2667"/>
                    <a:pt x="806" y="2667"/>
                  </a:cubicBezTo>
                  <a:cubicBezTo>
                    <a:pt x="-1543" y="2667"/>
                    <a:pt x="2013" y="1779"/>
                    <a:pt x="4616" y="1334"/>
                  </a:cubicBezTo>
                  <a:cubicBezTo>
                    <a:pt x="7220" y="890"/>
                    <a:pt x="12744" y="0"/>
                    <a:pt x="16427" y="0"/>
                  </a:cubicBezTo>
                  <a:cubicBezTo>
                    <a:pt x="20110" y="0"/>
                    <a:pt x="24714" y="763"/>
                    <a:pt x="26714" y="1334"/>
                  </a:cubicBezTo>
                  <a:cubicBezTo>
                    <a:pt x="28714" y="1906"/>
                    <a:pt x="29763" y="3429"/>
                    <a:pt x="28429" y="3429"/>
                  </a:cubicBezTo>
                  <a:close/>
                </a:path>
              </a:pathLst>
            </a:custGeom>
            <a:solidFill>
              <a:srgbClr val="FFFFFF">
                <a:alpha val="83930"/>
              </a:srgbClr>
            </a:solidFill>
            <a:ln>
              <a:noFill/>
            </a:ln>
          </p:spPr>
        </p:sp>
        <p:sp>
          <p:nvSpPr>
            <p:cNvPr id="596" name="Google Shape;596;p13"/>
            <p:cNvSpPr/>
            <p:nvPr/>
          </p:nvSpPr>
          <p:spPr>
            <a:xfrm>
              <a:off x="4700065" y="129466"/>
              <a:ext cx="907725" cy="212025"/>
            </a:xfrm>
            <a:custGeom>
              <a:avLst/>
              <a:gdLst/>
              <a:ahLst/>
              <a:cxnLst/>
              <a:rect l="l" t="t" r="r" b="b"/>
              <a:pathLst>
                <a:path w="36309" h="8481" extrusionOk="0">
                  <a:moveTo>
                    <a:pt x="35835" y="346"/>
                  </a:moveTo>
                  <a:cubicBezTo>
                    <a:pt x="33962" y="1076"/>
                    <a:pt x="22849" y="4220"/>
                    <a:pt x="18118" y="5490"/>
                  </a:cubicBezTo>
                  <a:cubicBezTo>
                    <a:pt x="13387" y="6760"/>
                    <a:pt x="10466" y="7490"/>
                    <a:pt x="7450" y="7966"/>
                  </a:cubicBezTo>
                  <a:cubicBezTo>
                    <a:pt x="4434" y="8442"/>
                    <a:pt x="-360" y="8633"/>
                    <a:pt x="21" y="8347"/>
                  </a:cubicBezTo>
                  <a:cubicBezTo>
                    <a:pt x="402" y="8061"/>
                    <a:pt x="4847" y="7459"/>
                    <a:pt x="9736" y="6252"/>
                  </a:cubicBezTo>
                  <a:cubicBezTo>
                    <a:pt x="14626" y="5046"/>
                    <a:pt x="25008" y="2092"/>
                    <a:pt x="29358" y="1108"/>
                  </a:cubicBezTo>
                  <a:cubicBezTo>
                    <a:pt x="33708" y="124"/>
                    <a:pt x="37708" y="-384"/>
                    <a:pt x="35835" y="346"/>
                  </a:cubicBezTo>
                  <a:close/>
                </a:path>
              </a:pathLst>
            </a:custGeom>
            <a:solidFill>
              <a:srgbClr val="FFFFFF">
                <a:alpha val="83930"/>
              </a:srgbClr>
            </a:solidFill>
            <a:ln>
              <a:noFill/>
            </a:ln>
          </p:spPr>
        </p:sp>
        <p:sp>
          <p:nvSpPr>
            <p:cNvPr id="597" name="Google Shape;597;p13"/>
            <p:cNvSpPr/>
            <p:nvPr/>
          </p:nvSpPr>
          <p:spPr>
            <a:xfrm rot="586461">
              <a:off x="4170609" y="255664"/>
              <a:ext cx="144903" cy="66977"/>
            </a:xfrm>
            <a:prstGeom prst="ellipse">
              <a:avLst/>
            </a:prstGeom>
            <a:solidFill>
              <a:srgbClr val="FFFFFF">
                <a:alpha val="839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8" name="Google Shape;598;p13"/>
            <p:cNvSpPr/>
            <p:nvPr/>
          </p:nvSpPr>
          <p:spPr>
            <a:xfrm>
              <a:off x="2709081" y="-401385"/>
              <a:ext cx="964100" cy="379600"/>
            </a:xfrm>
            <a:custGeom>
              <a:avLst/>
              <a:gdLst/>
              <a:ahLst/>
              <a:cxnLst/>
              <a:rect l="l" t="t" r="r" b="b"/>
              <a:pathLst>
                <a:path w="38564" h="15184" extrusionOk="0">
                  <a:moveTo>
                    <a:pt x="222" y="244"/>
                  </a:moveTo>
                  <a:cubicBezTo>
                    <a:pt x="-222" y="339"/>
                    <a:pt x="6127" y="-105"/>
                    <a:pt x="10318" y="1006"/>
                  </a:cubicBezTo>
                  <a:cubicBezTo>
                    <a:pt x="14509" y="2117"/>
                    <a:pt x="20860" y="4593"/>
                    <a:pt x="25368" y="6911"/>
                  </a:cubicBezTo>
                  <a:cubicBezTo>
                    <a:pt x="29877" y="9229"/>
                    <a:pt x="35464" y="14023"/>
                    <a:pt x="37369" y="14912"/>
                  </a:cubicBezTo>
                  <a:cubicBezTo>
                    <a:pt x="39274" y="15801"/>
                    <a:pt x="38640" y="13928"/>
                    <a:pt x="36798" y="12245"/>
                  </a:cubicBezTo>
                  <a:cubicBezTo>
                    <a:pt x="34957" y="10562"/>
                    <a:pt x="30289" y="6785"/>
                    <a:pt x="26320" y="4816"/>
                  </a:cubicBezTo>
                  <a:cubicBezTo>
                    <a:pt x="22351" y="2848"/>
                    <a:pt x="17335" y="1196"/>
                    <a:pt x="12985" y="434"/>
                  </a:cubicBezTo>
                  <a:cubicBezTo>
                    <a:pt x="8635" y="-328"/>
                    <a:pt x="667" y="149"/>
                    <a:pt x="222" y="244"/>
                  </a:cubicBezTo>
                  <a:close/>
                </a:path>
              </a:pathLst>
            </a:custGeom>
            <a:solidFill>
              <a:srgbClr val="FFFFFF">
                <a:alpha val="83930"/>
              </a:srgbClr>
            </a:solidFill>
            <a:ln>
              <a:noFill/>
            </a:ln>
          </p:spPr>
        </p:sp>
        <p:sp>
          <p:nvSpPr>
            <p:cNvPr id="599" name="Google Shape;599;p13"/>
            <p:cNvSpPr/>
            <p:nvPr/>
          </p:nvSpPr>
          <p:spPr>
            <a:xfrm>
              <a:off x="3712381" y="-6746"/>
              <a:ext cx="400050" cy="256400"/>
            </a:xfrm>
            <a:custGeom>
              <a:avLst/>
              <a:gdLst/>
              <a:ahLst/>
              <a:cxnLst/>
              <a:rect l="l" t="t" r="r" b="b"/>
              <a:pathLst>
                <a:path w="16002" h="10256" extrusionOk="0">
                  <a:moveTo>
                    <a:pt x="95" y="79"/>
                  </a:moveTo>
                  <a:cubicBezTo>
                    <a:pt x="-95" y="238"/>
                    <a:pt x="6794" y="4873"/>
                    <a:pt x="9429" y="6556"/>
                  </a:cubicBezTo>
                  <a:cubicBezTo>
                    <a:pt x="12064" y="8239"/>
                    <a:pt x="15716" y="10335"/>
                    <a:pt x="15906" y="10176"/>
                  </a:cubicBezTo>
                  <a:cubicBezTo>
                    <a:pt x="16097" y="10017"/>
                    <a:pt x="13207" y="7287"/>
                    <a:pt x="10572" y="5604"/>
                  </a:cubicBezTo>
                  <a:cubicBezTo>
                    <a:pt x="7937" y="3921"/>
                    <a:pt x="286" y="-80"/>
                    <a:pt x="95" y="79"/>
                  </a:cubicBezTo>
                  <a:close/>
                </a:path>
              </a:pathLst>
            </a:custGeom>
            <a:solidFill>
              <a:srgbClr val="FFFFFF">
                <a:alpha val="83930"/>
              </a:srgbClr>
            </a:solidFill>
            <a:ln>
              <a:noFill/>
            </a:ln>
          </p:spPr>
        </p:sp>
        <p:sp>
          <p:nvSpPr>
            <p:cNvPr id="600" name="Google Shape;600;p13"/>
            <p:cNvSpPr/>
            <p:nvPr/>
          </p:nvSpPr>
          <p:spPr>
            <a:xfrm rot="1101591">
              <a:off x="7880241" y="724836"/>
              <a:ext cx="144769" cy="66977"/>
            </a:xfrm>
            <a:prstGeom prst="ellipse">
              <a:avLst/>
            </a:prstGeom>
            <a:solidFill>
              <a:srgbClr val="FFFFFF">
                <a:alpha val="839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Quote">
  <p:cSld name="CUSTOM_4">
    <p:spTree>
      <p:nvGrpSpPr>
        <p:cNvPr id="1" name="Shape 750"/>
        <p:cNvGrpSpPr/>
        <p:nvPr/>
      </p:nvGrpSpPr>
      <p:grpSpPr>
        <a:xfrm>
          <a:off x="0" y="0"/>
          <a:ext cx="0" cy="0"/>
          <a:chOff x="0" y="0"/>
          <a:chExt cx="0" cy="0"/>
        </a:xfrm>
      </p:grpSpPr>
      <p:sp>
        <p:nvSpPr>
          <p:cNvPr id="751" name="Google Shape;751;p16"/>
          <p:cNvSpPr txBox="1">
            <a:spLocks noGrp="1"/>
          </p:cNvSpPr>
          <p:nvPr>
            <p:ph type="title"/>
          </p:nvPr>
        </p:nvSpPr>
        <p:spPr>
          <a:xfrm>
            <a:off x="788250" y="2262088"/>
            <a:ext cx="4360200" cy="531900"/>
          </a:xfrm>
          <a:prstGeom prst="rect">
            <a:avLst/>
          </a:prstGeom>
        </p:spPr>
        <p:txBody>
          <a:bodyPr spcFirstLastPara="1" wrap="square" lIns="91425" tIns="91425" rIns="91425" bIns="91425" anchor="ctr" anchorCtr="0">
            <a:noAutofit/>
          </a:bodyPr>
          <a:lstStyle>
            <a:lvl1pPr lvl="0" rtl="0">
              <a:spcBef>
                <a:spcPts val="0"/>
              </a:spcBef>
              <a:spcAft>
                <a:spcPts val="0"/>
              </a:spcAft>
              <a:buSzPts val="3000"/>
              <a:buNone/>
              <a:defRPr sz="3000"/>
            </a:lvl1pPr>
            <a:lvl2pPr lvl="1" algn="ctr" rtl="0">
              <a:spcBef>
                <a:spcPts val="0"/>
              </a:spcBef>
              <a:spcAft>
                <a:spcPts val="0"/>
              </a:spcAft>
              <a:buSzPts val="3000"/>
              <a:buNone/>
              <a:defRPr sz="3000"/>
            </a:lvl2pPr>
            <a:lvl3pPr lvl="2" algn="ctr" rtl="0">
              <a:spcBef>
                <a:spcPts val="0"/>
              </a:spcBef>
              <a:spcAft>
                <a:spcPts val="0"/>
              </a:spcAft>
              <a:buSzPts val="3000"/>
              <a:buNone/>
              <a:defRPr sz="3000"/>
            </a:lvl3pPr>
            <a:lvl4pPr lvl="3" algn="ctr" rtl="0">
              <a:spcBef>
                <a:spcPts val="0"/>
              </a:spcBef>
              <a:spcAft>
                <a:spcPts val="0"/>
              </a:spcAft>
              <a:buSzPts val="3000"/>
              <a:buNone/>
              <a:defRPr sz="3000"/>
            </a:lvl4pPr>
            <a:lvl5pPr lvl="4" algn="ctr" rtl="0">
              <a:spcBef>
                <a:spcPts val="0"/>
              </a:spcBef>
              <a:spcAft>
                <a:spcPts val="0"/>
              </a:spcAft>
              <a:buSzPts val="3000"/>
              <a:buNone/>
              <a:defRPr sz="3000"/>
            </a:lvl5pPr>
            <a:lvl6pPr lvl="5" algn="ctr" rtl="0">
              <a:spcBef>
                <a:spcPts val="0"/>
              </a:spcBef>
              <a:spcAft>
                <a:spcPts val="0"/>
              </a:spcAft>
              <a:buSzPts val="3000"/>
              <a:buNone/>
              <a:defRPr sz="3000"/>
            </a:lvl6pPr>
            <a:lvl7pPr lvl="6" algn="ctr" rtl="0">
              <a:spcBef>
                <a:spcPts val="0"/>
              </a:spcBef>
              <a:spcAft>
                <a:spcPts val="0"/>
              </a:spcAft>
              <a:buSzPts val="3000"/>
              <a:buNone/>
              <a:defRPr sz="3000"/>
            </a:lvl7pPr>
            <a:lvl8pPr lvl="7" algn="ctr" rtl="0">
              <a:spcBef>
                <a:spcPts val="0"/>
              </a:spcBef>
              <a:spcAft>
                <a:spcPts val="0"/>
              </a:spcAft>
              <a:buSzPts val="3000"/>
              <a:buNone/>
              <a:defRPr sz="3000"/>
            </a:lvl8pPr>
            <a:lvl9pPr lvl="8" algn="ctr" rtl="0">
              <a:spcBef>
                <a:spcPts val="0"/>
              </a:spcBef>
              <a:spcAft>
                <a:spcPts val="0"/>
              </a:spcAft>
              <a:buSzPts val="3000"/>
              <a:buNone/>
              <a:defRPr sz="3000"/>
            </a:lvl9pPr>
          </a:lstStyle>
          <a:p>
            <a:endParaRPr/>
          </a:p>
        </p:txBody>
      </p:sp>
      <p:sp>
        <p:nvSpPr>
          <p:cNvPr id="752" name="Google Shape;752;p16"/>
          <p:cNvSpPr txBox="1">
            <a:spLocks noGrp="1"/>
          </p:cNvSpPr>
          <p:nvPr>
            <p:ph type="subTitle" idx="1"/>
          </p:nvPr>
        </p:nvSpPr>
        <p:spPr>
          <a:xfrm>
            <a:off x="788250" y="673113"/>
            <a:ext cx="6691200" cy="1478400"/>
          </a:xfrm>
          <a:prstGeom prst="rect">
            <a:avLst/>
          </a:prstGeom>
        </p:spPr>
        <p:txBody>
          <a:bodyPr spcFirstLastPara="1" wrap="square" lIns="91425" tIns="91425" rIns="91425" bIns="91425" anchor="ctr" anchorCtr="0">
            <a:noAutofit/>
          </a:bodyPr>
          <a:lstStyle>
            <a:lvl1pPr lvl="0" rtl="0">
              <a:lnSpc>
                <a:spcPct val="100000"/>
              </a:lnSpc>
              <a:spcBef>
                <a:spcPts val="0"/>
              </a:spcBef>
              <a:spcAft>
                <a:spcPts val="0"/>
              </a:spcAft>
              <a:buSzPts val="3000"/>
              <a:buNone/>
              <a:defRPr sz="3000"/>
            </a:lvl1pPr>
            <a:lvl2pPr lvl="1" algn="ctr" rtl="0">
              <a:lnSpc>
                <a:spcPct val="100000"/>
              </a:lnSpc>
              <a:spcBef>
                <a:spcPts val="0"/>
              </a:spcBef>
              <a:spcAft>
                <a:spcPts val="0"/>
              </a:spcAft>
              <a:buSzPts val="3000"/>
              <a:buNone/>
              <a:defRPr sz="3000"/>
            </a:lvl2pPr>
            <a:lvl3pPr lvl="2" algn="ctr" rtl="0">
              <a:lnSpc>
                <a:spcPct val="100000"/>
              </a:lnSpc>
              <a:spcBef>
                <a:spcPts val="0"/>
              </a:spcBef>
              <a:spcAft>
                <a:spcPts val="0"/>
              </a:spcAft>
              <a:buSzPts val="3000"/>
              <a:buNone/>
              <a:defRPr sz="3000"/>
            </a:lvl3pPr>
            <a:lvl4pPr lvl="3" algn="ctr" rtl="0">
              <a:lnSpc>
                <a:spcPct val="100000"/>
              </a:lnSpc>
              <a:spcBef>
                <a:spcPts val="0"/>
              </a:spcBef>
              <a:spcAft>
                <a:spcPts val="0"/>
              </a:spcAft>
              <a:buSzPts val="3000"/>
              <a:buNone/>
              <a:defRPr sz="3000"/>
            </a:lvl4pPr>
            <a:lvl5pPr lvl="4" algn="ctr" rtl="0">
              <a:lnSpc>
                <a:spcPct val="100000"/>
              </a:lnSpc>
              <a:spcBef>
                <a:spcPts val="0"/>
              </a:spcBef>
              <a:spcAft>
                <a:spcPts val="0"/>
              </a:spcAft>
              <a:buSzPts val="3000"/>
              <a:buNone/>
              <a:defRPr sz="3000"/>
            </a:lvl5pPr>
            <a:lvl6pPr lvl="5" algn="ctr" rtl="0">
              <a:lnSpc>
                <a:spcPct val="100000"/>
              </a:lnSpc>
              <a:spcBef>
                <a:spcPts val="0"/>
              </a:spcBef>
              <a:spcAft>
                <a:spcPts val="0"/>
              </a:spcAft>
              <a:buSzPts val="3000"/>
              <a:buNone/>
              <a:defRPr sz="3000"/>
            </a:lvl6pPr>
            <a:lvl7pPr lvl="6" algn="ctr" rtl="0">
              <a:lnSpc>
                <a:spcPct val="100000"/>
              </a:lnSpc>
              <a:spcBef>
                <a:spcPts val="0"/>
              </a:spcBef>
              <a:spcAft>
                <a:spcPts val="0"/>
              </a:spcAft>
              <a:buSzPts val="3000"/>
              <a:buNone/>
              <a:defRPr sz="3000"/>
            </a:lvl7pPr>
            <a:lvl8pPr lvl="7" algn="ctr" rtl="0">
              <a:lnSpc>
                <a:spcPct val="100000"/>
              </a:lnSpc>
              <a:spcBef>
                <a:spcPts val="0"/>
              </a:spcBef>
              <a:spcAft>
                <a:spcPts val="0"/>
              </a:spcAft>
              <a:buSzPts val="3000"/>
              <a:buNone/>
              <a:defRPr sz="3000"/>
            </a:lvl8pPr>
            <a:lvl9pPr lvl="8" algn="ctr" rtl="0">
              <a:lnSpc>
                <a:spcPct val="100000"/>
              </a:lnSpc>
              <a:spcBef>
                <a:spcPts val="0"/>
              </a:spcBef>
              <a:spcAft>
                <a:spcPts val="0"/>
              </a:spcAft>
              <a:buSzPts val="3000"/>
              <a:buNone/>
              <a:defRPr sz="3000"/>
            </a:lvl9pPr>
          </a:lstStyle>
          <a:p>
            <a:endParaRPr/>
          </a:p>
        </p:txBody>
      </p:sp>
      <p:grpSp>
        <p:nvGrpSpPr>
          <p:cNvPr id="753" name="Google Shape;753;p16"/>
          <p:cNvGrpSpPr/>
          <p:nvPr/>
        </p:nvGrpSpPr>
        <p:grpSpPr>
          <a:xfrm rot="10800000" flipH="1">
            <a:off x="-422600" y="2895600"/>
            <a:ext cx="10810035" cy="2642393"/>
            <a:chOff x="-727400" y="0"/>
            <a:chExt cx="10810035" cy="2642393"/>
          </a:xfrm>
        </p:grpSpPr>
        <p:sp>
          <p:nvSpPr>
            <p:cNvPr id="754" name="Google Shape;754;p16"/>
            <p:cNvSpPr/>
            <p:nvPr/>
          </p:nvSpPr>
          <p:spPr>
            <a:xfrm>
              <a:off x="-727400" y="0"/>
              <a:ext cx="10810035" cy="2638411"/>
            </a:xfrm>
            <a:custGeom>
              <a:avLst/>
              <a:gdLst/>
              <a:ahLst/>
              <a:cxnLst/>
              <a:rect l="l" t="t" r="r" b="b"/>
              <a:pathLst>
                <a:path w="119109" h="29071" extrusionOk="0">
                  <a:moveTo>
                    <a:pt x="47240" y="0"/>
                  </a:moveTo>
                  <a:lnTo>
                    <a:pt x="0" y="0"/>
                  </a:lnTo>
                  <a:cubicBezTo>
                    <a:pt x="0" y="0"/>
                    <a:pt x="2423" y="9287"/>
                    <a:pt x="8479" y="9287"/>
                  </a:cubicBezTo>
                  <a:cubicBezTo>
                    <a:pt x="11305" y="8479"/>
                    <a:pt x="14939" y="8075"/>
                    <a:pt x="18169" y="8479"/>
                  </a:cubicBezTo>
                  <a:cubicBezTo>
                    <a:pt x="22207" y="9690"/>
                    <a:pt x="26244" y="20996"/>
                    <a:pt x="31897" y="20996"/>
                  </a:cubicBezTo>
                  <a:cubicBezTo>
                    <a:pt x="38761" y="20996"/>
                    <a:pt x="41991" y="5653"/>
                    <a:pt x="50470" y="9690"/>
                  </a:cubicBezTo>
                  <a:cubicBezTo>
                    <a:pt x="55315" y="12113"/>
                    <a:pt x="57334" y="4845"/>
                    <a:pt x="63390" y="4845"/>
                  </a:cubicBezTo>
                  <a:cubicBezTo>
                    <a:pt x="68639" y="4845"/>
                    <a:pt x="70254" y="12517"/>
                    <a:pt x="76310" y="12517"/>
                  </a:cubicBezTo>
                  <a:cubicBezTo>
                    <a:pt x="82770" y="12517"/>
                    <a:pt x="83174" y="6864"/>
                    <a:pt x="88827" y="6864"/>
                  </a:cubicBezTo>
                  <a:cubicBezTo>
                    <a:pt x="94883" y="6864"/>
                    <a:pt x="94075" y="29071"/>
                    <a:pt x="98921" y="29071"/>
                  </a:cubicBezTo>
                  <a:cubicBezTo>
                    <a:pt x="104169" y="29071"/>
                    <a:pt x="103766" y="6864"/>
                    <a:pt x="109014" y="6864"/>
                  </a:cubicBezTo>
                  <a:cubicBezTo>
                    <a:pt x="113456" y="6864"/>
                    <a:pt x="117897" y="4038"/>
                    <a:pt x="119108"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5" name="Google Shape;755;p16"/>
            <p:cNvSpPr/>
            <p:nvPr/>
          </p:nvSpPr>
          <p:spPr>
            <a:xfrm>
              <a:off x="7284156" y="578068"/>
              <a:ext cx="1136000" cy="2064325"/>
            </a:xfrm>
            <a:custGeom>
              <a:avLst/>
              <a:gdLst/>
              <a:ahLst/>
              <a:cxnLst/>
              <a:rect l="l" t="t" r="r" b="b"/>
              <a:pathLst>
                <a:path w="45440" h="82573" extrusionOk="0">
                  <a:moveTo>
                    <a:pt x="290" y="1833"/>
                  </a:moveTo>
                  <a:cubicBezTo>
                    <a:pt x="-789" y="2087"/>
                    <a:pt x="2131" y="1578"/>
                    <a:pt x="3147" y="1737"/>
                  </a:cubicBezTo>
                  <a:cubicBezTo>
                    <a:pt x="4163" y="1896"/>
                    <a:pt x="5227" y="2087"/>
                    <a:pt x="6386" y="2785"/>
                  </a:cubicBezTo>
                  <a:cubicBezTo>
                    <a:pt x="7545" y="3484"/>
                    <a:pt x="9164" y="4912"/>
                    <a:pt x="10100" y="5928"/>
                  </a:cubicBezTo>
                  <a:cubicBezTo>
                    <a:pt x="11037" y="6944"/>
                    <a:pt x="11354" y="7738"/>
                    <a:pt x="12005" y="8881"/>
                  </a:cubicBezTo>
                  <a:cubicBezTo>
                    <a:pt x="12656" y="10024"/>
                    <a:pt x="13196" y="10833"/>
                    <a:pt x="14006" y="12786"/>
                  </a:cubicBezTo>
                  <a:cubicBezTo>
                    <a:pt x="14816" y="14739"/>
                    <a:pt x="15990" y="17835"/>
                    <a:pt x="16863" y="20597"/>
                  </a:cubicBezTo>
                  <a:cubicBezTo>
                    <a:pt x="17736" y="23359"/>
                    <a:pt x="18561" y="26614"/>
                    <a:pt x="19244" y="29360"/>
                  </a:cubicBezTo>
                  <a:cubicBezTo>
                    <a:pt x="19927" y="32106"/>
                    <a:pt x="20372" y="34376"/>
                    <a:pt x="20959" y="37075"/>
                  </a:cubicBezTo>
                  <a:cubicBezTo>
                    <a:pt x="21547" y="39774"/>
                    <a:pt x="22245" y="43060"/>
                    <a:pt x="22769" y="45552"/>
                  </a:cubicBezTo>
                  <a:cubicBezTo>
                    <a:pt x="23293" y="48044"/>
                    <a:pt x="23388" y="48854"/>
                    <a:pt x="24102" y="52029"/>
                  </a:cubicBezTo>
                  <a:cubicBezTo>
                    <a:pt x="24816" y="55204"/>
                    <a:pt x="26118" y="61125"/>
                    <a:pt x="27055" y="64602"/>
                  </a:cubicBezTo>
                  <a:cubicBezTo>
                    <a:pt x="27992" y="68079"/>
                    <a:pt x="28801" y="70587"/>
                    <a:pt x="29722" y="72889"/>
                  </a:cubicBezTo>
                  <a:cubicBezTo>
                    <a:pt x="30643" y="75191"/>
                    <a:pt x="31722" y="77033"/>
                    <a:pt x="32579" y="78414"/>
                  </a:cubicBezTo>
                  <a:cubicBezTo>
                    <a:pt x="33436" y="79795"/>
                    <a:pt x="34008" y="80494"/>
                    <a:pt x="34865" y="81176"/>
                  </a:cubicBezTo>
                  <a:cubicBezTo>
                    <a:pt x="35722" y="81859"/>
                    <a:pt x="36675" y="82382"/>
                    <a:pt x="37723" y="82509"/>
                  </a:cubicBezTo>
                  <a:cubicBezTo>
                    <a:pt x="38771" y="82636"/>
                    <a:pt x="39977" y="82478"/>
                    <a:pt x="41152" y="81938"/>
                  </a:cubicBezTo>
                  <a:cubicBezTo>
                    <a:pt x="42327" y="81398"/>
                    <a:pt x="44104" y="80097"/>
                    <a:pt x="44771" y="79271"/>
                  </a:cubicBezTo>
                  <a:cubicBezTo>
                    <a:pt x="45438" y="78446"/>
                    <a:pt x="45660" y="76953"/>
                    <a:pt x="45152" y="76985"/>
                  </a:cubicBezTo>
                  <a:cubicBezTo>
                    <a:pt x="44644" y="77017"/>
                    <a:pt x="43025" y="79064"/>
                    <a:pt x="41723" y="79461"/>
                  </a:cubicBezTo>
                  <a:cubicBezTo>
                    <a:pt x="40421" y="79858"/>
                    <a:pt x="38850" y="80446"/>
                    <a:pt x="37342" y="79366"/>
                  </a:cubicBezTo>
                  <a:cubicBezTo>
                    <a:pt x="35834" y="78287"/>
                    <a:pt x="34580" y="78270"/>
                    <a:pt x="32675" y="72984"/>
                  </a:cubicBezTo>
                  <a:cubicBezTo>
                    <a:pt x="30770" y="67698"/>
                    <a:pt x="27960" y="56094"/>
                    <a:pt x="25912" y="47648"/>
                  </a:cubicBezTo>
                  <a:cubicBezTo>
                    <a:pt x="23864" y="39203"/>
                    <a:pt x="22149" y="29074"/>
                    <a:pt x="20387" y="22311"/>
                  </a:cubicBezTo>
                  <a:cubicBezTo>
                    <a:pt x="18625" y="15548"/>
                    <a:pt x="17133" y="10754"/>
                    <a:pt x="15339" y="7071"/>
                  </a:cubicBezTo>
                  <a:cubicBezTo>
                    <a:pt x="13545" y="3388"/>
                    <a:pt x="12132" y="1086"/>
                    <a:pt x="9624" y="213"/>
                  </a:cubicBezTo>
                  <a:cubicBezTo>
                    <a:pt x="7116" y="-660"/>
                    <a:pt x="1370" y="1579"/>
                    <a:pt x="290" y="1833"/>
                  </a:cubicBezTo>
                  <a:close/>
                </a:path>
              </a:pathLst>
            </a:custGeom>
            <a:solidFill>
              <a:srgbClr val="2E2D2D">
                <a:alpha val="30360"/>
              </a:srgbClr>
            </a:solidFill>
            <a:ln>
              <a:noFill/>
            </a:ln>
          </p:spPr>
        </p:sp>
        <p:sp>
          <p:nvSpPr>
            <p:cNvPr id="756" name="Google Shape;756;p16"/>
            <p:cNvSpPr/>
            <p:nvPr/>
          </p:nvSpPr>
          <p:spPr>
            <a:xfrm>
              <a:off x="4966376" y="396497"/>
              <a:ext cx="1443325" cy="740750"/>
            </a:xfrm>
            <a:custGeom>
              <a:avLst/>
              <a:gdLst/>
              <a:ahLst/>
              <a:cxnLst/>
              <a:rect l="l" t="t" r="r" b="b"/>
              <a:pathLst>
                <a:path w="57733" h="29630" extrusionOk="0">
                  <a:moveTo>
                    <a:pt x="132" y="1761"/>
                  </a:moveTo>
                  <a:cubicBezTo>
                    <a:pt x="-678" y="2047"/>
                    <a:pt x="3021" y="1618"/>
                    <a:pt x="4418" y="1761"/>
                  </a:cubicBezTo>
                  <a:cubicBezTo>
                    <a:pt x="5815" y="1904"/>
                    <a:pt x="7244" y="2175"/>
                    <a:pt x="8514" y="2619"/>
                  </a:cubicBezTo>
                  <a:cubicBezTo>
                    <a:pt x="9784" y="3064"/>
                    <a:pt x="10641" y="3587"/>
                    <a:pt x="12038" y="4428"/>
                  </a:cubicBezTo>
                  <a:cubicBezTo>
                    <a:pt x="13435" y="5269"/>
                    <a:pt x="14975" y="6000"/>
                    <a:pt x="16896" y="7667"/>
                  </a:cubicBezTo>
                  <a:cubicBezTo>
                    <a:pt x="18817" y="9334"/>
                    <a:pt x="21579" y="12398"/>
                    <a:pt x="23563" y="14430"/>
                  </a:cubicBezTo>
                  <a:cubicBezTo>
                    <a:pt x="25547" y="16462"/>
                    <a:pt x="27056" y="18208"/>
                    <a:pt x="28802" y="19859"/>
                  </a:cubicBezTo>
                  <a:cubicBezTo>
                    <a:pt x="30548" y="21510"/>
                    <a:pt x="32295" y="23066"/>
                    <a:pt x="34041" y="24336"/>
                  </a:cubicBezTo>
                  <a:cubicBezTo>
                    <a:pt x="35787" y="25606"/>
                    <a:pt x="37566" y="26670"/>
                    <a:pt x="39280" y="27479"/>
                  </a:cubicBezTo>
                  <a:cubicBezTo>
                    <a:pt x="40995" y="28289"/>
                    <a:pt x="42280" y="28844"/>
                    <a:pt x="44328" y="29193"/>
                  </a:cubicBezTo>
                  <a:cubicBezTo>
                    <a:pt x="46376" y="29542"/>
                    <a:pt x="49360" y="29685"/>
                    <a:pt x="51567" y="29574"/>
                  </a:cubicBezTo>
                  <a:cubicBezTo>
                    <a:pt x="53774" y="29463"/>
                    <a:pt x="57012" y="28829"/>
                    <a:pt x="57568" y="28527"/>
                  </a:cubicBezTo>
                  <a:cubicBezTo>
                    <a:pt x="58124" y="28226"/>
                    <a:pt x="56870" y="28067"/>
                    <a:pt x="54901" y="27765"/>
                  </a:cubicBezTo>
                  <a:cubicBezTo>
                    <a:pt x="52933" y="27463"/>
                    <a:pt x="48758" y="27416"/>
                    <a:pt x="45757" y="26717"/>
                  </a:cubicBezTo>
                  <a:cubicBezTo>
                    <a:pt x="42757" y="26019"/>
                    <a:pt x="39835" y="25447"/>
                    <a:pt x="36898" y="23574"/>
                  </a:cubicBezTo>
                  <a:cubicBezTo>
                    <a:pt x="33961" y="21701"/>
                    <a:pt x="31469" y="18795"/>
                    <a:pt x="28135" y="15477"/>
                  </a:cubicBezTo>
                  <a:cubicBezTo>
                    <a:pt x="24801" y="12159"/>
                    <a:pt x="20039" y="6238"/>
                    <a:pt x="16896" y="3666"/>
                  </a:cubicBezTo>
                  <a:cubicBezTo>
                    <a:pt x="13753" y="1094"/>
                    <a:pt x="12070" y="365"/>
                    <a:pt x="9276" y="47"/>
                  </a:cubicBezTo>
                  <a:cubicBezTo>
                    <a:pt x="6482" y="-270"/>
                    <a:pt x="942" y="1475"/>
                    <a:pt x="132" y="1761"/>
                  </a:cubicBezTo>
                  <a:close/>
                </a:path>
              </a:pathLst>
            </a:custGeom>
            <a:solidFill>
              <a:srgbClr val="2E2D2D">
                <a:alpha val="30360"/>
              </a:srgbClr>
            </a:solidFill>
            <a:ln>
              <a:noFill/>
            </a:ln>
          </p:spPr>
        </p:sp>
        <p:sp>
          <p:nvSpPr>
            <p:cNvPr id="757" name="Google Shape;757;p16"/>
            <p:cNvSpPr/>
            <p:nvPr/>
          </p:nvSpPr>
          <p:spPr>
            <a:xfrm>
              <a:off x="3502423" y="778328"/>
              <a:ext cx="841275" cy="150350"/>
            </a:xfrm>
            <a:custGeom>
              <a:avLst/>
              <a:gdLst/>
              <a:ahLst/>
              <a:cxnLst/>
              <a:rect l="l" t="t" r="r" b="b"/>
              <a:pathLst>
                <a:path w="33651" h="6014" extrusionOk="0">
                  <a:moveTo>
                    <a:pt x="111" y="2109"/>
                  </a:moveTo>
                  <a:cubicBezTo>
                    <a:pt x="333" y="1950"/>
                    <a:pt x="2111" y="855"/>
                    <a:pt x="3921" y="585"/>
                  </a:cubicBezTo>
                  <a:cubicBezTo>
                    <a:pt x="5731" y="315"/>
                    <a:pt x="8382" y="14"/>
                    <a:pt x="10970" y="490"/>
                  </a:cubicBezTo>
                  <a:cubicBezTo>
                    <a:pt x="13558" y="966"/>
                    <a:pt x="17018" y="3030"/>
                    <a:pt x="19447" y="3443"/>
                  </a:cubicBezTo>
                  <a:cubicBezTo>
                    <a:pt x="21876" y="3856"/>
                    <a:pt x="23209" y="3539"/>
                    <a:pt x="25543" y="2967"/>
                  </a:cubicBezTo>
                  <a:cubicBezTo>
                    <a:pt x="27877" y="2396"/>
                    <a:pt x="32560" y="125"/>
                    <a:pt x="33449" y="14"/>
                  </a:cubicBezTo>
                  <a:cubicBezTo>
                    <a:pt x="34338" y="-97"/>
                    <a:pt x="31877" y="1570"/>
                    <a:pt x="30877" y="2300"/>
                  </a:cubicBezTo>
                  <a:cubicBezTo>
                    <a:pt x="29877" y="3030"/>
                    <a:pt x="28623" y="3839"/>
                    <a:pt x="27448" y="4395"/>
                  </a:cubicBezTo>
                  <a:cubicBezTo>
                    <a:pt x="26273" y="4951"/>
                    <a:pt x="25066" y="5380"/>
                    <a:pt x="23828" y="5634"/>
                  </a:cubicBezTo>
                  <a:cubicBezTo>
                    <a:pt x="22590" y="5888"/>
                    <a:pt x="21510" y="6110"/>
                    <a:pt x="20018" y="5919"/>
                  </a:cubicBezTo>
                  <a:cubicBezTo>
                    <a:pt x="18526" y="5729"/>
                    <a:pt x="16399" y="5031"/>
                    <a:pt x="14875" y="4491"/>
                  </a:cubicBezTo>
                  <a:cubicBezTo>
                    <a:pt x="13351" y="3951"/>
                    <a:pt x="12319" y="3157"/>
                    <a:pt x="10874" y="2681"/>
                  </a:cubicBezTo>
                  <a:cubicBezTo>
                    <a:pt x="9429" y="2205"/>
                    <a:pt x="7588" y="1824"/>
                    <a:pt x="6207" y="1633"/>
                  </a:cubicBezTo>
                  <a:cubicBezTo>
                    <a:pt x="4826" y="1443"/>
                    <a:pt x="3604" y="1459"/>
                    <a:pt x="2588" y="1538"/>
                  </a:cubicBezTo>
                  <a:cubicBezTo>
                    <a:pt x="1572" y="1617"/>
                    <a:pt x="-111" y="2268"/>
                    <a:pt x="111" y="2109"/>
                  </a:cubicBezTo>
                  <a:close/>
                </a:path>
              </a:pathLst>
            </a:custGeom>
            <a:solidFill>
              <a:srgbClr val="2E2D2D">
                <a:alpha val="30360"/>
              </a:srgbClr>
            </a:solidFill>
            <a:ln>
              <a:noFill/>
            </a:ln>
          </p:spPr>
        </p:sp>
        <p:sp>
          <p:nvSpPr>
            <p:cNvPr id="758" name="Google Shape;758;p16"/>
            <p:cNvSpPr/>
            <p:nvPr/>
          </p:nvSpPr>
          <p:spPr>
            <a:xfrm>
              <a:off x="648884" y="716905"/>
              <a:ext cx="1968350" cy="1191650"/>
            </a:xfrm>
            <a:custGeom>
              <a:avLst/>
              <a:gdLst/>
              <a:ahLst/>
              <a:cxnLst/>
              <a:rect l="l" t="t" r="r" b="b"/>
              <a:pathLst>
                <a:path w="78734" h="47666" extrusionOk="0">
                  <a:moveTo>
                    <a:pt x="48" y="1518"/>
                  </a:moveTo>
                  <a:cubicBezTo>
                    <a:pt x="-142" y="1264"/>
                    <a:pt x="5477" y="486"/>
                    <a:pt x="8049" y="280"/>
                  </a:cubicBezTo>
                  <a:cubicBezTo>
                    <a:pt x="10621" y="74"/>
                    <a:pt x="13193" y="-212"/>
                    <a:pt x="15479" y="280"/>
                  </a:cubicBezTo>
                  <a:cubicBezTo>
                    <a:pt x="17765" y="772"/>
                    <a:pt x="18971" y="677"/>
                    <a:pt x="21765" y="3233"/>
                  </a:cubicBezTo>
                  <a:cubicBezTo>
                    <a:pt x="24559" y="5789"/>
                    <a:pt x="28417" y="10837"/>
                    <a:pt x="32243" y="15615"/>
                  </a:cubicBezTo>
                  <a:cubicBezTo>
                    <a:pt x="36069" y="20393"/>
                    <a:pt x="41038" y="27712"/>
                    <a:pt x="44721" y="31903"/>
                  </a:cubicBezTo>
                  <a:cubicBezTo>
                    <a:pt x="48404" y="36094"/>
                    <a:pt x="51293" y="38999"/>
                    <a:pt x="54341" y="40761"/>
                  </a:cubicBezTo>
                  <a:cubicBezTo>
                    <a:pt x="57389" y="42523"/>
                    <a:pt x="59961" y="42524"/>
                    <a:pt x="63009" y="42476"/>
                  </a:cubicBezTo>
                  <a:cubicBezTo>
                    <a:pt x="66057" y="42429"/>
                    <a:pt x="70026" y="41286"/>
                    <a:pt x="72629" y="40476"/>
                  </a:cubicBezTo>
                  <a:cubicBezTo>
                    <a:pt x="75233" y="39666"/>
                    <a:pt x="78043" y="37682"/>
                    <a:pt x="78630" y="37618"/>
                  </a:cubicBezTo>
                  <a:cubicBezTo>
                    <a:pt x="79217" y="37555"/>
                    <a:pt x="77090" y="39238"/>
                    <a:pt x="76153" y="40095"/>
                  </a:cubicBezTo>
                  <a:cubicBezTo>
                    <a:pt x="75216" y="40952"/>
                    <a:pt x="74058" y="41984"/>
                    <a:pt x="73010" y="42762"/>
                  </a:cubicBezTo>
                  <a:cubicBezTo>
                    <a:pt x="71962" y="43540"/>
                    <a:pt x="70883" y="44191"/>
                    <a:pt x="69867" y="44762"/>
                  </a:cubicBezTo>
                  <a:cubicBezTo>
                    <a:pt x="68851" y="45334"/>
                    <a:pt x="67914" y="45794"/>
                    <a:pt x="66914" y="46191"/>
                  </a:cubicBezTo>
                  <a:cubicBezTo>
                    <a:pt x="65914" y="46588"/>
                    <a:pt x="64961" y="46905"/>
                    <a:pt x="63866" y="47143"/>
                  </a:cubicBezTo>
                  <a:cubicBezTo>
                    <a:pt x="62771" y="47381"/>
                    <a:pt x="61755" y="47714"/>
                    <a:pt x="60342" y="47619"/>
                  </a:cubicBezTo>
                  <a:cubicBezTo>
                    <a:pt x="58929" y="47524"/>
                    <a:pt x="56881" y="47064"/>
                    <a:pt x="55389" y="46572"/>
                  </a:cubicBezTo>
                  <a:cubicBezTo>
                    <a:pt x="53897" y="46080"/>
                    <a:pt x="52849" y="45540"/>
                    <a:pt x="51388" y="44667"/>
                  </a:cubicBezTo>
                  <a:cubicBezTo>
                    <a:pt x="49928" y="43794"/>
                    <a:pt x="48658" y="43159"/>
                    <a:pt x="46626" y="41333"/>
                  </a:cubicBezTo>
                  <a:cubicBezTo>
                    <a:pt x="44594" y="39507"/>
                    <a:pt x="41863" y="36856"/>
                    <a:pt x="39196" y="33713"/>
                  </a:cubicBezTo>
                  <a:cubicBezTo>
                    <a:pt x="36529" y="30570"/>
                    <a:pt x="33116" y="25823"/>
                    <a:pt x="30624" y="22473"/>
                  </a:cubicBezTo>
                  <a:cubicBezTo>
                    <a:pt x="28132" y="19123"/>
                    <a:pt x="26084" y="15980"/>
                    <a:pt x="24242" y="13615"/>
                  </a:cubicBezTo>
                  <a:cubicBezTo>
                    <a:pt x="22401" y="11250"/>
                    <a:pt x="20861" y="9646"/>
                    <a:pt x="19575" y="8281"/>
                  </a:cubicBezTo>
                  <a:cubicBezTo>
                    <a:pt x="18289" y="6916"/>
                    <a:pt x="17686" y="6377"/>
                    <a:pt x="16527" y="5424"/>
                  </a:cubicBezTo>
                  <a:cubicBezTo>
                    <a:pt x="15368" y="4472"/>
                    <a:pt x="13844" y="3169"/>
                    <a:pt x="12621" y="2566"/>
                  </a:cubicBezTo>
                  <a:cubicBezTo>
                    <a:pt x="11399" y="1963"/>
                    <a:pt x="11288" y="1979"/>
                    <a:pt x="9192" y="1804"/>
                  </a:cubicBezTo>
                  <a:cubicBezTo>
                    <a:pt x="7097" y="1629"/>
                    <a:pt x="239" y="1772"/>
                    <a:pt x="48" y="1518"/>
                  </a:cubicBezTo>
                  <a:close/>
                </a:path>
              </a:pathLst>
            </a:custGeom>
            <a:solidFill>
              <a:srgbClr val="2E2D2D">
                <a:alpha val="30360"/>
              </a:srgbClr>
            </a:solidFill>
            <a:ln>
              <a:noFill/>
            </a:ln>
          </p:spPr>
        </p:sp>
        <p:sp>
          <p:nvSpPr>
            <p:cNvPr id="759" name="Google Shape;759;p16"/>
            <p:cNvSpPr/>
            <p:nvPr/>
          </p:nvSpPr>
          <p:spPr>
            <a:xfrm>
              <a:off x="6964691" y="451516"/>
              <a:ext cx="770800" cy="291825"/>
            </a:xfrm>
            <a:custGeom>
              <a:avLst/>
              <a:gdLst/>
              <a:ahLst/>
              <a:cxnLst/>
              <a:rect l="l" t="t" r="r" b="b"/>
              <a:pathLst>
                <a:path w="30832" h="11673" extrusionOk="0">
                  <a:moveTo>
                    <a:pt x="399" y="5085"/>
                  </a:moveTo>
                  <a:cubicBezTo>
                    <a:pt x="1209" y="5022"/>
                    <a:pt x="3463" y="3196"/>
                    <a:pt x="6400" y="2704"/>
                  </a:cubicBezTo>
                  <a:cubicBezTo>
                    <a:pt x="9337" y="2212"/>
                    <a:pt x="14656" y="1624"/>
                    <a:pt x="18021" y="2132"/>
                  </a:cubicBezTo>
                  <a:cubicBezTo>
                    <a:pt x="21387" y="2640"/>
                    <a:pt x="24466" y="4165"/>
                    <a:pt x="26593" y="5752"/>
                  </a:cubicBezTo>
                  <a:cubicBezTo>
                    <a:pt x="28720" y="7340"/>
                    <a:pt x="30594" y="11689"/>
                    <a:pt x="30784" y="11657"/>
                  </a:cubicBezTo>
                  <a:cubicBezTo>
                    <a:pt x="30975" y="11625"/>
                    <a:pt x="29800" y="7450"/>
                    <a:pt x="27736" y="5561"/>
                  </a:cubicBezTo>
                  <a:cubicBezTo>
                    <a:pt x="25672" y="3672"/>
                    <a:pt x="21561" y="1100"/>
                    <a:pt x="18402" y="322"/>
                  </a:cubicBezTo>
                  <a:cubicBezTo>
                    <a:pt x="15243" y="-456"/>
                    <a:pt x="11591" y="434"/>
                    <a:pt x="8781" y="894"/>
                  </a:cubicBezTo>
                  <a:cubicBezTo>
                    <a:pt x="5971" y="1355"/>
                    <a:pt x="2939" y="2387"/>
                    <a:pt x="1542" y="3085"/>
                  </a:cubicBezTo>
                  <a:cubicBezTo>
                    <a:pt x="145" y="3784"/>
                    <a:pt x="-411" y="5149"/>
                    <a:pt x="399" y="5085"/>
                  </a:cubicBezTo>
                  <a:close/>
                </a:path>
              </a:pathLst>
            </a:custGeom>
            <a:solidFill>
              <a:srgbClr val="FFFFFF">
                <a:alpha val="83930"/>
              </a:srgbClr>
            </a:solidFill>
            <a:ln>
              <a:noFill/>
            </a:ln>
          </p:spPr>
        </p:sp>
        <p:sp>
          <p:nvSpPr>
            <p:cNvPr id="760" name="Google Shape;760;p16"/>
            <p:cNvSpPr/>
            <p:nvPr/>
          </p:nvSpPr>
          <p:spPr>
            <a:xfrm>
              <a:off x="7748402" y="787439"/>
              <a:ext cx="362050" cy="1527675"/>
            </a:xfrm>
            <a:custGeom>
              <a:avLst/>
              <a:gdLst/>
              <a:ahLst/>
              <a:cxnLst/>
              <a:rect l="l" t="t" r="r" b="b"/>
              <a:pathLst>
                <a:path w="14482" h="61107" extrusionOk="0">
                  <a:moveTo>
                    <a:pt x="8" y="125"/>
                  </a:moveTo>
                  <a:cubicBezTo>
                    <a:pt x="135" y="1554"/>
                    <a:pt x="4406" y="19001"/>
                    <a:pt x="6104" y="26224"/>
                  </a:cubicBezTo>
                  <a:cubicBezTo>
                    <a:pt x="7803" y="33447"/>
                    <a:pt x="8834" y="37749"/>
                    <a:pt x="10199" y="43464"/>
                  </a:cubicBezTo>
                  <a:cubicBezTo>
                    <a:pt x="11564" y="49179"/>
                    <a:pt x="13755" y="58577"/>
                    <a:pt x="14295" y="60514"/>
                  </a:cubicBezTo>
                  <a:cubicBezTo>
                    <a:pt x="14835" y="62451"/>
                    <a:pt x="14041" y="58370"/>
                    <a:pt x="13438" y="55084"/>
                  </a:cubicBezTo>
                  <a:cubicBezTo>
                    <a:pt x="12835" y="51798"/>
                    <a:pt x="12025" y="47036"/>
                    <a:pt x="10676" y="40797"/>
                  </a:cubicBezTo>
                  <a:cubicBezTo>
                    <a:pt x="9327" y="34558"/>
                    <a:pt x="7120" y="24430"/>
                    <a:pt x="5342" y="17651"/>
                  </a:cubicBezTo>
                  <a:cubicBezTo>
                    <a:pt x="3564" y="10872"/>
                    <a:pt x="-119" y="-1304"/>
                    <a:pt x="8" y="125"/>
                  </a:cubicBezTo>
                  <a:close/>
                </a:path>
              </a:pathLst>
            </a:custGeom>
            <a:solidFill>
              <a:srgbClr val="FFFFFF">
                <a:alpha val="83930"/>
              </a:srgbClr>
            </a:solidFill>
            <a:ln>
              <a:noFill/>
            </a:ln>
          </p:spPr>
        </p:sp>
        <p:sp>
          <p:nvSpPr>
            <p:cNvPr id="761" name="Google Shape;761;p16"/>
            <p:cNvSpPr/>
            <p:nvPr/>
          </p:nvSpPr>
          <p:spPr>
            <a:xfrm>
              <a:off x="8119877" y="2356074"/>
              <a:ext cx="102975" cy="157250"/>
            </a:xfrm>
            <a:custGeom>
              <a:avLst/>
              <a:gdLst/>
              <a:ahLst/>
              <a:cxnLst/>
              <a:rect l="l" t="t" r="r" b="b"/>
              <a:pathLst>
                <a:path w="4119" h="6290" extrusionOk="0">
                  <a:moveTo>
                    <a:pt x="8" y="245"/>
                  </a:moveTo>
                  <a:cubicBezTo>
                    <a:pt x="40" y="753"/>
                    <a:pt x="801" y="2960"/>
                    <a:pt x="1341" y="3960"/>
                  </a:cubicBezTo>
                  <a:cubicBezTo>
                    <a:pt x="1881" y="4960"/>
                    <a:pt x="2802" y="6071"/>
                    <a:pt x="3246" y="6246"/>
                  </a:cubicBezTo>
                  <a:cubicBezTo>
                    <a:pt x="3691" y="6421"/>
                    <a:pt x="4357" y="5897"/>
                    <a:pt x="4008" y="5008"/>
                  </a:cubicBezTo>
                  <a:cubicBezTo>
                    <a:pt x="3659" y="4119"/>
                    <a:pt x="1818" y="1706"/>
                    <a:pt x="1151" y="912"/>
                  </a:cubicBezTo>
                  <a:cubicBezTo>
                    <a:pt x="484" y="118"/>
                    <a:pt x="-24" y="-263"/>
                    <a:pt x="8" y="245"/>
                  </a:cubicBezTo>
                  <a:close/>
                </a:path>
              </a:pathLst>
            </a:custGeom>
            <a:solidFill>
              <a:srgbClr val="FFFFFF">
                <a:alpha val="83930"/>
              </a:srgbClr>
            </a:solidFill>
            <a:ln>
              <a:noFill/>
            </a:ln>
          </p:spPr>
        </p:sp>
        <p:sp>
          <p:nvSpPr>
            <p:cNvPr id="762" name="Google Shape;762;p16"/>
            <p:cNvSpPr/>
            <p:nvPr/>
          </p:nvSpPr>
          <p:spPr>
            <a:xfrm>
              <a:off x="8353425" y="1353535"/>
              <a:ext cx="339750" cy="1117525"/>
            </a:xfrm>
            <a:custGeom>
              <a:avLst/>
              <a:gdLst/>
              <a:ahLst/>
              <a:cxnLst/>
              <a:rect l="l" t="t" r="r" b="b"/>
              <a:pathLst>
                <a:path w="13590" h="44701" extrusionOk="0">
                  <a:moveTo>
                    <a:pt x="0" y="44538"/>
                  </a:moveTo>
                  <a:cubicBezTo>
                    <a:pt x="0" y="45014"/>
                    <a:pt x="1127" y="44491"/>
                    <a:pt x="2381" y="41776"/>
                  </a:cubicBezTo>
                  <a:cubicBezTo>
                    <a:pt x="3635" y="39061"/>
                    <a:pt x="5874" y="33981"/>
                    <a:pt x="7525" y="28250"/>
                  </a:cubicBezTo>
                  <a:cubicBezTo>
                    <a:pt x="9176" y="22519"/>
                    <a:pt x="11287" y="12090"/>
                    <a:pt x="12287" y="7391"/>
                  </a:cubicBezTo>
                  <a:cubicBezTo>
                    <a:pt x="13287" y="2692"/>
                    <a:pt x="13653" y="167"/>
                    <a:pt x="13526" y="56"/>
                  </a:cubicBezTo>
                  <a:cubicBezTo>
                    <a:pt x="13399" y="-55"/>
                    <a:pt x="12557" y="2755"/>
                    <a:pt x="11525" y="6724"/>
                  </a:cubicBezTo>
                  <a:cubicBezTo>
                    <a:pt x="10493" y="10693"/>
                    <a:pt x="8858" y="18503"/>
                    <a:pt x="7334" y="23869"/>
                  </a:cubicBezTo>
                  <a:cubicBezTo>
                    <a:pt x="5810" y="29235"/>
                    <a:pt x="3603" y="35473"/>
                    <a:pt x="2381" y="38918"/>
                  </a:cubicBezTo>
                  <a:cubicBezTo>
                    <a:pt x="1159" y="42363"/>
                    <a:pt x="0" y="44062"/>
                    <a:pt x="0" y="44538"/>
                  </a:cubicBezTo>
                  <a:close/>
                </a:path>
              </a:pathLst>
            </a:custGeom>
            <a:solidFill>
              <a:srgbClr val="FFFFFF">
                <a:alpha val="83930"/>
              </a:srgbClr>
            </a:solidFill>
            <a:ln>
              <a:noFill/>
            </a:ln>
          </p:spPr>
        </p:sp>
        <p:sp>
          <p:nvSpPr>
            <p:cNvPr id="763" name="Google Shape;763;p16"/>
            <p:cNvSpPr/>
            <p:nvPr/>
          </p:nvSpPr>
          <p:spPr>
            <a:xfrm>
              <a:off x="8720389" y="592230"/>
              <a:ext cx="405075" cy="633750"/>
            </a:xfrm>
            <a:custGeom>
              <a:avLst/>
              <a:gdLst/>
              <a:ahLst/>
              <a:cxnLst/>
              <a:rect l="l" t="t" r="r" b="b"/>
              <a:pathLst>
                <a:path w="16203" h="25350" extrusionOk="0">
                  <a:moveTo>
                    <a:pt x="16087" y="28"/>
                  </a:moveTo>
                  <a:cubicBezTo>
                    <a:pt x="16548" y="-83"/>
                    <a:pt x="10912" y="838"/>
                    <a:pt x="8753" y="3457"/>
                  </a:cubicBezTo>
                  <a:cubicBezTo>
                    <a:pt x="6594" y="6077"/>
                    <a:pt x="4483" y="12157"/>
                    <a:pt x="3133" y="15745"/>
                  </a:cubicBezTo>
                  <a:cubicBezTo>
                    <a:pt x="1784" y="19333"/>
                    <a:pt x="1101" y="24016"/>
                    <a:pt x="656" y="24984"/>
                  </a:cubicBezTo>
                  <a:cubicBezTo>
                    <a:pt x="212" y="25952"/>
                    <a:pt x="-423" y="25032"/>
                    <a:pt x="466" y="21555"/>
                  </a:cubicBezTo>
                  <a:cubicBezTo>
                    <a:pt x="1355" y="18078"/>
                    <a:pt x="3387" y="7712"/>
                    <a:pt x="5990" y="4124"/>
                  </a:cubicBezTo>
                  <a:cubicBezTo>
                    <a:pt x="8594" y="536"/>
                    <a:pt x="15627" y="139"/>
                    <a:pt x="16087" y="28"/>
                  </a:cubicBezTo>
                  <a:close/>
                </a:path>
              </a:pathLst>
            </a:custGeom>
            <a:solidFill>
              <a:srgbClr val="FFFFFF">
                <a:alpha val="83930"/>
              </a:srgbClr>
            </a:solidFill>
            <a:ln>
              <a:noFill/>
            </a:ln>
          </p:spPr>
        </p:sp>
        <p:sp>
          <p:nvSpPr>
            <p:cNvPr id="764" name="Google Shape;764;p16"/>
            <p:cNvSpPr/>
            <p:nvPr/>
          </p:nvSpPr>
          <p:spPr>
            <a:xfrm>
              <a:off x="6293034" y="619516"/>
              <a:ext cx="648325" cy="410575"/>
            </a:xfrm>
            <a:custGeom>
              <a:avLst/>
              <a:gdLst/>
              <a:ahLst/>
              <a:cxnLst/>
              <a:rect l="l" t="t" r="r" b="b"/>
              <a:pathLst>
                <a:path w="25933" h="16423" extrusionOk="0">
                  <a:moveTo>
                    <a:pt x="25933" y="79"/>
                  </a:moveTo>
                  <a:cubicBezTo>
                    <a:pt x="25933" y="397"/>
                    <a:pt x="18821" y="6271"/>
                    <a:pt x="15932" y="8557"/>
                  </a:cubicBezTo>
                  <a:cubicBezTo>
                    <a:pt x="13043" y="10843"/>
                    <a:pt x="11169" y="12493"/>
                    <a:pt x="8597" y="13795"/>
                  </a:cubicBezTo>
                  <a:cubicBezTo>
                    <a:pt x="6025" y="15097"/>
                    <a:pt x="1644" y="16145"/>
                    <a:pt x="501" y="16367"/>
                  </a:cubicBezTo>
                  <a:cubicBezTo>
                    <a:pt x="-642" y="16589"/>
                    <a:pt x="485" y="15764"/>
                    <a:pt x="1739" y="15129"/>
                  </a:cubicBezTo>
                  <a:cubicBezTo>
                    <a:pt x="2993" y="14494"/>
                    <a:pt x="5661" y="13970"/>
                    <a:pt x="8026" y="12557"/>
                  </a:cubicBezTo>
                  <a:cubicBezTo>
                    <a:pt x="10392" y="11144"/>
                    <a:pt x="12948" y="8732"/>
                    <a:pt x="15932" y="6652"/>
                  </a:cubicBezTo>
                  <a:cubicBezTo>
                    <a:pt x="18917" y="4572"/>
                    <a:pt x="25933" y="-238"/>
                    <a:pt x="25933" y="79"/>
                  </a:cubicBezTo>
                  <a:close/>
                </a:path>
              </a:pathLst>
            </a:custGeom>
            <a:solidFill>
              <a:srgbClr val="FFFFFF">
                <a:alpha val="83930"/>
              </a:srgbClr>
            </a:solidFill>
            <a:ln>
              <a:noFill/>
            </a:ln>
          </p:spPr>
        </p:sp>
        <p:sp>
          <p:nvSpPr>
            <p:cNvPr id="765" name="Google Shape;765;p16"/>
            <p:cNvSpPr/>
            <p:nvPr/>
          </p:nvSpPr>
          <p:spPr>
            <a:xfrm>
              <a:off x="6017425" y="999428"/>
              <a:ext cx="180975" cy="44625"/>
            </a:xfrm>
            <a:custGeom>
              <a:avLst/>
              <a:gdLst/>
              <a:ahLst/>
              <a:cxnLst/>
              <a:rect l="l" t="t" r="r" b="b"/>
              <a:pathLst>
                <a:path w="7239" h="1785" extrusionOk="0">
                  <a:moveTo>
                    <a:pt x="7239" y="1647"/>
                  </a:moveTo>
                  <a:cubicBezTo>
                    <a:pt x="7239" y="1885"/>
                    <a:pt x="3969" y="1774"/>
                    <a:pt x="2762" y="1552"/>
                  </a:cubicBezTo>
                  <a:cubicBezTo>
                    <a:pt x="1556" y="1330"/>
                    <a:pt x="0" y="552"/>
                    <a:pt x="0" y="314"/>
                  </a:cubicBezTo>
                  <a:cubicBezTo>
                    <a:pt x="0" y="76"/>
                    <a:pt x="1556" y="-99"/>
                    <a:pt x="2762" y="123"/>
                  </a:cubicBezTo>
                  <a:cubicBezTo>
                    <a:pt x="3969" y="345"/>
                    <a:pt x="7239" y="1409"/>
                    <a:pt x="7239" y="1647"/>
                  </a:cubicBezTo>
                  <a:close/>
                </a:path>
              </a:pathLst>
            </a:custGeom>
            <a:solidFill>
              <a:srgbClr val="FFFFFF">
                <a:alpha val="83930"/>
              </a:srgbClr>
            </a:solidFill>
            <a:ln>
              <a:noFill/>
            </a:ln>
          </p:spPr>
        </p:sp>
        <p:sp>
          <p:nvSpPr>
            <p:cNvPr id="766" name="Google Shape;766;p16"/>
            <p:cNvSpPr/>
            <p:nvPr/>
          </p:nvSpPr>
          <p:spPr>
            <a:xfrm>
              <a:off x="5021297" y="311851"/>
              <a:ext cx="921600" cy="667200"/>
            </a:xfrm>
            <a:custGeom>
              <a:avLst/>
              <a:gdLst/>
              <a:ahLst/>
              <a:cxnLst/>
              <a:rect l="l" t="t" r="r" b="b"/>
              <a:pathLst>
                <a:path w="36864" h="26688" extrusionOk="0">
                  <a:moveTo>
                    <a:pt x="221" y="1528"/>
                  </a:moveTo>
                  <a:cubicBezTo>
                    <a:pt x="920" y="1782"/>
                    <a:pt x="4603" y="1147"/>
                    <a:pt x="6984" y="1528"/>
                  </a:cubicBezTo>
                  <a:cubicBezTo>
                    <a:pt x="9365" y="1909"/>
                    <a:pt x="11968" y="2115"/>
                    <a:pt x="14508" y="3814"/>
                  </a:cubicBezTo>
                  <a:cubicBezTo>
                    <a:pt x="17048" y="5513"/>
                    <a:pt x="19160" y="8434"/>
                    <a:pt x="22224" y="11720"/>
                  </a:cubicBezTo>
                  <a:cubicBezTo>
                    <a:pt x="25288" y="15006"/>
                    <a:pt x="30463" y="21071"/>
                    <a:pt x="32892" y="23531"/>
                  </a:cubicBezTo>
                  <a:cubicBezTo>
                    <a:pt x="35321" y="25992"/>
                    <a:pt x="37210" y="27182"/>
                    <a:pt x="36797" y="26483"/>
                  </a:cubicBezTo>
                  <a:cubicBezTo>
                    <a:pt x="36384" y="25785"/>
                    <a:pt x="33336" y="22642"/>
                    <a:pt x="30415" y="19340"/>
                  </a:cubicBezTo>
                  <a:cubicBezTo>
                    <a:pt x="27494" y="16038"/>
                    <a:pt x="22097" y="9656"/>
                    <a:pt x="19271" y="6671"/>
                  </a:cubicBezTo>
                  <a:cubicBezTo>
                    <a:pt x="16445" y="3687"/>
                    <a:pt x="16207" y="2544"/>
                    <a:pt x="13461" y="1433"/>
                  </a:cubicBezTo>
                  <a:cubicBezTo>
                    <a:pt x="10715" y="322"/>
                    <a:pt x="5000" y="-12"/>
                    <a:pt x="2793" y="4"/>
                  </a:cubicBezTo>
                  <a:cubicBezTo>
                    <a:pt x="586" y="20"/>
                    <a:pt x="-477" y="1274"/>
                    <a:pt x="221" y="1528"/>
                  </a:cubicBezTo>
                  <a:close/>
                </a:path>
              </a:pathLst>
            </a:custGeom>
            <a:solidFill>
              <a:srgbClr val="FFFFFF">
                <a:alpha val="83930"/>
              </a:srgbClr>
            </a:solidFill>
            <a:ln>
              <a:noFill/>
            </a:ln>
          </p:spPr>
        </p:sp>
        <p:sp>
          <p:nvSpPr>
            <p:cNvPr id="767" name="Google Shape;767;p16"/>
            <p:cNvSpPr/>
            <p:nvPr/>
          </p:nvSpPr>
          <p:spPr>
            <a:xfrm>
              <a:off x="4182164" y="369896"/>
              <a:ext cx="758675" cy="425850"/>
            </a:xfrm>
            <a:custGeom>
              <a:avLst/>
              <a:gdLst/>
              <a:ahLst/>
              <a:cxnLst/>
              <a:rect l="l" t="t" r="r" b="b"/>
              <a:pathLst>
                <a:path w="30347" h="17034" extrusionOk="0">
                  <a:moveTo>
                    <a:pt x="29976" y="444"/>
                  </a:moveTo>
                  <a:cubicBezTo>
                    <a:pt x="28881" y="952"/>
                    <a:pt x="24071" y="1953"/>
                    <a:pt x="21118" y="3302"/>
                  </a:cubicBezTo>
                  <a:cubicBezTo>
                    <a:pt x="18165" y="4651"/>
                    <a:pt x="14974" y="6651"/>
                    <a:pt x="12259" y="8540"/>
                  </a:cubicBezTo>
                  <a:cubicBezTo>
                    <a:pt x="9544" y="10429"/>
                    <a:pt x="6862" y="13223"/>
                    <a:pt x="4830" y="14636"/>
                  </a:cubicBezTo>
                  <a:cubicBezTo>
                    <a:pt x="2798" y="16049"/>
                    <a:pt x="337" y="17050"/>
                    <a:pt x="67" y="17018"/>
                  </a:cubicBezTo>
                  <a:cubicBezTo>
                    <a:pt x="-203" y="16986"/>
                    <a:pt x="1354" y="15986"/>
                    <a:pt x="3211" y="14446"/>
                  </a:cubicBezTo>
                  <a:cubicBezTo>
                    <a:pt x="5069" y="12906"/>
                    <a:pt x="8386" y="9762"/>
                    <a:pt x="11212" y="7778"/>
                  </a:cubicBezTo>
                  <a:cubicBezTo>
                    <a:pt x="14038" y="5794"/>
                    <a:pt x="17419" y="3794"/>
                    <a:pt x="20165" y="2540"/>
                  </a:cubicBezTo>
                  <a:cubicBezTo>
                    <a:pt x="22911" y="1286"/>
                    <a:pt x="26055" y="603"/>
                    <a:pt x="27690" y="254"/>
                  </a:cubicBezTo>
                  <a:cubicBezTo>
                    <a:pt x="29325" y="-95"/>
                    <a:pt x="31071" y="-64"/>
                    <a:pt x="29976" y="444"/>
                  </a:cubicBezTo>
                  <a:close/>
                </a:path>
              </a:pathLst>
            </a:custGeom>
            <a:solidFill>
              <a:srgbClr val="FFFFFF">
                <a:alpha val="83930"/>
              </a:srgbClr>
            </a:solidFill>
            <a:ln>
              <a:noFill/>
            </a:ln>
          </p:spPr>
        </p:sp>
        <p:sp>
          <p:nvSpPr>
            <p:cNvPr id="768" name="Google Shape;768;p16"/>
            <p:cNvSpPr/>
            <p:nvPr/>
          </p:nvSpPr>
          <p:spPr>
            <a:xfrm>
              <a:off x="2711406" y="698114"/>
              <a:ext cx="1325125" cy="753800"/>
            </a:xfrm>
            <a:custGeom>
              <a:avLst/>
              <a:gdLst/>
              <a:ahLst/>
              <a:cxnLst/>
              <a:rect l="l" t="t" r="r" b="b"/>
              <a:pathLst>
                <a:path w="53005" h="30152" extrusionOk="0">
                  <a:moveTo>
                    <a:pt x="52993" y="5413"/>
                  </a:moveTo>
                  <a:cubicBezTo>
                    <a:pt x="53041" y="5651"/>
                    <a:pt x="47246" y="3143"/>
                    <a:pt x="44706" y="2460"/>
                  </a:cubicBezTo>
                  <a:cubicBezTo>
                    <a:pt x="42166" y="1777"/>
                    <a:pt x="40722" y="1142"/>
                    <a:pt x="37753" y="1317"/>
                  </a:cubicBezTo>
                  <a:cubicBezTo>
                    <a:pt x="34784" y="1492"/>
                    <a:pt x="29942" y="2333"/>
                    <a:pt x="26894" y="3508"/>
                  </a:cubicBezTo>
                  <a:cubicBezTo>
                    <a:pt x="23846" y="4683"/>
                    <a:pt x="21862" y="6460"/>
                    <a:pt x="19465" y="8365"/>
                  </a:cubicBezTo>
                  <a:cubicBezTo>
                    <a:pt x="17068" y="10270"/>
                    <a:pt x="15719" y="11334"/>
                    <a:pt x="12512" y="14938"/>
                  </a:cubicBezTo>
                  <a:cubicBezTo>
                    <a:pt x="9305" y="18542"/>
                    <a:pt x="1367" y="28892"/>
                    <a:pt x="224" y="29987"/>
                  </a:cubicBezTo>
                  <a:cubicBezTo>
                    <a:pt x="-919" y="31082"/>
                    <a:pt x="2654" y="25209"/>
                    <a:pt x="5654" y="21510"/>
                  </a:cubicBezTo>
                  <a:cubicBezTo>
                    <a:pt x="8655" y="17811"/>
                    <a:pt x="14782" y="10985"/>
                    <a:pt x="18227" y="7794"/>
                  </a:cubicBezTo>
                  <a:cubicBezTo>
                    <a:pt x="21672" y="4603"/>
                    <a:pt x="23243" y="3651"/>
                    <a:pt x="26323" y="2365"/>
                  </a:cubicBezTo>
                  <a:cubicBezTo>
                    <a:pt x="29403" y="1079"/>
                    <a:pt x="33689" y="301"/>
                    <a:pt x="36705" y="79"/>
                  </a:cubicBezTo>
                  <a:cubicBezTo>
                    <a:pt x="39721" y="-143"/>
                    <a:pt x="41705" y="142"/>
                    <a:pt x="44420" y="1031"/>
                  </a:cubicBezTo>
                  <a:cubicBezTo>
                    <a:pt x="47135" y="1920"/>
                    <a:pt x="52945" y="5175"/>
                    <a:pt x="52993" y="5413"/>
                  </a:cubicBezTo>
                  <a:close/>
                </a:path>
              </a:pathLst>
            </a:custGeom>
            <a:solidFill>
              <a:srgbClr val="FFFFFF">
                <a:alpha val="83930"/>
              </a:srgbClr>
            </a:solidFill>
            <a:ln>
              <a:noFill/>
            </a:ln>
          </p:spPr>
        </p:sp>
        <p:sp>
          <p:nvSpPr>
            <p:cNvPr id="769" name="Google Shape;769;p16"/>
            <p:cNvSpPr/>
            <p:nvPr/>
          </p:nvSpPr>
          <p:spPr>
            <a:xfrm>
              <a:off x="2331870" y="1505639"/>
              <a:ext cx="337450" cy="202925"/>
            </a:xfrm>
            <a:custGeom>
              <a:avLst/>
              <a:gdLst/>
              <a:ahLst/>
              <a:cxnLst/>
              <a:rect l="l" t="t" r="r" b="b"/>
              <a:pathLst>
                <a:path w="13498" h="8117" extrusionOk="0">
                  <a:moveTo>
                    <a:pt x="13405" y="67"/>
                  </a:moveTo>
                  <a:cubicBezTo>
                    <a:pt x="13929" y="337"/>
                    <a:pt x="11993" y="2607"/>
                    <a:pt x="10548" y="3877"/>
                  </a:cubicBezTo>
                  <a:cubicBezTo>
                    <a:pt x="9103" y="5147"/>
                    <a:pt x="6483" y="7036"/>
                    <a:pt x="4737" y="7687"/>
                  </a:cubicBezTo>
                  <a:cubicBezTo>
                    <a:pt x="2991" y="8338"/>
                    <a:pt x="467" y="8132"/>
                    <a:pt x="70" y="7783"/>
                  </a:cubicBezTo>
                  <a:cubicBezTo>
                    <a:pt x="-327" y="7434"/>
                    <a:pt x="1134" y="6513"/>
                    <a:pt x="2356" y="5592"/>
                  </a:cubicBezTo>
                  <a:cubicBezTo>
                    <a:pt x="3578" y="4671"/>
                    <a:pt x="5563" y="3179"/>
                    <a:pt x="7404" y="2258"/>
                  </a:cubicBezTo>
                  <a:cubicBezTo>
                    <a:pt x="9246" y="1337"/>
                    <a:pt x="12881" y="-203"/>
                    <a:pt x="13405" y="67"/>
                  </a:cubicBezTo>
                  <a:close/>
                </a:path>
              </a:pathLst>
            </a:custGeom>
            <a:solidFill>
              <a:srgbClr val="FFFFFF">
                <a:alpha val="83930"/>
              </a:srgbClr>
            </a:solidFill>
            <a:ln>
              <a:noFill/>
            </a:ln>
          </p:spPr>
        </p:sp>
        <p:sp>
          <p:nvSpPr>
            <p:cNvPr id="770" name="Google Shape;770;p16"/>
            <p:cNvSpPr/>
            <p:nvPr/>
          </p:nvSpPr>
          <p:spPr>
            <a:xfrm>
              <a:off x="1784532" y="1434813"/>
              <a:ext cx="402450" cy="295050"/>
            </a:xfrm>
            <a:custGeom>
              <a:avLst/>
              <a:gdLst/>
              <a:ahLst/>
              <a:cxnLst/>
              <a:rect l="l" t="t" r="r" b="b"/>
              <a:pathLst>
                <a:path w="16098" h="11802" extrusionOk="0">
                  <a:moveTo>
                    <a:pt x="16059" y="11187"/>
                  </a:moveTo>
                  <a:cubicBezTo>
                    <a:pt x="16138" y="10997"/>
                    <a:pt x="13614" y="11870"/>
                    <a:pt x="11010" y="10044"/>
                  </a:cubicBezTo>
                  <a:cubicBezTo>
                    <a:pt x="8407" y="8218"/>
                    <a:pt x="1787" y="1265"/>
                    <a:pt x="438" y="233"/>
                  </a:cubicBezTo>
                  <a:cubicBezTo>
                    <a:pt x="-911" y="-799"/>
                    <a:pt x="1231" y="2027"/>
                    <a:pt x="2914" y="3853"/>
                  </a:cubicBezTo>
                  <a:cubicBezTo>
                    <a:pt x="4597" y="5679"/>
                    <a:pt x="8343" y="9965"/>
                    <a:pt x="10534" y="11187"/>
                  </a:cubicBezTo>
                  <a:cubicBezTo>
                    <a:pt x="12725" y="12409"/>
                    <a:pt x="15980" y="11378"/>
                    <a:pt x="16059" y="11187"/>
                  </a:cubicBezTo>
                  <a:close/>
                </a:path>
              </a:pathLst>
            </a:custGeom>
            <a:solidFill>
              <a:srgbClr val="FFFFFF">
                <a:alpha val="83930"/>
              </a:srgbClr>
            </a:solidFill>
            <a:ln>
              <a:noFill/>
            </a:ln>
          </p:spPr>
        </p:sp>
        <p:sp>
          <p:nvSpPr>
            <p:cNvPr id="771" name="Google Shape;771;p16"/>
            <p:cNvSpPr/>
            <p:nvPr/>
          </p:nvSpPr>
          <p:spPr>
            <a:xfrm>
              <a:off x="496088" y="612106"/>
              <a:ext cx="1164050" cy="688650"/>
            </a:xfrm>
            <a:custGeom>
              <a:avLst/>
              <a:gdLst/>
              <a:ahLst/>
              <a:cxnLst/>
              <a:rect l="l" t="t" r="r" b="b"/>
              <a:pathLst>
                <a:path w="46562" h="27546" extrusionOk="0">
                  <a:moveTo>
                    <a:pt x="45880" y="27046"/>
                  </a:moveTo>
                  <a:cubicBezTo>
                    <a:pt x="43943" y="24887"/>
                    <a:pt x="35784" y="12425"/>
                    <a:pt x="32164" y="8282"/>
                  </a:cubicBezTo>
                  <a:cubicBezTo>
                    <a:pt x="28545" y="4139"/>
                    <a:pt x="27354" y="3345"/>
                    <a:pt x="24163" y="2186"/>
                  </a:cubicBezTo>
                  <a:cubicBezTo>
                    <a:pt x="20972" y="1027"/>
                    <a:pt x="16273" y="1281"/>
                    <a:pt x="13018" y="1329"/>
                  </a:cubicBezTo>
                  <a:cubicBezTo>
                    <a:pt x="9764" y="1377"/>
                    <a:pt x="6795" y="2123"/>
                    <a:pt x="4636" y="2472"/>
                  </a:cubicBezTo>
                  <a:cubicBezTo>
                    <a:pt x="2477" y="2821"/>
                    <a:pt x="318" y="3535"/>
                    <a:pt x="64" y="3424"/>
                  </a:cubicBezTo>
                  <a:cubicBezTo>
                    <a:pt x="-190" y="3313"/>
                    <a:pt x="953" y="2329"/>
                    <a:pt x="3112" y="1805"/>
                  </a:cubicBezTo>
                  <a:cubicBezTo>
                    <a:pt x="5271" y="1281"/>
                    <a:pt x="9907" y="535"/>
                    <a:pt x="13018" y="281"/>
                  </a:cubicBezTo>
                  <a:cubicBezTo>
                    <a:pt x="16130" y="27"/>
                    <a:pt x="19051" y="-179"/>
                    <a:pt x="21781" y="281"/>
                  </a:cubicBezTo>
                  <a:cubicBezTo>
                    <a:pt x="24512" y="741"/>
                    <a:pt x="26750" y="1075"/>
                    <a:pt x="29401" y="3043"/>
                  </a:cubicBezTo>
                  <a:cubicBezTo>
                    <a:pt x="32052" y="5012"/>
                    <a:pt x="35291" y="9060"/>
                    <a:pt x="37688" y="12092"/>
                  </a:cubicBezTo>
                  <a:cubicBezTo>
                    <a:pt x="40085" y="15124"/>
                    <a:pt x="42419" y="18744"/>
                    <a:pt x="43784" y="21236"/>
                  </a:cubicBezTo>
                  <a:cubicBezTo>
                    <a:pt x="45149" y="23728"/>
                    <a:pt x="47817" y="29205"/>
                    <a:pt x="45880" y="27046"/>
                  </a:cubicBezTo>
                  <a:close/>
                </a:path>
              </a:pathLst>
            </a:custGeom>
            <a:solidFill>
              <a:srgbClr val="FFFFFF">
                <a:alpha val="83930"/>
              </a:srgbClr>
            </a:solidFill>
            <a:ln>
              <a:noFill/>
            </a:ln>
          </p:spPr>
        </p:sp>
      </p:gr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Title and text">
  <p:cSld name="CUSTOM_3">
    <p:spTree>
      <p:nvGrpSpPr>
        <p:cNvPr id="1" name="Shape 967"/>
        <p:cNvGrpSpPr/>
        <p:nvPr/>
      </p:nvGrpSpPr>
      <p:grpSpPr>
        <a:xfrm>
          <a:off x="0" y="0"/>
          <a:ext cx="0" cy="0"/>
          <a:chOff x="0" y="0"/>
          <a:chExt cx="0" cy="0"/>
        </a:xfrm>
      </p:grpSpPr>
      <p:grpSp>
        <p:nvGrpSpPr>
          <p:cNvPr id="968" name="Google Shape;968;p20"/>
          <p:cNvGrpSpPr/>
          <p:nvPr/>
        </p:nvGrpSpPr>
        <p:grpSpPr>
          <a:xfrm rot="10800000">
            <a:off x="-1003223" y="2158755"/>
            <a:ext cx="10301995" cy="5293824"/>
            <a:chOff x="-53098" y="-2477270"/>
            <a:chExt cx="10301995" cy="5293824"/>
          </a:xfrm>
        </p:grpSpPr>
        <p:grpSp>
          <p:nvGrpSpPr>
            <p:cNvPr id="969" name="Google Shape;969;p20"/>
            <p:cNvGrpSpPr/>
            <p:nvPr/>
          </p:nvGrpSpPr>
          <p:grpSpPr>
            <a:xfrm flipH="1">
              <a:off x="-53098" y="-2477270"/>
              <a:ext cx="10301995" cy="5293824"/>
              <a:chOff x="-137425" y="219085"/>
              <a:chExt cx="9547725" cy="4655139"/>
            </a:xfrm>
          </p:grpSpPr>
          <p:grpSp>
            <p:nvGrpSpPr>
              <p:cNvPr id="970" name="Google Shape;970;p20"/>
              <p:cNvGrpSpPr/>
              <p:nvPr/>
            </p:nvGrpSpPr>
            <p:grpSpPr>
              <a:xfrm>
                <a:off x="-137425" y="219085"/>
                <a:ext cx="9547725" cy="4655139"/>
                <a:chOff x="2344800" y="1006875"/>
                <a:chExt cx="2280108" cy="1111675"/>
              </a:xfrm>
            </p:grpSpPr>
            <p:sp>
              <p:nvSpPr>
                <p:cNvPr id="971" name="Google Shape;971;p20"/>
                <p:cNvSpPr/>
                <p:nvPr/>
              </p:nvSpPr>
              <p:spPr>
                <a:xfrm>
                  <a:off x="2346908" y="1006875"/>
                  <a:ext cx="2278000" cy="1111675"/>
                </a:xfrm>
                <a:custGeom>
                  <a:avLst/>
                  <a:gdLst/>
                  <a:ahLst/>
                  <a:cxnLst/>
                  <a:rect l="l" t="t" r="r" b="b"/>
                  <a:pathLst>
                    <a:path w="91120" h="44467" extrusionOk="0">
                      <a:moveTo>
                        <a:pt x="91119" y="0"/>
                      </a:moveTo>
                      <a:lnTo>
                        <a:pt x="91119" y="32001"/>
                      </a:lnTo>
                      <a:cubicBezTo>
                        <a:pt x="90682" y="31855"/>
                        <a:pt x="90390" y="31564"/>
                        <a:pt x="90318" y="31199"/>
                      </a:cubicBezTo>
                      <a:cubicBezTo>
                        <a:pt x="89370" y="29304"/>
                        <a:pt x="90172" y="27117"/>
                        <a:pt x="89443" y="25149"/>
                      </a:cubicBezTo>
                      <a:cubicBezTo>
                        <a:pt x="89005" y="23910"/>
                        <a:pt x="86746" y="21067"/>
                        <a:pt x="84413" y="22889"/>
                      </a:cubicBezTo>
                      <a:cubicBezTo>
                        <a:pt x="83320" y="23691"/>
                        <a:pt x="82882" y="26461"/>
                        <a:pt x="80258" y="25149"/>
                      </a:cubicBezTo>
                      <a:cubicBezTo>
                        <a:pt x="79310" y="24711"/>
                        <a:pt x="79310" y="23910"/>
                        <a:pt x="77780" y="23982"/>
                      </a:cubicBezTo>
                      <a:cubicBezTo>
                        <a:pt x="76467" y="24055"/>
                        <a:pt x="76249" y="24857"/>
                        <a:pt x="75082" y="25149"/>
                      </a:cubicBezTo>
                      <a:cubicBezTo>
                        <a:pt x="72312" y="25659"/>
                        <a:pt x="71292" y="23035"/>
                        <a:pt x="68668" y="24347"/>
                      </a:cubicBezTo>
                      <a:cubicBezTo>
                        <a:pt x="66481" y="25368"/>
                        <a:pt x="67501" y="27554"/>
                        <a:pt x="65679" y="28794"/>
                      </a:cubicBezTo>
                      <a:cubicBezTo>
                        <a:pt x="63419" y="30397"/>
                        <a:pt x="61378" y="28648"/>
                        <a:pt x="60649" y="25659"/>
                      </a:cubicBezTo>
                      <a:cubicBezTo>
                        <a:pt x="60357" y="23545"/>
                        <a:pt x="55838" y="18734"/>
                        <a:pt x="53068" y="30324"/>
                      </a:cubicBezTo>
                      <a:cubicBezTo>
                        <a:pt x="52776" y="31709"/>
                        <a:pt x="51756" y="35135"/>
                        <a:pt x="48694" y="34844"/>
                      </a:cubicBezTo>
                      <a:cubicBezTo>
                        <a:pt x="46143" y="34698"/>
                        <a:pt x="45706" y="30908"/>
                        <a:pt x="45195" y="29668"/>
                      </a:cubicBezTo>
                      <a:cubicBezTo>
                        <a:pt x="44466" y="27700"/>
                        <a:pt x="40749" y="25659"/>
                        <a:pt x="38780" y="27044"/>
                      </a:cubicBezTo>
                      <a:cubicBezTo>
                        <a:pt x="36083" y="28939"/>
                        <a:pt x="36448" y="30033"/>
                        <a:pt x="35354" y="30689"/>
                      </a:cubicBezTo>
                      <a:cubicBezTo>
                        <a:pt x="34188" y="31418"/>
                        <a:pt x="32147" y="31491"/>
                        <a:pt x="31418" y="30543"/>
                      </a:cubicBezTo>
                      <a:cubicBezTo>
                        <a:pt x="30762" y="29814"/>
                        <a:pt x="29450" y="26753"/>
                        <a:pt x="25295" y="26461"/>
                      </a:cubicBezTo>
                      <a:cubicBezTo>
                        <a:pt x="11736" y="25513"/>
                        <a:pt x="20702" y="38343"/>
                        <a:pt x="18297" y="42352"/>
                      </a:cubicBezTo>
                      <a:cubicBezTo>
                        <a:pt x="17058" y="44466"/>
                        <a:pt x="12830" y="44393"/>
                        <a:pt x="11736" y="41915"/>
                      </a:cubicBezTo>
                      <a:cubicBezTo>
                        <a:pt x="10424" y="39145"/>
                        <a:pt x="17568" y="26753"/>
                        <a:pt x="6561" y="26680"/>
                      </a:cubicBezTo>
                      <a:cubicBezTo>
                        <a:pt x="1968" y="26680"/>
                        <a:pt x="3499" y="29814"/>
                        <a:pt x="1531" y="31564"/>
                      </a:cubicBezTo>
                      <a:cubicBezTo>
                        <a:pt x="1094" y="31928"/>
                        <a:pt x="583" y="32074"/>
                        <a:pt x="0" y="31928"/>
                      </a:cubicBezTo>
                      <a:lnTo>
                        <a:pt x="0"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2" name="Google Shape;972;p20"/>
                <p:cNvSpPr/>
                <p:nvPr/>
              </p:nvSpPr>
              <p:spPr>
                <a:xfrm>
                  <a:off x="3241400" y="1643975"/>
                  <a:ext cx="209600" cy="73650"/>
                </a:xfrm>
                <a:custGeom>
                  <a:avLst/>
                  <a:gdLst/>
                  <a:ahLst/>
                  <a:cxnLst/>
                  <a:rect l="l" t="t" r="r" b="b"/>
                  <a:pathLst>
                    <a:path w="8384" h="2946" extrusionOk="0">
                      <a:moveTo>
                        <a:pt x="4693" y="1"/>
                      </a:moveTo>
                      <a:cubicBezTo>
                        <a:pt x="4320" y="1"/>
                        <a:pt x="3946" y="68"/>
                        <a:pt x="3573" y="175"/>
                      </a:cubicBezTo>
                      <a:cubicBezTo>
                        <a:pt x="2771" y="394"/>
                        <a:pt x="1969" y="758"/>
                        <a:pt x="1313" y="1341"/>
                      </a:cubicBezTo>
                      <a:cubicBezTo>
                        <a:pt x="1021" y="1560"/>
                        <a:pt x="730" y="1779"/>
                        <a:pt x="511" y="2070"/>
                      </a:cubicBezTo>
                      <a:cubicBezTo>
                        <a:pt x="292" y="2362"/>
                        <a:pt x="74" y="2654"/>
                        <a:pt x="1" y="2945"/>
                      </a:cubicBezTo>
                      <a:cubicBezTo>
                        <a:pt x="219" y="2654"/>
                        <a:pt x="438" y="2362"/>
                        <a:pt x="657" y="2143"/>
                      </a:cubicBezTo>
                      <a:cubicBezTo>
                        <a:pt x="948" y="1925"/>
                        <a:pt x="1240" y="1633"/>
                        <a:pt x="1531" y="1487"/>
                      </a:cubicBezTo>
                      <a:cubicBezTo>
                        <a:pt x="1896" y="1196"/>
                        <a:pt x="2188" y="1050"/>
                        <a:pt x="2552" y="831"/>
                      </a:cubicBezTo>
                      <a:cubicBezTo>
                        <a:pt x="2989" y="612"/>
                        <a:pt x="3354" y="467"/>
                        <a:pt x="3791" y="394"/>
                      </a:cubicBezTo>
                      <a:cubicBezTo>
                        <a:pt x="4229" y="248"/>
                        <a:pt x="4666" y="248"/>
                        <a:pt x="5103" y="248"/>
                      </a:cubicBezTo>
                      <a:cubicBezTo>
                        <a:pt x="5541" y="248"/>
                        <a:pt x="5978" y="321"/>
                        <a:pt x="6415" y="467"/>
                      </a:cubicBezTo>
                      <a:cubicBezTo>
                        <a:pt x="7144" y="758"/>
                        <a:pt x="7800" y="1196"/>
                        <a:pt x="8384" y="1706"/>
                      </a:cubicBezTo>
                      <a:cubicBezTo>
                        <a:pt x="7946" y="1123"/>
                        <a:pt x="7290" y="612"/>
                        <a:pt x="6561" y="321"/>
                      </a:cubicBezTo>
                      <a:cubicBezTo>
                        <a:pt x="6124" y="102"/>
                        <a:pt x="5614" y="29"/>
                        <a:pt x="5103" y="29"/>
                      </a:cubicBezTo>
                      <a:cubicBezTo>
                        <a:pt x="4967" y="10"/>
                        <a:pt x="4830" y="1"/>
                        <a:pt x="4693" y="1"/>
                      </a:cubicBezTo>
                      <a:close/>
                    </a:path>
                  </a:pathLst>
                </a:custGeom>
                <a:solidFill>
                  <a:srgbClr val="FFFFFF">
                    <a:alpha val="904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3" name="Google Shape;973;p20"/>
                <p:cNvSpPr/>
                <p:nvPr/>
              </p:nvSpPr>
              <p:spPr>
                <a:xfrm>
                  <a:off x="3489250" y="1744925"/>
                  <a:ext cx="7300" cy="18250"/>
                </a:xfrm>
                <a:custGeom>
                  <a:avLst/>
                  <a:gdLst/>
                  <a:ahLst/>
                  <a:cxnLst/>
                  <a:rect l="l" t="t" r="r" b="b"/>
                  <a:pathLst>
                    <a:path w="292" h="730" extrusionOk="0">
                      <a:moveTo>
                        <a:pt x="73" y="1"/>
                      </a:moveTo>
                      <a:lnTo>
                        <a:pt x="73" y="1"/>
                      </a:lnTo>
                      <a:cubicBezTo>
                        <a:pt x="0" y="146"/>
                        <a:pt x="73" y="292"/>
                        <a:pt x="146" y="365"/>
                      </a:cubicBezTo>
                      <a:cubicBezTo>
                        <a:pt x="146" y="438"/>
                        <a:pt x="146" y="438"/>
                        <a:pt x="146" y="438"/>
                      </a:cubicBezTo>
                      <a:cubicBezTo>
                        <a:pt x="146" y="511"/>
                        <a:pt x="146" y="511"/>
                        <a:pt x="146" y="584"/>
                      </a:cubicBezTo>
                      <a:cubicBezTo>
                        <a:pt x="146" y="657"/>
                        <a:pt x="219" y="657"/>
                        <a:pt x="219" y="729"/>
                      </a:cubicBezTo>
                      <a:lnTo>
                        <a:pt x="292" y="729"/>
                      </a:lnTo>
                      <a:cubicBezTo>
                        <a:pt x="292" y="657"/>
                        <a:pt x="292" y="584"/>
                        <a:pt x="292" y="584"/>
                      </a:cubicBezTo>
                      <a:cubicBezTo>
                        <a:pt x="219" y="511"/>
                        <a:pt x="219" y="511"/>
                        <a:pt x="219" y="438"/>
                      </a:cubicBezTo>
                      <a:cubicBezTo>
                        <a:pt x="219" y="438"/>
                        <a:pt x="219" y="438"/>
                        <a:pt x="219" y="365"/>
                      </a:cubicBezTo>
                      <a:cubicBezTo>
                        <a:pt x="219" y="219"/>
                        <a:pt x="146" y="146"/>
                        <a:pt x="73" y="1"/>
                      </a:cubicBezTo>
                      <a:close/>
                    </a:path>
                  </a:pathLst>
                </a:custGeom>
                <a:solidFill>
                  <a:srgbClr val="FFFFFF">
                    <a:alpha val="904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4" name="Google Shape;974;p20"/>
                <p:cNvSpPr/>
                <p:nvPr/>
              </p:nvSpPr>
              <p:spPr>
                <a:xfrm>
                  <a:off x="3467375" y="1706650"/>
                  <a:ext cx="18250" cy="29200"/>
                </a:xfrm>
                <a:custGeom>
                  <a:avLst/>
                  <a:gdLst/>
                  <a:ahLst/>
                  <a:cxnLst/>
                  <a:rect l="l" t="t" r="r" b="b"/>
                  <a:pathLst>
                    <a:path w="730" h="1168" extrusionOk="0">
                      <a:moveTo>
                        <a:pt x="1" y="1"/>
                      </a:moveTo>
                      <a:lnTo>
                        <a:pt x="1" y="1"/>
                      </a:lnTo>
                      <a:cubicBezTo>
                        <a:pt x="146" y="147"/>
                        <a:pt x="292" y="365"/>
                        <a:pt x="438" y="584"/>
                      </a:cubicBezTo>
                      <a:cubicBezTo>
                        <a:pt x="584" y="730"/>
                        <a:pt x="657" y="948"/>
                        <a:pt x="730" y="1167"/>
                      </a:cubicBezTo>
                      <a:cubicBezTo>
                        <a:pt x="730" y="1094"/>
                        <a:pt x="730" y="948"/>
                        <a:pt x="657" y="875"/>
                      </a:cubicBezTo>
                      <a:cubicBezTo>
                        <a:pt x="584" y="730"/>
                        <a:pt x="584" y="657"/>
                        <a:pt x="511" y="584"/>
                      </a:cubicBezTo>
                      <a:cubicBezTo>
                        <a:pt x="438" y="438"/>
                        <a:pt x="365" y="365"/>
                        <a:pt x="292" y="292"/>
                      </a:cubicBezTo>
                      <a:cubicBezTo>
                        <a:pt x="219" y="147"/>
                        <a:pt x="74" y="74"/>
                        <a:pt x="1" y="1"/>
                      </a:cubicBezTo>
                      <a:close/>
                    </a:path>
                  </a:pathLst>
                </a:custGeom>
                <a:solidFill>
                  <a:srgbClr val="FFFFFF">
                    <a:alpha val="904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5" name="Google Shape;975;p20"/>
                <p:cNvSpPr/>
                <p:nvPr/>
              </p:nvSpPr>
              <p:spPr>
                <a:xfrm>
                  <a:off x="4599075" y="1681150"/>
                  <a:ext cx="3675" cy="14600"/>
                </a:xfrm>
                <a:custGeom>
                  <a:avLst/>
                  <a:gdLst/>
                  <a:ahLst/>
                  <a:cxnLst/>
                  <a:rect l="l" t="t" r="r" b="b"/>
                  <a:pathLst>
                    <a:path w="147" h="584" extrusionOk="0">
                      <a:moveTo>
                        <a:pt x="74" y="0"/>
                      </a:moveTo>
                      <a:cubicBezTo>
                        <a:pt x="1" y="73"/>
                        <a:pt x="1" y="219"/>
                        <a:pt x="74" y="292"/>
                      </a:cubicBezTo>
                      <a:lnTo>
                        <a:pt x="74" y="365"/>
                      </a:lnTo>
                      <a:lnTo>
                        <a:pt x="74" y="438"/>
                      </a:lnTo>
                      <a:cubicBezTo>
                        <a:pt x="74" y="438"/>
                        <a:pt x="74" y="510"/>
                        <a:pt x="74" y="583"/>
                      </a:cubicBezTo>
                      <a:cubicBezTo>
                        <a:pt x="147" y="510"/>
                        <a:pt x="147" y="438"/>
                        <a:pt x="147" y="438"/>
                      </a:cubicBezTo>
                      <a:cubicBezTo>
                        <a:pt x="147" y="365"/>
                        <a:pt x="147" y="292"/>
                        <a:pt x="147" y="292"/>
                      </a:cubicBezTo>
                      <a:cubicBezTo>
                        <a:pt x="147" y="219"/>
                        <a:pt x="147" y="73"/>
                        <a:pt x="74" y="0"/>
                      </a:cubicBezTo>
                      <a:close/>
                    </a:path>
                  </a:pathLst>
                </a:custGeom>
                <a:solidFill>
                  <a:srgbClr val="FFFFFF">
                    <a:alpha val="904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6" name="Google Shape;976;p20"/>
                <p:cNvSpPr/>
                <p:nvPr/>
              </p:nvSpPr>
              <p:spPr>
                <a:xfrm>
                  <a:off x="4597250" y="1641050"/>
                  <a:ext cx="3675" cy="29175"/>
                </a:xfrm>
                <a:custGeom>
                  <a:avLst/>
                  <a:gdLst/>
                  <a:ahLst/>
                  <a:cxnLst/>
                  <a:rect l="l" t="t" r="r" b="b"/>
                  <a:pathLst>
                    <a:path w="147" h="1167" extrusionOk="0">
                      <a:moveTo>
                        <a:pt x="1" y="1"/>
                      </a:moveTo>
                      <a:cubicBezTo>
                        <a:pt x="1" y="146"/>
                        <a:pt x="1" y="365"/>
                        <a:pt x="74" y="584"/>
                      </a:cubicBezTo>
                      <a:cubicBezTo>
                        <a:pt x="74" y="802"/>
                        <a:pt x="74" y="948"/>
                        <a:pt x="147" y="1167"/>
                      </a:cubicBezTo>
                      <a:lnTo>
                        <a:pt x="147" y="875"/>
                      </a:lnTo>
                      <a:lnTo>
                        <a:pt x="147" y="584"/>
                      </a:lnTo>
                      <a:cubicBezTo>
                        <a:pt x="147" y="438"/>
                        <a:pt x="147" y="365"/>
                        <a:pt x="74" y="292"/>
                      </a:cubicBezTo>
                      <a:cubicBezTo>
                        <a:pt x="74" y="146"/>
                        <a:pt x="1" y="73"/>
                        <a:pt x="1" y="1"/>
                      </a:cubicBezTo>
                      <a:close/>
                    </a:path>
                  </a:pathLst>
                </a:custGeom>
                <a:solidFill>
                  <a:srgbClr val="FFFFFF">
                    <a:alpha val="904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7" name="Google Shape;977;p20"/>
                <p:cNvSpPr/>
                <p:nvPr/>
              </p:nvSpPr>
              <p:spPr>
                <a:xfrm rot="717834">
                  <a:off x="3131627" y="1730716"/>
                  <a:ext cx="74727" cy="29201"/>
                </a:xfrm>
                <a:custGeom>
                  <a:avLst/>
                  <a:gdLst/>
                  <a:ahLst/>
                  <a:cxnLst/>
                  <a:rect l="l" t="t" r="r" b="b"/>
                  <a:pathLst>
                    <a:path w="2989" h="1168" extrusionOk="0">
                      <a:moveTo>
                        <a:pt x="0" y="1"/>
                      </a:moveTo>
                      <a:lnTo>
                        <a:pt x="0" y="1"/>
                      </a:lnTo>
                      <a:cubicBezTo>
                        <a:pt x="219" y="511"/>
                        <a:pt x="729" y="948"/>
                        <a:pt x="1312" y="1094"/>
                      </a:cubicBezTo>
                      <a:cubicBezTo>
                        <a:pt x="1458" y="1167"/>
                        <a:pt x="1677" y="1167"/>
                        <a:pt x="1896" y="1167"/>
                      </a:cubicBezTo>
                      <a:cubicBezTo>
                        <a:pt x="2041" y="1094"/>
                        <a:pt x="2260" y="1021"/>
                        <a:pt x="2406" y="948"/>
                      </a:cubicBezTo>
                      <a:cubicBezTo>
                        <a:pt x="2697" y="803"/>
                        <a:pt x="2843" y="657"/>
                        <a:pt x="2989" y="365"/>
                      </a:cubicBezTo>
                      <a:lnTo>
                        <a:pt x="2989" y="365"/>
                      </a:lnTo>
                      <a:cubicBezTo>
                        <a:pt x="2770" y="584"/>
                        <a:pt x="2552" y="730"/>
                        <a:pt x="2333" y="876"/>
                      </a:cubicBezTo>
                      <a:cubicBezTo>
                        <a:pt x="2187" y="948"/>
                        <a:pt x="2041" y="1021"/>
                        <a:pt x="1896" y="1021"/>
                      </a:cubicBezTo>
                      <a:cubicBezTo>
                        <a:pt x="1677" y="1021"/>
                        <a:pt x="1531" y="1021"/>
                        <a:pt x="1385" y="948"/>
                      </a:cubicBezTo>
                      <a:cubicBezTo>
                        <a:pt x="1094" y="876"/>
                        <a:pt x="802" y="730"/>
                        <a:pt x="583" y="584"/>
                      </a:cubicBezTo>
                      <a:cubicBezTo>
                        <a:pt x="365" y="365"/>
                        <a:pt x="219" y="147"/>
                        <a:pt x="0" y="1"/>
                      </a:cubicBezTo>
                      <a:close/>
                    </a:path>
                  </a:pathLst>
                </a:custGeom>
                <a:solidFill>
                  <a:srgbClr val="FFFFFF">
                    <a:alpha val="904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8" name="Google Shape;978;p20"/>
                <p:cNvSpPr/>
                <p:nvPr/>
              </p:nvSpPr>
              <p:spPr>
                <a:xfrm>
                  <a:off x="2789450" y="1642425"/>
                  <a:ext cx="287975" cy="51500"/>
                </a:xfrm>
                <a:custGeom>
                  <a:avLst/>
                  <a:gdLst/>
                  <a:ahLst/>
                  <a:cxnLst/>
                  <a:rect l="l" t="t" r="r" b="b"/>
                  <a:pathLst>
                    <a:path w="11519" h="2060" extrusionOk="0">
                      <a:moveTo>
                        <a:pt x="5255" y="0"/>
                      </a:moveTo>
                      <a:cubicBezTo>
                        <a:pt x="4301" y="0"/>
                        <a:pt x="3390" y="152"/>
                        <a:pt x="2479" y="456"/>
                      </a:cubicBezTo>
                      <a:cubicBezTo>
                        <a:pt x="1969" y="602"/>
                        <a:pt x="1531" y="820"/>
                        <a:pt x="1094" y="1039"/>
                      </a:cubicBezTo>
                      <a:cubicBezTo>
                        <a:pt x="657" y="1258"/>
                        <a:pt x="292" y="1549"/>
                        <a:pt x="1" y="1841"/>
                      </a:cubicBezTo>
                      <a:cubicBezTo>
                        <a:pt x="730" y="1258"/>
                        <a:pt x="1604" y="747"/>
                        <a:pt x="2552" y="529"/>
                      </a:cubicBezTo>
                      <a:cubicBezTo>
                        <a:pt x="3645" y="237"/>
                        <a:pt x="4739" y="91"/>
                        <a:pt x="5832" y="91"/>
                      </a:cubicBezTo>
                      <a:cubicBezTo>
                        <a:pt x="6926" y="91"/>
                        <a:pt x="8019" y="310"/>
                        <a:pt x="9040" y="674"/>
                      </a:cubicBezTo>
                      <a:cubicBezTo>
                        <a:pt x="9914" y="966"/>
                        <a:pt x="10789" y="1403"/>
                        <a:pt x="11518" y="2059"/>
                      </a:cubicBezTo>
                      <a:cubicBezTo>
                        <a:pt x="11226" y="1695"/>
                        <a:pt x="10862" y="1476"/>
                        <a:pt x="10498" y="1258"/>
                      </a:cubicBezTo>
                      <a:cubicBezTo>
                        <a:pt x="10060" y="966"/>
                        <a:pt x="9623" y="747"/>
                        <a:pt x="9113" y="602"/>
                      </a:cubicBezTo>
                      <a:cubicBezTo>
                        <a:pt x="8092" y="164"/>
                        <a:pt x="6926" y="18"/>
                        <a:pt x="5832" y="18"/>
                      </a:cubicBezTo>
                      <a:cubicBezTo>
                        <a:pt x="5638" y="6"/>
                        <a:pt x="5445" y="0"/>
                        <a:pt x="5255" y="0"/>
                      </a:cubicBezTo>
                      <a:close/>
                    </a:path>
                  </a:pathLst>
                </a:custGeom>
                <a:solidFill>
                  <a:srgbClr val="FFFFFF">
                    <a:alpha val="904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9" name="Google Shape;979;p20"/>
                <p:cNvSpPr/>
                <p:nvPr/>
              </p:nvSpPr>
              <p:spPr>
                <a:xfrm>
                  <a:off x="2742075" y="1704825"/>
                  <a:ext cx="27350" cy="96625"/>
                </a:xfrm>
                <a:custGeom>
                  <a:avLst/>
                  <a:gdLst/>
                  <a:ahLst/>
                  <a:cxnLst/>
                  <a:rect l="l" t="t" r="r" b="b"/>
                  <a:pathLst>
                    <a:path w="1094" h="3865" extrusionOk="0">
                      <a:moveTo>
                        <a:pt x="1094" y="1"/>
                      </a:moveTo>
                      <a:cubicBezTo>
                        <a:pt x="875" y="220"/>
                        <a:pt x="656" y="584"/>
                        <a:pt x="511" y="876"/>
                      </a:cubicBezTo>
                      <a:cubicBezTo>
                        <a:pt x="365" y="1167"/>
                        <a:pt x="292" y="1532"/>
                        <a:pt x="219" y="1896"/>
                      </a:cubicBezTo>
                      <a:cubicBezTo>
                        <a:pt x="146" y="2188"/>
                        <a:pt x="73" y="2552"/>
                        <a:pt x="73" y="2844"/>
                      </a:cubicBezTo>
                      <a:cubicBezTo>
                        <a:pt x="0" y="3208"/>
                        <a:pt x="73" y="3500"/>
                        <a:pt x="146" y="3864"/>
                      </a:cubicBezTo>
                      <a:cubicBezTo>
                        <a:pt x="146" y="3718"/>
                        <a:pt x="146" y="3500"/>
                        <a:pt x="146" y="3354"/>
                      </a:cubicBezTo>
                      <a:cubicBezTo>
                        <a:pt x="146" y="3208"/>
                        <a:pt x="146" y="3062"/>
                        <a:pt x="219" y="2844"/>
                      </a:cubicBezTo>
                      <a:cubicBezTo>
                        <a:pt x="292" y="2552"/>
                        <a:pt x="292" y="2188"/>
                        <a:pt x="365" y="1896"/>
                      </a:cubicBezTo>
                      <a:cubicBezTo>
                        <a:pt x="438" y="1532"/>
                        <a:pt x="583" y="1240"/>
                        <a:pt x="656" y="876"/>
                      </a:cubicBezTo>
                      <a:cubicBezTo>
                        <a:pt x="729" y="730"/>
                        <a:pt x="802" y="584"/>
                        <a:pt x="875" y="438"/>
                      </a:cubicBezTo>
                      <a:cubicBezTo>
                        <a:pt x="875" y="220"/>
                        <a:pt x="1021" y="147"/>
                        <a:pt x="1094" y="1"/>
                      </a:cubicBezTo>
                      <a:close/>
                    </a:path>
                  </a:pathLst>
                </a:custGeom>
                <a:solidFill>
                  <a:srgbClr val="FFFFFF">
                    <a:alpha val="904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0" name="Google Shape;980;p20"/>
                <p:cNvSpPr/>
                <p:nvPr/>
              </p:nvSpPr>
              <p:spPr>
                <a:xfrm>
                  <a:off x="2654600" y="1932625"/>
                  <a:ext cx="7300" cy="36475"/>
                </a:xfrm>
                <a:custGeom>
                  <a:avLst/>
                  <a:gdLst/>
                  <a:ahLst/>
                  <a:cxnLst/>
                  <a:rect l="l" t="t" r="r" b="b"/>
                  <a:pathLst>
                    <a:path w="292" h="1459" extrusionOk="0">
                      <a:moveTo>
                        <a:pt x="219" y="1"/>
                      </a:moveTo>
                      <a:cubicBezTo>
                        <a:pt x="146" y="74"/>
                        <a:pt x="146" y="219"/>
                        <a:pt x="73" y="365"/>
                      </a:cubicBezTo>
                      <a:cubicBezTo>
                        <a:pt x="73" y="438"/>
                        <a:pt x="73" y="584"/>
                        <a:pt x="0" y="730"/>
                      </a:cubicBezTo>
                      <a:cubicBezTo>
                        <a:pt x="0" y="948"/>
                        <a:pt x="0" y="1240"/>
                        <a:pt x="0" y="1459"/>
                      </a:cubicBezTo>
                      <a:cubicBezTo>
                        <a:pt x="146" y="1240"/>
                        <a:pt x="219" y="1021"/>
                        <a:pt x="292" y="730"/>
                      </a:cubicBezTo>
                      <a:cubicBezTo>
                        <a:pt x="292" y="511"/>
                        <a:pt x="292" y="219"/>
                        <a:pt x="219" y="1"/>
                      </a:cubicBezTo>
                      <a:close/>
                    </a:path>
                  </a:pathLst>
                </a:custGeom>
                <a:solidFill>
                  <a:srgbClr val="FFFFFF">
                    <a:alpha val="904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1" name="Google Shape;981;p20"/>
                <p:cNvSpPr/>
                <p:nvPr/>
              </p:nvSpPr>
              <p:spPr>
                <a:xfrm>
                  <a:off x="2660075" y="1892550"/>
                  <a:ext cx="7300" cy="21875"/>
                </a:xfrm>
                <a:custGeom>
                  <a:avLst/>
                  <a:gdLst/>
                  <a:ahLst/>
                  <a:cxnLst/>
                  <a:rect l="l" t="t" r="r" b="b"/>
                  <a:pathLst>
                    <a:path w="292" h="875" extrusionOk="0">
                      <a:moveTo>
                        <a:pt x="219" y="0"/>
                      </a:moveTo>
                      <a:cubicBezTo>
                        <a:pt x="146" y="146"/>
                        <a:pt x="73" y="292"/>
                        <a:pt x="73" y="437"/>
                      </a:cubicBezTo>
                      <a:cubicBezTo>
                        <a:pt x="0" y="583"/>
                        <a:pt x="0" y="729"/>
                        <a:pt x="73" y="875"/>
                      </a:cubicBezTo>
                      <a:cubicBezTo>
                        <a:pt x="146" y="729"/>
                        <a:pt x="219" y="583"/>
                        <a:pt x="219" y="437"/>
                      </a:cubicBezTo>
                      <a:cubicBezTo>
                        <a:pt x="292" y="292"/>
                        <a:pt x="292" y="146"/>
                        <a:pt x="219" y="0"/>
                      </a:cubicBezTo>
                      <a:close/>
                    </a:path>
                  </a:pathLst>
                </a:custGeom>
                <a:solidFill>
                  <a:srgbClr val="FFFFFF">
                    <a:alpha val="904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2" name="Google Shape;982;p20"/>
                <p:cNvSpPr/>
                <p:nvPr/>
              </p:nvSpPr>
              <p:spPr>
                <a:xfrm>
                  <a:off x="2671000" y="1772250"/>
                  <a:ext cx="5500" cy="62000"/>
                </a:xfrm>
                <a:custGeom>
                  <a:avLst/>
                  <a:gdLst/>
                  <a:ahLst/>
                  <a:cxnLst/>
                  <a:rect l="l" t="t" r="r" b="b"/>
                  <a:pathLst>
                    <a:path w="220" h="2480" extrusionOk="0">
                      <a:moveTo>
                        <a:pt x="0" y="1"/>
                      </a:moveTo>
                      <a:lnTo>
                        <a:pt x="0" y="1240"/>
                      </a:lnTo>
                      <a:cubicBezTo>
                        <a:pt x="0" y="1678"/>
                        <a:pt x="73" y="2115"/>
                        <a:pt x="146" y="2479"/>
                      </a:cubicBezTo>
                      <a:cubicBezTo>
                        <a:pt x="146" y="2261"/>
                        <a:pt x="219" y="2115"/>
                        <a:pt x="219" y="1896"/>
                      </a:cubicBezTo>
                      <a:cubicBezTo>
                        <a:pt x="219" y="1678"/>
                        <a:pt x="219" y="1459"/>
                        <a:pt x="219" y="1240"/>
                      </a:cubicBezTo>
                      <a:cubicBezTo>
                        <a:pt x="219" y="803"/>
                        <a:pt x="146" y="365"/>
                        <a:pt x="0" y="1"/>
                      </a:cubicBezTo>
                      <a:close/>
                    </a:path>
                  </a:pathLst>
                </a:custGeom>
                <a:solidFill>
                  <a:srgbClr val="FFFFFF">
                    <a:alpha val="904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3" name="Google Shape;983;p20"/>
                <p:cNvSpPr/>
                <p:nvPr/>
              </p:nvSpPr>
              <p:spPr>
                <a:xfrm>
                  <a:off x="2392175" y="1712125"/>
                  <a:ext cx="5500" cy="12775"/>
                </a:xfrm>
                <a:custGeom>
                  <a:avLst/>
                  <a:gdLst/>
                  <a:ahLst/>
                  <a:cxnLst/>
                  <a:rect l="l" t="t" r="r" b="b"/>
                  <a:pathLst>
                    <a:path w="220" h="511" extrusionOk="0">
                      <a:moveTo>
                        <a:pt x="219" y="0"/>
                      </a:moveTo>
                      <a:cubicBezTo>
                        <a:pt x="219" y="0"/>
                        <a:pt x="146" y="73"/>
                        <a:pt x="146" y="73"/>
                      </a:cubicBezTo>
                      <a:lnTo>
                        <a:pt x="73" y="219"/>
                      </a:lnTo>
                      <a:cubicBezTo>
                        <a:pt x="0" y="365"/>
                        <a:pt x="0" y="438"/>
                        <a:pt x="0" y="511"/>
                      </a:cubicBezTo>
                      <a:cubicBezTo>
                        <a:pt x="73" y="438"/>
                        <a:pt x="146" y="365"/>
                        <a:pt x="146" y="292"/>
                      </a:cubicBezTo>
                      <a:cubicBezTo>
                        <a:pt x="219" y="146"/>
                        <a:pt x="219" y="73"/>
                        <a:pt x="219" y="0"/>
                      </a:cubicBezTo>
                      <a:close/>
                    </a:path>
                  </a:pathLst>
                </a:custGeom>
                <a:solidFill>
                  <a:srgbClr val="FFFFFF">
                    <a:alpha val="904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4" name="Google Shape;984;p20"/>
                <p:cNvSpPr/>
                <p:nvPr/>
              </p:nvSpPr>
              <p:spPr>
                <a:xfrm>
                  <a:off x="2404925" y="1664750"/>
                  <a:ext cx="40125" cy="32825"/>
                </a:xfrm>
                <a:custGeom>
                  <a:avLst/>
                  <a:gdLst/>
                  <a:ahLst/>
                  <a:cxnLst/>
                  <a:rect l="l" t="t" r="r" b="b"/>
                  <a:pathLst>
                    <a:path w="1605" h="1313" extrusionOk="0">
                      <a:moveTo>
                        <a:pt x="1604" y="0"/>
                      </a:moveTo>
                      <a:cubicBezTo>
                        <a:pt x="1240" y="146"/>
                        <a:pt x="875" y="292"/>
                        <a:pt x="584" y="583"/>
                      </a:cubicBezTo>
                      <a:cubicBezTo>
                        <a:pt x="365" y="729"/>
                        <a:pt x="146" y="1021"/>
                        <a:pt x="1" y="1312"/>
                      </a:cubicBezTo>
                      <a:cubicBezTo>
                        <a:pt x="219" y="1021"/>
                        <a:pt x="438" y="802"/>
                        <a:pt x="730" y="583"/>
                      </a:cubicBezTo>
                      <a:cubicBezTo>
                        <a:pt x="1021" y="365"/>
                        <a:pt x="1313" y="219"/>
                        <a:pt x="1604" y="0"/>
                      </a:cubicBezTo>
                      <a:close/>
                    </a:path>
                  </a:pathLst>
                </a:custGeom>
                <a:solidFill>
                  <a:srgbClr val="FFFFFF">
                    <a:alpha val="904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5" name="Google Shape;985;p20"/>
                <p:cNvSpPr/>
                <p:nvPr/>
              </p:nvSpPr>
              <p:spPr>
                <a:xfrm>
                  <a:off x="2459600" y="1650150"/>
                  <a:ext cx="187725" cy="51075"/>
                </a:xfrm>
                <a:custGeom>
                  <a:avLst/>
                  <a:gdLst/>
                  <a:ahLst/>
                  <a:cxnLst/>
                  <a:rect l="l" t="t" r="r" b="b"/>
                  <a:pathLst>
                    <a:path w="7509" h="2043" extrusionOk="0">
                      <a:moveTo>
                        <a:pt x="2187" y="1"/>
                      </a:moveTo>
                      <a:cubicBezTo>
                        <a:pt x="1823" y="74"/>
                        <a:pt x="1386" y="74"/>
                        <a:pt x="1021" y="147"/>
                      </a:cubicBezTo>
                      <a:cubicBezTo>
                        <a:pt x="729" y="220"/>
                        <a:pt x="365" y="293"/>
                        <a:pt x="1" y="438"/>
                      </a:cubicBezTo>
                      <a:cubicBezTo>
                        <a:pt x="729" y="220"/>
                        <a:pt x="1458" y="147"/>
                        <a:pt x="2187" y="147"/>
                      </a:cubicBezTo>
                      <a:cubicBezTo>
                        <a:pt x="2916" y="147"/>
                        <a:pt x="3572" y="220"/>
                        <a:pt x="4301" y="365"/>
                      </a:cubicBezTo>
                      <a:cubicBezTo>
                        <a:pt x="4957" y="511"/>
                        <a:pt x="5613" y="730"/>
                        <a:pt x="6197" y="1022"/>
                      </a:cubicBezTo>
                      <a:cubicBezTo>
                        <a:pt x="6488" y="1167"/>
                        <a:pt x="6780" y="1313"/>
                        <a:pt x="6998" y="1459"/>
                      </a:cubicBezTo>
                      <a:cubicBezTo>
                        <a:pt x="7217" y="1605"/>
                        <a:pt x="7363" y="1823"/>
                        <a:pt x="7509" y="2042"/>
                      </a:cubicBezTo>
                      <a:cubicBezTo>
                        <a:pt x="7436" y="1823"/>
                        <a:pt x="7290" y="1605"/>
                        <a:pt x="7071" y="1459"/>
                      </a:cubicBezTo>
                      <a:cubicBezTo>
                        <a:pt x="6853" y="1240"/>
                        <a:pt x="6561" y="1094"/>
                        <a:pt x="6342" y="949"/>
                      </a:cubicBezTo>
                      <a:cubicBezTo>
                        <a:pt x="5686" y="657"/>
                        <a:pt x="5030" y="365"/>
                        <a:pt x="4374" y="220"/>
                      </a:cubicBezTo>
                      <a:cubicBezTo>
                        <a:pt x="3645" y="74"/>
                        <a:pt x="2916" y="1"/>
                        <a:pt x="2187" y="1"/>
                      </a:cubicBezTo>
                      <a:close/>
                    </a:path>
                  </a:pathLst>
                </a:custGeom>
                <a:solidFill>
                  <a:srgbClr val="FFFFFF">
                    <a:alpha val="904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6" name="Google Shape;986;p20"/>
                <p:cNvSpPr/>
                <p:nvPr/>
              </p:nvSpPr>
              <p:spPr>
                <a:xfrm>
                  <a:off x="3502000" y="1803250"/>
                  <a:ext cx="145825" cy="63800"/>
                </a:xfrm>
                <a:custGeom>
                  <a:avLst/>
                  <a:gdLst/>
                  <a:ahLst/>
                  <a:cxnLst/>
                  <a:rect l="l" t="t" r="r" b="b"/>
                  <a:pathLst>
                    <a:path w="5833" h="2552" extrusionOk="0">
                      <a:moveTo>
                        <a:pt x="1" y="0"/>
                      </a:moveTo>
                      <a:cubicBezTo>
                        <a:pt x="74" y="510"/>
                        <a:pt x="365" y="1094"/>
                        <a:pt x="657" y="1531"/>
                      </a:cubicBezTo>
                      <a:cubicBezTo>
                        <a:pt x="875" y="1823"/>
                        <a:pt x="1167" y="2041"/>
                        <a:pt x="1459" y="2260"/>
                      </a:cubicBezTo>
                      <a:cubicBezTo>
                        <a:pt x="1604" y="2333"/>
                        <a:pt x="1823" y="2406"/>
                        <a:pt x="2042" y="2479"/>
                      </a:cubicBezTo>
                      <a:cubicBezTo>
                        <a:pt x="2260" y="2552"/>
                        <a:pt x="2479" y="2552"/>
                        <a:pt x="2698" y="2552"/>
                      </a:cubicBezTo>
                      <a:cubicBezTo>
                        <a:pt x="3135" y="2552"/>
                        <a:pt x="3573" y="2406"/>
                        <a:pt x="3937" y="2187"/>
                      </a:cubicBezTo>
                      <a:cubicBezTo>
                        <a:pt x="4229" y="1968"/>
                        <a:pt x="4520" y="1750"/>
                        <a:pt x="4739" y="1531"/>
                      </a:cubicBezTo>
                      <a:cubicBezTo>
                        <a:pt x="5176" y="1094"/>
                        <a:pt x="5541" y="583"/>
                        <a:pt x="5832" y="73"/>
                      </a:cubicBezTo>
                      <a:lnTo>
                        <a:pt x="5832" y="73"/>
                      </a:lnTo>
                      <a:cubicBezTo>
                        <a:pt x="5614" y="292"/>
                        <a:pt x="5468" y="510"/>
                        <a:pt x="5249" y="802"/>
                      </a:cubicBezTo>
                      <a:cubicBezTo>
                        <a:pt x="5030" y="1021"/>
                        <a:pt x="4812" y="1239"/>
                        <a:pt x="4593" y="1458"/>
                      </a:cubicBezTo>
                      <a:cubicBezTo>
                        <a:pt x="4374" y="1750"/>
                        <a:pt x="4083" y="1895"/>
                        <a:pt x="3791" y="2114"/>
                      </a:cubicBezTo>
                      <a:cubicBezTo>
                        <a:pt x="3427" y="2333"/>
                        <a:pt x="3062" y="2406"/>
                        <a:pt x="2698" y="2479"/>
                      </a:cubicBezTo>
                      <a:cubicBezTo>
                        <a:pt x="2260" y="2479"/>
                        <a:pt x="1896" y="2406"/>
                        <a:pt x="1531" y="2187"/>
                      </a:cubicBezTo>
                      <a:cubicBezTo>
                        <a:pt x="1313" y="1968"/>
                        <a:pt x="1021" y="1750"/>
                        <a:pt x="803" y="1531"/>
                      </a:cubicBezTo>
                      <a:cubicBezTo>
                        <a:pt x="657" y="1312"/>
                        <a:pt x="438" y="1021"/>
                        <a:pt x="292" y="802"/>
                      </a:cubicBezTo>
                      <a:cubicBezTo>
                        <a:pt x="219" y="510"/>
                        <a:pt x="74" y="219"/>
                        <a:pt x="1" y="0"/>
                      </a:cubicBezTo>
                      <a:close/>
                    </a:path>
                  </a:pathLst>
                </a:custGeom>
                <a:solidFill>
                  <a:srgbClr val="FFFFFF">
                    <a:alpha val="904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7" name="Google Shape;987;p20"/>
                <p:cNvSpPr/>
                <p:nvPr/>
              </p:nvSpPr>
              <p:spPr>
                <a:xfrm>
                  <a:off x="3660550" y="1555850"/>
                  <a:ext cx="213250" cy="167225"/>
                </a:xfrm>
                <a:custGeom>
                  <a:avLst/>
                  <a:gdLst/>
                  <a:ahLst/>
                  <a:cxnLst/>
                  <a:rect l="l" t="t" r="r" b="b"/>
                  <a:pathLst>
                    <a:path w="8530" h="6689" extrusionOk="0">
                      <a:moveTo>
                        <a:pt x="5112" y="1"/>
                      </a:moveTo>
                      <a:cubicBezTo>
                        <a:pt x="4903" y="1"/>
                        <a:pt x="4702" y="19"/>
                        <a:pt x="4520" y="55"/>
                      </a:cubicBezTo>
                      <a:cubicBezTo>
                        <a:pt x="4156" y="128"/>
                        <a:pt x="3791" y="274"/>
                        <a:pt x="3500" y="493"/>
                      </a:cubicBezTo>
                      <a:cubicBezTo>
                        <a:pt x="3208" y="638"/>
                        <a:pt x="2916" y="857"/>
                        <a:pt x="2698" y="1076"/>
                      </a:cubicBezTo>
                      <a:cubicBezTo>
                        <a:pt x="2260" y="1440"/>
                        <a:pt x="1896" y="1878"/>
                        <a:pt x="1604" y="2388"/>
                      </a:cubicBezTo>
                      <a:cubicBezTo>
                        <a:pt x="1313" y="2825"/>
                        <a:pt x="1094" y="3263"/>
                        <a:pt x="875" y="3773"/>
                      </a:cubicBezTo>
                      <a:cubicBezTo>
                        <a:pt x="511" y="4721"/>
                        <a:pt x="146" y="5668"/>
                        <a:pt x="1" y="6689"/>
                      </a:cubicBezTo>
                      <a:cubicBezTo>
                        <a:pt x="146" y="6179"/>
                        <a:pt x="292" y="5668"/>
                        <a:pt x="438" y="5231"/>
                      </a:cubicBezTo>
                      <a:cubicBezTo>
                        <a:pt x="584" y="4721"/>
                        <a:pt x="802" y="4283"/>
                        <a:pt x="1021" y="3773"/>
                      </a:cubicBezTo>
                      <a:cubicBezTo>
                        <a:pt x="1240" y="3336"/>
                        <a:pt x="1458" y="2825"/>
                        <a:pt x="1750" y="2388"/>
                      </a:cubicBezTo>
                      <a:cubicBezTo>
                        <a:pt x="2042" y="1951"/>
                        <a:pt x="2406" y="1513"/>
                        <a:pt x="2844" y="1076"/>
                      </a:cubicBezTo>
                      <a:cubicBezTo>
                        <a:pt x="3062" y="857"/>
                        <a:pt x="3281" y="711"/>
                        <a:pt x="3572" y="566"/>
                      </a:cubicBezTo>
                      <a:cubicBezTo>
                        <a:pt x="3864" y="347"/>
                        <a:pt x="4156" y="201"/>
                        <a:pt x="4520" y="128"/>
                      </a:cubicBezTo>
                      <a:cubicBezTo>
                        <a:pt x="4702" y="92"/>
                        <a:pt x="4903" y="74"/>
                        <a:pt x="5103" y="74"/>
                      </a:cubicBezTo>
                      <a:cubicBezTo>
                        <a:pt x="5304" y="74"/>
                        <a:pt x="5504" y="92"/>
                        <a:pt x="5686" y="128"/>
                      </a:cubicBezTo>
                      <a:cubicBezTo>
                        <a:pt x="6051" y="201"/>
                        <a:pt x="6342" y="347"/>
                        <a:pt x="6634" y="493"/>
                      </a:cubicBezTo>
                      <a:cubicBezTo>
                        <a:pt x="7217" y="784"/>
                        <a:pt x="7655" y="1222"/>
                        <a:pt x="8019" y="1732"/>
                      </a:cubicBezTo>
                      <a:cubicBezTo>
                        <a:pt x="8238" y="2169"/>
                        <a:pt x="8456" y="2680"/>
                        <a:pt x="8529" y="3190"/>
                      </a:cubicBezTo>
                      <a:cubicBezTo>
                        <a:pt x="8529" y="2680"/>
                        <a:pt x="8311" y="2169"/>
                        <a:pt x="8092" y="1732"/>
                      </a:cubicBezTo>
                      <a:cubicBezTo>
                        <a:pt x="7800" y="1222"/>
                        <a:pt x="7363" y="784"/>
                        <a:pt x="6780" y="493"/>
                      </a:cubicBezTo>
                      <a:cubicBezTo>
                        <a:pt x="6488" y="274"/>
                        <a:pt x="6124" y="128"/>
                        <a:pt x="5759" y="55"/>
                      </a:cubicBezTo>
                      <a:cubicBezTo>
                        <a:pt x="5541" y="19"/>
                        <a:pt x="5322" y="1"/>
                        <a:pt x="5112" y="1"/>
                      </a:cubicBezTo>
                      <a:close/>
                    </a:path>
                  </a:pathLst>
                </a:custGeom>
                <a:solidFill>
                  <a:srgbClr val="FFFFFF">
                    <a:alpha val="904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8" name="Google Shape;988;p20"/>
                <p:cNvSpPr/>
                <p:nvPr/>
              </p:nvSpPr>
              <p:spPr>
                <a:xfrm>
                  <a:off x="4048725" y="1586825"/>
                  <a:ext cx="102075" cy="25100"/>
                </a:xfrm>
                <a:custGeom>
                  <a:avLst/>
                  <a:gdLst/>
                  <a:ahLst/>
                  <a:cxnLst/>
                  <a:rect l="l" t="t" r="r" b="b"/>
                  <a:pathLst>
                    <a:path w="4083" h="1004" extrusionOk="0">
                      <a:moveTo>
                        <a:pt x="1686" y="1"/>
                      </a:moveTo>
                      <a:cubicBezTo>
                        <a:pt x="1476" y="1"/>
                        <a:pt x="1276" y="19"/>
                        <a:pt x="1094" y="56"/>
                      </a:cubicBezTo>
                      <a:cubicBezTo>
                        <a:pt x="729" y="56"/>
                        <a:pt x="365" y="201"/>
                        <a:pt x="0" y="347"/>
                      </a:cubicBezTo>
                      <a:cubicBezTo>
                        <a:pt x="365" y="201"/>
                        <a:pt x="729" y="128"/>
                        <a:pt x="1094" y="128"/>
                      </a:cubicBezTo>
                      <a:cubicBezTo>
                        <a:pt x="1200" y="107"/>
                        <a:pt x="1313" y="98"/>
                        <a:pt x="1429" y="98"/>
                      </a:cubicBezTo>
                      <a:cubicBezTo>
                        <a:pt x="1708" y="98"/>
                        <a:pt x="2002" y="150"/>
                        <a:pt x="2260" y="201"/>
                      </a:cubicBezTo>
                      <a:cubicBezTo>
                        <a:pt x="2552" y="274"/>
                        <a:pt x="2916" y="347"/>
                        <a:pt x="3281" y="493"/>
                      </a:cubicBezTo>
                      <a:cubicBezTo>
                        <a:pt x="3572" y="639"/>
                        <a:pt x="3791" y="784"/>
                        <a:pt x="4082" y="1003"/>
                      </a:cubicBezTo>
                      <a:cubicBezTo>
                        <a:pt x="3864" y="784"/>
                        <a:pt x="3645" y="566"/>
                        <a:pt x="3353" y="420"/>
                      </a:cubicBezTo>
                      <a:cubicBezTo>
                        <a:pt x="2989" y="274"/>
                        <a:pt x="2697" y="128"/>
                        <a:pt x="2333" y="56"/>
                      </a:cubicBezTo>
                      <a:cubicBezTo>
                        <a:pt x="2114" y="19"/>
                        <a:pt x="1896" y="1"/>
                        <a:pt x="1686" y="1"/>
                      </a:cubicBezTo>
                      <a:close/>
                    </a:path>
                  </a:pathLst>
                </a:custGeom>
                <a:solidFill>
                  <a:srgbClr val="FFFFFF">
                    <a:alpha val="904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9" name="Google Shape;989;p20"/>
                <p:cNvSpPr/>
                <p:nvPr/>
              </p:nvSpPr>
              <p:spPr>
                <a:xfrm>
                  <a:off x="3997700" y="1604600"/>
                  <a:ext cx="36475" cy="65625"/>
                </a:xfrm>
                <a:custGeom>
                  <a:avLst/>
                  <a:gdLst/>
                  <a:ahLst/>
                  <a:cxnLst/>
                  <a:rect l="l" t="t" r="r" b="b"/>
                  <a:pathLst>
                    <a:path w="1459" h="2625" extrusionOk="0">
                      <a:moveTo>
                        <a:pt x="1458" y="1"/>
                      </a:moveTo>
                      <a:cubicBezTo>
                        <a:pt x="1167" y="146"/>
                        <a:pt x="875" y="292"/>
                        <a:pt x="729" y="584"/>
                      </a:cubicBezTo>
                      <a:cubicBezTo>
                        <a:pt x="511" y="730"/>
                        <a:pt x="365" y="948"/>
                        <a:pt x="292" y="1240"/>
                      </a:cubicBezTo>
                      <a:cubicBezTo>
                        <a:pt x="73" y="1677"/>
                        <a:pt x="0" y="2115"/>
                        <a:pt x="73" y="2625"/>
                      </a:cubicBezTo>
                      <a:cubicBezTo>
                        <a:pt x="146" y="2187"/>
                        <a:pt x="292" y="1677"/>
                        <a:pt x="511" y="1240"/>
                      </a:cubicBezTo>
                      <a:cubicBezTo>
                        <a:pt x="583" y="1021"/>
                        <a:pt x="729" y="802"/>
                        <a:pt x="875" y="584"/>
                      </a:cubicBezTo>
                      <a:cubicBezTo>
                        <a:pt x="1021" y="365"/>
                        <a:pt x="1239" y="146"/>
                        <a:pt x="1458" y="1"/>
                      </a:cubicBezTo>
                      <a:close/>
                    </a:path>
                  </a:pathLst>
                </a:custGeom>
                <a:solidFill>
                  <a:srgbClr val="FFFFFF">
                    <a:alpha val="839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0" name="Google Shape;990;p20"/>
                <p:cNvSpPr/>
                <p:nvPr/>
              </p:nvSpPr>
              <p:spPr>
                <a:xfrm>
                  <a:off x="4427775" y="1569975"/>
                  <a:ext cx="9150" cy="10950"/>
                </a:xfrm>
                <a:custGeom>
                  <a:avLst/>
                  <a:gdLst/>
                  <a:ahLst/>
                  <a:cxnLst/>
                  <a:rect l="l" t="t" r="r" b="b"/>
                  <a:pathLst>
                    <a:path w="366" h="438" extrusionOk="0">
                      <a:moveTo>
                        <a:pt x="365" y="1"/>
                      </a:moveTo>
                      <a:cubicBezTo>
                        <a:pt x="146" y="73"/>
                        <a:pt x="1" y="219"/>
                        <a:pt x="1" y="438"/>
                      </a:cubicBezTo>
                      <a:lnTo>
                        <a:pt x="146" y="219"/>
                      </a:lnTo>
                      <a:cubicBezTo>
                        <a:pt x="219" y="146"/>
                        <a:pt x="292" y="73"/>
                        <a:pt x="365" y="1"/>
                      </a:cubicBezTo>
                      <a:close/>
                    </a:path>
                  </a:pathLst>
                </a:custGeom>
                <a:solidFill>
                  <a:srgbClr val="FFFFFF">
                    <a:alpha val="904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1" name="Google Shape;991;p20"/>
                <p:cNvSpPr/>
                <p:nvPr/>
              </p:nvSpPr>
              <p:spPr>
                <a:xfrm>
                  <a:off x="4238250" y="1586825"/>
                  <a:ext cx="85675" cy="26925"/>
                </a:xfrm>
                <a:custGeom>
                  <a:avLst/>
                  <a:gdLst/>
                  <a:ahLst/>
                  <a:cxnLst/>
                  <a:rect l="l" t="t" r="r" b="b"/>
                  <a:pathLst>
                    <a:path w="3427" h="1077" extrusionOk="0">
                      <a:moveTo>
                        <a:pt x="1932" y="1"/>
                      </a:moveTo>
                      <a:cubicBezTo>
                        <a:pt x="1750" y="1"/>
                        <a:pt x="1568" y="19"/>
                        <a:pt x="1385" y="56"/>
                      </a:cubicBezTo>
                      <a:cubicBezTo>
                        <a:pt x="1094" y="128"/>
                        <a:pt x="802" y="274"/>
                        <a:pt x="584" y="493"/>
                      </a:cubicBezTo>
                      <a:lnTo>
                        <a:pt x="292" y="784"/>
                      </a:lnTo>
                      <a:cubicBezTo>
                        <a:pt x="219" y="857"/>
                        <a:pt x="73" y="1003"/>
                        <a:pt x="0" y="1076"/>
                      </a:cubicBezTo>
                      <a:cubicBezTo>
                        <a:pt x="292" y="930"/>
                        <a:pt x="511" y="784"/>
                        <a:pt x="729" y="566"/>
                      </a:cubicBezTo>
                      <a:cubicBezTo>
                        <a:pt x="948" y="420"/>
                        <a:pt x="1240" y="274"/>
                        <a:pt x="1531" y="201"/>
                      </a:cubicBezTo>
                      <a:cubicBezTo>
                        <a:pt x="1823" y="128"/>
                        <a:pt x="2187" y="128"/>
                        <a:pt x="2479" y="128"/>
                      </a:cubicBezTo>
                      <a:cubicBezTo>
                        <a:pt x="2843" y="201"/>
                        <a:pt x="3135" y="274"/>
                        <a:pt x="3427" y="420"/>
                      </a:cubicBezTo>
                      <a:cubicBezTo>
                        <a:pt x="3135" y="201"/>
                        <a:pt x="2843" y="128"/>
                        <a:pt x="2479" y="56"/>
                      </a:cubicBezTo>
                      <a:cubicBezTo>
                        <a:pt x="2297" y="19"/>
                        <a:pt x="2114" y="1"/>
                        <a:pt x="1932" y="1"/>
                      </a:cubicBezTo>
                      <a:close/>
                    </a:path>
                  </a:pathLst>
                </a:custGeom>
                <a:solidFill>
                  <a:srgbClr val="FFFFFF">
                    <a:alpha val="904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2" name="Google Shape;992;p20"/>
                <p:cNvSpPr/>
                <p:nvPr/>
              </p:nvSpPr>
              <p:spPr>
                <a:xfrm>
                  <a:off x="4438700" y="1546275"/>
                  <a:ext cx="153125" cy="83875"/>
                </a:xfrm>
                <a:custGeom>
                  <a:avLst/>
                  <a:gdLst/>
                  <a:ahLst/>
                  <a:cxnLst/>
                  <a:rect l="l" t="t" r="r" b="b"/>
                  <a:pathLst>
                    <a:path w="6125" h="3355" extrusionOk="0">
                      <a:moveTo>
                        <a:pt x="2042" y="1"/>
                      </a:moveTo>
                      <a:cubicBezTo>
                        <a:pt x="1313" y="74"/>
                        <a:pt x="584" y="293"/>
                        <a:pt x="1" y="730"/>
                      </a:cubicBezTo>
                      <a:cubicBezTo>
                        <a:pt x="293" y="584"/>
                        <a:pt x="584" y="365"/>
                        <a:pt x="949" y="293"/>
                      </a:cubicBezTo>
                      <a:cubicBezTo>
                        <a:pt x="1313" y="147"/>
                        <a:pt x="1678" y="74"/>
                        <a:pt x="2115" y="74"/>
                      </a:cubicBezTo>
                      <a:cubicBezTo>
                        <a:pt x="2844" y="74"/>
                        <a:pt x="3573" y="293"/>
                        <a:pt x="4229" y="657"/>
                      </a:cubicBezTo>
                      <a:cubicBezTo>
                        <a:pt x="4812" y="949"/>
                        <a:pt x="5249" y="1386"/>
                        <a:pt x="5614" y="1896"/>
                      </a:cubicBezTo>
                      <a:cubicBezTo>
                        <a:pt x="5833" y="2334"/>
                        <a:pt x="6051" y="2844"/>
                        <a:pt x="6124" y="3354"/>
                      </a:cubicBezTo>
                      <a:cubicBezTo>
                        <a:pt x="6124" y="2771"/>
                        <a:pt x="5978" y="2261"/>
                        <a:pt x="5687" y="1823"/>
                      </a:cubicBezTo>
                      <a:cubicBezTo>
                        <a:pt x="5395" y="1313"/>
                        <a:pt x="4885" y="876"/>
                        <a:pt x="4375" y="584"/>
                      </a:cubicBezTo>
                      <a:cubicBezTo>
                        <a:pt x="4010" y="365"/>
                        <a:pt x="3646" y="220"/>
                        <a:pt x="3281" y="147"/>
                      </a:cubicBezTo>
                      <a:cubicBezTo>
                        <a:pt x="2844" y="74"/>
                        <a:pt x="2479" y="1"/>
                        <a:pt x="2042" y="1"/>
                      </a:cubicBezTo>
                      <a:close/>
                    </a:path>
                  </a:pathLst>
                </a:custGeom>
                <a:solidFill>
                  <a:srgbClr val="FFFFFF">
                    <a:alpha val="904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3" name="Google Shape;993;p20"/>
                <p:cNvSpPr/>
                <p:nvPr/>
              </p:nvSpPr>
              <p:spPr>
                <a:xfrm>
                  <a:off x="4400450" y="1610075"/>
                  <a:ext cx="12775" cy="16425"/>
                </a:xfrm>
                <a:custGeom>
                  <a:avLst/>
                  <a:gdLst/>
                  <a:ahLst/>
                  <a:cxnLst/>
                  <a:rect l="l" t="t" r="r" b="b"/>
                  <a:pathLst>
                    <a:path w="511" h="657" extrusionOk="0">
                      <a:moveTo>
                        <a:pt x="510" y="0"/>
                      </a:moveTo>
                      <a:cubicBezTo>
                        <a:pt x="437" y="73"/>
                        <a:pt x="365" y="219"/>
                        <a:pt x="292" y="292"/>
                      </a:cubicBezTo>
                      <a:cubicBezTo>
                        <a:pt x="219" y="365"/>
                        <a:pt x="146" y="511"/>
                        <a:pt x="0" y="583"/>
                      </a:cubicBezTo>
                      <a:lnTo>
                        <a:pt x="0" y="656"/>
                      </a:lnTo>
                      <a:lnTo>
                        <a:pt x="146" y="656"/>
                      </a:lnTo>
                      <a:cubicBezTo>
                        <a:pt x="292" y="583"/>
                        <a:pt x="365" y="438"/>
                        <a:pt x="437" y="365"/>
                      </a:cubicBezTo>
                      <a:cubicBezTo>
                        <a:pt x="437" y="219"/>
                        <a:pt x="510" y="73"/>
                        <a:pt x="510" y="0"/>
                      </a:cubicBezTo>
                      <a:close/>
                    </a:path>
                  </a:pathLst>
                </a:custGeom>
                <a:solidFill>
                  <a:srgbClr val="FFFFFF">
                    <a:alpha val="904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4" name="Google Shape;994;p20"/>
                <p:cNvSpPr/>
                <p:nvPr/>
              </p:nvSpPr>
              <p:spPr>
                <a:xfrm>
                  <a:off x="2645475" y="1992775"/>
                  <a:ext cx="90100" cy="100475"/>
                </a:xfrm>
                <a:custGeom>
                  <a:avLst/>
                  <a:gdLst/>
                  <a:ahLst/>
                  <a:cxnLst/>
                  <a:rect l="l" t="t" r="r" b="b"/>
                  <a:pathLst>
                    <a:path w="3604" h="4019" extrusionOk="0">
                      <a:moveTo>
                        <a:pt x="220" y="0"/>
                      </a:moveTo>
                      <a:cubicBezTo>
                        <a:pt x="1" y="875"/>
                        <a:pt x="147" y="1896"/>
                        <a:pt x="657" y="2697"/>
                      </a:cubicBezTo>
                      <a:cubicBezTo>
                        <a:pt x="1250" y="3735"/>
                        <a:pt x="2087" y="4019"/>
                        <a:pt x="2681" y="4019"/>
                      </a:cubicBezTo>
                      <a:cubicBezTo>
                        <a:pt x="3256" y="4019"/>
                        <a:pt x="3604" y="3753"/>
                        <a:pt x="3281" y="3645"/>
                      </a:cubicBezTo>
                      <a:cubicBezTo>
                        <a:pt x="730" y="2624"/>
                        <a:pt x="220" y="583"/>
                        <a:pt x="220" y="0"/>
                      </a:cubicBezTo>
                      <a:close/>
                    </a:path>
                  </a:pathLst>
                </a:custGeom>
                <a:solidFill>
                  <a:srgbClr val="FFFFFF">
                    <a:alpha val="904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5" name="Google Shape;995;p20"/>
                <p:cNvSpPr/>
                <p:nvPr/>
              </p:nvSpPr>
              <p:spPr>
                <a:xfrm>
                  <a:off x="3886000" y="1678175"/>
                  <a:ext cx="72375" cy="50850"/>
                </a:xfrm>
                <a:custGeom>
                  <a:avLst/>
                  <a:gdLst/>
                  <a:ahLst/>
                  <a:cxnLst/>
                  <a:rect l="l" t="t" r="r" b="b"/>
                  <a:pathLst>
                    <a:path w="2895" h="2034" extrusionOk="0">
                      <a:moveTo>
                        <a:pt x="23" y="0"/>
                      </a:moveTo>
                      <a:cubicBezTo>
                        <a:pt x="1" y="0"/>
                        <a:pt x="51" y="176"/>
                        <a:pt x="313" y="775"/>
                      </a:cubicBezTo>
                      <a:cubicBezTo>
                        <a:pt x="804" y="1757"/>
                        <a:pt x="1427" y="2034"/>
                        <a:pt x="1912" y="2034"/>
                      </a:cubicBezTo>
                      <a:cubicBezTo>
                        <a:pt x="2507" y="2034"/>
                        <a:pt x="2894" y="1617"/>
                        <a:pt x="2573" y="1577"/>
                      </a:cubicBezTo>
                      <a:cubicBezTo>
                        <a:pt x="1625" y="1504"/>
                        <a:pt x="751" y="994"/>
                        <a:pt x="167" y="265"/>
                      </a:cubicBezTo>
                      <a:cubicBezTo>
                        <a:pt x="132" y="159"/>
                        <a:pt x="45" y="0"/>
                        <a:pt x="23" y="0"/>
                      </a:cubicBezTo>
                      <a:close/>
                    </a:path>
                  </a:pathLst>
                </a:custGeom>
                <a:solidFill>
                  <a:srgbClr val="FFFFFF">
                    <a:alpha val="904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6" name="Google Shape;996;p20"/>
                <p:cNvSpPr/>
                <p:nvPr/>
              </p:nvSpPr>
              <p:spPr>
                <a:xfrm>
                  <a:off x="4343950" y="1618275"/>
                  <a:ext cx="44350" cy="18525"/>
                </a:xfrm>
                <a:custGeom>
                  <a:avLst/>
                  <a:gdLst/>
                  <a:ahLst/>
                  <a:cxnLst/>
                  <a:rect l="l" t="t" r="r" b="b"/>
                  <a:pathLst>
                    <a:path w="1774" h="741" extrusionOk="0">
                      <a:moveTo>
                        <a:pt x="9" y="0"/>
                      </a:moveTo>
                      <a:cubicBezTo>
                        <a:pt x="0" y="0"/>
                        <a:pt x="73" y="73"/>
                        <a:pt x="365" y="328"/>
                      </a:cubicBezTo>
                      <a:cubicBezTo>
                        <a:pt x="757" y="642"/>
                        <a:pt x="1065" y="740"/>
                        <a:pt x="1285" y="740"/>
                      </a:cubicBezTo>
                      <a:cubicBezTo>
                        <a:pt x="1651" y="740"/>
                        <a:pt x="1774" y="469"/>
                        <a:pt x="1639" y="469"/>
                      </a:cubicBezTo>
                      <a:cubicBezTo>
                        <a:pt x="1629" y="469"/>
                        <a:pt x="1617" y="471"/>
                        <a:pt x="1604" y="474"/>
                      </a:cubicBezTo>
                      <a:cubicBezTo>
                        <a:pt x="1094" y="474"/>
                        <a:pt x="584" y="401"/>
                        <a:pt x="146" y="110"/>
                      </a:cubicBezTo>
                      <a:cubicBezTo>
                        <a:pt x="110" y="73"/>
                        <a:pt x="19" y="0"/>
                        <a:pt x="9" y="0"/>
                      </a:cubicBezTo>
                      <a:close/>
                    </a:path>
                  </a:pathLst>
                </a:custGeom>
                <a:solidFill>
                  <a:srgbClr val="FFFFFF">
                    <a:alpha val="904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7" name="Google Shape;997;p20"/>
                <p:cNvSpPr/>
                <p:nvPr/>
              </p:nvSpPr>
              <p:spPr>
                <a:xfrm>
                  <a:off x="3972175" y="1692075"/>
                  <a:ext cx="21900" cy="18250"/>
                </a:xfrm>
                <a:custGeom>
                  <a:avLst/>
                  <a:gdLst/>
                  <a:ahLst/>
                  <a:cxnLst/>
                  <a:rect l="l" t="t" r="r" b="b"/>
                  <a:pathLst>
                    <a:path w="876" h="730" extrusionOk="0">
                      <a:moveTo>
                        <a:pt x="657" y="1"/>
                      </a:moveTo>
                      <a:cubicBezTo>
                        <a:pt x="438" y="1"/>
                        <a:pt x="219" y="73"/>
                        <a:pt x="146" y="292"/>
                      </a:cubicBezTo>
                      <a:cubicBezTo>
                        <a:pt x="1" y="511"/>
                        <a:pt x="1" y="657"/>
                        <a:pt x="219" y="730"/>
                      </a:cubicBezTo>
                      <a:cubicBezTo>
                        <a:pt x="438" y="730"/>
                        <a:pt x="584" y="584"/>
                        <a:pt x="730" y="438"/>
                      </a:cubicBezTo>
                      <a:cubicBezTo>
                        <a:pt x="875" y="219"/>
                        <a:pt x="803" y="1"/>
                        <a:pt x="657" y="1"/>
                      </a:cubicBezTo>
                      <a:close/>
                    </a:path>
                  </a:pathLst>
                </a:custGeom>
                <a:solidFill>
                  <a:srgbClr val="FFFFFF">
                    <a:alpha val="904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8" name="Google Shape;998;p20"/>
                <p:cNvSpPr/>
                <p:nvPr/>
              </p:nvSpPr>
              <p:spPr>
                <a:xfrm>
                  <a:off x="2729599" y="2034976"/>
                  <a:ext cx="36430" cy="39201"/>
                </a:xfrm>
                <a:custGeom>
                  <a:avLst/>
                  <a:gdLst/>
                  <a:ahLst/>
                  <a:cxnLst/>
                  <a:rect l="l" t="t" r="r" b="b"/>
                  <a:pathLst>
                    <a:path w="949" h="1021" extrusionOk="0">
                      <a:moveTo>
                        <a:pt x="438" y="0"/>
                      </a:moveTo>
                      <a:cubicBezTo>
                        <a:pt x="219" y="0"/>
                        <a:pt x="1" y="219"/>
                        <a:pt x="74" y="510"/>
                      </a:cubicBezTo>
                      <a:cubicBezTo>
                        <a:pt x="74" y="802"/>
                        <a:pt x="292" y="1021"/>
                        <a:pt x="511" y="1021"/>
                      </a:cubicBezTo>
                      <a:cubicBezTo>
                        <a:pt x="803" y="948"/>
                        <a:pt x="948" y="729"/>
                        <a:pt x="948" y="510"/>
                      </a:cubicBezTo>
                      <a:cubicBezTo>
                        <a:pt x="948" y="219"/>
                        <a:pt x="730" y="0"/>
                        <a:pt x="438" y="0"/>
                      </a:cubicBezTo>
                      <a:close/>
                    </a:path>
                  </a:pathLst>
                </a:custGeom>
                <a:solidFill>
                  <a:srgbClr val="FFFFFF">
                    <a:alpha val="839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9" name="Google Shape;999;p20"/>
                <p:cNvSpPr/>
                <p:nvPr/>
              </p:nvSpPr>
              <p:spPr>
                <a:xfrm>
                  <a:off x="4607225" y="1738300"/>
                  <a:ext cx="15575" cy="46750"/>
                </a:xfrm>
                <a:custGeom>
                  <a:avLst/>
                  <a:gdLst/>
                  <a:ahLst/>
                  <a:cxnLst/>
                  <a:rect l="l" t="t" r="r" b="b"/>
                  <a:pathLst>
                    <a:path w="623" h="1870" extrusionOk="0">
                      <a:moveTo>
                        <a:pt x="13" y="1"/>
                      </a:moveTo>
                      <a:cubicBezTo>
                        <a:pt x="1" y="1"/>
                        <a:pt x="35" y="177"/>
                        <a:pt x="185" y="776"/>
                      </a:cubicBezTo>
                      <a:cubicBezTo>
                        <a:pt x="185" y="1140"/>
                        <a:pt x="331" y="1578"/>
                        <a:pt x="622" y="1869"/>
                      </a:cubicBezTo>
                      <a:lnTo>
                        <a:pt x="622" y="1140"/>
                      </a:lnTo>
                      <a:cubicBezTo>
                        <a:pt x="331" y="922"/>
                        <a:pt x="185" y="630"/>
                        <a:pt x="112" y="266"/>
                      </a:cubicBezTo>
                      <a:cubicBezTo>
                        <a:pt x="77" y="159"/>
                        <a:pt x="24" y="1"/>
                        <a:pt x="13" y="1"/>
                      </a:cubicBezTo>
                      <a:close/>
                    </a:path>
                  </a:pathLst>
                </a:custGeom>
                <a:solidFill>
                  <a:srgbClr val="FFFFFF">
                    <a:alpha val="904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00" name="Google Shape;1000;p20"/>
                <p:cNvSpPr/>
                <p:nvPr/>
              </p:nvSpPr>
              <p:spPr>
                <a:xfrm>
                  <a:off x="2344800" y="1766800"/>
                  <a:ext cx="26825" cy="25400"/>
                </a:xfrm>
                <a:custGeom>
                  <a:avLst/>
                  <a:gdLst/>
                  <a:ahLst/>
                  <a:cxnLst/>
                  <a:rect l="l" t="t" r="r" b="b"/>
                  <a:pathLst>
                    <a:path w="1073" h="1016" extrusionOk="0">
                      <a:moveTo>
                        <a:pt x="0" y="0"/>
                      </a:moveTo>
                      <a:lnTo>
                        <a:pt x="0" y="729"/>
                      </a:lnTo>
                      <a:cubicBezTo>
                        <a:pt x="164" y="940"/>
                        <a:pt x="344" y="1016"/>
                        <a:pt x="502" y="1016"/>
                      </a:cubicBezTo>
                      <a:cubicBezTo>
                        <a:pt x="835" y="1016"/>
                        <a:pt x="1073" y="682"/>
                        <a:pt x="875" y="583"/>
                      </a:cubicBezTo>
                      <a:cubicBezTo>
                        <a:pt x="510" y="511"/>
                        <a:pt x="219" y="292"/>
                        <a:pt x="0" y="0"/>
                      </a:cubicBezTo>
                      <a:close/>
                    </a:path>
                  </a:pathLst>
                </a:custGeom>
                <a:solidFill>
                  <a:srgbClr val="FFFFFF">
                    <a:alpha val="904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001" name="Google Shape;1001;p20"/>
              <p:cNvSpPr/>
              <p:nvPr/>
            </p:nvSpPr>
            <p:spPr>
              <a:xfrm>
                <a:off x="1277175" y="3058024"/>
                <a:ext cx="680525" cy="1754500"/>
              </a:xfrm>
              <a:custGeom>
                <a:avLst/>
                <a:gdLst/>
                <a:ahLst/>
                <a:cxnLst/>
                <a:rect l="l" t="t" r="r" b="b"/>
                <a:pathLst>
                  <a:path w="27221" h="70180" extrusionOk="0">
                    <a:moveTo>
                      <a:pt x="130" y="68655"/>
                    </a:moveTo>
                    <a:cubicBezTo>
                      <a:pt x="733" y="68607"/>
                      <a:pt x="3719" y="69417"/>
                      <a:pt x="5941" y="69226"/>
                    </a:cubicBezTo>
                    <a:cubicBezTo>
                      <a:pt x="8164" y="69036"/>
                      <a:pt x="11402" y="69179"/>
                      <a:pt x="13465" y="67512"/>
                    </a:cubicBezTo>
                    <a:cubicBezTo>
                      <a:pt x="15529" y="65845"/>
                      <a:pt x="17655" y="63464"/>
                      <a:pt x="18322" y="59225"/>
                    </a:cubicBezTo>
                    <a:cubicBezTo>
                      <a:pt x="18989" y="54987"/>
                      <a:pt x="18117" y="47939"/>
                      <a:pt x="17466" y="42081"/>
                    </a:cubicBezTo>
                    <a:cubicBezTo>
                      <a:pt x="16815" y="36223"/>
                      <a:pt x="14783" y="29492"/>
                      <a:pt x="14418" y="24078"/>
                    </a:cubicBezTo>
                    <a:cubicBezTo>
                      <a:pt x="14053" y="18665"/>
                      <a:pt x="14069" y="13410"/>
                      <a:pt x="15275" y="9600"/>
                    </a:cubicBezTo>
                    <a:cubicBezTo>
                      <a:pt x="16482" y="5790"/>
                      <a:pt x="19669" y="2778"/>
                      <a:pt x="21657" y="1218"/>
                    </a:cubicBezTo>
                    <a:cubicBezTo>
                      <a:pt x="23645" y="-342"/>
                      <a:pt x="26943" y="-73"/>
                      <a:pt x="27205" y="241"/>
                    </a:cubicBezTo>
                    <a:cubicBezTo>
                      <a:pt x="27467" y="555"/>
                      <a:pt x="24533" y="1780"/>
                      <a:pt x="23227" y="3102"/>
                    </a:cubicBezTo>
                    <a:cubicBezTo>
                      <a:pt x="21921" y="4424"/>
                      <a:pt x="20299" y="6168"/>
                      <a:pt x="19370" y="8172"/>
                    </a:cubicBezTo>
                    <a:cubicBezTo>
                      <a:pt x="18442" y="10176"/>
                      <a:pt x="17926" y="12173"/>
                      <a:pt x="17656" y="15125"/>
                    </a:cubicBezTo>
                    <a:cubicBezTo>
                      <a:pt x="17386" y="18078"/>
                      <a:pt x="17402" y="22109"/>
                      <a:pt x="17751" y="25887"/>
                    </a:cubicBezTo>
                    <a:cubicBezTo>
                      <a:pt x="18100" y="29665"/>
                      <a:pt x="19116" y="34063"/>
                      <a:pt x="19751" y="37794"/>
                    </a:cubicBezTo>
                    <a:cubicBezTo>
                      <a:pt x="20386" y="41525"/>
                      <a:pt x="21131" y="45033"/>
                      <a:pt x="21560" y="48271"/>
                    </a:cubicBezTo>
                    <a:cubicBezTo>
                      <a:pt x="21989" y="51510"/>
                      <a:pt x="22467" y="54733"/>
                      <a:pt x="22324" y="57225"/>
                    </a:cubicBezTo>
                    <a:cubicBezTo>
                      <a:pt x="22181" y="59718"/>
                      <a:pt x="21482" y="61591"/>
                      <a:pt x="20704" y="63226"/>
                    </a:cubicBezTo>
                    <a:cubicBezTo>
                      <a:pt x="19926" y="64861"/>
                      <a:pt x="18974" y="66020"/>
                      <a:pt x="17656" y="67036"/>
                    </a:cubicBezTo>
                    <a:cubicBezTo>
                      <a:pt x="16339" y="68052"/>
                      <a:pt x="14561" y="68797"/>
                      <a:pt x="12799" y="69321"/>
                    </a:cubicBezTo>
                    <a:cubicBezTo>
                      <a:pt x="11037" y="69845"/>
                      <a:pt x="8830" y="70147"/>
                      <a:pt x="7084" y="70179"/>
                    </a:cubicBezTo>
                    <a:cubicBezTo>
                      <a:pt x="5338" y="70211"/>
                      <a:pt x="3480" y="69767"/>
                      <a:pt x="2321" y="69513"/>
                    </a:cubicBezTo>
                    <a:cubicBezTo>
                      <a:pt x="1162" y="69259"/>
                      <a:pt x="-473" y="68703"/>
                      <a:pt x="130" y="68655"/>
                    </a:cubicBezTo>
                    <a:close/>
                  </a:path>
                </a:pathLst>
              </a:custGeom>
              <a:solidFill>
                <a:srgbClr val="2E2D2D">
                  <a:alpha val="16069"/>
                </a:srgbClr>
              </a:solidFill>
              <a:ln>
                <a:noFill/>
              </a:ln>
            </p:spPr>
          </p:sp>
        </p:grpSp>
        <p:sp>
          <p:nvSpPr>
            <p:cNvPr id="1002" name="Google Shape;1002;p20"/>
            <p:cNvSpPr/>
            <p:nvPr/>
          </p:nvSpPr>
          <p:spPr>
            <a:xfrm>
              <a:off x="5509852" y="643327"/>
              <a:ext cx="1305225" cy="586500"/>
            </a:xfrm>
            <a:custGeom>
              <a:avLst/>
              <a:gdLst/>
              <a:ahLst/>
              <a:cxnLst/>
              <a:rect l="l" t="t" r="r" b="b"/>
              <a:pathLst>
                <a:path w="52209" h="23460" extrusionOk="0">
                  <a:moveTo>
                    <a:pt x="15" y="2651"/>
                  </a:moveTo>
                  <a:cubicBezTo>
                    <a:pt x="-271" y="2461"/>
                    <a:pt x="3619" y="619"/>
                    <a:pt x="5730" y="270"/>
                  </a:cubicBezTo>
                  <a:cubicBezTo>
                    <a:pt x="7841" y="-79"/>
                    <a:pt x="10350" y="-190"/>
                    <a:pt x="12683" y="556"/>
                  </a:cubicBezTo>
                  <a:cubicBezTo>
                    <a:pt x="15017" y="1302"/>
                    <a:pt x="17366" y="3049"/>
                    <a:pt x="19731" y="4747"/>
                  </a:cubicBezTo>
                  <a:cubicBezTo>
                    <a:pt x="22096" y="6446"/>
                    <a:pt x="24684" y="8556"/>
                    <a:pt x="26875" y="10747"/>
                  </a:cubicBezTo>
                  <a:cubicBezTo>
                    <a:pt x="29066" y="12938"/>
                    <a:pt x="30733" y="16446"/>
                    <a:pt x="32876" y="17891"/>
                  </a:cubicBezTo>
                  <a:cubicBezTo>
                    <a:pt x="35019" y="19336"/>
                    <a:pt x="37305" y="19653"/>
                    <a:pt x="39734" y="19415"/>
                  </a:cubicBezTo>
                  <a:cubicBezTo>
                    <a:pt x="42163" y="19177"/>
                    <a:pt x="45465" y="17653"/>
                    <a:pt x="47449" y="16462"/>
                  </a:cubicBezTo>
                  <a:cubicBezTo>
                    <a:pt x="49433" y="15271"/>
                    <a:pt x="50894" y="12747"/>
                    <a:pt x="51640" y="12271"/>
                  </a:cubicBezTo>
                  <a:cubicBezTo>
                    <a:pt x="52386" y="11795"/>
                    <a:pt x="52307" y="12748"/>
                    <a:pt x="51926" y="13605"/>
                  </a:cubicBezTo>
                  <a:cubicBezTo>
                    <a:pt x="51545" y="14462"/>
                    <a:pt x="50227" y="16177"/>
                    <a:pt x="49354" y="17415"/>
                  </a:cubicBezTo>
                  <a:cubicBezTo>
                    <a:pt x="48481" y="18653"/>
                    <a:pt x="47703" y="20097"/>
                    <a:pt x="46687" y="21034"/>
                  </a:cubicBezTo>
                  <a:cubicBezTo>
                    <a:pt x="45671" y="21971"/>
                    <a:pt x="44623" y="22638"/>
                    <a:pt x="43258" y="23035"/>
                  </a:cubicBezTo>
                  <a:cubicBezTo>
                    <a:pt x="41893" y="23432"/>
                    <a:pt x="40258" y="23527"/>
                    <a:pt x="38496" y="23416"/>
                  </a:cubicBezTo>
                  <a:cubicBezTo>
                    <a:pt x="36734" y="23305"/>
                    <a:pt x="34431" y="23019"/>
                    <a:pt x="32685" y="22368"/>
                  </a:cubicBezTo>
                  <a:cubicBezTo>
                    <a:pt x="30939" y="21717"/>
                    <a:pt x="29367" y="20859"/>
                    <a:pt x="28018" y="19510"/>
                  </a:cubicBezTo>
                  <a:cubicBezTo>
                    <a:pt x="26669" y="18161"/>
                    <a:pt x="25748" y="15955"/>
                    <a:pt x="24589" y="14272"/>
                  </a:cubicBezTo>
                  <a:cubicBezTo>
                    <a:pt x="23430" y="12589"/>
                    <a:pt x="22573" y="11097"/>
                    <a:pt x="21065" y="9414"/>
                  </a:cubicBezTo>
                  <a:cubicBezTo>
                    <a:pt x="19557" y="7731"/>
                    <a:pt x="17128" y="5429"/>
                    <a:pt x="15540" y="4175"/>
                  </a:cubicBezTo>
                  <a:cubicBezTo>
                    <a:pt x="13953" y="2921"/>
                    <a:pt x="12889" y="2349"/>
                    <a:pt x="11540" y="1889"/>
                  </a:cubicBezTo>
                  <a:cubicBezTo>
                    <a:pt x="10191" y="1429"/>
                    <a:pt x="9365" y="1286"/>
                    <a:pt x="7444" y="1413"/>
                  </a:cubicBezTo>
                  <a:cubicBezTo>
                    <a:pt x="5523" y="1540"/>
                    <a:pt x="301" y="2842"/>
                    <a:pt x="15" y="2651"/>
                  </a:cubicBezTo>
                  <a:close/>
                </a:path>
              </a:pathLst>
            </a:custGeom>
            <a:solidFill>
              <a:srgbClr val="2E2D2D">
                <a:alpha val="16069"/>
              </a:srgbClr>
            </a:solidFill>
            <a:ln>
              <a:noFill/>
            </a:ln>
          </p:spPr>
        </p:sp>
        <p:sp>
          <p:nvSpPr>
            <p:cNvPr id="1003" name="Google Shape;1003;p20"/>
            <p:cNvSpPr/>
            <p:nvPr/>
          </p:nvSpPr>
          <p:spPr>
            <a:xfrm>
              <a:off x="3626842" y="217783"/>
              <a:ext cx="1406500" cy="1458775"/>
            </a:xfrm>
            <a:custGeom>
              <a:avLst/>
              <a:gdLst/>
              <a:ahLst/>
              <a:cxnLst/>
              <a:rect l="l" t="t" r="r" b="b"/>
              <a:pathLst>
                <a:path w="56260" h="58351" extrusionOk="0">
                  <a:moveTo>
                    <a:pt x="87" y="1671"/>
                  </a:moveTo>
                  <a:cubicBezTo>
                    <a:pt x="-88" y="1576"/>
                    <a:pt x="2024" y="671"/>
                    <a:pt x="3230" y="433"/>
                  </a:cubicBezTo>
                  <a:cubicBezTo>
                    <a:pt x="4437" y="195"/>
                    <a:pt x="5580" y="-265"/>
                    <a:pt x="7326" y="243"/>
                  </a:cubicBezTo>
                  <a:cubicBezTo>
                    <a:pt x="9072" y="751"/>
                    <a:pt x="11740" y="2037"/>
                    <a:pt x="13708" y="3481"/>
                  </a:cubicBezTo>
                  <a:cubicBezTo>
                    <a:pt x="15677" y="4926"/>
                    <a:pt x="17454" y="6338"/>
                    <a:pt x="19137" y="8910"/>
                  </a:cubicBezTo>
                  <a:cubicBezTo>
                    <a:pt x="20820" y="11482"/>
                    <a:pt x="22105" y="13959"/>
                    <a:pt x="23804" y="18912"/>
                  </a:cubicBezTo>
                  <a:cubicBezTo>
                    <a:pt x="25503" y="23865"/>
                    <a:pt x="27932" y="34247"/>
                    <a:pt x="29329" y="38628"/>
                  </a:cubicBezTo>
                  <a:cubicBezTo>
                    <a:pt x="30726" y="43010"/>
                    <a:pt x="30932" y="43169"/>
                    <a:pt x="32186" y="45201"/>
                  </a:cubicBezTo>
                  <a:cubicBezTo>
                    <a:pt x="33440" y="47233"/>
                    <a:pt x="35028" y="49471"/>
                    <a:pt x="36854" y="50820"/>
                  </a:cubicBezTo>
                  <a:cubicBezTo>
                    <a:pt x="38680" y="52169"/>
                    <a:pt x="40584" y="53202"/>
                    <a:pt x="43140" y="53297"/>
                  </a:cubicBezTo>
                  <a:cubicBezTo>
                    <a:pt x="45696" y="53392"/>
                    <a:pt x="50030" y="52472"/>
                    <a:pt x="52189" y="51392"/>
                  </a:cubicBezTo>
                  <a:cubicBezTo>
                    <a:pt x="54348" y="50313"/>
                    <a:pt x="55570" y="47169"/>
                    <a:pt x="56094" y="46820"/>
                  </a:cubicBezTo>
                  <a:cubicBezTo>
                    <a:pt x="56618" y="46471"/>
                    <a:pt x="55729" y="48344"/>
                    <a:pt x="55332" y="49296"/>
                  </a:cubicBezTo>
                  <a:cubicBezTo>
                    <a:pt x="54935" y="50249"/>
                    <a:pt x="54443" y="51471"/>
                    <a:pt x="53713" y="52535"/>
                  </a:cubicBezTo>
                  <a:cubicBezTo>
                    <a:pt x="52983" y="53599"/>
                    <a:pt x="52062" y="54805"/>
                    <a:pt x="50951" y="55678"/>
                  </a:cubicBezTo>
                  <a:cubicBezTo>
                    <a:pt x="49840" y="56551"/>
                    <a:pt x="48633" y="57345"/>
                    <a:pt x="47045" y="57774"/>
                  </a:cubicBezTo>
                  <a:cubicBezTo>
                    <a:pt x="45458" y="58203"/>
                    <a:pt x="43363" y="58520"/>
                    <a:pt x="41426" y="58250"/>
                  </a:cubicBezTo>
                  <a:cubicBezTo>
                    <a:pt x="39489" y="57980"/>
                    <a:pt x="37362" y="57535"/>
                    <a:pt x="35425" y="56154"/>
                  </a:cubicBezTo>
                  <a:cubicBezTo>
                    <a:pt x="33488" y="54773"/>
                    <a:pt x="31440" y="52741"/>
                    <a:pt x="29805" y="49963"/>
                  </a:cubicBezTo>
                  <a:cubicBezTo>
                    <a:pt x="28170" y="47185"/>
                    <a:pt x="26662" y="42740"/>
                    <a:pt x="25614" y="39486"/>
                  </a:cubicBezTo>
                  <a:cubicBezTo>
                    <a:pt x="24566" y="36232"/>
                    <a:pt x="24360" y="33517"/>
                    <a:pt x="23519" y="30437"/>
                  </a:cubicBezTo>
                  <a:cubicBezTo>
                    <a:pt x="22678" y="27357"/>
                    <a:pt x="21757" y="24246"/>
                    <a:pt x="20566" y="21007"/>
                  </a:cubicBezTo>
                  <a:cubicBezTo>
                    <a:pt x="19375" y="17769"/>
                    <a:pt x="18074" y="13943"/>
                    <a:pt x="16375" y="11006"/>
                  </a:cubicBezTo>
                  <a:cubicBezTo>
                    <a:pt x="14676" y="8069"/>
                    <a:pt x="12390" y="5053"/>
                    <a:pt x="10374" y="3386"/>
                  </a:cubicBezTo>
                  <a:cubicBezTo>
                    <a:pt x="8358" y="1719"/>
                    <a:pt x="5993" y="1291"/>
                    <a:pt x="4278" y="1005"/>
                  </a:cubicBezTo>
                  <a:cubicBezTo>
                    <a:pt x="2564" y="719"/>
                    <a:pt x="262" y="1766"/>
                    <a:pt x="87" y="1671"/>
                  </a:cubicBezTo>
                  <a:close/>
                </a:path>
              </a:pathLst>
            </a:custGeom>
            <a:solidFill>
              <a:srgbClr val="2E2D2D">
                <a:alpha val="16069"/>
              </a:srgbClr>
            </a:solidFill>
            <a:ln>
              <a:noFill/>
            </a:ln>
          </p:spPr>
        </p:sp>
        <p:sp>
          <p:nvSpPr>
            <p:cNvPr id="1004" name="Google Shape;1004;p20"/>
            <p:cNvSpPr/>
            <p:nvPr/>
          </p:nvSpPr>
          <p:spPr>
            <a:xfrm>
              <a:off x="2225647" y="348770"/>
              <a:ext cx="1022300" cy="677000"/>
            </a:xfrm>
            <a:custGeom>
              <a:avLst/>
              <a:gdLst/>
              <a:ahLst/>
              <a:cxnLst/>
              <a:rect l="l" t="t" r="r" b="b"/>
              <a:pathLst>
                <a:path w="40892" h="27080" extrusionOk="0">
                  <a:moveTo>
                    <a:pt x="33" y="1765"/>
                  </a:moveTo>
                  <a:cubicBezTo>
                    <a:pt x="-380" y="1511"/>
                    <a:pt x="3160" y="368"/>
                    <a:pt x="5367" y="146"/>
                  </a:cubicBezTo>
                  <a:cubicBezTo>
                    <a:pt x="7574" y="-76"/>
                    <a:pt x="11051" y="-92"/>
                    <a:pt x="13273" y="432"/>
                  </a:cubicBezTo>
                  <a:cubicBezTo>
                    <a:pt x="15496" y="956"/>
                    <a:pt x="17337" y="1908"/>
                    <a:pt x="18702" y="3289"/>
                  </a:cubicBezTo>
                  <a:cubicBezTo>
                    <a:pt x="20067" y="4670"/>
                    <a:pt x="20496" y="6147"/>
                    <a:pt x="21464" y="8719"/>
                  </a:cubicBezTo>
                  <a:cubicBezTo>
                    <a:pt x="22432" y="11291"/>
                    <a:pt x="23147" y="16355"/>
                    <a:pt x="24512" y="18720"/>
                  </a:cubicBezTo>
                  <a:cubicBezTo>
                    <a:pt x="25877" y="21085"/>
                    <a:pt x="27735" y="22070"/>
                    <a:pt x="29656" y="22911"/>
                  </a:cubicBezTo>
                  <a:cubicBezTo>
                    <a:pt x="31577" y="23752"/>
                    <a:pt x="34180" y="23943"/>
                    <a:pt x="36037" y="23768"/>
                  </a:cubicBezTo>
                  <a:cubicBezTo>
                    <a:pt x="37894" y="23593"/>
                    <a:pt x="40324" y="21784"/>
                    <a:pt x="40800" y="21863"/>
                  </a:cubicBezTo>
                  <a:cubicBezTo>
                    <a:pt x="41276" y="21942"/>
                    <a:pt x="39800" y="23498"/>
                    <a:pt x="38895" y="24244"/>
                  </a:cubicBezTo>
                  <a:cubicBezTo>
                    <a:pt x="37990" y="24990"/>
                    <a:pt x="36736" y="25880"/>
                    <a:pt x="35371" y="26340"/>
                  </a:cubicBezTo>
                  <a:cubicBezTo>
                    <a:pt x="34006" y="26801"/>
                    <a:pt x="32434" y="27261"/>
                    <a:pt x="30703" y="27007"/>
                  </a:cubicBezTo>
                  <a:cubicBezTo>
                    <a:pt x="28973" y="26753"/>
                    <a:pt x="26607" y="25864"/>
                    <a:pt x="24988" y="24816"/>
                  </a:cubicBezTo>
                  <a:cubicBezTo>
                    <a:pt x="23369" y="23768"/>
                    <a:pt x="22147" y="22689"/>
                    <a:pt x="20988" y="20720"/>
                  </a:cubicBezTo>
                  <a:cubicBezTo>
                    <a:pt x="19829" y="18752"/>
                    <a:pt x="18892" y="15243"/>
                    <a:pt x="18035" y="13005"/>
                  </a:cubicBezTo>
                  <a:cubicBezTo>
                    <a:pt x="17178" y="10767"/>
                    <a:pt x="16749" y="8782"/>
                    <a:pt x="15844" y="7290"/>
                  </a:cubicBezTo>
                  <a:cubicBezTo>
                    <a:pt x="14939" y="5798"/>
                    <a:pt x="13940" y="4988"/>
                    <a:pt x="12606" y="4051"/>
                  </a:cubicBezTo>
                  <a:cubicBezTo>
                    <a:pt x="11273" y="3114"/>
                    <a:pt x="9939" y="2051"/>
                    <a:pt x="7843" y="1670"/>
                  </a:cubicBezTo>
                  <a:cubicBezTo>
                    <a:pt x="5748" y="1289"/>
                    <a:pt x="446" y="2019"/>
                    <a:pt x="33" y="1765"/>
                  </a:cubicBezTo>
                  <a:close/>
                </a:path>
              </a:pathLst>
            </a:custGeom>
            <a:solidFill>
              <a:srgbClr val="2E2D2D">
                <a:alpha val="16069"/>
              </a:srgbClr>
            </a:solidFill>
            <a:ln>
              <a:noFill/>
            </a:ln>
          </p:spPr>
        </p:sp>
        <p:sp>
          <p:nvSpPr>
            <p:cNvPr id="1005" name="Google Shape;1005;p20"/>
            <p:cNvSpPr/>
            <p:nvPr/>
          </p:nvSpPr>
          <p:spPr>
            <a:xfrm>
              <a:off x="1333104" y="348660"/>
              <a:ext cx="656325" cy="175825"/>
            </a:xfrm>
            <a:custGeom>
              <a:avLst/>
              <a:gdLst/>
              <a:ahLst/>
              <a:cxnLst/>
              <a:rect l="l" t="t" r="r" b="b"/>
              <a:pathLst>
                <a:path w="26253" h="7033" extrusionOk="0">
                  <a:moveTo>
                    <a:pt x="16" y="2151"/>
                  </a:moveTo>
                  <a:cubicBezTo>
                    <a:pt x="48" y="2024"/>
                    <a:pt x="778" y="976"/>
                    <a:pt x="2016" y="627"/>
                  </a:cubicBezTo>
                  <a:cubicBezTo>
                    <a:pt x="3254" y="278"/>
                    <a:pt x="5827" y="-55"/>
                    <a:pt x="7446" y="56"/>
                  </a:cubicBezTo>
                  <a:cubicBezTo>
                    <a:pt x="9065" y="167"/>
                    <a:pt x="10018" y="500"/>
                    <a:pt x="11732" y="1294"/>
                  </a:cubicBezTo>
                  <a:cubicBezTo>
                    <a:pt x="13447" y="2088"/>
                    <a:pt x="15352" y="4056"/>
                    <a:pt x="17733" y="4818"/>
                  </a:cubicBezTo>
                  <a:cubicBezTo>
                    <a:pt x="20114" y="5580"/>
                    <a:pt x="25051" y="5533"/>
                    <a:pt x="26019" y="5866"/>
                  </a:cubicBezTo>
                  <a:cubicBezTo>
                    <a:pt x="26987" y="6200"/>
                    <a:pt x="24511" y="6629"/>
                    <a:pt x="23543" y="6819"/>
                  </a:cubicBezTo>
                  <a:cubicBezTo>
                    <a:pt x="22575" y="7010"/>
                    <a:pt x="21336" y="7057"/>
                    <a:pt x="20209" y="7009"/>
                  </a:cubicBezTo>
                  <a:cubicBezTo>
                    <a:pt x="19082" y="6961"/>
                    <a:pt x="17971" y="6930"/>
                    <a:pt x="16780" y="6533"/>
                  </a:cubicBezTo>
                  <a:cubicBezTo>
                    <a:pt x="15589" y="6136"/>
                    <a:pt x="14319" y="5358"/>
                    <a:pt x="13065" y="4628"/>
                  </a:cubicBezTo>
                  <a:cubicBezTo>
                    <a:pt x="11811" y="3898"/>
                    <a:pt x="10430" y="2738"/>
                    <a:pt x="9255" y="2151"/>
                  </a:cubicBezTo>
                  <a:cubicBezTo>
                    <a:pt x="8080" y="1564"/>
                    <a:pt x="7255" y="1231"/>
                    <a:pt x="6017" y="1104"/>
                  </a:cubicBezTo>
                  <a:cubicBezTo>
                    <a:pt x="4779" y="977"/>
                    <a:pt x="2826" y="1215"/>
                    <a:pt x="1826" y="1389"/>
                  </a:cubicBezTo>
                  <a:cubicBezTo>
                    <a:pt x="826" y="1564"/>
                    <a:pt x="-16" y="2278"/>
                    <a:pt x="16" y="2151"/>
                  </a:cubicBezTo>
                  <a:close/>
                </a:path>
              </a:pathLst>
            </a:custGeom>
            <a:solidFill>
              <a:srgbClr val="2E2D2D">
                <a:alpha val="16069"/>
              </a:srgbClr>
            </a:solidFill>
            <a:ln>
              <a:noFill/>
            </a:ln>
          </p:spPr>
        </p:sp>
        <p:sp>
          <p:nvSpPr>
            <p:cNvPr id="1006" name="Google Shape;1006;p20"/>
            <p:cNvSpPr/>
            <p:nvPr/>
          </p:nvSpPr>
          <p:spPr>
            <a:xfrm>
              <a:off x="426084" y="138105"/>
              <a:ext cx="859925" cy="420175"/>
            </a:xfrm>
            <a:custGeom>
              <a:avLst/>
              <a:gdLst/>
              <a:ahLst/>
              <a:cxnLst/>
              <a:rect l="l" t="t" r="r" b="b"/>
              <a:pathLst>
                <a:path w="34397" h="16807" extrusionOk="0">
                  <a:moveTo>
                    <a:pt x="7" y="2382"/>
                  </a:moveTo>
                  <a:cubicBezTo>
                    <a:pt x="150" y="2192"/>
                    <a:pt x="2420" y="921"/>
                    <a:pt x="4198" y="572"/>
                  </a:cubicBezTo>
                  <a:cubicBezTo>
                    <a:pt x="5976" y="223"/>
                    <a:pt x="8627" y="-349"/>
                    <a:pt x="10675" y="286"/>
                  </a:cubicBezTo>
                  <a:cubicBezTo>
                    <a:pt x="12723" y="921"/>
                    <a:pt x="14945" y="2747"/>
                    <a:pt x="16485" y="4382"/>
                  </a:cubicBezTo>
                  <a:cubicBezTo>
                    <a:pt x="18025" y="6017"/>
                    <a:pt x="18628" y="8494"/>
                    <a:pt x="19914" y="10097"/>
                  </a:cubicBezTo>
                  <a:cubicBezTo>
                    <a:pt x="21200" y="11700"/>
                    <a:pt x="22311" y="13494"/>
                    <a:pt x="24200" y="14002"/>
                  </a:cubicBezTo>
                  <a:cubicBezTo>
                    <a:pt x="26089" y="14510"/>
                    <a:pt x="29550" y="13526"/>
                    <a:pt x="31249" y="13145"/>
                  </a:cubicBezTo>
                  <a:cubicBezTo>
                    <a:pt x="32948" y="12764"/>
                    <a:pt x="34281" y="11605"/>
                    <a:pt x="34392" y="11716"/>
                  </a:cubicBezTo>
                  <a:cubicBezTo>
                    <a:pt x="34503" y="11827"/>
                    <a:pt x="32869" y="13114"/>
                    <a:pt x="31916" y="13812"/>
                  </a:cubicBezTo>
                  <a:cubicBezTo>
                    <a:pt x="30964" y="14511"/>
                    <a:pt x="29836" y="15415"/>
                    <a:pt x="28677" y="15907"/>
                  </a:cubicBezTo>
                  <a:cubicBezTo>
                    <a:pt x="27518" y="16399"/>
                    <a:pt x="26280" y="16733"/>
                    <a:pt x="24962" y="16765"/>
                  </a:cubicBezTo>
                  <a:cubicBezTo>
                    <a:pt x="23644" y="16797"/>
                    <a:pt x="22200" y="17003"/>
                    <a:pt x="20771" y="16098"/>
                  </a:cubicBezTo>
                  <a:cubicBezTo>
                    <a:pt x="19342" y="15193"/>
                    <a:pt x="17882" y="13177"/>
                    <a:pt x="16390" y="11335"/>
                  </a:cubicBezTo>
                  <a:cubicBezTo>
                    <a:pt x="14898" y="9494"/>
                    <a:pt x="13263" y="6494"/>
                    <a:pt x="11818" y="5049"/>
                  </a:cubicBezTo>
                  <a:cubicBezTo>
                    <a:pt x="10373" y="3605"/>
                    <a:pt x="9135" y="3224"/>
                    <a:pt x="7722" y="2668"/>
                  </a:cubicBezTo>
                  <a:cubicBezTo>
                    <a:pt x="6309" y="2112"/>
                    <a:pt x="4627" y="1763"/>
                    <a:pt x="3341" y="1715"/>
                  </a:cubicBezTo>
                  <a:cubicBezTo>
                    <a:pt x="2055" y="1667"/>
                    <a:pt x="-136" y="2573"/>
                    <a:pt x="7" y="2382"/>
                  </a:cubicBezTo>
                  <a:close/>
                </a:path>
              </a:pathLst>
            </a:custGeom>
            <a:solidFill>
              <a:srgbClr val="2E2D2D">
                <a:alpha val="16069"/>
              </a:srgbClr>
            </a:solidFill>
            <a:ln>
              <a:noFill/>
            </a:ln>
          </p:spPr>
        </p:sp>
        <p:sp>
          <p:nvSpPr>
            <p:cNvPr id="1007" name="Google Shape;1007;p20"/>
            <p:cNvSpPr/>
            <p:nvPr/>
          </p:nvSpPr>
          <p:spPr>
            <a:xfrm rot="5837083">
              <a:off x="4607443" y="1366959"/>
              <a:ext cx="150303" cy="146725"/>
            </a:xfrm>
            <a:custGeom>
              <a:avLst/>
              <a:gdLst/>
              <a:ahLst/>
              <a:cxnLst/>
              <a:rect l="l" t="t" r="r" b="b"/>
              <a:pathLst>
                <a:path w="3574" h="3489" extrusionOk="0">
                  <a:moveTo>
                    <a:pt x="507" y="1688"/>
                  </a:moveTo>
                  <a:cubicBezTo>
                    <a:pt x="1" y="2729"/>
                    <a:pt x="563" y="3489"/>
                    <a:pt x="1717" y="3404"/>
                  </a:cubicBezTo>
                  <a:cubicBezTo>
                    <a:pt x="2589" y="3376"/>
                    <a:pt x="3348" y="2729"/>
                    <a:pt x="3489" y="1857"/>
                  </a:cubicBezTo>
                  <a:cubicBezTo>
                    <a:pt x="3574" y="1154"/>
                    <a:pt x="3405" y="0"/>
                    <a:pt x="2476" y="85"/>
                  </a:cubicBezTo>
                  <a:cubicBezTo>
                    <a:pt x="1576" y="253"/>
                    <a:pt x="845" y="872"/>
                    <a:pt x="507" y="1688"/>
                  </a:cubicBezTo>
                  <a:close/>
                </a:path>
              </a:pathLst>
            </a:custGeom>
            <a:solidFill>
              <a:srgbClr val="FFFFFF">
                <a:alpha val="714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08" name="Google Shape;1008;p20"/>
            <p:cNvSpPr/>
            <p:nvPr/>
          </p:nvSpPr>
          <p:spPr>
            <a:xfrm rot="5837233">
              <a:off x="970423" y="355183"/>
              <a:ext cx="91996" cy="89806"/>
            </a:xfrm>
            <a:custGeom>
              <a:avLst/>
              <a:gdLst/>
              <a:ahLst/>
              <a:cxnLst/>
              <a:rect l="l" t="t" r="r" b="b"/>
              <a:pathLst>
                <a:path w="3574" h="3489" extrusionOk="0">
                  <a:moveTo>
                    <a:pt x="507" y="1688"/>
                  </a:moveTo>
                  <a:cubicBezTo>
                    <a:pt x="1" y="2729"/>
                    <a:pt x="563" y="3489"/>
                    <a:pt x="1717" y="3404"/>
                  </a:cubicBezTo>
                  <a:cubicBezTo>
                    <a:pt x="2589" y="3376"/>
                    <a:pt x="3348" y="2729"/>
                    <a:pt x="3489" y="1857"/>
                  </a:cubicBezTo>
                  <a:cubicBezTo>
                    <a:pt x="3574" y="1154"/>
                    <a:pt x="3405" y="0"/>
                    <a:pt x="2476" y="85"/>
                  </a:cubicBezTo>
                  <a:cubicBezTo>
                    <a:pt x="1576" y="253"/>
                    <a:pt x="845" y="872"/>
                    <a:pt x="507" y="1688"/>
                  </a:cubicBezTo>
                  <a:close/>
                </a:path>
              </a:pathLst>
            </a:custGeom>
            <a:solidFill>
              <a:srgbClr val="FFFFFF">
                <a:alpha val="714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09" name="Google Shape;1009;p20"/>
            <p:cNvSpPr/>
            <p:nvPr/>
          </p:nvSpPr>
          <p:spPr>
            <a:xfrm rot="4767623">
              <a:off x="6254033" y="932525"/>
              <a:ext cx="80159" cy="78237"/>
            </a:xfrm>
            <a:custGeom>
              <a:avLst/>
              <a:gdLst/>
              <a:ahLst/>
              <a:cxnLst/>
              <a:rect l="l" t="t" r="r" b="b"/>
              <a:pathLst>
                <a:path w="3574" h="3489" extrusionOk="0">
                  <a:moveTo>
                    <a:pt x="507" y="1688"/>
                  </a:moveTo>
                  <a:cubicBezTo>
                    <a:pt x="1" y="2729"/>
                    <a:pt x="563" y="3489"/>
                    <a:pt x="1717" y="3404"/>
                  </a:cubicBezTo>
                  <a:cubicBezTo>
                    <a:pt x="2589" y="3376"/>
                    <a:pt x="3348" y="2729"/>
                    <a:pt x="3489" y="1857"/>
                  </a:cubicBezTo>
                  <a:cubicBezTo>
                    <a:pt x="3574" y="1154"/>
                    <a:pt x="3405" y="0"/>
                    <a:pt x="2476" y="85"/>
                  </a:cubicBezTo>
                  <a:cubicBezTo>
                    <a:pt x="1576" y="253"/>
                    <a:pt x="845" y="872"/>
                    <a:pt x="507" y="1688"/>
                  </a:cubicBezTo>
                  <a:close/>
                </a:path>
              </a:pathLst>
            </a:custGeom>
            <a:solidFill>
              <a:srgbClr val="FFFFFF">
                <a:alpha val="714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010" name="Google Shape;1010;p20"/>
          <p:cNvSpPr txBox="1">
            <a:spLocks noGrp="1"/>
          </p:cNvSpPr>
          <p:nvPr>
            <p:ph type="title"/>
          </p:nvPr>
        </p:nvSpPr>
        <p:spPr>
          <a:xfrm>
            <a:off x="3259500" y="579500"/>
            <a:ext cx="4872900" cy="1964400"/>
          </a:xfrm>
          <a:prstGeom prst="rect">
            <a:avLst/>
          </a:prstGeom>
        </p:spPr>
        <p:txBody>
          <a:bodyPr spcFirstLastPara="1" wrap="square" lIns="91425" tIns="91425" rIns="91425" bIns="91425" anchor="ctr" anchorCtr="0">
            <a:noAutofit/>
          </a:bodyPr>
          <a:lstStyle>
            <a:lvl1pPr lvl="0" algn="r" rtl="0">
              <a:spcBef>
                <a:spcPts val="0"/>
              </a:spcBef>
              <a:spcAft>
                <a:spcPts val="0"/>
              </a:spcAft>
              <a:buSzPts val="10000"/>
              <a:buNone/>
              <a:defRPr sz="12000"/>
            </a:lvl1pPr>
            <a:lvl2pPr lvl="1" algn="ctr" rtl="0">
              <a:spcBef>
                <a:spcPts val="0"/>
              </a:spcBef>
              <a:spcAft>
                <a:spcPts val="0"/>
              </a:spcAft>
              <a:buSzPts val="3500"/>
              <a:buNone/>
              <a:defRPr/>
            </a:lvl2pPr>
            <a:lvl3pPr lvl="2" algn="ctr" rtl="0">
              <a:spcBef>
                <a:spcPts val="0"/>
              </a:spcBef>
              <a:spcAft>
                <a:spcPts val="0"/>
              </a:spcAft>
              <a:buSzPts val="3500"/>
              <a:buNone/>
              <a:defRPr/>
            </a:lvl3pPr>
            <a:lvl4pPr lvl="3" algn="ctr" rtl="0">
              <a:spcBef>
                <a:spcPts val="0"/>
              </a:spcBef>
              <a:spcAft>
                <a:spcPts val="0"/>
              </a:spcAft>
              <a:buSzPts val="3500"/>
              <a:buNone/>
              <a:defRPr/>
            </a:lvl4pPr>
            <a:lvl5pPr lvl="4" algn="ctr" rtl="0">
              <a:spcBef>
                <a:spcPts val="0"/>
              </a:spcBef>
              <a:spcAft>
                <a:spcPts val="0"/>
              </a:spcAft>
              <a:buSzPts val="3500"/>
              <a:buNone/>
              <a:defRPr/>
            </a:lvl5pPr>
            <a:lvl6pPr lvl="5" algn="ctr" rtl="0">
              <a:spcBef>
                <a:spcPts val="0"/>
              </a:spcBef>
              <a:spcAft>
                <a:spcPts val="0"/>
              </a:spcAft>
              <a:buSzPts val="3500"/>
              <a:buNone/>
              <a:defRPr/>
            </a:lvl6pPr>
            <a:lvl7pPr lvl="6" algn="ctr" rtl="0">
              <a:spcBef>
                <a:spcPts val="0"/>
              </a:spcBef>
              <a:spcAft>
                <a:spcPts val="0"/>
              </a:spcAft>
              <a:buSzPts val="3500"/>
              <a:buNone/>
              <a:defRPr/>
            </a:lvl7pPr>
            <a:lvl8pPr lvl="7" algn="ctr" rtl="0">
              <a:spcBef>
                <a:spcPts val="0"/>
              </a:spcBef>
              <a:spcAft>
                <a:spcPts val="0"/>
              </a:spcAft>
              <a:buSzPts val="3500"/>
              <a:buNone/>
              <a:defRPr/>
            </a:lvl8pPr>
            <a:lvl9pPr lvl="8" algn="ctr" rtl="0">
              <a:spcBef>
                <a:spcPts val="0"/>
              </a:spcBef>
              <a:spcAft>
                <a:spcPts val="0"/>
              </a:spcAft>
              <a:buSzPts val="3500"/>
              <a:buNone/>
              <a:defRPr/>
            </a:lvl9pPr>
          </a:lstStyle>
          <a:p>
            <a:endParaRPr/>
          </a:p>
        </p:txBody>
      </p:sp>
      <p:sp>
        <p:nvSpPr>
          <p:cNvPr id="1011" name="Google Shape;1011;p20"/>
          <p:cNvSpPr txBox="1">
            <a:spLocks noGrp="1"/>
          </p:cNvSpPr>
          <p:nvPr>
            <p:ph type="subTitle" idx="1"/>
          </p:nvPr>
        </p:nvSpPr>
        <p:spPr>
          <a:xfrm>
            <a:off x="3259500" y="2467700"/>
            <a:ext cx="4872900" cy="801000"/>
          </a:xfrm>
          <a:prstGeom prst="rect">
            <a:avLst/>
          </a:prstGeom>
        </p:spPr>
        <p:txBody>
          <a:bodyPr spcFirstLastPara="1" wrap="square" lIns="91425" tIns="91425" rIns="91425" bIns="91425" anchor="ctr" anchorCtr="0">
            <a:noAutofit/>
          </a:bodyPr>
          <a:lstStyle>
            <a:lvl1pPr lvl="0" algn="r" rtl="0">
              <a:lnSpc>
                <a:spcPct val="100000"/>
              </a:lnSpc>
              <a:spcBef>
                <a:spcPts val="0"/>
              </a:spcBef>
              <a:spcAft>
                <a:spcPts val="0"/>
              </a:spcAft>
              <a:buSzPts val="1800"/>
              <a:buNone/>
              <a:defRPr sz="1700"/>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Title and text 1">
  <p:cSld name="CUSTOM_3_1">
    <p:spTree>
      <p:nvGrpSpPr>
        <p:cNvPr id="1" name="Shape 1012"/>
        <p:cNvGrpSpPr/>
        <p:nvPr/>
      </p:nvGrpSpPr>
      <p:grpSpPr>
        <a:xfrm>
          <a:off x="0" y="0"/>
          <a:ext cx="0" cy="0"/>
          <a:chOff x="0" y="0"/>
          <a:chExt cx="0" cy="0"/>
        </a:xfrm>
      </p:grpSpPr>
      <p:grpSp>
        <p:nvGrpSpPr>
          <p:cNvPr id="1013" name="Google Shape;1013;p21"/>
          <p:cNvGrpSpPr/>
          <p:nvPr/>
        </p:nvGrpSpPr>
        <p:grpSpPr>
          <a:xfrm>
            <a:off x="4828019" y="-249267"/>
            <a:ext cx="14319375" cy="1724151"/>
            <a:chOff x="4828019" y="-249267"/>
            <a:chExt cx="14319375" cy="1724151"/>
          </a:xfrm>
        </p:grpSpPr>
        <p:grpSp>
          <p:nvGrpSpPr>
            <p:cNvPr id="1014" name="Google Shape;1014;p21"/>
            <p:cNvGrpSpPr/>
            <p:nvPr/>
          </p:nvGrpSpPr>
          <p:grpSpPr>
            <a:xfrm>
              <a:off x="4828019" y="-249267"/>
              <a:ext cx="14319375" cy="1724151"/>
              <a:chOff x="1414013" y="-792175"/>
              <a:chExt cx="14319375" cy="1724151"/>
            </a:xfrm>
          </p:grpSpPr>
          <p:sp>
            <p:nvSpPr>
              <p:cNvPr id="1015" name="Google Shape;1015;p21"/>
              <p:cNvSpPr/>
              <p:nvPr/>
            </p:nvSpPr>
            <p:spPr>
              <a:xfrm>
                <a:off x="1414013" y="-792175"/>
                <a:ext cx="14319375" cy="1724151"/>
              </a:xfrm>
              <a:custGeom>
                <a:avLst/>
                <a:gdLst/>
                <a:ahLst/>
                <a:cxnLst/>
                <a:rect l="l" t="t" r="r" b="b"/>
                <a:pathLst>
                  <a:path w="120724" h="14536" extrusionOk="0">
                    <a:moveTo>
                      <a:pt x="0" y="0"/>
                    </a:moveTo>
                    <a:lnTo>
                      <a:pt x="0" y="1615"/>
                    </a:lnTo>
                    <a:cubicBezTo>
                      <a:pt x="1615" y="2019"/>
                      <a:pt x="1615" y="5653"/>
                      <a:pt x="4845" y="5249"/>
                    </a:cubicBezTo>
                    <a:cubicBezTo>
                      <a:pt x="8479" y="4845"/>
                      <a:pt x="9286" y="2423"/>
                      <a:pt x="14535" y="4441"/>
                    </a:cubicBezTo>
                    <a:cubicBezTo>
                      <a:pt x="20188" y="6460"/>
                      <a:pt x="21399" y="10902"/>
                      <a:pt x="29070" y="9690"/>
                    </a:cubicBezTo>
                    <a:cubicBezTo>
                      <a:pt x="36338" y="8479"/>
                      <a:pt x="38357" y="6057"/>
                      <a:pt x="44413" y="6460"/>
                    </a:cubicBezTo>
                    <a:cubicBezTo>
                      <a:pt x="50470" y="6864"/>
                      <a:pt x="50873" y="14535"/>
                      <a:pt x="58545" y="14535"/>
                    </a:cubicBezTo>
                    <a:cubicBezTo>
                      <a:pt x="65812" y="14535"/>
                      <a:pt x="72272" y="3634"/>
                      <a:pt x="77925" y="4441"/>
                    </a:cubicBezTo>
                    <a:cubicBezTo>
                      <a:pt x="83981" y="5653"/>
                      <a:pt x="84385" y="7268"/>
                      <a:pt x="90038" y="7672"/>
                    </a:cubicBezTo>
                    <a:cubicBezTo>
                      <a:pt x="93268" y="8075"/>
                      <a:pt x="96498" y="7672"/>
                      <a:pt x="100132" y="7268"/>
                    </a:cubicBezTo>
                    <a:cubicBezTo>
                      <a:pt x="102554" y="7672"/>
                      <a:pt x="105380" y="13728"/>
                      <a:pt x="110225" y="12920"/>
                    </a:cubicBezTo>
                    <a:cubicBezTo>
                      <a:pt x="114667" y="12113"/>
                      <a:pt x="113859" y="2826"/>
                      <a:pt x="120723" y="1615"/>
                    </a:cubicBezTo>
                    <a:lnTo>
                      <a:pt x="120723"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6" name="Google Shape;1016;p21"/>
              <p:cNvSpPr/>
              <p:nvPr/>
            </p:nvSpPr>
            <p:spPr>
              <a:xfrm>
                <a:off x="6457765" y="-63758"/>
                <a:ext cx="2413075" cy="975375"/>
              </a:xfrm>
              <a:custGeom>
                <a:avLst/>
                <a:gdLst/>
                <a:ahLst/>
                <a:cxnLst/>
                <a:rect l="l" t="t" r="r" b="b"/>
                <a:pathLst>
                  <a:path w="96523" h="39015" extrusionOk="0">
                    <a:moveTo>
                      <a:pt x="579" y="265"/>
                    </a:moveTo>
                    <a:cubicBezTo>
                      <a:pt x="1738" y="233"/>
                      <a:pt x="11263" y="-481"/>
                      <a:pt x="16676" y="646"/>
                    </a:cubicBezTo>
                    <a:cubicBezTo>
                      <a:pt x="22089" y="1773"/>
                      <a:pt x="28693" y="3979"/>
                      <a:pt x="33059" y="7027"/>
                    </a:cubicBezTo>
                    <a:cubicBezTo>
                      <a:pt x="37425" y="10075"/>
                      <a:pt x="40060" y="15759"/>
                      <a:pt x="42870" y="18934"/>
                    </a:cubicBezTo>
                    <a:cubicBezTo>
                      <a:pt x="45680" y="22109"/>
                      <a:pt x="47219" y="23902"/>
                      <a:pt x="49918" y="26077"/>
                    </a:cubicBezTo>
                    <a:cubicBezTo>
                      <a:pt x="52617" y="28252"/>
                      <a:pt x="55712" y="30380"/>
                      <a:pt x="59062" y="31983"/>
                    </a:cubicBezTo>
                    <a:cubicBezTo>
                      <a:pt x="62412" y="33587"/>
                      <a:pt x="65492" y="35079"/>
                      <a:pt x="70016" y="35698"/>
                    </a:cubicBezTo>
                    <a:cubicBezTo>
                      <a:pt x="74540" y="36317"/>
                      <a:pt x="81842" y="36111"/>
                      <a:pt x="86208" y="35698"/>
                    </a:cubicBezTo>
                    <a:cubicBezTo>
                      <a:pt x="90574" y="35285"/>
                      <a:pt x="95083" y="33332"/>
                      <a:pt x="96210" y="33221"/>
                    </a:cubicBezTo>
                    <a:cubicBezTo>
                      <a:pt x="97337" y="33110"/>
                      <a:pt x="95067" y="34174"/>
                      <a:pt x="92971" y="35031"/>
                    </a:cubicBezTo>
                    <a:cubicBezTo>
                      <a:pt x="90876" y="35888"/>
                      <a:pt x="86447" y="37714"/>
                      <a:pt x="83637" y="38365"/>
                    </a:cubicBezTo>
                    <a:cubicBezTo>
                      <a:pt x="80827" y="39016"/>
                      <a:pt x="78493" y="38889"/>
                      <a:pt x="76112" y="38936"/>
                    </a:cubicBezTo>
                    <a:cubicBezTo>
                      <a:pt x="73731" y="38984"/>
                      <a:pt x="72318" y="39158"/>
                      <a:pt x="69349" y="38650"/>
                    </a:cubicBezTo>
                    <a:cubicBezTo>
                      <a:pt x="66380" y="38142"/>
                      <a:pt x="61523" y="37142"/>
                      <a:pt x="58300" y="35888"/>
                    </a:cubicBezTo>
                    <a:cubicBezTo>
                      <a:pt x="55077" y="34634"/>
                      <a:pt x="53506" y="33904"/>
                      <a:pt x="50013" y="31126"/>
                    </a:cubicBezTo>
                    <a:cubicBezTo>
                      <a:pt x="46521" y="28348"/>
                      <a:pt x="40822" y="22680"/>
                      <a:pt x="37345" y="19219"/>
                    </a:cubicBezTo>
                    <a:cubicBezTo>
                      <a:pt x="33869" y="15758"/>
                      <a:pt x="31869" y="12822"/>
                      <a:pt x="29154" y="10361"/>
                    </a:cubicBezTo>
                    <a:cubicBezTo>
                      <a:pt x="26439" y="7901"/>
                      <a:pt x="24296" y="6044"/>
                      <a:pt x="21057" y="4456"/>
                    </a:cubicBezTo>
                    <a:cubicBezTo>
                      <a:pt x="17819" y="2869"/>
                      <a:pt x="13136" y="1535"/>
                      <a:pt x="9723" y="836"/>
                    </a:cubicBezTo>
                    <a:cubicBezTo>
                      <a:pt x="6310" y="138"/>
                      <a:pt x="-580" y="297"/>
                      <a:pt x="579" y="265"/>
                    </a:cubicBezTo>
                    <a:close/>
                  </a:path>
                </a:pathLst>
              </a:custGeom>
              <a:solidFill>
                <a:srgbClr val="2E2D2D">
                  <a:alpha val="30360"/>
                </a:srgbClr>
              </a:solidFill>
              <a:ln>
                <a:noFill/>
              </a:ln>
            </p:spPr>
          </p:sp>
          <p:sp>
            <p:nvSpPr>
              <p:cNvPr id="1017" name="Google Shape;1017;p21"/>
              <p:cNvSpPr/>
              <p:nvPr/>
            </p:nvSpPr>
            <p:spPr>
              <a:xfrm>
                <a:off x="2540175" y="-440970"/>
                <a:ext cx="2083525" cy="799275"/>
              </a:xfrm>
              <a:custGeom>
                <a:avLst/>
                <a:gdLst/>
                <a:ahLst/>
                <a:cxnLst/>
                <a:rect l="l" t="t" r="r" b="b"/>
                <a:pathLst>
                  <a:path w="83341" h="31971" extrusionOk="0">
                    <a:moveTo>
                      <a:pt x="1101" y="3542"/>
                    </a:moveTo>
                    <a:cubicBezTo>
                      <a:pt x="2265" y="3590"/>
                      <a:pt x="4594" y="2733"/>
                      <a:pt x="7388" y="2971"/>
                    </a:cubicBezTo>
                    <a:cubicBezTo>
                      <a:pt x="10182" y="3209"/>
                      <a:pt x="13611" y="3638"/>
                      <a:pt x="17865" y="4971"/>
                    </a:cubicBezTo>
                    <a:cubicBezTo>
                      <a:pt x="22120" y="6305"/>
                      <a:pt x="27999" y="8464"/>
                      <a:pt x="32915" y="10972"/>
                    </a:cubicBezTo>
                    <a:cubicBezTo>
                      <a:pt x="37832" y="13480"/>
                      <a:pt x="42924" y="17179"/>
                      <a:pt x="47364" y="20020"/>
                    </a:cubicBezTo>
                    <a:cubicBezTo>
                      <a:pt x="51804" y="22862"/>
                      <a:pt x="56032" y="26164"/>
                      <a:pt x="59556" y="28021"/>
                    </a:cubicBezTo>
                    <a:cubicBezTo>
                      <a:pt x="63080" y="29878"/>
                      <a:pt x="64557" y="30513"/>
                      <a:pt x="68510" y="31164"/>
                    </a:cubicBezTo>
                    <a:cubicBezTo>
                      <a:pt x="72463" y="31815"/>
                      <a:pt x="82432" y="32085"/>
                      <a:pt x="83273" y="31926"/>
                    </a:cubicBezTo>
                    <a:cubicBezTo>
                      <a:pt x="84114" y="31767"/>
                      <a:pt x="76987" y="31212"/>
                      <a:pt x="73558" y="30212"/>
                    </a:cubicBezTo>
                    <a:cubicBezTo>
                      <a:pt x="70129" y="29212"/>
                      <a:pt x="66398" y="28068"/>
                      <a:pt x="62699" y="25925"/>
                    </a:cubicBezTo>
                    <a:cubicBezTo>
                      <a:pt x="59000" y="23782"/>
                      <a:pt x="56318" y="20734"/>
                      <a:pt x="51365" y="17353"/>
                    </a:cubicBezTo>
                    <a:cubicBezTo>
                      <a:pt x="46412" y="13972"/>
                      <a:pt x="38553" y="8479"/>
                      <a:pt x="32981" y="5637"/>
                    </a:cubicBezTo>
                    <a:cubicBezTo>
                      <a:pt x="27409" y="2795"/>
                      <a:pt x="22520" y="1097"/>
                      <a:pt x="17932" y="303"/>
                    </a:cubicBezTo>
                    <a:cubicBezTo>
                      <a:pt x="13344" y="-491"/>
                      <a:pt x="8375" y="478"/>
                      <a:pt x="5454" y="875"/>
                    </a:cubicBezTo>
                    <a:cubicBezTo>
                      <a:pt x="2533" y="1272"/>
                      <a:pt x="1132" y="2240"/>
                      <a:pt x="406" y="2684"/>
                    </a:cubicBezTo>
                    <a:cubicBezTo>
                      <a:pt x="-319" y="3129"/>
                      <a:pt x="-63" y="3494"/>
                      <a:pt x="1101" y="3542"/>
                    </a:cubicBezTo>
                    <a:close/>
                  </a:path>
                </a:pathLst>
              </a:custGeom>
              <a:solidFill>
                <a:srgbClr val="2E2D2D">
                  <a:alpha val="30360"/>
                </a:srgbClr>
              </a:solidFill>
              <a:ln>
                <a:noFill/>
              </a:ln>
            </p:spPr>
          </p:sp>
          <p:sp>
            <p:nvSpPr>
              <p:cNvPr id="1018" name="Google Shape;1018;p21"/>
              <p:cNvSpPr/>
              <p:nvPr/>
            </p:nvSpPr>
            <p:spPr>
              <a:xfrm>
                <a:off x="7184649" y="105998"/>
                <a:ext cx="670900" cy="649400"/>
              </a:xfrm>
              <a:custGeom>
                <a:avLst/>
                <a:gdLst/>
                <a:ahLst/>
                <a:cxnLst/>
                <a:rect l="l" t="t" r="r" b="b"/>
                <a:pathLst>
                  <a:path w="26836" h="25976" extrusionOk="0">
                    <a:moveTo>
                      <a:pt x="460" y="808"/>
                    </a:moveTo>
                    <a:cubicBezTo>
                      <a:pt x="1603" y="2157"/>
                      <a:pt x="5984" y="6349"/>
                      <a:pt x="8556" y="9095"/>
                    </a:cubicBezTo>
                    <a:cubicBezTo>
                      <a:pt x="11128" y="11842"/>
                      <a:pt x="13763" y="15033"/>
                      <a:pt x="15890" y="17287"/>
                    </a:cubicBezTo>
                    <a:cubicBezTo>
                      <a:pt x="18017" y="19541"/>
                      <a:pt x="19509" y="21177"/>
                      <a:pt x="21319" y="22621"/>
                    </a:cubicBezTo>
                    <a:cubicBezTo>
                      <a:pt x="23129" y="24066"/>
                      <a:pt x="26257" y="25780"/>
                      <a:pt x="26749" y="25954"/>
                    </a:cubicBezTo>
                    <a:cubicBezTo>
                      <a:pt x="27241" y="26129"/>
                      <a:pt x="25447" y="24621"/>
                      <a:pt x="24272" y="23668"/>
                    </a:cubicBezTo>
                    <a:cubicBezTo>
                      <a:pt x="23097" y="22716"/>
                      <a:pt x="21732" y="22255"/>
                      <a:pt x="19700" y="20239"/>
                    </a:cubicBezTo>
                    <a:cubicBezTo>
                      <a:pt x="17668" y="18223"/>
                      <a:pt x="14160" y="13826"/>
                      <a:pt x="12080" y="11572"/>
                    </a:cubicBezTo>
                    <a:cubicBezTo>
                      <a:pt x="10000" y="9318"/>
                      <a:pt x="8952" y="8476"/>
                      <a:pt x="7222" y="6714"/>
                    </a:cubicBezTo>
                    <a:cubicBezTo>
                      <a:pt x="5492" y="4952"/>
                      <a:pt x="2825" y="1983"/>
                      <a:pt x="1698" y="999"/>
                    </a:cubicBezTo>
                    <a:cubicBezTo>
                      <a:pt x="571" y="15"/>
                      <a:pt x="-683" y="-541"/>
                      <a:pt x="460" y="808"/>
                    </a:cubicBezTo>
                    <a:close/>
                  </a:path>
                </a:pathLst>
              </a:custGeom>
              <a:solidFill>
                <a:srgbClr val="FFFFFF">
                  <a:alpha val="83930"/>
                </a:srgbClr>
              </a:solidFill>
              <a:ln>
                <a:noFill/>
              </a:ln>
            </p:spPr>
          </p:sp>
          <p:sp>
            <p:nvSpPr>
              <p:cNvPr id="1019" name="Google Shape;1019;p21"/>
              <p:cNvSpPr/>
              <p:nvPr/>
            </p:nvSpPr>
            <p:spPr>
              <a:xfrm rot="-446433">
                <a:off x="8053388" y="775487"/>
                <a:ext cx="554861" cy="92477"/>
              </a:xfrm>
              <a:custGeom>
                <a:avLst/>
                <a:gdLst/>
                <a:ahLst/>
                <a:cxnLst/>
                <a:rect l="l" t="t" r="r" b="b"/>
                <a:pathLst>
                  <a:path w="22194" h="3699" extrusionOk="0">
                    <a:moveTo>
                      <a:pt x="191" y="222"/>
                    </a:moveTo>
                    <a:cubicBezTo>
                      <a:pt x="382" y="444"/>
                      <a:pt x="4033" y="2128"/>
                      <a:pt x="6287" y="2699"/>
                    </a:cubicBezTo>
                    <a:cubicBezTo>
                      <a:pt x="8541" y="3271"/>
                      <a:pt x="11590" y="3556"/>
                      <a:pt x="13717" y="3651"/>
                    </a:cubicBezTo>
                    <a:cubicBezTo>
                      <a:pt x="15844" y="3746"/>
                      <a:pt x="17654" y="3461"/>
                      <a:pt x="19051" y="3270"/>
                    </a:cubicBezTo>
                    <a:cubicBezTo>
                      <a:pt x="20448" y="3080"/>
                      <a:pt x="22194" y="2603"/>
                      <a:pt x="22099" y="2508"/>
                    </a:cubicBezTo>
                    <a:cubicBezTo>
                      <a:pt x="22004" y="2413"/>
                      <a:pt x="20130" y="2636"/>
                      <a:pt x="18479" y="2699"/>
                    </a:cubicBezTo>
                    <a:cubicBezTo>
                      <a:pt x="16828" y="2763"/>
                      <a:pt x="14416" y="3111"/>
                      <a:pt x="12193" y="2889"/>
                    </a:cubicBezTo>
                    <a:cubicBezTo>
                      <a:pt x="9971" y="2667"/>
                      <a:pt x="7144" y="1810"/>
                      <a:pt x="5144" y="1365"/>
                    </a:cubicBezTo>
                    <a:cubicBezTo>
                      <a:pt x="3144" y="921"/>
                      <a:pt x="1" y="0"/>
                      <a:pt x="191" y="222"/>
                    </a:cubicBezTo>
                    <a:close/>
                  </a:path>
                </a:pathLst>
              </a:custGeom>
              <a:solidFill>
                <a:srgbClr val="FFFFFF">
                  <a:alpha val="83930"/>
                </a:srgbClr>
              </a:solidFill>
              <a:ln>
                <a:noFill/>
              </a:ln>
            </p:spPr>
          </p:sp>
          <p:sp>
            <p:nvSpPr>
              <p:cNvPr id="1020" name="Google Shape;1020;p21"/>
              <p:cNvSpPr/>
              <p:nvPr/>
            </p:nvSpPr>
            <p:spPr>
              <a:xfrm>
                <a:off x="6190159" y="-109537"/>
                <a:ext cx="726575" cy="85725"/>
              </a:xfrm>
              <a:custGeom>
                <a:avLst/>
                <a:gdLst/>
                <a:ahLst/>
                <a:cxnLst/>
                <a:rect l="l" t="t" r="r" b="b"/>
                <a:pathLst>
                  <a:path w="29063" h="3429" extrusionOk="0">
                    <a:moveTo>
                      <a:pt x="28429" y="3429"/>
                    </a:moveTo>
                    <a:cubicBezTo>
                      <a:pt x="27096" y="3429"/>
                      <a:pt x="23317" y="1461"/>
                      <a:pt x="18713" y="1334"/>
                    </a:cubicBezTo>
                    <a:cubicBezTo>
                      <a:pt x="14109" y="1207"/>
                      <a:pt x="3156" y="2667"/>
                      <a:pt x="806" y="2667"/>
                    </a:cubicBezTo>
                    <a:cubicBezTo>
                      <a:pt x="-1543" y="2667"/>
                      <a:pt x="2013" y="1779"/>
                      <a:pt x="4616" y="1334"/>
                    </a:cubicBezTo>
                    <a:cubicBezTo>
                      <a:pt x="7220" y="890"/>
                      <a:pt x="12744" y="0"/>
                      <a:pt x="16427" y="0"/>
                    </a:cubicBezTo>
                    <a:cubicBezTo>
                      <a:pt x="20110" y="0"/>
                      <a:pt x="24714" y="763"/>
                      <a:pt x="26714" y="1334"/>
                    </a:cubicBezTo>
                    <a:cubicBezTo>
                      <a:pt x="28714" y="1906"/>
                      <a:pt x="29763" y="3429"/>
                      <a:pt x="28429" y="3429"/>
                    </a:cubicBezTo>
                    <a:close/>
                  </a:path>
                </a:pathLst>
              </a:custGeom>
              <a:solidFill>
                <a:srgbClr val="FFFFFF">
                  <a:alpha val="83930"/>
                </a:srgbClr>
              </a:solidFill>
              <a:ln>
                <a:noFill/>
              </a:ln>
            </p:spPr>
          </p:sp>
          <p:sp>
            <p:nvSpPr>
              <p:cNvPr id="1021" name="Google Shape;1021;p21"/>
              <p:cNvSpPr/>
              <p:nvPr/>
            </p:nvSpPr>
            <p:spPr>
              <a:xfrm>
                <a:off x="4700065" y="129466"/>
                <a:ext cx="907725" cy="212025"/>
              </a:xfrm>
              <a:custGeom>
                <a:avLst/>
                <a:gdLst/>
                <a:ahLst/>
                <a:cxnLst/>
                <a:rect l="l" t="t" r="r" b="b"/>
                <a:pathLst>
                  <a:path w="36309" h="8481" extrusionOk="0">
                    <a:moveTo>
                      <a:pt x="35835" y="346"/>
                    </a:moveTo>
                    <a:cubicBezTo>
                      <a:pt x="33962" y="1076"/>
                      <a:pt x="22849" y="4220"/>
                      <a:pt x="18118" y="5490"/>
                    </a:cubicBezTo>
                    <a:cubicBezTo>
                      <a:pt x="13387" y="6760"/>
                      <a:pt x="10466" y="7490"/>
                      <a:pt x="7450" y="7966"/>
                    </a:cubicBezTo>
                    <a:cubicBezTo>
                      <a:pt x="4434" y="8442"/>
                      <a:pt x="-360" y="8633"/>
                      <a:pt x="21" y="8347"/>
                    </a:cubicBezTo>
                    <a:cubicBezTo>
                      <a:pt x="402" y="8061"/>
                      <a:pt x="4847" y="7459"/>
                      <a:pt x="9736" y="6252"/>
                    </a:cubicBezTo>
                    <a:cubicBezTo>
                      <a:pt x="14626" y="5046"/>
                      <a:pt x="25008" y="2092"/>
                      <a:pt x="29358" y="1108"/>
                    </a:cubicBezTo>
                    <a:cubicBezTo>
                      <a:pt x="33708" y="124"/>
                      <a:pt x="37708" y="-384"/>
                      <a:pt x="35835" y="346"/>
                    </a:cubicBezTo>
                    <a:close/>
                  </a:path>
                </a:pathLst>
              </a:custGeom>
              <a:solidFill>
                <a:srgbClr val="FFFFFF">
                  <a:alpha val="83930"/>
                </a:srgbClr>
              </a:solidFill>
              <a:ln>
                <a:noFill/>
              </a:ln>
            </p:spPr>
          </p:sp>
          <p:sp>
            <p:nvSpPr>
              <p:cNvPr id="1022" name="Google Shape;1022;p21"/>
              <p:cNvSpPr/>
              <p:nvPr/>
            </p:nvSpPr>
            <p:spPr>
              <a:xfrm rot="586461">
                <a:off x="4170609" y="255664"/>
                <a:ext cx="144903" cy="66977"/>
              </a:xfrm>
              <a:prstGeom prst="ellipse">
                <a:avLst/>
              </a:prstGeom>
              <a:solidFill>
                <a:srgbClr val="FFFFFF">
                  <a:alpha val="839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23" name="Google Shape;1023;p21"/>
              <p:cNvSpPr/>
              <p:nvPr/>
            </p:nvSpPr>
            <p:spPr>
              <a:xfrm>
                <a:off x="2709081" y="-401385"/>
                <a:ext cx="964100" cy="379600"/>
              </a:xfrm>
              <a:custGeom>
                <a:avLst/>
                <a:gdLst/>
                <a:ahLst/>
                <a:cxnLst/>
                <a:rect l="l" t="t" r="r" b="b"/>
                <a:pathLst>
                  <a:path w="38564" h="15184" extrusionOk="0">
                    <a:moveTo>
                      <a:pt x="222" y="244"/>
                    </a:moveTo>
                    <a:cubicBezTo>
                      <a:pt x="-222" y="339"/>
                      <a:pt x="6127" y="-105"/>
                      <a:pt x="10318" y="1006"/>
                    </a:cubicBezTo>
                    <a:cubicBezTo>
                      <a:pt x="14509" y="2117"/>
                      <a:pt x="20860" y="4593"/>
                      <a:pt x="25368" y="6911"/>
                    </a:cubicBezTo>
                    <a:cubicBezTo>
                      <a:pt x="29877" y="9229"/>
                      <a:pt x="35464" y="14023"/>
                      <a:pt x="37369" y="14912"/>
                    </a:cubicBezTo>
                    <a:cubicBezTo>
                      <a:pt x="39274" y="15801"/>
                      <a:pt x="38640" y="13928"/>
                      <a:pt x="36798" y="12245"/>
                    </a:cubicBezTo>
                    <a:cubicBezTo>
                      <a:pt x="34957" y="10562"/>
                      <a:pt x="30289" y="6785"/>
                      <a:pt x="26320" y="4816"/>
                    </a:cubicBezTo>
                    <a:cubicBezTo>
                      <a:pt x="22351" y="2848"/>
                      <a:pt x="17335" y="1196"/>
                      <a:pt x="12985" y="434"/>
                    </a:cubicBezTo>
                    <a:cubicBezTo>
                      <a:pt x="8635" y="-328"/>
                      <a:pt x="667" y="149"/>
                      <a:pt x="222" y="244"/>
                    </a:cubicBezTo>
                    <a:close/>
                  </a:path>
                </a:pathLst>
              </a:custGeom>
              <a:solidFill>
                <a:srgbClr val="FFFFFF">
                  <a:alpha val="83930"/>
                </a:srgbClr>
              </a:solidFill>
              <a:ln>
                <a:noFill/>
              </a:ln>
            </p:spPr>
          </p:sp>
          <p:sp>
            <p:nvSpPr>
              <p:cNvPr id="1024" name="Google Shape;1024;p21"/>
              <p:cNvSpPr/>
              <p:nvPr/>
            </p:nvSpPr>
            <p:spPr>
              <a:xfrm>
                <a:off x="3712381" y="-6746"/>
                <a:ext cx="400050" cy="256400"/>
              </a:xfrm>
              <a:custGeom>
                <a:avLst/>
                <a:gdLst/>
                <a:ahLst/>
                <a:cxnLst/>
                <a:rect l="l" t="t" r="r" b="b"/>
                <a:pathLst>
                  <a:path w="16002" h="10256" extrusionOk="0">
                    <a:moveTo>
                      <a:pt x="95" y="79"/>
                    </a:moveTo>
                    <a:cubicBezTo>
                      <a:pt x="-95" y="238"/>
                      <a:pt x="6794" y="4873"/>
                      <a:pt x="9429" y="6556"/>
                    </a:cubicBezTo>
                    <a:cubicBezTo>
                      <a:pt x="12064" y="8239"/>
                      <a:pt x="15716" y="10335"/>
                      <a:pt x="15906" y="10176"/>
                    </a:cubicBezTo>
                    <a:cubicBezTo>
                      <a:pt x="16097" y="10017"/>
                      <a:pt x="13207" y="7287"/>
                      <a:pt x="10572" y="5604"/>
                    </a:cubicBezTo>
                    <a:cubicBezTo>
                      <a:pt x="7937" y="3921"/>
                      <a:pt x="286" y="-80"/>
                      <a:pt x="95" y="79"/>
                    </a:cubicBezTo>
                    <a:close/>
                  </a:path>
                </a:pathLst>
              </a:custGeom>
              <a:solidFill>
                <a:srgbClr val="FFFFFF">
                  <a:alpha val="83930"/>
                </a:srgbClr>
              </a:solidFill>
              <a:ln>
                <a:noFill/>
              </a:ln>
            </p:spPr>
          </p:sp>
          <p:sp>
            <p:nvSpPr>
              <p:cNvPr id="1025" name="Google Shape;1025;p21"/>
              <p:cNvSpPr/>
              <p:nvPr/>
            </p:nvSpPr>
            <p:spPr>
              <a:xfrm rot="1101591">
                <a:off x="7880241" y="724836"/>
                <a:ext cx="144769" cy="66977"/>
              </a:xfrm>
              <a:prstGeom prst="ellipse">
                <a:avLst/>
              </a:prstGeom>
              <a:solidFill>
                <a:srgbClr val="FFFFFF">
                  <a:alpha val="839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026" name="Google Shape;1026;p21"/>
            <p:cNvSpPr/>
            <p:nvPr/>
          </p:nvSpPr>
          <p:spPr>
            <a:xfrm>
              <a:off x="5151734" y="176027"/>
              <a:ext cx="774425" cy="170050"/>
            </a:xfrm>
            <a:custGeom>
              <a:avLst/>
              <a:gdLst/>
              <a:ahLst/>
              <a:cxnLst/>
              <a:rect l="l" t="t" r="r" b="b"/>
              <a:pathLst>
                <a:path w="30977" h="6802" extrusionOk="0">
                  <a:moveTo>
                    <a:pt x="30723" y="8"/>
                  </a:moveTo>
                  <a:cubicBezTo>
                    <a:pt x="31231" y="-8"/>
                    <a:pt x="26023" y="1579"/>
                    <a:pt x="23388" y="2484"/>
                  </a:cubicBezTo>
                  <a:cubicBezTo>
                    <a:pt x="20753" y="3389"/>
                    <a:pt x="17705" y="4723"/>
                    <a:pt x="14911" y="5437"/>
                  </a:cubicBezTo>
                  <a:cubicBezTo>
                    <a:pt x="12117" y="6151"/>
                    <a:pt x="9101" y="6897"/>
                    <a:pt x="6624" y="6770"/>
                  </a:cubicBezTo>
                  <a:cubicBezTo>
                    <a:pt x="4148" y="6643"/>
                    <a:pt x="-154" y="4881"/>
                    <a:pt x="52" y="4675"/>
                  </a:cubicBezTo>
                  <a:cubicBezTo>
                    <a:pt x="259" y="4469"/>
                    <a:pt x="4482" y="5881"/>
                    <a:pt x="7863" y="5532"/>
                  </a:cubicBezTo>
                  <a:cubicBezTo>
                    <a:pt x="11244" y="5183"/>
                    <a:pt x="16530" y="3500"/>
                    <a:pt x="20340" y="2579"/>
                  </a:cubicBezTo>
                  <a:cubicBezTo>
                    <a:pt x="24150" y="1658"/>
                    <a:pt x="30215" y="24"/>
                    <a:pt x="30723" y="8"/>
                  </a:cubicBezTo>
                  <a:close/>
                </a:path>
              </a:pathLst>
            </a:custGeom>
            <a:solidFill>
              <a:srgbClr val="FFFFFF">
                <a:alpha val="83930"/>
              </a:srgbClr>
            </a:solidFill>
            <a:ln>
              <a:noFill/>
            </a:ln>
          </p:spPr>
        </p:sp>
      </p:grpSp>
      <p:grpSp>
        <p:nvGrpSpPr>
          <p:cNvPr id="1027" name="Google Shape;1027;p21"/>
          <p:cNvGrpSpPr/>
          <p:nvPr/>
        </p:nvGrpSpPr>
        <p:grpSpPr>
          <a:xfrm rot="-627423" flipH="1">
            <a:off x="-6134265" y="-634315"/>
            <a:ext cx="14319503" cy="1724167"/>
            <a:chOff x="1414013" y="-792175"/>
            <a:chExt cx="14319375" cy="1724151"/>
          </a:xfrm>
        </p:grpSpPr>
        <p:sp>
          <p:nvSpPr>
            <p:cNvPr id="1028" name="Google Shape;1028;p21"/>
            <p:cNvSpPr/>
            <p:nvPr/>
          </p:nvSpPr>
          <p:spPr>
            <a:xfrm>
              <a:off x="1414013" y="-792175"/>
              <a:ext cx="14319375" cy="1724151"/>
            </a:xfrm>
            <a:custGeom>
              <a:avLst/>
              <a:gdLst/>
              <a:ahLst/>
              <a:cxnLst/>
              <a:rect l="l" t="t" r="r" b="b"/>
              <a:pathLst>
                <a:path w="120724" h="14536" extrusionOk="0">
                  <a:moveTo>
                    <a:pt x="0" y="0"/>
                  </a:moveTo>
                  <a:lnTo>
                    <a:pt x="0" y="1615"/>
                  </a:lnTo>
                  <a:cubicBezTo>
                    <a:pt x="1615" y="2019"/>
                    <a:pt x="1615" y="5653"/>
                    <a:pt x="4845" y="5249"/>
                  </a:cubicBezTo>
                  <a:cubicBezTo>
                    <a:pt x="8479" y="4845"/>
                    <a:pt x="9286" y="2423"/>
                    <a:pt x="14535" y="4441"/>
                  </a:cubicBezTo>
                  <a:cubicBezTo>
                    <a:pt x="20188" y="6460"/>
                    <a:pt x="21399" y="10902"/>
                    <a:pt x="29070" y="9690"/>
                  </a:cubicBezTo>
                  <a:cubicBezTo>
                    <a:pt x="36338" y="8479"/>
                    <a:pt x="38357" y="6057"/>
                    <a:pt x="44413" y="6460"/>
                  </a:cubicBezTo>
                  <a:cubicBezTo>
                    <a:pt x="50470" y="6864"/>
                    <a:pt x="50873" y="14535"/>
                    <a:pt x="58545" y="14535"/>
                  </a:cubicBezTo>
                  <a:cubicBezTo>
                    <a:pt x="65812" y="14535"/>
                    <a:pt x="72272" y="3634"/>
                    <a:pt x="77925" y="4441"/>
                  </a:cubicBezTo>
                  <a:cubicBezTo>
                    <a:pt x="83981" y="5653"/>
                    <a:pt x="84385" y="7268"/>
                    <a:pt x="90038" y="7672"/>
                  </a:cubicBezTo>
                  <a:cubicBezTo>
                    <a:pt x="93268" y="8075"/>
                    <a:pt x="96498" y="7672"/>
                    <a:pt x="100132" y="7268"/>
                  </a:cubicBezTo>
                  <a:cubicBezTo>
                    <a:pt x="102554" y="7672"/>
                    <a:pt x="105380" y="13728"/>
                    <a:pt x="110225" y="12920"/>
                  </a:cubicBezTo>
                  <a:cubicBezTo>
                    <a:pt x="114667" y="12113"/>
                    <a:pt x="113859" y="2826"/>
                    <a:pt x="120723" y="1615"/>
                  </a:cubicBezTo>
                  <a:lnTo>
                    <a:pt x="120723"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29" name="Google Shape;1029;p21"/>
            <p:cNvSpPr/>
            <p:nvPr/>
          </p:nvSpPr>
          <p:spPr>
            <a:xfrm>
              <a:off x="6467290" y="-58996"/>
              <a:ext cx="2413075" cy="975375"/>
            </a:xfrm>
            <a:custGeom>
              <a:avLst/>
              <a:gdLst/>
              <a:ahLst/>
              <a:cxnLst/>
              <a:rect l="l" t="t" r="r" b="b"/>
              <a:pathLst>
                <a:path w="96523" h="39015" extrusionOk="0">
                  <a:moveTo>
                    <a:pt x="579" y="265"/>
                  </a:moveTo>
                  <a:cubicBezTo>
                    <a:pt x="1738" y="233"/>
                    <a:pt x="11263" y="-481"/>
                    <a:pt x="16676" y="646"/>
                  </a:cubicBezTo>
                  <a:cubicBezTo>
                    <a:pt x="22089" y="1773"/>
                    <a:pt x="28693" y="3979"/>
                    <a:pt x="33059" y="7027"/>
                  </a:cubicBezTo>
                  <a:cubicBezTo>
                    <a:pt x="37425" y="10075"/>
                    <a:pt x="40060" y="15759"/>
                    <a:pt x="42870" y="18934"/>
                  </a:cubicBezTo>
                  <a:cubicBezTo>
                    <a:pt x="45680" y="22109"/>
                    <a:pt x="47219" y="23902"/>
                    <a:pt x="49918" y="26077"/>
                  </a:cubicBezTo>
                  <a:cubicBezTo>
                    <a:pt x="52617" y="28252"/>
                    <a:pt x="55712" y="30380"/>
                    <a:pt x="59062" y="31983"/>
                  </a:cubicBezTo>
                  <a:cubicBezTo>
                    <a:pt x="62412" y="33587"/>
                    <a:pt x="65492" y="35079"/>
                    <a:pt x="70016" y="35698"/>
                  </a:cubicBezTo>
                  <a:cubicBezTo>
                    <a:pt x="74540" y="36317"/>
                    <a:pt x="81842" y="36111"/>
                    <a:pt x="86208" y="35698"/>
                  </a:cubicBezTo>
                  <a:cubicBezTo>
                    <a:pt x="90574" y="35285"/>
                    <a:pt x="95083" y="33332"/>
                    <a:pt x="96210" y="33221"/>
                  </a:cubicBezTo>
                  <a:cubicBezTo>
                    <a:pt x="97337" y="33110"/>
                    <a:pt x="95067" y="34174"/>
                    <a:pt x="92971" y="35031"/>
                  </a:cubicBezTo>
                  <a:cubicBezTo>
                    <a:pt x="90876" y="35888"/>
                    <a:pt x="86447" y="37714"/>
                    <a:pt x="83637" y="38365"/>
                  </a:cubicBezTo>
                  <a:cubicBezTo>
                    <a:pt x="80827" y="39016"/>
                    <a:pt x="78493" y="38889"/>
                    <a:pt x="76112" y="38936"/>
                  </a:cubicBezTo>
                  <a:cubicBezTo>
                    <a:pt x="73731" y="38984"/>
                    <a:pt x="72318" y="39158"/>
                    <a:pt x="69349" y="38650"/>
                  </a:cubicBezTo>
                  <a:cubicBezTo>
                    <a:pt x="66380" y="38142"/>
                    <a:pt x="61523" y="37142"/>
                    <a:pt x="58300" y="35888"/>
                  </a:cubicBezTo>
                  <a:cubicBezTo>
                    <a:pt x="55077" y="34634"/>
                    <a:pt x="53506" y="33904"/>
                    <a:pt x="50013" y="31126"/>
                  </a:cubicBezTo>
                  <a:cubicBezTo>
                    <a:pt x="46521" y="28348"/>
                    <a:pt x="40822" y="22680"/>
                    <a:pt x="37345" y="19219"/>
                  </a:cubicBezTo>
                  <a:cubicBezTo>
                    <a:pt x="33869" y="15758"/>
                    <a:pt x="31869" y="12822"/>
                    <a:pt x="29154" y="10361"/>
                  </a:cubicBezTo>
                  <a:cubicBezTo>
                    <a:pt x="26439" y="7901"/>
                    <a:pt x="24296" y="6044"/>
                    <a:pt x="21057" y="4456"/>
                  </a:cubicBezTo>
                  <a:cubicBezTo>
                    <a:pt x="17819" y="2869"/>
                    <a:pt x="13136" y="1535"/>
                    <a:pt x="9723" y="836"/>
                  </a:cubicBezTo>
                  <a:cubicBezTo>
                    <a:pt x="6310" y="138"/>
                    <a:pt x="-580" y="297"/>
                    <a:pt x="579" y="265"/>
                  </a:cubicBezTo>
                  <a:close/>
                </a:path>
              </a:pathLst>
            </a:custGeom>
            <a:solidFill>
              <a:srgbClr val="2E2D2D">
                <a:alpha val="30360"/>
              </a:srgbClr>
            </a:solidFill>
            <a:ln>
              <a:noFill/>
            </a:ln>
          </p:spPr>
        </p:sp>
        <p:sp>
          <p:nvSpPr>
            <p:cNvPr id="1030" name="Google Shape;1030;p21"/>
            <p:cNvSpPr/>
            <p:nvPr/>
          </p:nvSpPr>
          <p:spPr>
            <a:xfrm>
              <a:off x="2548170" y="-446046"/>
              <a:ext cx="2075675" cy="800450"/>
            </a:xfrm>
            <a:custGeom>
              <a:avLst/>
              <a:gdLst/>
              <a:ahLst/>
              <a:cxnLst/>
              <a:rect l="l" t="t" r="r" b="b"/>
              <a:pathLst>
                <a:path w="83027" h="32018" extrusionOk="0">
                  <a:moveTo>
                    <a:pt x="2372" y="2602"/>
                  </a:moveTo>
                  <a:cubicBezTo>
                    <a:pt x="3626" y="2555"/>
                    <a:pt x="5008" y="2126"/>
                    <a:pt x="7611" y="2412"/>
                  </a:cubicBezTo>
                  <a:cubicBezTo>
                    <a:pt x="10215" y="2698"/>
                    <a:pt x="13739" y="2952"/>
                    <a:pt x="17993" y="4317"/>
                  </a:cubicBezTo>
                  <a:cubicBezTo>
                    <a:pt x="22248" y="5682"/>
                    <a:pt x="28296" y="7984"/>
                    <a:pt x="33138" y="10603"/>
                  </a:cubicBezTo>
                  <a:cubicBezTo>
                    <a:pt x="37980" y="13222"/>
                    <a:pt x="42694" y="17128"/>
                    <a:pt x="47044" y="20033"/>
                  </a:cubicBezTo>
                  <a:cubicBezTo>
                    <a:pt x="51394" y="22938"/>
                    <a:pt x="55712" y="26177"/>
                    <a:pt x="59236" y="28034"/>
                  </a:cubicBezTo>
                  <a:cubicBezTo>
                    <a:pt x="62760" y="29891"/>
                    <a:pt x="64237" y="30526"/>
                    <a:pt x="68190" y="31177"/>
                  </a:cubicBezTo>
                  <a:cubicBezTo>
                    <a:pt x="72143" y="31828"/>
                    <a:pt x="82112" y="32098"/>
                    <a:pt x="82953" y="31939"/>
                  </a:cubicBezTo>
                  <a:cubicBezTo>
                    <a:pt x="83794" y="31780"/>
                    <a:pt x="76667" y="31225"/>
                    <a:pt x="73238" y="30225"/>
                  </a:cubicBezTo>
                  <a:cubicBezTo>
                    <a:pt x="69809" y="29225"/>
                    <a:pt x="66078" y="28081"/>
                    <a:pt x="62379" y="25938"/>
                  </a:cubicBezTo>
                  <a:cubicBezTo>
                    <a:pt x="58680" y="23795"/>
                    <a:pt x="55998" y="20747"/>
                    <a:pt x="51045" y="17366"/>
                  </a:cubicBezTo>
                  <a:cubicBezTo>
                    <a:pt x="46092" y="13985"/>
                    <a:pt x="38233" y="8492"/>
                    <a:pt x="32661" y="5650"/>
                  </a:cubicBezTo>
                  <a:cubicBezTo>
                    <a:pt x="27089" y="2808"/>
                    <a:pt x="22200" y="1110"/>
                    <a:pt x="17612" y="316"/>
                  </a:cubicBezTo>
                  <a:cubicBezTo>
                    <a:pt x="13024" y="-478"/>
                    <a:pt x="8055" y="491"/>
                    <a:pt x="5134" y="888"/>
                  </a:cubicBezTo>
                  <a:cubicBezTo>
                    <a:pt x="2213" y="1285"/>
                    <a:pt x="546" y="2411"/>
                    <a:pt x="86" y="2697"/>
                  </a:cubicBezTo>
                  <a:cubicBezTo>
                    <a:pt x="-374" y="2983"/>
                    <a:pt x="1118" y="2650"/>
                    <a:pt x="2372" y="2602"/>
                  </a:cubicBezTo>
                  <a:close/>
                </a:path>
              </a:pathLst>
            </a:custGeom>
            <a:solidFill>
              <a:srgbClr val="2E2D2D">
                <a:alpha val="30360"/>
              </a:srgbClr>
            </a:solidFill>
            <a:ln>
              <a:noFill/>
            </a:ln>
          </p:spPr>
        </p:sp>
        <p:sp>
          <p:nvSpPr>
            <p:cNvPr id="1031" name="Google Shape;1031;p21"/>
            <p:cNvSpPr/>
            <p:nvPr/>
          </p:nvSpPr>
          <p:spPr>
            <a:xfrm>
              <a:off x="7184649" y="105998"/>
              <a:ext cx="670900" cy="649400"/>
            </a:xfrm>
            <a:custGeom>
              <a:avLst/>
              <a:gdLst/>
              <a:ahLst/>
              <a:cxnLst/>
              <a:rect l="l" t="t" r="r" b="b"/>
              <a:pathLst>
                <a:path w="26836" h="25976" extrusionOk="0">
                  <a:moveTo>
                    <a:pt x="460" y="808"/>
                  </a:moveTo>
                  <a:cubicBezTo>
                    <a:pt x="1603" y="2157"/>
                    <a:pt x="5984" y="6349"/>
                    <a:pt x="8556" y="9095"/>
                  </a:cubicBezTo>
                  <a:cubicBezTo>
                    <a:pt x="11128" y="11842"/>
                    <a:pt x="13763" y="15033"/>
                    <a:pt x="15890" y="17287"/>
                  </a:cubicBezTo>
                  <a:cubicBezTo>
                    <a:pt x="18017" y="19541"/>
                    <a:pt x="19509" y="21177"/>
                    <a:pt x="21319" y="22621"/>
                  </a:cubicBezTo>
                  <a:cubicBezTo>
                    <a:pt x="23129" y="24066"/>
                    <a:pt x="26257" y="25780"/>
                    <a:pt x="26749" y="25954"/>
                  </a:cubicBezTo>
                  <a:cubicBezTo>
                    <a:pt x="27241" y="26129"/>
                    <a:pt x="25447" y="24621"/>
                    <a:pt x="24272" y="23668"/>
                  </a:cubicBezTo>
                  <a:cubicBezTo>
                    <a:pt x="23097" y="22716"/>
                    <a:pt x="21732" y="22255"/>
                    <a:pt x="19700" y="20239"/>
                  </a:cubicBezTo>
                  <a:cubicBezTo>
                    <a:pt x="17668" y="18223"/>
                    <a:pt x="14160" y="13826"/>
                    <a:pt x="12080" y="11572"/>
                  </a:cubicBezTo>
                  <a:cubicBezTo>
                    <a:pt x="10000" y="9318"/>
                    <a:pt x="8952" y="8476"/>
                    <a:pt x="7222" y="6714"/>
                  </a:cubicBezTo>
                  <a:cubicBezTo>
                    <a:pt x="5492" y="4952"/>
                    <a:pt x="2825" y="1983"/>
                    <a:pt x="1698" y="999"/>
                  </a:cubicBezTo>
                  <a:cubicBezTo>
                    <a:pt x="571" y="15"/>
                    <a:pt x="-683" y="-541"/>
                    <a:pt x="460" y="808"/>
                  </a:cubicBezTo>
                  <a:close/>
                </a:path>
              </a:pathLst>
            </a:custGeom>
            <a:solidFill>
              <a:srgbClr val="FFFFFF">
                <a:alpha val="83930"/>
              </a:srgbClr>
            </a:solidFill>
            <a:ln>
              <a:noFill/>
            </a:ln>
          </p:spPr>
        </p:sp>
        <p:sp>
          <p:nvSpPr>
            <p:cNvPr id="1032" name="Google Shape;1032;p21"/>
            <p:cNvSpPr/>
            <p:nvPr/>
          </p:nvSpPr>
          <p:spPr>
            <a:xfrm rot="-446433">
              <a:off x="8053388" y="775487"/>
              <a:ext cx="554861" cy="92477"/>
            </a:xfrm>
            <a:custGeom>
              <a:avLst/>
              <a:gdLst/>
              <a:ahLst/>
              <a:cxnLst/>
              <a:rect l="l" t="t" r="r" b="b"/>
              <a:pathLst>
                <a:path w="22194" h="3699" extrusionOk="0">
                  <a:moveTo>
                    <a:pt x="191" y="222"/>
                  </a:moveTo>
                  <a:cubicBezTo>
                    <a:pt x="382" y="444"/>
                    <a:pt x="4033" y="2128"/>
                    <a:pt x="6287" y="2699"/>
                  </a:cubicBezTo>
                  <a:cubicBezTo>
                    <a:pt x="8541" y="3271"/>
                    <a:pt x="11590" y="3556"/>
                    <a:pt x="13717" y="3651"/>
                  </a:cubicBezTo>
                  <a:cubicBezTo>
                    <a:pt x="15844" y="3746"/>
                    <a:pt x="17654" y="3461"/>
                    <a:pt x="19051" y="3270"/>
                  </a:cubicBezTo>
                  <a:cubicBezTo>
                    <a:pt x="20448" y="3080"/>
                    <a:pt x="22194" y="2603"/>
                    <a:pt x="22099" y="2508"/>
                  </a:cubicBezTo>
                  <a:cubicBezTo>
                    <a:pt x="22004" y="2413"/>
                    <a:pt x="20130" y="2636"/>
                    <a:pt x="18479" y="2699"/>
                  </a:cubicBezTo>
                  <a:cubicBezTo>
                    <a:pt x="16828" y="2763"/>
                    <a:pt x="14416" y="3111"/>
                    <a:pt x="12193" y="2889"/>
                  </a:cubicBezTo>
                  <a:cubicBezTo>
                    <a:pt x="9971" y="2667"/>
                    <a:pt x="7144" y="1810"/>
                    <a:pt x="5144" y="1365"/>
                  </a:cubicBezTo>
                  <a:cubicBezTo>
                    <a:pt x="3144" y="921"/>
                    <a:pt x="1" y="0"/>
                    <a:pt x="191" y="222"/>
                  </a:cubicBezTo>
                  <a:close/>
                </a:path>
              </a:pathLst>
            </a:custGeom>
            <a:solidFill>
              <a:srgbClr val="FFFFFF">
                <a:alpha val="83930"/>
              </a:srgbClr>
            </a:solidFill>
            <a:ln>
              <a:noFill/>
            </a:ln>
          </p:spPr>
        </p:sp>
        <p:sp>
          <p:nvSpPr>
            <p:cNvPr id="1033" name="Google Shape;1033;p21"/>
            <p:cNvSpPr/>
            <p:nvPr/>
          </p:nvSpPr>
          <p:spPr>
            <a:xfrm>
              <a:off x="6190159" y="-109537"/>
              <a:ext cx="726575" cy="85725"/>
            </a:xfrm>
            <a:custGeom>
              <a:avLst/>
              <a:gdLst/>
              <a:ahLst/>
              <a:cxnLst/>
              <a:rect l="l" t="t" r="r" b="b"/>
              <a:pathLst>
                <a:path w="29063" h="3429" extrusionOk="0">
                  <a:moveTo>
                    <a:pt x="28429" y="3429"/>
                  </a:moveTo>
                  <a:cubicBezTo>
                    <a:pt x="27096" y="3429"/>
                    <a:pt x="23317" y="1461"/>
                    <a:pt x="18713" y="1334"/>
                  </a:cubicBezTo>
                  <a:cubicBezTo>
                    <a:pt x="14109" y="1207"/>
                    <a:pt x="3156" y="2667"/>
                    <a:pt x="806" y="2667"/>
                  </a:cubicBezTo>
                  <a:cubicBezTo>
                    <a:pt x="-1543" y="2667"/>
                    <a:pt x="2013" y="1779"/>
                    <a:pt x="4616" y="1334"/>
                  </a:cubicBezTo>
                  <a:cubicBezTo>
                    <a:pt x="7220" y="890"/>
                    <a:pt x="12744" y="0"/>
                    <a:pt x="16427" y="0"/>
                  </a:cubicBezTo>
                  <a:cubicBezTo>
                    <a:pt x="20110" y="0"/>
                    <a:pt x="24714" y="763"/>
                    <a:pt x="26714" y="1334"/>
                  </a:cubicBezTo>
                  <a:cubicBezTo>
                    <a:pt x="28714" y="1906"/>
                    <a:pt x="29763" y="3429"/>
                    <a:pt x="28429" y="3429"/>
                  </a:cubicBezTo>
                  <a:close/>
                </a:path>
              </a:pathLst>
            </a:custGeom>
            <a:solidFill>
              <a:srgbClr val="FFFFFF">
                <a:alpha val="83930"/>
              </a:srgbClr>
            </a:solidFill>
            <a:ln>
              <a:noFill/>
            </a:ln>
          </p:spPr>
        </p:sp>
        <p:sp>
          <p:nvSpPr>
            <p:cNvPr id="1034" name="Google Shape;1034;p21"/>
            <p:cNvSpPr/>
            <p:nvPr/>
          </p:nvSpPr>
          <p:spPr>
            <a:xfrm>
              <a:off x="4700065" y="129466"/>
              <a:ext cx="907725" cy="212025"/>
            </a:xfrm>
            <a:custGeom>
              <a:avLst/>
              <a:gdLst/>
              <a:ahLst/>
              <a:cxnLst/>
              <a:rect l="l" t="t" r="r" b="b"/>
              <a:pathLst>
                <a:path w="36309" h="8481" extrusionOk="0">
                  <a:moveTo>
                    <a:pt x="35835" y="346"/>
                  </a:moveTo>
                  <a:cubicBezTo>
                    <a:pt x="33962" y="1076"/>
                    <a:pt x="22849" y="4220"/>
                    <a:pt x="18118" y="5490"/>
                  </a:cubicBezTo>
                  <a:cubicBezTo>
                    <a:pt x="13387" y="6760"/>
                    <a:pt x="10466" y="7490"/>
                    <a:pt x="7450" y="7966"/>
                  </a:cubicBezTo>
                  <a:cubicBezTo>
                    <a:pt x="4434" y="8442"/>
                    <a:pt x="-360" y="8633"/>
                    <a:pt x="21" y="8347"/>
                  </a:cubicBezTo>
                  <a:cubicBezTo>
                    <a:pt x="402" y="8061"/>
                    <a:pt x="4847" y="7459"/>
                    <a:pt x="9736" y="6252"/>
                  </a:cubicBezTo>
                  <a:cubicBezTo>
                    <a:pt x="14626" y="5046"/>
                    <a:pt x="25008" y="2092"/>
                    <a:pt x="29358" y="1108"/>
                  </a:cubicBezTo>
                  <a:cubicBezTo>
                    <a:pt x="33708" y="124"/>
                    <a:pt x="37708" y="-384"/>
                    <a:pt x="35835" y="346"/>
                  </a:cubicBezTo>
                  <a:close/>
                </a:path>
              </a:pathLst>
            </a:custGeom>
            <a:solidFill>
              <a:srgbClr val="FFFFFF">
                <a:alpha val="83930"/>
              </a:srgbClr>
            </a:solidFill>
            <a:ln>
              <a:noFill/>
            </a:ln>
          </p:spPr>
        </p:sp>
        <p:sp>
          <p:nvSpPr>
            <p:cNvPr id="1035" name="Google Shape;1035;p21"/>
            <p:cNvSpPr/>
            <p:nvPr/>
          </p:nvSpPr>
          <p:spPr>
            <a:xfrm rot="586461">
              <a:off x="4170609" y="255664"/>
              <a:ext cx="144903" cy="66977"/>
            </a:xfrm>
            <a:prstGeom prst="ellipse">
              <a:avLst/>
            </a:prstGeom>
            <a:solidFill>
              <a:srgbClr val="FFFFFF">
                <a:alpha val="839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36" name="Google Shape;1036;p21"/>
            <p:cNvSpPr/>
            <p:nvPr/>
          </p:nvSpPr>
          <p:spPr>
            <a:xfrm>
              <a:off x="2709081" y="-401385"/>
              <a:ext cx="964100" cy="379600"/>
            </a:xfrm>
            <a:custGeom>
              <a:avLst/>
              <a:gdLst/>
              <a:ahLst/>
              <a:cxnLst/>
              <a:rect l="l" t="t" r="r" b="b"/>
              <a:pathLst>
                <a:path w="38564" h="15184" extrusionOk="0">
                  <a:moveTo>
                    <a:pt x="222" y="244"/>
                  </a:moveTo>
                  <a:cubicBezTo>
                    <a:pt x="-222" y="339"/>
                    <a:pt x="6127" y="-105"/>
                    <a:pt x="10318" y="1006"/>
                  </a:cubicBezTo>
                  <a:cubicBezTo>
                    <a:pt x="14509" y="2117"/>
                    <a:pt x="20860" y="4593"/>
                    <a:pt x="25368" y="6911"/>
                  </a:cubicBezTo>
                  <a:cubicBezTo>
                    <a:pt x="29877" y="9229"/>
                    <a:pt x="35464" y="14023"/>
                    <a:pt x="37369" y="14912"/>
                  </a:cubicBezTo>
                  <a:cubicBezTo>
                    <a:pt x="39274" y="15801"/>
                    <a:pt x="38640" y="13928"/>
                    <a:pt x="36798" y="12245"/>
                  </a:cubicBezTo>
                  <a:cubicBezTo>
                    <a:pt x="34957" y="10562"/>
                    <a:pt x="30289" y="6785"/>
                    <a:pt x="26320" y="4816"/>
                  </a:cubicBezTo>
                  <a:cubicBezTo>
                    <a:pt x="22351" y="2848"/>
                    <a:pt x="17335" y="1196"/>
                    <a:pt x="12985" y="434"/>
                  </a:cubicBezTo>
                  <a:cubicBezTo>
                    <a:pt x="8635" y="-328"/>
                    <a:pt x="667" y="149"/>
                    <a:pt x="222" y="244"/>
                  </a:cubicBezTo>
                  <a:close/>
                </a:path>
              </a:pathLst>
            </a:custGeom>
            <a:solidFill>
              <a:srgbClr val="FFFFFF">
                <a:alpha val="83930"/>
              </a:srgbClr>
            </a:solidFill>
            <a:ln>
              <a:noFill/>
            </a:ln>
          </p:spPr>
        </p:sp>
        <p:sp>
          <p:nvSpPr>
            <p:cNvPr id="1037" name="Google Shape;1037;p21"/>
            <p:cNvSpPr/>
            <p:nvPr/>
          </p:nvSpPr>
          <p:spPr>
            <a:xfrm>
              <a:off x="3712381" y="-6746"/>
              <a:ext cx="400050" cy="256400"/>
            </a:xfrm>
            <a:custGeom>
              <a:avLst/>
              <a:gdLst/>
              <a:ahLst/>
              <a:cxnLst/>
              <a:rect l="l" t="t" r="r" b="b"/>
              <a:pathLst>
                <a:path w="16002" h="10256" extrusionOk="0">
                  <a:moveTo>
                    <a:pt x="95" y="79"/>
                  </a:moveTo>
                  <a:cubicBezTo>
                    <a:pt x="-95" y="238"/>
                    <a:pt x="6794" y="4873"/>
                    <a:pt x="9429" y="6556"/>
                  </a:cubicBezTo>
                  <a:cubicBezTo>
                    <a:pt x="12064" y="8239"/>
                    <a:pt x="15716" y="10335"/>
                    <a:pt x="15906" y="10176"/>
                  </a:cubicBezTo>
                  <a:cubicBezTo>
                    <a:pt x="16097" y="10017"/>
                    <a:pt x="13207" y="7287"/>
                    <a:pt x="10572" y="5604"/>
                  </a:cubicBezTo>
                  <a:cubicBezTo>
                    <a:pt x="7937" y="3921"/>
                    <a:pt x="286" y="-80"/>
                    <a:pt x="95" y="79"/>
                  </a:cubicBezTo>
                  <a:close/>
                </a:path>
              </a:pathLst>
            </a:custGeom>
            <a:solidFill>
              <a:srgbClr val="FFFFFF">
                <a:alpha val="83930"/>
              </a:srgbClr>
            </a:solidFill>
            <a:ln>
              <a:noFill/>
            </a:ln>
          </p:spPr>
        </p:sp>
        <p:sp>
          <p:nvSpPr>
            <p:cNvPr id="1038" name="Google Shape;1038;p21"/>
            <p:cNvSpPr/>
            <p:nvPr/>
          </p:nvSpPr>
          <p:spPr>
            <a:xfrm rot="1101591">
              <a:off x="7880241" y="724836"/>
              <a:ext cx="144769" cy="66977"/>
            </a:xfrm>
            <a:prstGeom prst="ellipse">
              <a:avLst/>
            </a:prstGeom>
            <a:solidFill>
              <a:srgbClr val="FFFFFF">
                <a:alpha val="839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039" name="Google Shape;1039;p21"/>
          <p:cNvSpPr txBox="1">
            <a:spLocks noGrp="1"/>
          </p:cNvSpPr>
          <p:nvPr>
            <p:ph type="subTitle" idx="1"/>
          </p:nvPr>
        </p:nvSpPr>
        <p:spPr>
          <a:xfrm>
            <a:off x="713225" y="1381125"/>
            <a:ext cx="7708200" cy="32235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1800"/>
              <a:buNone/>
              <a:defRPr sz="1500"/>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1040" name="Google Shape;1040;p21"/>
          <p:cNvSpPr txBox="1">
            <a:spLocks noGrp="1"/>
          </p:cNvSpPr>
          <p:nvPr>
            <p:ph type="title"/>
          </p:nvPr>
        </p:nvSpPr>
        <p:spPr>
          <a:xfrm>
            <a:off x="713225" y="368825"/>
            <a:ext cx="7708200" cy="5727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3800"/>
              <a:buNone/>
              <a:defRPr/>
            </a:lvl1pPr>
            <a:lvl2pPr lvl="1" rtl="0">
              <a:spcBef>
                <a:spcPts val="0"/>
              </a:spcBef>
              <a:spcAft>
                <a:spcPts val="0"/>
              </a:spcAft>
              <a:buSzPts val="3500"/>
              <a:buNone/>
              <a:defRPr/>
            </a:lvl2pPr>
            <a:lvl3pPr lvl="2" rtl="0">
              <a:spcBef>
                <a:spcPts val="0"/>
              </a:spcBef>
              <a:spcAft>
                <a:spcPts val="0"/>
              </a:spcAft>
              <a:buSzPts val="3500"/>
              <a:buNone/>
              <a:defRPr/>
            </a:lvl3pPr>
            <a:lvl4pPr lvl="3" rtl="0">
              <a:spcBef>
                <a:spcPts val="0"/>
              </a:spcBef>
              <a:spcAft>
                <a:spcPts val="0"/>
              </a:spcAft>
              <a:buSzPts val="3500"/>
              <a:buNone/>
              <a:defRPr/>
            </a:lvl4pPr>
            <a:lvl5pPr lvl="4" rtl="0">
              <a:spcBef>
                <a:spcPts val="0"/>
              </a:spcBef>
              <a:spcAft>
                <a:spcPts val="0"/>
              </a:spcAft>
              <a:buSzPts val="3500"/>
              <a:buNone/>
              <a:defRPr/>
            </a:lvl5pPr>
            <a:lvl6pPr lvl="5" rtl="0">
              <a:spcBef>
                <a:spcPts val="0"/>
              </a:spcBef>
              <a:spcAft>
                <a:spcPts val="0"/>
              </a:spcAft>
              <a:buSzPts val="3500"/>
              <a:buNone/>
              <a:defRPr/>
            </a:lvl6pPr>
            <a:lvl7pPr lvl="6" rtl="0">
              <a:spcBef>
                <a:spcPts val="0"/>
              </a:spcBef>
              <a:spcAft>
                <a:spcPts val="0"/>
              </a:spcAft>
              <a:buSzPts val="3500"/>
              <a:buNone/>
              <a:defRPr/>
            </a:lvl7pPr>
            <a:lvl8pPr lvl="7" rtl="0">
              <a:spcBef>
                <a:spcPts val="0"/>
              </a:spcBef>
              <a:spcAft>
                <a:spcPts val="0"/>
              </a:spcAft>
              <a:buSzPts val="3500"/>
              <a:buNone/>
              <a:defRPr/>
            </a:lvl8pPr>
            <a:lvl9pPr lvl="8" rtl="0">
              <a:spcBef>
                <a:spcPts val="0"/>
              </a:spcBef>
              <a:spcAft>
                <a:spcPts val="0"/>
              </a:spcAft>
              <a:buSzPts val="3500"/>
              <a:buNone/>
              <a:defRPr/>
            </a:lvl9pPr>
          </a:lstStyle>
          <a:p>
            <a:endParaRPr/>
          </a:p>
        </p:txBody>
      </p:sp>
      <p:grpSp>
        <p:nvGrpSpPr>
          <p:cNvPr id="1041" name="Google Shape;1041;p21"/>
          <p:cNvGrpSpPr/>
          <p:nvPr/>
        </p:nvGrpSpPr>
        <p:grpSpPr>
          <a:xfrm rot="-516403">
            <a:off x="8081799" y="4322130"/>
            <a:ext cx="845749" cy="564894"/>
            <a:chOff x="4664375" y="5648231"/>
            <a:chExt cx="557075" cy="372075"/>
          </a:xfrm>
        </p:grpSpPr>
        <p:sp>
          <p:nvSpPr>
            <p:cNvPr id="1042" name="Google Shape;1042;p21"/>
            <p:cNvSpPr/>
            <p:nvPr/>
          </p:nvSpPr>
          <p:spPr>
            <a:xfrm>
              <a:off x="4665788" y="5648581"/>
              <a:ext cx="554250" cy="371375"/>
            </a:xfrm>
            <a:custGeom>
              <a:avLst/>
              <a:gdLst/>
              <a:ahLst/>
              <a:cxnLst/>
              <a:rect l="l" t="t" r="r" b="b"/>
              <a:pathLst>
                <a:path w="22170" h="14855" extrusionOk="0">
                  <a:moveTo>
                    <a:pt x="18681" y="1"/>
                  </a:moveTo>
                  <a:lnTo>
                    <a:pt x="18681" y="1"/>
                  </a:lnTo>
                  <a:cubicBezTo>
                    <a:pt x="17050" y="1098"/>
                    <a:pt x="16093" y="3067"/>
                    <a:pt x="14714" y="4446"/>
                  </a:cubicBezTo>
                  <a:cubicBezTo>
                    <a:pt x="13811" y="4049"/>
                    <a:pt x="12866" y="3861"/>
                    <a:pt x="11933" y="3861"/>
                  </a:cubicBezTo>
                  <a:cubicBezTo>
                    <a:pt x="9554" y="3861"/>
                    <a:pt x="7258" y="5088"/>
                    <a:pt x="5965" y="7231"/>
                  </a:cubicBezTo>
                  <a:cubicBezTo>
                    <a:pt x="5459" y="7006"/>
                    <a:pt x="4952" y="6781"/>
                    <a:pt x="4474" y="6499"/>
                  </a:cubicBezTo>
                  <a:cubicBezTo>
                    <a:pt x="3630" y="5993"/>
                    <a:pt x="2730" y="5402"/>
                    <a:pt x="1914" y="4896"/>
                  </a:cubicBezTo>
                  <a:lnTo>
                    <a:pt x="1661" y="4727"/>
                  </a:lnTo>
                  <a:lnTo>
                    <a:pt x="1492" y="4643"/>
                  </a:lnTo>
                  <a:lnTo>
                    <a:pt x="1210" y="4502"/>
                  </a:lnTo>
                  <a:lnTo>
                    <a:pt x="1098" y="4417"/>
                  </a:lnTo>
                  <a:cubicBezTo>
                    <a:pt x="957" y="4361"/>
                    <a:pt x="845" y="4277"/>
                    <a:pt x="704" y="4221"/>
                  </a:cubicBezTo>
                  <a:lnTo>
                    <a:pt x="704" y="4221"/>
                  </a:lnTo>
                  <a:cubicBezTo>
                    <a:pt x="732" y="4361"/>
                    <a:pt x="760" y="4502"/>
                    <a:pt x="788" y="4643"/>
                  </a:cubicBezTo>
                  <a:lnTo>
                    <a:pt x="788" y="4671"/>
                  </a:lnTo>
                  <a:cubicBezTo>
                    <a:pt x="817" y="4811"/>
                    <a:pt x="845" y="4952"/>
                    <a:pt x="845" y="5065"/>
                  </a:cubicBezTo>
                  <a:cubicBezTo>
                    <a:pt x="929" y="5852"/>
                    <a:pt x="845" y="6584"/>
                    <a:pt x="338" y="7090"/>
                  </a:cubicBezTo>
                  <a:cubicBezTo>
                    <a:pt x="226" y="7203"/>
                    <a:pt x="113" y="7287"/>
                    <a:pt x="1" y="7371"/>
                  </a:cubicBezTo>
                  <a:cubicBezTo>
                    <a:pt x="1" y="7428"/>
                    <a:pt x="29" y="7484"/>
                    <a:pt x="57" y="7540"/>
                  </a:cubicBezTo>
                  <a:cubicBezTo>
                    <a:pt x="85" y="7568"/>
                    <a:pt x="85" y="7597"/>
                    <a:pt x="85" y="7625"/>
                  </a:cubicBezTo>
                  <a:cubicBezTo>
                    <a:pt x="113" y="7653"/>
                    <a:pt x="113" y="7653"/>
                    <a:pt x="113" y="7681"/>
                  </a:cubicBezTo>
                  <a:lnTo>
                    <a:pt x="141" y="7709"/>
                  </a:lnTo>
                  <a:cubicBezTo>
                    <a:pt x="141" y="7737"/>
                    <a:pt x="170" y="7765"/>
                    <a:pt x="198" y="7793"/>
                  </a:cubicBezTo>
                  <a:lnTo>
                    <a:pt x="226" y="7850"/>
                  </a:lnTo>
                  <a:lnTo>
                    <a:pt x="254" y="7878"/>
                  </a:lnTo>
                  <a:lnTo>
                    <a:pt x="282" y="7906"/>
                  </a:lnTo>
                  <a:lnTo>
                    <a:pt x="310" y="7934"/>
                  </a:lnTo>
                  <a:cubicBezTo>
                    <a:pt x="310" y="7934"/>
                    <a:pt x="310" y="7962"/>
                    <a:pt x="338" y="7962"/>
                  </a:cubicBezTo>
                  <a:lnTo>
                    <a:pt x="423" y="8047"/>
                  </a:lnTo>
                  <a:lnTo>
                    <a:pt x="451" y="8075"/>
                  </a:lnTo>
                  <a:lnTo>
                    <a:pt x="535" y="8159"/>
                  </a:lnTo>
                  <a:lnTo>
                    <a:pt x="563" y="8159"/>
                  </a:lnTo>
                  <a:lnTo>
                    <a:pt x="620" y="8187"/>
                  </a:lnTo>
                  <a:lnTo>
                    <a:pt x="676" y="8215"/>
                  </a:lnTo>
                  <a:lnTo>
                    <a:pt x="817" y="8328"/>
                  </a:lnTo>
                  <a:cubicBezTo>
                    <a:pt x="957" y="8412"/>
                    <a:pt x="1126" y="8497"/>
                    <a:pt x="1267" y="8609"/>
                  </a:cubicBezTo>
                  <a:cubicBezTo>
                    <a:pt x="1323" y="8666"/>
                    <a:pt x="1407" y="8694"/>
                    <a:pt x="1492" y="8750"/>
                  </a:cubicBezTo>
                  <a:cubicBezTo>
                    <a:pt x="1632" y="8891"/>
                    <a:pt x="1745" y="9003"/>
                    <a:pt x="1858" y="9172"/>
                  </a:cubicBezTo>
                  <a:cubicBezTo>
                    <a:pt x="1098" y="10072"/>
                    <a:pt x="760" y="12548"/>
                    <a:pt x="1576" y="13251"/>
                  </a:cubicBezTo>
                  <a:cubicBezTo>
                    <a:pt x="1604" y="13279"/>
                    <a:pt x="1632" y="13308"/>
                    <a:pt x="1689" y="13336"/>
                  </a:cubicBezTo>
                  <a:cubicBezTo>
                    <a:pt x="1717" y="13336"/>
                    <a:pt x="1745" y="13364"/>
                    <a:pt x="1801" y="13392"/>
                  </a:cubicBezTo>
                  <a:lnTo>
                    <a:pt x="2392" y="13392"/>
                  </a:lnTo>
                  <a:lnTo>
                    <a:pt x="2448" y="13364"/>
                  </a:lnTo>
                  <a:lnTo>
                    <a:pt x="2505" y="13364"/>
                  </a:lnTo>
                  <a:lnTo>
                    <a:pt x="2533" y="13336"/>
                  </a:lnTo>
                  <a:lnTo>
                    <a:pt x="2645" y="13308"/>
                  </a:lnTo>
                  <a:lnTo>
                    <a:pt x="2702" y="13279"/>
                  </a:lnTo>
                  <a:lnTo>
                    <a:pt x="2730" y="13279"/>
                  </a:lnTo>
                  <a:lnTo>
                    <a:pt x="2927" y="13167"/>
                  </a:lnTo>
                  <a:lnTo>
                    <a:pt x="2927" y="13167"/>
                  </a:lnTo>
                  <a:cubicBezTo>
                    <a:pt x="2702" y="13673"/>
                    <a:pt x="2730" y="14292"/>
                    <a:pt x="2617" y="14855"/>
                  </a:cubicBezTo>
                  <a:cubicBezTo>
                    <a:pt x="2730" y="14855"/>
                    <a:pt x="2814" y="14827"/>
                    <a:pt x="2898" y="14799"/>
                  </a:cubicBezTo>
                  <a:lnTo>
                    <a:pt x="2927" y="14799"/>
                  </a:lnTo>
                  <a:cubicBezTo>
                    <a:pt x="3658" y="14517"/>
                    <a:pt x="3742" y="13617"/>
                    <a:pt x="4277" y="12970"/>
                  </a:cubicBezTo>
                  <a:cubicBezTo>
                    <a:pt x="4727" y="12520"/>
                    <a:pt x="5262" y="12182"/>
                    <a:pt x="5852" y="11929"/>
                  </a:cubicBezTo>
                  <a:cubicBezTo>
                    <a:pt x="6134" y="11788"/>
                    <a:pt x="6415" y="11648"/>
                    <a:pt x="6668" y="11535"/>
                  </a:cubicBezTo>
                  <a:cubicBezTo>
                    <a:pt x="6753" y="11591"/>
                    <a:pt x="6809" y="11648"/>
                    <a:pt x="6865" y="11704"/>
                  </a:cubicBezTo>
                  <a:lnTo>
                    <a:pt x="7006" y="11760"/>
                  </a:lnTo>
                  <a:cubicBezTo>
                    <a:pt x="7090" y="11817"/>
                    <a:pt x="7175" y="11901"/>
                    <a:pt x="7259" y="11929"/>
                  </a:cubicBezTo>
                  <a:lnTo>
                    <a:pt x="7400" y="12013"/>
                  </a:lnTo>
                  <a:cubicBezTo>
                    <a:pt x="7484" y="12070"/>
                    <a:pt x="7569" y="12098"/>
                    <a:pt x="7653" y="12154"/>
                  </a:cubicBezTo>
                  <a:cubicBezTo>
                    <a:pt x="7766" y="12182"/>
                    <a:pt x="7766" y="12182"/>
                    <a:pt x="7822" y="12210"/>
                  </a:cubicBezTo>
                  <a:cubicBezTo>
                    <a:pt x="7850" y="12238"/>
                    <a:pt x="7991" y="12295"/>
                    <a:pt x="8103" y="12323"/>
                  </a:cubicBezTo>
                  <a:lnTo>
                    <a:pt x="8272" y="12379"/>
                  </a:lnTo>
                  <a:cubicBezTo>
                    <a:pt x="8384" y="12407"/>
                    <a:pt x="8469" y="12435"/>
                    <a:pt x="8581" y="12464"/>
                  </a:cubicBezTo>
                  <a:cubicBezTo>
                    <a:pt x="8666" y="12492"/>
                    <a:pt x="8694" y="12492"/>
                    <a:pt x="8778" y="12520"/>
                  </a:cubicBezTo>
                  <a:cubicBezTo>
                    <a:pt x="8835" y="12520"/>
                    <a:pt x="8975" y="12548"/>
                    <a:pt x="9060" y="12576"/>
                  </a:cubicBezTo>
                  <a:cubicBezTo>
                    <a:pt x="9172" y="12576"/>
                    <a:pt x="9200" y="12604"/>
                    <a:pt x="9285" y="12604"/>
                  </a:cubicBezTo>
                  <a:cubicBezTo>
                    <a:pt x="9369" y="12604"/>
                    <a:pt x="9482" y="12632"/>
                    <a:pt x="9566" y="12632"/>
                  </a:cubicBezTo>
                  <a:lnTo>
                    <a:pt x="10635" y="12632"/>
                  </a:lnTo>
                  <a:lnTo>
                    <a:pt x="10973" y="12604"/>
                  </a:lnTo>
                  <a:lnTo>
                    <a:pt x="11198" y="12576"/>
                  </a:lnTo>
                  <a:cubicBezTo>
                    <a:pt x="11338" y="12548"/>
                    <a:pt x="11451" y="12520"/>
                    <a:pt x="11592" y="12492"/>
                  </a:cubicBezTo>
                  <a:lnTo>
                    <a:pt x="11760" y="12464"/>
                  </a:lnTo>
                  <a:cubicBezTo>
                    <a:pt x="11957" y="12407"/>
                    <a:pt x="12126" y="12379"/>
                    <a:pt x="12323" y="12295"/>
                  </a:cubicBezTo>
                  <a:cubicBezTo>
                    <a:pt x="14518" y="11591"/>
                    <a:pt x="16121" y="10044"/>
                    <a:pt x="16543" y="8384"/>
                  </a:cubicBezTo>
                  <a:lnTo>
                    <a:pt x="16740" y="8469"/>
                  </a:lnTo>
                  <a:lnTo>
                    <a:pt x="16768" y="8497"/>
                  </a:lnTo>
                  <a:lnTo>
                    <a:pt x="16853" y="8525"/>
                  </a:lnTo>
                  <a:cubicBezTo>
                    <a:pt x="16937" y="8581"/>
                    <a:pt x="17050" y="8609"/>
                    <a:pt x="17134" y="8637"/>
                  </a:cubicBezTo>
                  <a:lnTo>
                    <a:pt x="17190" y="8637"/>
                  </a:lnTo>
                  <a:cubicBezTo>
                    <a:pt x="17303" y="8694"/>
                    <a:pt x="17415" y="8722"/>
                    <a:pt x="17528" y="8722"/>
                  </a:cubicBezTo>
                  <a:lnTo>
                    <a:pt x="17781" y="8778"/>
                  </a:lnTo>
                  <a:lnTo>
                    <a:pt x="17837" y="8778"/>
                  </a:lnTo>
                  <a:lnTo>
                    <a:pt x="18034" y="8806"/>
                  </a:lnTo>
                  <a:lnTo>
                    <a:pt x="18119" y="8806"/>
                  </a:lnTo>
                  <a:lnTo>
                    <a:pt x="18259" y="8834"/>
                  </a:lnTo>
                  <a:lnTo>
                    <a:pt x="18344" y="8863"/>
                  </a:lnTo>
                  <a:lnTo>
                    <a:pt x="18456" y="8863"/>
                  </a:lnTo>
                  <a:lnTo>
                    <a:pt x="18569" y="8891"/>
                  </a:lnTo>
                  <a:lnTo>
                    <a:pt x="18794" y="8891"/>
                  </a:lnTo>
                  <a:lnTo>
                    <a:pt x="18878" y="8919"/>
                  </a:lnTo>
                  <a:lnTo>
                    <a:pt x="19047" y="8947"/>
                  </a:lnTo>
                  <a:lnTo>
                    <a:pt x="19216" y="8975"/>
                  </a:lnTo>
                  <a:lnTo>
                    <a:pt x="19385" y="9003"/>
                  </a:lnTo>
                  <a:lnTo>
                    <a:pt x="20763" y="9003"/>
                  </a:lnTo>
                  <a:lnTo>
                    <a:pt x="20988" y="8975"/>
                  </a:lnTo>
                  <a:lnTo>
                    <a:pt x="21129" y="8975"/>
                  </a:lnTo>
                  <a:lnTo>
                    <a:pt x="21213" y="8947"/>
                  </a:lnTo>
                  <a:lnTo>
                    <a:pt x="21382" y="8891"/>
                  </a:lnTo>
                  <a:cubicBezTo>
                    <a:pt x="21410" y="8891"/>
                    <a:pt x="21438" y="8863"/>
                    <a:pt x="21466" y="8863"/>
                  </a:cubicBezTo>
                  <a:cubicBezTo>
                    <a:pt x="21523" y="8834"/>
                    <a:pt x="21579" y="8806"/>
                    <a:pt x="21607" y="8778"/>
                  </a:cubicBezTo>
                  <a:lnTo>
                    <a:pt x="21692" y="8722"/>
                  </a:lnTo>
                  <a:lnTo>
                    <a:pt x="21748" y="8694"/>
                  </a:lnTo>
                  <a:lnTo>
                    <a:pt x="21804" y="8637"/>
                  </a:lnTo>
                  <a:lnTo>
                    <a:pt x="21832" y="8637"/>
                  </a:lnTo>
                  <a:lnTo>
                    <a:pt x="21860" y="8609"/>
                  </a:lnTo>
                  <a:cubicBezTo>
                    <a:pt x="21888" y="8581"/>
                    <a:pt x="21917" y="8553"/>
                    <a:pt x="21945" y="8525"/>
                  </a:cubicBezTo>
                  <a:cubicBezTo>
                    <a:pt x="21973" y="8497"/>
                    <a:pt x="22001" y="8441"/>
                    <a:pt x="22001" y="8412"/>
                  </a:cubicBezTo>
                  <a:cubicBezTo>
                    <a:pt x="22029" y="8384"/>
                    <a:pt x="22029" y="8356"/>
                    <a:pt x="22057" y="8328"/>
                  </a:cubicBezTo>
                  <a:cubicBezTo>
                    <a:pt x="22114" y="8215"/>
                    <a:pt x="22142" y="8103"/>
                    <a:pt x="22142" y="7962"/>
                  </a:cubicBezTo>
                  <a:lnTo>
                    <a:pt x="22170" y="7990"/>
                  </a:lnTo>
                  <a:lnTo>
                    <a:pt x="22170" y="7934"/>
                  </a:lnTo>
                  <a:cubicBezTo>
                    <a:pt x="22170" y="7906"/>
                    <a:pt x="22170" y="7850"/>
                    <a:pt x="22170" y="7793"/>
                  </a:cubicBezTo>
                  <a:cubicBezTo>
                    <a:pt x="22170" y="7765"/>
                    <a:pt x="22170" y="7765"/>
                    <a:pt x="22170" y="7737"/>
                  </a:cubicBezTo>
                  <a:cubicBezTo>
                    <a:pt x="22170" y="7681"/>
                    <a:pt x="22142" y="7625"/>
                    <a:pt x="22142" y="7597"/>
                  </a:cubicBezTo>
                  <a:lnTo>
                    <a:pt x="22114" y="7540"/>
                  </a:lnTo>
                  <a:cubicBezTo>
                    <a:pt x="22085" y="7512"/>
                    <a:pt x="22085" y="7456"/>
                    <a:pt x="22057" y="7428"/>
                  </a:cubicBezTo>
                  <a:cubicBezTo>
                    <a:pt x="22029" y="7400"/>
                    <a:pt x="22029" y="7400"/>
                    <a:pt x="22029" y="7400"/>
                  </a:cubicBezTo>
                  <a:cubicBezTo>
                    <a:pt x="22001" y="7343"/>
                    <a:pt x="21973" y="7315"/>
                    <a:pt x="21945" y="7259"/>
                  </a:cubicBezTo>
                  <a:lnTo>
                    <a:pt x="21917" y="7259"/>
                  </a:lnTo>
                  <a:cubicBezTo>
                    <a:pt x="21888" y="7231"/>
                    <a:pt x="21832" y="7175"/>
                    <a:pt x="21804" y="7146"/>
                  </a:cubicBezTo>
                  <a:cubicBezTo>
                    <a:pt x="21410" y="6837"/>
                    <a:pt x="20819" y="6696"/>
                    <a:pt x="20482" y="6499"/>
                  </a:cubicBezTo>
                  <a:cubicBezTo>
                    <a:pt x="20454" y="6471"/>
                    <a:pt x="20426" y="6443"/>
                    <a:pt x="20397" y="6415"/>
                  </a:cubicBezTo>
                  <a:lnTo>
                    <a:pt x="20369" y="6415"/>
                  </a:lnTo>
                  <a:cubicBezTo>
                    <a:pt x="20341" y="6415"/>
                    <a:pt x="20313" y="6387"/>
                    <a:pt x="20313" y="6359"/>
                  </a:cubicBezTo>
                  <a:lnTo>
                    <a:pt x="20285" y="6331"/>
                  </a:lnTo>
                  <a:cubicBezTo>
                    <a:pt x="20257" y="6302"/>
                    <a:pt x="20257" y="6274"/>
                    <a:pt x="20229" y="6246"/>
                  </a:cubicBezTo>
                  <a:cubicBezTo>
                    <a:pt x="20229" y="6190"/>
                    <a:pt x="20200" y="6105"/>
                    <a:pt x="20200" y="6049"/>
                  </a:cubicBezTo>
                  <a:lnTo>
                    <a:pt x="20200" y="5909"/>
                  </a:lnTo>
                  <a:cubicBezTo>
                    <a:pt x="20172" y="5402"/>
                    <a:pt x="20482" y="5065"/>
                    <a:pt x="20763" y="4727"/>
                  </a:cubicBezTo>
                  <a:lnTo>
                    <a:pt x="20791" y="4671"/>
                  </a:lnTo>
                  <a:cubicBezTo>
                    <a:pt x="20819" y="4643"/>
                    <a:pt x="20848" y="4614"/>
                    <a:pt x="20876" y="4558"/>
                  </a:cubicBezTo>
                  <a:lnTo>
                    <a:pt x="20904" y="4502"/>
                  </a:lnTo>
                  <a:lnTo>
                    <a:pt x="20960" y="4417"/>
                  </a:lnTo>
                  <a:lnTo>
                    <a:pt x="21016" y="4361"/>
                  </a:lnTo>
                  <a:lnTo>
                    <a:pt x="21044" y="4249"/>
                  </a:lnTo>
                  <a:lnTo>
                    <a:pt x="21073" y="4192"/>
                  </a:lnTo>
                  <a:cubicBezTo>
                    <a:pt x="21073" y="4164"/>
                    <a:pt x="21101" y="4108"/>
                    <a:pt x="21101" y="4080"/>
                  </a:cubicBezTo>
                  <a:lnTo>
                    <a:pt x="21101" y="4024"/>
                  </a:lnTo>
                  <a:cubicBezTo>
                    <a:pt x="21101" y="3967"/>
                    <a:pt x="21101" y="3939"/>
                    <a:pt x="21101" y="3883"/>
                  </a:cubicBezTo>
                  <a:lnTo>
                    <a:pt x="21101" y="3827"/>
                  </a:lnTo>
                  <a:cubicBezTo>
                    <a:pt x="21101" y="3742"/>
                    <a:pt x="21073" y="3686"/>
                    <a:pt x="21073" y="3602"/>
                  </a:cubicBezTo>
                  <a:cubicBezTo>
                    <a:pt x="21044" y="3489"/>
                    <a:pt x="20988" y="3405"/>
                    <a:pt x="20960" y="3292"/>
                  </a:cubicBezTo>
                  <a:cubicBezTo>
                    <a:pt x="20960" y="3292"/>
                    <a:pt x="20960" y="3292"/>
                    <a:pt x="20960" y="3264"/>
                  </a:cubicBezTo>
                  <a:cubicBezTo>
                    <a:pt x="20932" y="3180"/>
                    <a:pt x="20876" y="3123"/>
                    <a:pt x="20848" y="3039"/>
                  </a:cubicBezTo>
                  <a:cubicBezTo>
                    <a:pt x="20819" y="3039"/>
                    <a:pt x="20819" y="3011"/>
                    <a:pt x="20819" y="3011"/>
                  </a:cubicBezTo>
                  <a:cubicBezTo>
                    <a:pt x="20763" y="2955"/>
                    <a:pt x="20735" y="2898"/>
                    <a:pt x="20679" y="2842"/>
                  </a:cubicBezTo>
                  <a:lnTo>
                    <a:pt x="20651" y="2786"/>
                  </a:lnTo>
                  <a:cubicBezTo>
                    <a:pt x="20594" y="2758"/>
                    <a:pt x="20538" y="2701"/>
                    <a:pt x="20482" y="2645"/>
                  </a:cubicBezTo>
                  <a:lnTo>
                    <a:pt x="20454" y="2617"/>
                  </a:lnTo>
                  <a:cubicBezTo>
                    <a:pt x="20397" y="2589"/>
                    <a:pt x="20341" y="2561"/>
                    <a:pt x="20285" y="2533"/>
                  </a:cubicBezTo>
                  <a:lnTo>
                    <a:pt x="20200" y="2476"/>
                  </a:lnTo>
                  <a:lnTo>
                    <a:pt x="20032" y="2364"/>
                  </a:lnTo>
                  <a:lnTo>
                    <a:pt x="19975" y="2364"/>
                  </a:lnTo>
                  <a:lnTo>
                    <a:pt x="19919" y="2336"/>
                  </a:lnTo>
                  <a:lnTo>
                    <a:pt x="19835" y="2307"/>
                  </a:lnTo>
                  <a:lnTo>
                    <a:pt x="19610" y="2195"/>
                  </a:lnTo>
                  <a:cubicBezTo>
                    <a:pt x="18934" y="1914"/>
                    <a:pt x="18400" y="1604"/>
                    <a:pt x="18681" y="1"/>
                  </a:cubicBezTo>
                  <a:close/>
                </a:path>
              </a:pathLst>
            </a:custGeom>
            <a:solidFill>
              <a:schemeClr val="lt1"/>
            </a:solidFill>
            <a:ln w="114300" cap="flat" cmpd="sng">
              <a:solidFill>
                <a:schemeClr val="lt1"/>
              </a:solidFill>
              <a:prstDash val="solid"/>
              <a:round/>
              <a:headEnd type="none" w="sm" len="sm"/>
              <a:tailEnd type="none" w="sm" len="sm"/>
            </a:ln>
            <a:effectLst>
              <a:outerShdw blurRad="57150" dist="19050" dir="5400000" algn="bl" rotWithShape="0">
                <a:schemeClr val="dk1">
                  <a:alpha val="50000"/>
                </a:scheme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043" name="Google Shape;1043;p21"/>
            <p:cNvGrpSpPr/>
            <p:nvPr/>
          </p:nvGrpSpPr>
          <p:grpSpPr>
            <a:xfrm>
              <a:off x="4664375" y="5648231"/>
              <a:ext cx="557075" cy="372075"/>
              <a:chOff x="3214250" y="1422488"/>
              <a:chExt cx="557075" cy="372075"/>
            </a:xfrm>
          </p:grpSpPr>
          <p:sp>
            <p:nvSpPr>
              <p:cNvPr id="1044" name="Google Shape;1044;p21"/>
              <p:cNvSpPr/>
              <p:nvPr/>
            </p:nvSpPr>
            <p:spPr>
              <a:xfrm>
                <a:off x="3215675" y="1527988"/>
                <a:ext cx="225075" cy="265875"/>
              </a:xfrm>
              <a:custGeom>
                <a:avLst/>
                <a:gdLst/>
                <a:ahLst/>
                <a:cxnLst/>
                <a:rect l="l" t="t" r="r" b="b"/>
                <a:pathLst>
                  <a:path w="9003" h="10635" extrusionOk="0">
                    <a:moveTo>
                      <a:pt x="703" y="0"/>
                    </a:moveTo>
                    <a:lnTo>
                      <a:pt x="703" y="0"/>
                    </a:lnTo>
                    <a:cubicBezTo>
                      <a:pt x="957" y="1266"/>
                      <a:pt x="1041" y="2448"/>
                      <a:pt x="0" y="3123"/>
                    </a:cubicBezTo>
                    <a:cubicBezTo>
                      <a:pt x="338" y="4192"/>
                      <a:pt x="1294" y="4136"/>
                      <a:pt x="1885" y="4980"/>
                    </a:cubicBezTo>
                    <a:cubicBezTo>
                      <a:pt x="993" y="6016"/>
                      <a:pt x="679" y="9242"/>
                      <a:pt x="2112" y="9242"/>
                    </a:cubicBezTo>
                    <a:cubicBezTo>
                      <a:pt x="2352" y="9242"/>
                      <a:pt x="2640" y="9152"/>
                      <a:pt x="2982" y="8947"/>
                    </a:cubicBezTo>
                    <a:lnTo>
                      <a:pt x="2982" y="8947"/>
                    </a:lnTo>
                    <a:cubicBezTo>
                      <a:pt x="2757" y="9453"/>
                      <a:pt x="2757" y="10072"/>
                      <a:pt x="2673" y="10635"/>
                    </a:cubicBezTo>
                    <a:cubicBezTo>
                      <a:pt x="3685" y="10522"/>
                      <a:pt x="3714" y="9453"/>
                      <a:pt x="4304" y="8750"/>
                    </a:cubicBezTo>
                    <a:cubicBezTo>
                      <a:pt x="5008" y="7877"/>
                      <a:pt x="6611" y="7484"/>
                      <a:pt x="7399" y="6893"/>
                    </a:cubicBezTo>
                    <a:cubicBezTo>
                      <a:pt x="9003" y="5711"/>
                      <a:pt x="6443" y="3179"/>
                      <a:pt x="6443" y="3179"/>
                    </a:cubicBezTo>
                    <a:cubicBezTo>
                      <a:pt x="4670" y="2617"/>
                      <a:pt x="2363" y="788"/>
                      <a:pt x="703"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5" name="Google Shape;1045;p21"/>
              <p:cNvSpPr/>
              <p:nvPr/>
            </p:nvSpPr>
            <p:spPr>
              <a:xfrm>
                <a:off x="3233250" y="1527988"/>
                <a:ext cx="94275" cy="56275"/>
              </a:xfrm>
              <a:custGeom>
                <a:avLst/>
                <a:gdLst/>
                <a:ahLst/>
                <a:cxnLst/>
                <a:rect l="l" t="t" r="r" b="b"/>
                <a:pathLst>
                  <a:path w="3771" h="2251" extrusionOk="0">
                    <a:moveTo>
                      <a:pt x="0" y="0"/>
                    </a:moveTo>
                    <a:lnTo>
                      <a:pt x="0" y="0"/>
                    </a:lnTo>
                    <a:cubicBezTo>
                      <a:pt x="57" y="282"/>
                      <a:pt x="85" y="563"/>
                      <a:pt x="141" y="872"/>
                    </a:cubicBezTo>
                    <a:cubicBezTo>
                      <a:pt x="732" y="1322"/>
                      <a:pt x="1407" y="1688"/>
                      <a:pt x="2110" y="1970"/>
                    </a:cubicBezTo>
                    <a:cubicBezTo>
                      <a:pt x="2645" y="2166"/>
                      <a:pt x="3208" y="2138"/>
                      <a:pt x="3770" y="2251"/>
                    </a:cubicBezTo>
                    <a:cubicBezTo>
                      <a:pt x="2448" y="1491"/>
                      <a:pt x="1069" y="507"/>
                      <a:pt x="0" y="0"/>
                    </a:cubicBezTo>
                    <a:close/>
                  </a:path>
                </a:pathLst>
              </a:custGeom>
              <a:solidFill>
                <a:srgbClr val="2E2D2D">
                  <a:alpha val="1606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6" name="Google Shape;1046;p21"/>
              <p:cNvSpPr/>
              <p:nvPr/>
            </p:nvSpPr>
            <p:spPr>
              <a:xfrm>
                <a:off x="3215675" y="1605338"/>
                <a:ext cx="174450" cy="188525"/>
              </a:xfrm>
              <a:custGeom>
                <a:avLst/>
                <a:gdLst/>
                <a:ahLst/>
                <a:cxnLst/>
                <a:rect l="l" t="t" r="r" b="b"/>
                <a:pathLst>
                  <a:path w="6978" h="7541" extrusionOk="0">
                    <a:moveTo>
                      <a:pt x="56" y="1"/>
                    </a:moveTo>
                    <a:lnTo>
                      <a:pt x="0" y="29"/>
                    </a:lnTo>
                    <a:cubicBezTo>
                      <a:pt x="281" y="901"/>
                      <a:pt x="928" y="1014"/>
                      <a:pt x="1519" y="1492"/>
                    </a:cubicBezTo>
                    <a:cubicBezTo>
                      <a:pt x="2110" y="1576"/>
                      <a:pt x="2701" y="1604"/>
                      <a:pt x="3263" y="1745"/>
                    </a:cubicBezTo>
                    <a:cubicBezTo>
                      <a:pt x="3770" y="1886"/>
                      <a:pt x="4276" y="2477"/>
                      <a:pt x="4079" y="3011"/>
                    </a:cubicBezTo>
                    <a:cubicBezTo>
                      <a:pt x="3685" y="4108"/>
                      <a:pt x="2785" y="4699"/>
                      <a:pt x="1997" y="5515"/>
                    </a:cubicBezTo>
                    <a:cubicBezTo>
                      <a:pt x="1857" y="5656"/>
                      <a:pt x="1716" y="5824"/>
                      <a:pt x="1575" y="5965"/>
                    </a:cubicBezTo>
                    <a:cubicBezTo>
                      <a:pt x="1720" y="6083"/>
                      <a:pt x="1889" y="6153"/>
                      <a:pt x="2094" y="6153"/>
                    </a:cubicBezTo>
                    <a:cubicBezTo>
                      <a:pt x="2328" y="6153"/>
                      <a:pt x="2609" y="6062"/>
                      <a:pt x="2954" y="5853"/>
                    </a:cubicBezTo>
                    <a:lnTo>
                      <a:pt x="2954" y="5853"/>
                    </a:lnTo>
                    <a:cubicBezTo>
                      <a:pt x="2729" y="6359"/>
                      <a:pt x="2729" y="7006"/>
                      <a:pt x="2645" y="7541"/>
                    </a:cubicBezTo>
                    <a:cubicBezTo>
                      <a:pt x="3685" y="7428"/>
                      <a:pt x="3714" y="6359"/>
                      <a:pt x="4304" y="5656"/>
                    </a:cubicBezTo>
                    <a:cubicBezTo>
                      <a:pt x="4755" y="5093"/>
                      <a:pt x="6217" y="4418"/>
                      <a:pt x="6977" y="4080"/>
                    </a:cubicBezTo>
                    <a:cubicBezTo>
                      <a:pt x="6471" y="3152"/>
                      <a:pt x="5514" y="2336"/>
                      <a:pt x="5458" y="1323"/>
                    </a:cubicBezTo>
                    <a:cubicBezTo>
                      <a:pt x="5261" y="1323"/>
                      <a:pt x="5064" y="1323"/>
                      <a:pt x="4895" y="1295"/>
                    </a:cubicBezTo>
                    <a:lnTo>
                      <a:pt x="4811" y="1267"/>
                    </a:lnTo>
                    <a:cubicBezTo>
                      <a:pt x="4702" y="1313"/>
                      <a:pt x="4594" y="1334"/>
                      <a:pt x="4486" y="1334"/>
                    </a:cubicBezTo>
                    <a:cubicBezTo>
                      <a:pt x="4397" y="1334"/>
                      <a:pt x="4309" y="1320"/>
                      <a:pt x="4220" y="1295"/>
                    </a:cubicBezTo>
                    <a:cubicBezTo>
                      <a:pt x="2841" y="929"/>
                      <a:pt x="1125" y="985"/>
                      <a:pt x="56" y="1"/>
                    </a:cubicBezTo>
                    <a:close/>
                  </a:path>
                </a:pathLst>
              </a:custGeom>
              <a:solidFill>
                <a:srgbClr val="2E2D2D">
                  <a:alpha val="1606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7" name="Google Shape;1047;p21"/>
              <p:cNvSpPr/>
              <p:nvPr/>
            </p:nvSpPr>
            <p:spPr>
              <a:xfrm>
                <a:off x="3214250" y="1599713"/>
                <a:ext cx="207525" cy="194850"/>
              </a:xfrm>
              <a:custGeom>
                <a:avLst/>
                <a:gdLst/>
                <a:ahLst/>
                <a:cxnLst/>
                <a:rect l="l" t="t" r="r" b="b"/>
                <a:pathLst>
                  <a:path w="8301" h="7794" extrusionOk="0">
                    <a:moveTo>
                      <a:pt x="366" y="1"/>
                    </a:moveTo>
                    <a:cubicBezTo>
                      <a:pt x="254" y="113"/>
                      <a:pt x="141" y="198"/>
                      <a:pt x="1" y="282"/>
                    </a:cubicBezTo>
                    <a:cubicBezTo>
                      <a:pt x="141" y="704"/>
                      <a:pt x="451" y="1042"/>
                      <a:pt x="845" y="1267"/>
                    </a:cubicBezTo>
                    <a:cubicBezTo>
                      <a:pt x="1998" y="1604"/>
                      <a:pt x="3264" y="1576"/>
                      <a:pt x="4418" y="1998"/>
                    </a:cubicBezTo>
                    <a:cubicBezTo>
                      <a:pt x="5318" y="2223"/>
                      <a:pt x="5543" y="3405"/>
                      <a:pt x="4783" y="3939"/>
                    </a:cubicBezTo>
                    <a:cubicBezTo>
                      <a:pt x="4615" y="4080"/>
                      <a:pt x="2533" y="5824"/>
                      <a:pt x="1858" y="6331"/>
                    </a:cubicBezTo>
                    <a:cubicBezTo>
                      <a:pt x="1945" y="6366"/>
                      <a:pt x="2040" y="6384"/>
                      <a:pt x="2145" y="6384"/>
                    </a:cubicBezTo>
                    <a:cubicBezTo>
                      <a:pt x="2379" y="6384"/>
                      <a:pt x="2661" y="6291"/>
                      <a:pt x="3011" y="6078"/>
                    </a:cubicBezTo>
                    <a:lnTo>
                      <a:pt x="3011" y="6078"/>
                    </a:lnTo>
                    <a:cubicBezTo>
                      <a:pt x="2786" y="6612"/>
                      <a:pt x="2786" y="7231"/>
                      <a:pt x="2702" y="7794"/>
                    </a:cubicBezTo>
                    <a:cubicBezTo>
                      <a:pt x="2898" y="7766"/>
                      <a:pt x="3095" y="7681"/>
                      <a:pt x="3236" y="7569"/>
                    </a:cubicBezTo>
                    <a:cubicBezTo>
                      <a:pt x="3546" y="5993"/>
                      <a:pt x="4896" y="4924"/>
                      <a:pt x="6415" y="4193"/>
                    </a:cubicBezTo>
                    <a:cubicBezTo>
                      <a:pt x="7062" y="3855"/>
                      <a:pt x="7147" y="3630"/>
                      <a:pt x="7850" y="3574"/>
                    </a:cubicBezTo>
                    <a:cubicBezTo>
                      <a:pt x="8300" y="2673"/>
                      <a:pt x="7428" y="1407"/>
                      <a:pt x="6893" y="760"/>
                    </a:cubicBezTo>
                    <a:cubicBezTo>
                      <a:pt x="6331" y="901"/>
                      <a:pt x="4952" y="1098"/>
                      <a:pt x="4812" y="1126"/>
                    </a:cubicBezTo>
                    <a:cubicBezTo>
                      <a:pt x="4634" y="1142"/>
                      <a:pt x="4458" y="1150"/>
                      <a:pt x="4283" y="1150"/>
                    </a:cubicBezTo>
                    <a:cubicBezTo>
                      <a:pt x="2902" y="1150"/>
                      <a:pt x="1590" y="675"/>
                      <a:pt x="366"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 name="Google Shape;1048;p21"/>
              <p:cNvSpPr/>
              <p:nvPr/>
            </p:nvSpPr>
            <p:spPr>
              <a:xfrm>
                <a:off x="3550450" y="1422488"/>
                <a:ext cx="220875" cy="228175"/>
              </a:xfrm>
              <a:custGeom>
                <a:avLst/>
                <a:gdLst/>
                <a:ahLst/>
                <a:cxnLst/>
                <a:rect l="l" t="t" r="r" b="b"/>
                <a:pathLst>
                  <a:path w="8835" h="9127" extrusionOk="0">
                    <a:moveTo>
                      <a:pt x="5261" y="0"/>
                    </a:moveTo>
                    <a:lnTo>
                      <a:pt x="5261" y="0"/>
                    </a:lnTo>
                    <a:cubicBezTo>
                      <a:pt x="3151" y="1379"/>
                      <a:pt x="2223" y="4220"/>
                      <a:pt x="0" y="5458"/>
                    </a:cubicBezTo>
                    <a:cubicBezTo>
                      <a:pt x="0" y="5458"/>
                      <a:pt x="2279" y="8412"/>
                      <a:pt x="4164" y="8750"/>
                    </a:cubicBezTo>
                    <a:cubicBezTo>
                      <a:pt x="4805" y="8852"/>
                      <a:pt x="5996" y="9127"/>
                      <a:pt x="7007" y="9127"/>
                    </a:cubicBezTo>
                    <a:cubicBezTo>
                      <a:pt x="7950" y="9127"/>
                      <a:pt x="8737" y="8888"/>
                      <a:pt x="8778" y="8046"/>
                    </a:cubicBezTo>
                    <a:cubicBezTo>
                      <a:pt x="8834" y="6724"/>
                      <a:pt x="6978" y="6780"/>
                      <a:pt x="6809" y="6190"/>
                    </a:cubicBezTo>
                    <a:cubicBezTo>
                      <a:pt x="6415" y="4924"/>
                      <a:pt x="7934" y="4698"/>
                      <a:pt x="7625" y="3573"/>
                    </a:cubicBezTo>
                    <a:cubicBezTo>
                      <a:pt x="7090" y="1519"/>
                      <a:pt x="4755" y="2982"/>
                      <a:pt x="5261"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9" name="Google Shape;1049;p21"/>
              <p:cNvSpPr/>
              <p:nvPr/>
            </p:nvSpPr>
            <p:spPr>
              <a:xfrm>
                <a:off x="3688300" y="1568763"/>
                <a:ext cx="81625" cy="53500"/>
              </a:xfrm>
              <a:custGeom>
                <a:avLst/>
                <a:gdLst/>
                <a:ahLst/>
                <a:cxnLst/>
                <a:rect l="l" t="t" r="r" b="b"/>
                <a:pathLst>
                  <a:path w="3265" h="2140" extrusionOk="0">
                    <a:moveTo>
                      <a:pt x="1238" y="1"/>
                    </a:moveTo>
                    <a:cubicBezTo>
                      <a:pt x="788" y="198"/>
                      <a:pt x="394" y="423"/>
                      <a:pt x="1" y="676"/>
                    </a:cubicBezTo>
                    <a:lnTo>
                      <a:pt x="85" y="817"/>
                    </a:lnTo>
                    <a:cubicBezTo>
                      <a:pt x="226" y="929"/>
                      <a:pt x="423" y="1042"/>
                      <a:pt x="591" y="1126"/>
                    </a:cubicBezTo>
                    <a:cubicBezTo>
                      <a:pt x="901" y="1239"/>
                      <a:pt x="1182" y="1379"/>
                      <a:pt x="1492" y="1520"/>
                    </a:cubicBezTo>
                    <a:cubicBezTo>
                      <a:pt x="2054" y="1745"/>
                      <a:pt x="2645" y="1970"/>
                      <a:pt x="3264" y="2139"/>
                    </a:cubicBezTo>
                    <a:cubicBezTo>
                      <a:pt x="3264" y="873"/>
                      <a:pt x="1464" y="901"/>
                      <a:pt x="1295" y="339"/>
                    </a:cubicBezTo>
                    <a:cubicBezTo>
                      <a:pt x="1238" y="226"/>
                      <a:pt x="1238" y="113"/>
                      <a:pt x="1238" y="1"/>
                    </a:cubicBezTo>
                    <a:close/>
                  </a:path>
                </a:pathLst>
              </a:custGeom>
              <a:solidFill>
                <a:srgbClr val="2E2D2D">
                  <a:alpha val="1606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0" name="Google Shape;1050;p21"/>
              <p:cNvSpPr/>
              <p:nvPr/>
            </p:nvSpPr>
            <p:spPr>
              <a:xfrm>
                <a:off x="3550450" y="1476638"/>
                <a:ext cx="194850" cy="94975"/>
              </a:xfrm>
              <a:custGeom>
                <a:avLst/>
                <a:gdLst/>
                <a:ahLst/>
                <a:cxnLst/>
                <a:rect l="l" t="t" r="r" b="b"/>
                <a:pathLst>
                  <a:path w="7794" h="3799" extrusionOk="0">
                    <a:moveTo>
                      <a:pt x="6190" y="0"/>
                    </a:moveTo>
                    <a:cubicBezTo>
                      <a:pt x="4361" y="1407"/>
                      <a:pt x="2110" y="2476"/>
                      <a:pt x="760" y="2758"/>
                    </a:cubicBezTo>
                    <a:cubicBezTo>
                      <a:pt x="535" y="2954"/>
                      <a:pt x="282" y="3123"/>
                      <a:pt x="0" y="3292"/>
                    </a:cubicBezTo>
                    <a:cubicBezTo>
                      <a:pt x="0" y="3292"/>
                      <a:pt x="169" y="3489"/>
                      <a:pt x="422" y="3798"/>
                    </a:cubicBezTo>
                    <a:cubicBezTo>
                      <a:pt x="507" y="3770"/>
                      <a:pt x="591" y="3770"/>
                      <a:pt x="704" y="3770"/>
                    </a:cubicBezTo>
                    <a:cubicBezTo>
                      <a:pt x="1885" y="3573"/>
                      <a:pt x="6021" y="3236"/>
                      <a:pt x="7062" y="2786"/>
                    </a:cubicBezTo>
                    <a:cubicBezTo>
                      <a:pt x="7400" y="2364"/>
                      <a:pt x="7793" y="2026"/>
                      <a:pt x="7625" y="1379"/>
                    </a:cubicBezTo>
                    <a:cubicBezTo>
                      <a:pt x="7371" y="422"/>
                      <a:pt x="6752" y="226"/>
                      <a:pt x="6190" y="0"/>
                    </a:cubicBezTo>
                    <a:close/>
                  </a:path>
                </a:pathLst>
              </a:custGeom>
              <a:solidFill>
                <a:srgbClr val="2E2D2D">
                  <a:alpha val="1606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1" name="Google Shape;1051;p21"/>
              <p:cNvSpPr/>
              <p:nvPr/>
            </p:nvSpPr>
            <p:spPr>
              <a:xfrm>
                <a:off x="3580000" y="1479438"/>
                <a:ext cx="187800" cy="171125"/>
              </a:xfrm>
              <a:custGeom>
                <a:avLst/>
                <a:gdLst/>
                <a:ahLst/>
                <a:cxnLst/>
                <a:rect l="l" t="t" r="r" b="b"/>
                <a:pathLst>
                  <a:path w="7512" h="6845" extrusionOk="0">
                    <a:moveTo>
                      <a:pt x="5205" y="1"/>
                    </a:moveTo>
                    <a:cubicBezTo>
                      <a:pt x="4952" y="282"/>
                      <a:pt x="4670" y="592"/>
                      <a:pt x="4361" y="845"/>
                    </a:cubicBezTo>
                    <a:cubicBezTo>
                      <a:pt x="3038" y="2224"/>
                      <a:pt x="1576" y="3433"/>
                      <a:pt x="0" y="4502"/>
                    </a:cubicBezTo>
                    <a:cubicBezTo>
                      <a:pt x="816" y="5346"/>
                      <a:pt x="1969" y="6275"/>
                      <a:pt x="2982" y="6472"/>
                    </a:cubicBezTo>
                    <a:cubicBezTo>
                      <a:pt x="3604" y="6581"/>
                      <a:pt x="4760" y="6844"/>
                      <a:pt x="5759" y="6844"/>
                    </a:cubicBezTo>
                    <a:cubicBezTo>
                      <a:pt x="6567" y="6844"/>
                      <a:pt x="7273" y="6672"/>
                      <a:pt x="7512" y="6106"/>
                    </a:cubicBezTo>
                    <a:cubicBezTo>
                      <a:pt x="6724" y="6106"/>
                      <a:pt x="5908" y="5965"/>
                      <a:pt x="5148" y="5768"/>
                    </a:cubicBezTo>
                    <a:cubicBezTo>
                      <a:pt x="2701" y="5656"/>
                      <a:pt x="1744" y="3658"/>
                      <a:pt x="1969" y="3377"/>
                    </a:cubicBezTo>
                    <a:cubicBezTo>
                      <a:pt x="2026" y="3321"/>
                      <a:pt x="4895" y="2955"/>
                      <a:pt x="4923" y="2927"/>
                    </a:cubicBezTo>
                    <a:cubicBezTo>
                      <a:pt x="3573" y="2392"/>
                      <a:pt x="4445" y="845"/>
                      <a:pt x="5345" y="29"/>
                    </a:cubicBezTo>
                    <a:lnTo>
                      <a:pt x="5205"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2" name="Google Shape;1052;p21"/>
              <p:cNvSpPr/>
              <p:nvPr/>
            </p:nvSpPr>
            <p:spPr>
              <a:xfrm>
                <a:off x="3613050" y="1613788"/>
                <a:ext cx="149125" cy="36750"/>
              </a:xfrm>
              <a:custGeom>
                <a:avLst/>
                <a:gdLst/>
                <a:ahLst/>
                <a:cxnLst/>
                <a:rect l="l" t="t" r="r" b="b"/>
                <a:pathLst>
                  <a:path w="5965" h="1470" extrusionOk="0">
                    <a:moveTo>
                      <a:pt x="788" y="0"/>
                    </a:moveTo>
                    <a:cubicBezTo>
                      <a:pt x="535" y="113"/>
                      <a:pt x="282" y="225"/>
                      <a:pt x="0" y="282"/>
                    </a:cubicBezTo>
                    <a:cubicBezTo>
                      <a:pt x="507" y="676"/>
                      <a:pt x="1069" y="957"/>
                      <a:pt x="1660" y="1098"/>
                    </a:cubicBezTo>
                    <a:cubicBezTo>
                      <a:pt x="2288" y="1202"/>
                      <a:pt x="3467" y="1469"/>
                      <a:pt x="4474" y="1469"/>
                    </a:cubicBezTo>
                    <a:cubicBezTo>
                      <a:pt x="5091" y="1469"/>
                      <a:pt x="5644" y="1369"/>
                      <a:pt x="5965" y="1069"/>
                    </a:cubicBezTo>
                    <a:lnTo>
                      <a:pt x="5824" y="1069"/>
                    </a:lnTo>
                    <a:cubicBezTo>
                      <a:pt x="5641" y="1077"/>
                      <a:pt x="5443" y="1081"/>
                      <a:pt x="5234" y="1081"/>
                    </a:cubicBezTo>
                    <a:cubicBezTo>
                      <a:pt x="3834" y="1081"/>
                      <a:pt x="1938" y="882"/>
                      <a:pt x="788" y="0"/>
                    </a:cubicBezTo>
                    <a:close/>
                  </a:path>
                </a:pathLst>
              </a:custGeom>
              <a:solidFill>
                <a:srgbClr val="2E2D2D">
                  <a:alpha val="1606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3" name="Google Shape;1053;p21"/>
              <p:cNvSpPr/>
              <p:nvPr/>
            </p:nvSpPr>
            <p:spPr>
              <a:xfrm>
                <a:off x="3338750" y="1518088"/>
                <a:ext cx="308075" cy="220550"/>
              </a:xfrm>
              <a:custGeom>
                <a:avLst/>
                <a:gdLst/>
                <a:ahLst/>
                <a:cxnLst/>
                <a:rect l="l" t="t" r="r" b="b"/>
                <a:pathLst>
                  <a:path w="12323" h="8822" extrusionOk="0">
                    <a:moveTo>
                      <a:pt x="7096" y="1"/>
                    </a:moveTo>
                    <a:cubicBezTo>
                      <a:pt x="6386" y="1"/>
                      <a:pt x="5641" y="110"/>
                      <a:pt x="4896" y="340"/>
                    </a:cubicBezTo>
                    <a:cubicBezTo>
                      <a:pt x="1885" y="1296"/>
                      <a:pt x="0" y="3857"/>
                      <a:pt x="704" y="6107"/>
                    </a:cubicBezTo>
                    <a:cubicBezTo>
                      <a:pt x="1232" y="7797"/>
                      <a:pt x="3061" y="8821"/>
                      <a:pt x="5214" y="8821"/>
                    </a:cubicBezTo>
                    <a:cubicBezTo>
                      <a:pt x="5928" y="8821"/>
                      <a:pt x="6678" y="8709"/>
                      <a:pt x="7428" y="8470"/>
                    </a:cubicBezTo>
                    <a:cubicBezTo>
                      <a:pt x="10438" y="7542"/>
                      <a:pt x="12323" y="4954"/>
                      <a:pt x="11619" y="2703"/>
                    </a:cubicBezTo>
                    <a:cubicBezTo>
                      <a:pt x="11090" y="1010"/>
                      <a:pt x="9255" y="1"/>
                      <a:pt x="7096"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4" name="Google Shape;1054;p21"/>
              <p:cNvSpPr/>
              <p:nvPr/>
            </p:nvSpPr>
            <p:spPr>
              <a:xfrm>
                <a:off x="3356325" y="1561038"/>
                <a:ext cx="289800" cy="177300"/>
              </a:xfrm>
              <a:custGeom>
                <a:avLst/>
                <a:gdLst/>
                <a:ahLst/>
                <a:cxnLst/>
                <a:rect l="l" t="t" r="r" b="b"/>
                <a:pathLst>
                  <a:path w="11592" h="7092" extrusionOk="0">
                    <a:moveTo>
                      <a:pt x="10382" y="0"/>
                    </a:moveTo>
                    <a:lnTo>
                      <a:pt x="10382" y="57"/>
                    </a:lnTo>
                    <a:cubicBezTo>
                      <a:pt x="10382" y="85"/>
                      <a:pt x="10354" y="226"/>
                      <a:pt x="10326" y="282"/>
                    </a:cubicBezTo>
                    <a:cubicBezTo>
                      <a:pt x="10185" y="1435"/>
                      <a:pt x="9510" y="2476"/>
                      <a:pt x="8497" y="3095"/>
                    </a:cubicBezTo>
                    <a:cubicBezTo>
                      <a:pt x="8103" y="3433"/>
                      <a:pt x="7681" y="3742"/>
                      <a:pt x="7231" y="3995"/>
                    </a:cubicBezTo>
                    <a:cubicBezTo>
                      <a:pt x="6007" y="4709"/>
                      <a:pt x="4269" y="5290"/>
                      <a:pt x="2695" y="5290"/>
                    </a:cubicBezTo>
                    <a:cubicBezTo>
                      <a:pt x="1663" y="5290"/>
                      <a:pt x="702" y="5041"/>
                      <a:pt x="1" y="4417"/>
                    </a:cubicBezTo>
                    <a:lnTo>
                      <a:pt x="1" y="4417"/>
                    </a:lnTo>
                    <a:cubicBezTo>
                      <a:pt x="530" y="6089"/>
                      <a:pt x="2363" y="7092"/>
                      <a:pt x="4520" y="7092"/>
                    </a:cubicBezTo>
                    <a:cubicBezTo>
                      <a:pt x="5231" y="7092"/>
                      <a:pt x="5978" y="6983"/>
                      <a:pt x="6725" y="6752"/>
                    </a:cubicBezTo>
                    <a:cubicBezTo>
                      <a:pt x="9707" y="5824"/>
                      <a:pt x="11592" y="3236"/>
                      <a:pt x="10888" y="985"/>
                    </a:cubicBezTo>
                    <a:cubicBezTo>
                      <a:pt x="10776" y="619"/>
                      <a:pt x="10607" y="282"/>
                      <a:pt x="10382"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5" name="Google Shape;1055;p21"/>
              <p:cNvSpPr/>
              <p:nvPr/>
            </p:nvSpPr>
            <p:spPr>
              <a:xfrm>
                <a:off x="3371100" y="1593388"/>
                <a:ext cx="261625" cy="137500"/>
              </a:xfrm>
              <a:custGeom>
                <a:avLst/>
                <a:gdLst/>
                <a:ahLst/>
                <a:cxnLst/>
                <a:rect l="l" t="t" r="r" b="b"/>
                <a:pathLst>
                  <a:path w="10465" h="5500" extrusionOk="0">
                    <a:moveTo>
                      <a:pt x="10185" y="1"/>
                    </a:moveTo>
                    <a:cubicBezTo>
                      <a:pt x="9650" y="1717"/>
                      <a:pt x="8075" y="3039"/>
                      <a:pt x="6499" y="3742"/>
                    </a:cubicBezTo>
                    <a:cubicBezTo>
                      <a:pt x="5352" y="4241"/>
                      <a:pt x="3958" y="4642"/>
                      <a:pt x="2615" y="4642"/>
                    </a:cubicBezTo>
                    <a:cubicBezTo>
                      <a:pt x="1687" y="4642"/>
                      <a:pt x="782" y="4450"/>
                      <a:pt x="0" y="3967"/>
                    </a:cubicBezTo>
                    <a:lnTo>
                      <a:pt x="0" y="3967"/>
                    </a:lnTo>
                    <a:cubicBezTo>
                      <a:pt x="1138" y="5047"/>
                      <a:pt x="2509" y="5499"/>
                      <a:pt x="3871" y="5499"/>
                    </a:cubicBezTo>
                    <a:cubicBezTo>
                      <a:pt x="7192" y="5499"/>
                      <a:pt x="10464" y="2814"/>
                      <a:pt x="10185" y="1"/>
                    </a:cubicBezTo>
                    <a:close/>
                  </a:path>
                </a:pathLst>
              </a:custGeom>
              <a:solidFill>
                <a:srgbClr val="2E2D2D">
                  <a:alpha val="1606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6" name="Google Shape;1056;p21"/>
              <p:cNvSpPr/>
              <p:nvPr/>
            </p:nvSpPr>
            <p:spPr>
              <a:xfrm>
                <a:off x="3608825" y="1430213"/>
                <a:ext cx="83725" cy="83275"/>
              </a:xfrm>
              <a:custGeom>
                <a:avLst/>
                <a:gdLst/>
                <a:ahLst/>
                <a:cxnLst/>
                <a:rect l="l" t="t" r="r" b="b"/>
                <a:pathLst>
                  <a:path w="3349" h="3331" extrusionOk="0">
                    <a:moveTo>
                      <a:pt x="2701" y="1"/>
                    </a:moveTo>
                    <a:lnTo>
                      <a:pt x="2701" y="1"/>
                    </a:lnTo>
                    <a:cubicBezTo>
                      <a:pt x="2448" y="29"/>
                      <a:pt x="2026" y="620"/>
                      <a:pt x="1885" y="817"/>
                    </a:cubicBezTo>
                    <a:cubicBezTo>
                      <a:pt x="1660" y="1126"/>
                      <a:pt x="1407" y="1407"/>
                      <a:pt x="1182" y="1689"/>
                    </a:cubicBezTo>
                    <a:cubicBezTo>
                      <a:pt x="788" y="2167"/>
                      <a:pt x="479" y="2814"/>
                      <a:pt x="1" y="3180"/>
                    </a:cubicBezTo>
                    <a:cubicBezTo>
                      <a:pt x="110" y="3289"/>
                      <a:pt x="236" y="3330"/>
                      <a:pt x="365" y="3330"/>
                    </a:cubicBezTo>
                    <a:cubicBezTo>
                      <a:pt x="403" y="3330"/>
                      <a:pt x="441" y="3327"/>
                      <a:pt x="479" y="3320"/>
                    </a:cubicBezTo>
                    <a:cubicBezTo>
                      <a:pt x="901" y="3180"/>
                      <a:pt x="1295" y="3011"/>
                      <a:pt x="1660" y="2786"/>
                    </a:cubicBezTo>
                    <a:cubicBezTo>
                      <a:pt x="2026" y="2589"/>
                      <a:pt x="2420" y="2448"/>
                      <a:pt x="2786" y="2223"/>
                    </a:cubicBezTo>
                    <a:cubicBezTo>
                      <a:pt x="2983" y="2111"/>
                      <a:pt x="3123" y="1970"/>
                      <a:pt x="3348" y="1886"/>
                    </a:cubicBezTo>
                    <a:cubicBezTo>
                      <a:pt x="3321" y="1876"/>
                      <a:pt x="3290" y="1873"/>
                      <a:pt x="3257" y="1873"/>
                    </a:cubicBezTo>
                    <a:cubicBezTo>
                      <a:pt x="3083" y="1873"/>
                      <a:pt x="2838" y="1979"/>
                      <a:pt x="2673" y="2026"/>
                    </a:cubicBezTo>
                    <a:cubicBezTo>
                      <a:pt x="2488" y="2067"/>
                      <a:pt x="2318" y="2094"/>
                      <a:pt x="2140" y="2094"/>
                    </a:cubicBezTo>
                    <a:cubicBezTo>
                      <a:pt x="2075" y="2094"/>
                      <a:pt x="2010" y="2090"/>
                      <a:pt x="1942" y="2083"/>
                    </a:cubicBezTo>
                    <a:cubicBezTo>
                      <a:pt x="1942" y="1857"/>
                      <a:pt x="1998" y="1632"/>
                      <a:pt x="2111" y="1407"/>
                    </a:cubicBezTo>
                    <a:cubicBezTo>
                      <a:pt x="2139" y="1210"/>
                      <a:pt x="2223" y="1042"/>
                      <a:pt x="2279" y="845"/>
                    </a:cubicBezTo>
                    <a:cubicBezTo>
                      <a:pt x="2364" y="591"/>
                      <a:pt x="2701" y="254"/>
                      <a:pt x="2701" y="1"/>
                    </a:cubicBezTo>
                    <a:close/>
                  </a:path>
                </a:pathLst>
              </a:custGeom>
              <a:solidFill>
                <a:srgbClr val="FFFFFF">
                  <a:alpha val="345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7" name="Google Shape;1057;p21"/>
              <p:cNvSpPr/>
              <p:nvPr/>
            </p:nvSpPr>
            <p:spPr>
              <a:xfrm>
                <a:off x="3634150" y="1553288"/>
                <a:ext cx="106225" cy="69625"/>
              </a:xfrm>
              <a:custGeom>
                <a:avLst/>
                <a:gdLst/>
                <a:ahLst/>
                <a:cxnLst/>
                <a:rect l="l" t="t" r="r" b="b"/>
                <a:pathLst>
                  <a:path w="4249" h="2785" extrusionOk="0">
                    <a:moveTo>
                      <a:pt x="3320" y="1"/>
                    </a:moveTo>
                    <a:cubicBezTo>
                      <a:pt x="3095" y="57"/>
                      <a:pt x="2898" y="170"/>
                      <a:pt x="2673" y="226"/>
                    </a:cubicBezTo>
                    <a:cubicBezTo>
                      <a:pt x="2307" y="310"/>
                      <a:pt x="1942" y="367"/>
                      <a:pt x="1604" y="423"/>
                    </a:cubicBezTo>
                    <a:cubicBezTo>
                      <a:pt x="1379" y="451"/>
                      <a:pt x="1154" y="479"/>
                      <a:pt x="929" y="507"/>
                    </a:cubicBezTo>
                    <a:cubicBezTo>
                      <a:pt x="832" y="507"/>
                      <a:pt x="672" y="489"/>
                      <a:pt x="530" y="489"/>
                    </a:cubicBezTo>
                    <a:cubicBezTo>
                      <a:pt x="425" y="489"/>
                      <a:pt x="330" y="499"/>
                      <a:pt x="282" y="536"/>
                    </a:cubicBezTo>
                    <a:cubicBezTo>
                      <a:pt x="0" y="732"/>
                      <a:pt x="704" y="1408"/>
                      <a:pt x="844" y="1576"/>
                    </a:cubicBezTo>
                    <a:cubicBezTo>
                      <a:pt x="1266" y="1942"/>
                      <a:pt x="1773" y="2195"/>
                      <a:pt x="2307" y="2336"/>
                    </a:cubicBezTo>
                    <a:cubicBezTo>
                      <a:pt x="2645" y="2449"/>
                      <a:pt x="2982" y="2561"/>
                      <a:pt x="3348" y="2645"/>
                    </a:cubicBezTo>
                    <a:cubicBezTo>
                      <a:pt x="3530" y="2686"/>
                      <a:pt x="3785" y="2785"/>
                      <a:pt x="4008" y="2785"/>
                    </a:cubicBezTo>
                    <a:cubicBezTo>
                      <a:pt x="4095" y="2785"/>
                      <a:pt x="4177" y="2769"/>
                      <a:pt x="4248" y="2730"/>
                    </a:cubicBezTo>
                    <a:cubicBezTo>
                      <a:pt x="3686" y="2477"/>
                      <a:pt x="3123" y="2252"/>
                      <a:pt x="2560" y="2055"/>
                    </a:cubicBezTo>
                    <a:cubicBezTo>
                      <a:pt x="2364" y="1970"/>
                      <a:pt x="1463" y="1605"/>
                      <a:pt x="1548" y="1295"/>
                    </a:cubicBezTo>
                    <a:cubicBezTo>
                      <a:pt x="1604" y="1014"/>
                      <a:pt x="2392" y="789"/>
                      <a:pt x="2617" y="648"/>
                    </a:cubicBezTo>
                    <a:cubicBezTo>
                      <a:pt x="2842" y="536"/>
                      <a:pt x="3320" y="339"/>
                      <a:pt x="3320" y="57"/>
                    </a:cubicBezTo>
                    <a:lnTo>
                      <a:pt x="3320" y="1"/>
                    </a:lnTo>
                    <a:close/>
                  </a:path>
                </a:pathLst>
              </a:custGeom>
              <a:solidFill>
                <a:srgbClr val="FFFFFF">
                  <a:alpha val="345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8" name="Google Shape;1058;p21"/>
              <p:cNvSpPr/>
              <p:nvPr/>
            </p:nvSpPr>
            <p:spPr>
              <a:xfrm>
                <a:off x="3339450" y="1636988"/>
                <a:ext cx="95675" cy="58325"/>
              </a:xfrm>
              <a:custGeom>
                <a:avLst/>
                <a:gdLst/>
                <a:ahLst/>
                <a:cxnLst/>
                <a:rect l="l" t="t" r="r" b="b"/>
                <a:pathLst>
                  <a:path w="3827" h="2333" extrusionOk="0">
                    <a:moveTo>
                      <a:pt x="254" y="1"/>
                    </a:moveTo>
                    <a:cubicBezTo>
                      <a:pt x="0" y="732"/>
                      <a:pt x="535" y="985"/>
                      <a:pt x="901" y="1548"/>
                    </a:cubicBezTo>
                    <a:cubicBezTo>
                      <a:pt x="1149" y="1931"/>
                      <a:pt x="2028" y="2332"/>
                      <a:pt x="2629" y="2332"/>
                    </a:cubicBezTo>
                    <a:cubicBezTo>
                      <a:pt x="2778" y="2332"/>
                      <a:pt x="2910" y="2308"/>
                      <a:pt x="3011" y="2251"/>
                    </a:cubicBezTo>
                    <a:cubicBezTo>
                      <a:pt x="3827" y="1773"/>
                      <a:pt x="2898" y="1014"/>
                      <a:pt x="2336" y="789"/>
                    </a:cubicBezTo>
                    <a:cubicBezTo>
                      <a:pt x="1773" y="592"/>
                      <a:pt x="507" y="732"/>
                      <a:pt x="422" y="29"/>
                    </a:cubicBezTo>
                    <a:lnTo>
                      <a:pt x="254" y="1"/>
                    </a:lnTo>
                    <a:close/>
                  </a:path>
                </a:pathLst>
              </a:custGeom>
              <a:solidFill>
                <a:srgbClr val="2E2D2D">
                  <a:alpha val="1606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9" name="Google Shape;1059;p21"/>
              <p:cNvSpPr/>
              <p:nvPr/>
            </p:nvSpPr>
            <p:spPr>
              <a:xfrm>
                <a:off x="3567325" y="1557513"/>
                <a:ext cx="57000" cy="65500"/>
              </a:xfrm>
              <a:custGeom>
                <a:avLst/>
                <a:gdLst/>
                <a:ahLst/>
                <a:cxnLst/>
                <a:rect l="l" t="t" r="r" b="b"/>
                <a:pathLst>
                  <a:path w="2280" h="2620" extrusionOk="0">
                    <a:moveTo>
                      <a:pt x="1435" y="1"/>
                    </a:moveTo>
                    <a:lnTo>
                      <a:pt x="1435" y="1"/>
                    </a:lnTo>
                    <a:cubicBezTo>
                      <a:pt x="1886" y="423"/>
                      <a:pt x="788" y="985"/>
                      <a:pt x="563" y="1295"/>
                    </a:cubicBezTo>
                    <a:cubicBezTo>
                      <a:pt x="310" y="1661"/>
                      <a:pt x="1" y="2533"/>
                      <a:pt x="760" y="2617"/>
                    </a:cubicBezTo>
                    <a:cubicBezTo>
                      <a:pt x="776" y="2619"/>
                      <a:pt x="792" y="2620"/>
                      <a:pt x="807" y="2620"/>
                    </a:cubicBezTo>
                    <a:cubicBezTo>
                      <a:pt x="1298" y="2620"/>
                      <a:pt x="1778" y="1791"/>
                      <a:pt x="1942" y="1464"/>
                    </a:cubicBezTo>
                    <a:cubicBezTo>
                      <a:pt x="2279" y="789"/>
                      <a:pt x="2279" y="395"/>
                      <a:pt x="1632" y="57"/>
                    </a:cubicBezTo>
                    <a:lnTo>
                      <a:pt x="1435" y="1"/>
                    </a:lnTo>
                    <a:close/>
                  </a:path>
                </a:pathLst>
              </a:custGeom>
              <a:solidFill>
                <a:srgbClr val="2E2D2D">
                  <a:alpha val="1606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0" name="Google Shape;1060;p21"/>
              <p:cNvSpPr/>
              <p:nvPr/>
            </p:nvSpPr>
            <p:spPr>
              <a:xfrm>
                <a:off x="3547075" y="1537113"/>
                <a:ext cx="63875" cy="22775"/>
              </a:xfrm>
              <a:custGeom>
                <a:avLst/>
                <a:gdLst/>
                <a:ahLst/>
                <a:cxnLst/>
                <a:rect l="l" t="t" r="r" b="b"/>
                <a:pathLst>
                  <a:path w="2555" h="911" extrusionOk="0">
                    <a:moveTo>
                      <a:pt x="665" y="1"/>
                    </a:moveTo>
                    <a:cubicBezTo>
                      <a:pt x="428" y="1"/>
                      <a:pt x="242" y="78"/>
                      <a:pt x="164" y="282"/>
                    </a:cubicBezTo>
                    <a:cubicBezTo>
                      <a:pt x="1" y="771"/>
                      <a:pt x="884" y="910"/>
                      <a:pt x="1611" y="910"/>
                    </a:cubicBezTo>
                    <a:cubicBezTo>
                      <a:pt x="2015" y="910"/>
                      <a:pt x="2370" y="867"/>
                      <a:pt x="2471" y="817"/>
                    </a:cubicBezTo>
                    <a:lnTo>
                      <a:pt x="2555" y="676"/>
                    </a:lnTo>
                    <a:cubicBezTo>
                      <a:pt x="2230" y="514"/>
                      <a:pt x="1278" y="1"/>
                      <a:pt x="665" y="1"/>
                    </a:cubicBezTo>
                    <a:close/>
                  </a:path>
                </a:pathLst>
              </a:custGeom>
              <a:solidFill>
                <a:srgbClr val="2E2D2D">
                  <a:alpha val="1606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1" name="Google Shape;1061;p21"/>
              <p:cNvSpPr/>
              <p:nvPr/>
            </p:nvSpPr>
            <p:spPr>
              <a:xfrm>
                <a:off x="3617275" y="1587063"/>
                <a:ext cx="1425" cy="2125"/>
              </a:xfrm>
              <a:custGeom>
                <a:avLst/>
                <a:gdLst/>
                <a:ahLst/>
                <a:cxnLst/>
                <a:rect l="l" t="t" r="r" b="b"/>
                <a:pathLst>
                  <a:path w="57" h="85" extrusionOk="0">
                    <a:moveTo>
                      <a:pt x="0" y="0"/>
                    </a:moveTo>
                    <a:lnTo>
                      <a:pt x="0" y="0"/>
                    </a:lnTo>
                    <a:cubicBezTo>
                      <a:pt x="28" y="29"/>
                      <a:pt x="28" y="57"/>
                      <a:pt x="56" y="85"/>
                    </a:cubicBezTo>
                    <a:cubicBezTo>
                      <a:pt x="56" y="57"/>
                      <a:pt x="28" y="29"/>
                      <a:pt x="0" y="0"/>
                    </a:cubicBezTo>
                    <a:close/>
                  </a:path>
                </a:pathLst>
              </a:custGeom>
              <a:solidFill>
                <a:srgbClr val="8922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2" name="Google Shape;1062;p21"/>
              <p:cNvSpPr/>
              <p:nvPr/>
            </p:nvSpPr>
            <p:spPr>
              <a:xfrm>
                <a:off x="3555650" y="1537838"/>
                <a:ext cx="94700" cy="133650"/>
              </a:xfrm>
              <a:custGeom>
                <a:avLst/>
                <a:gdLst/>
                <a:ahLst/>
                <a:cxnLst/>
                <a:rect l="l" t="t" r="r" b="b"/>
                <a:pathLst>
                  <a:path w="3788" h="5346" extrusionOk="0">
                    <a:moveTo>
                      <a:pt x="3787" y="0"/>
                    </a:moveTo>
                    <a:lnTo>
                      <a:pt x="3787" y="0"/>
                    </a:lnTo>
                    <a:cubicBezTo>
                      <a:pt x="3190" y="287"/>
                      <a:pt x="2390" y="594"/>
                      <a:pt x="1697" y="594"/>
                    </a:cubicBezTo>
                    <a:cubicBezTo>
                      <a:pt x="1574" y="594"/>
                      <a:pt x="1454" y="584"/>
                      <a:pt x="1340" y="563"/>
                    </a:cubicBezTo>
                    <a:cubicBezTo>
                      <a:pt x="1183" y="524"/>
                      <a:pt x="836" y="362"/>
                      <a:pt x="573" y="362"/>
                    </a:cubicBezTo>
                    <a:cubicBezTo>
                      <a:pt x="458" y="362"/>
                      <a:pt x="359" y="393"/>
                      <a:pt x="299" y="478"/>
                    </a:cubicBezTo>
                    <a:cubicBezTo>
                      <a:pt x="1" y="851"/>
                      <a:pt x="645" y="873"/>
                      <a:pt x="936" y="873"/>
                    </a:cubicBezTo>
                    <a:cubicBezTo>
                      <a:pt x="975" y="873"/>
                      <a:pt x="1007" y="872"/>
                      <a:pt x="1030" y="872"/>
                    </a:cubicBezTo>
                    <a:cubicBezTo>
                      <a:pt x="1874" y="872"/>
                      <a:pt x="2634" y="872"/>
                      <a:pt x="1874" y="1772"/>
                    </a:cubicBezTo>
                    <a:cubicBezTo>
                      <a:pt x="1734" y="1969"/>
                      <a:pt x="1312" y="2363"/>
                      <a:pt x="1312" y="2588"/>
                    </a:cubicBezTo>
                    <a:cubicBezTo>
                      <a:pt x="1290" y="2803"/>
                      <a:pt x="1351" y="2879"/>
                      <a:pt x="1447" y="2879"/>
                    </a:cubicBezTo>
                    <a:cubicBezTo>
                      <a:pt x="1601" y="2879"/>
                      <a:pt x="1848" y="2682"/>
                      <a:pt x="1987" y="2560"/>
                    </a:cubicBezTo>
                    <a:cubicBezTo>
                      <a:pt x="2128" y="2363"/>
                      <a:pt x="2324" y="2194"/>
                      <a:pt x="2521" y="2054"/>
                    </a:cubicBezTo>
                    <a:cubicBezTo>
                      <a:pt x="2493" y="2026"/>
                      <a:pt x="2493" y="1998"/>
                      <a:pt x="2465" y="1969"/>
                    </a:cubicBezTo>
                    <a:cubicBezTo>
                      <a:pt x="2493" y="1969"/>
                      <a:pt x="2521" y="2026"/>
                      <a:pt x="2521" y="2026"/>
                    </a:cubicBezTo>
                    <a:cubicBezTo>
                      <a:pt x="2606" y="2251"/>
                      <a:pt x="2550" y="2954"/>
                      <a:pt x="2043" y="3742"/>
                    </a:cubicBezTo>
                    <a:cubicBezTo>
                      <a:pt x="1846" y="4248"/>
                      <a:pt x="1734" y="4783"/>
                      <a:pt x="1677" y="5345"/>
                    </a:cubicBezTo>
                    <a:cubicBezTo>
                      <a:pt x="2268" y="4698"/>
                      <a:pt x="3731" y="3432"/>
                      <a:pt x="2859" y="1379"/>
                    </a:cubicBezTo>
                    <a:cubicBezTo>
                      <a:pt x="2521" y="591"/>
                      <a:pt x="3731" y="732"/>
                      <a:pt x="3787"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3" name="Google Shape;1063;p21"/>
              <p:cNvSpPr/>
              <p:nvPr/>
            </p:nvSpPr>
            <p:spPr>
              <a:xfrm>
                <a:off x="3340150" y="1583163"/>
                <a:ext cx="78100" cy="73400"/>
              </a:xfrm>
              <a:custGeom>
                <a:avLst/>
                <a:gdLst/>
                <a:ahLst/>
                <a:cxnLst/>
                <a:rect l="l" t="t" r="r" b="b"/>
                <a:pathLst>
                  <a:path w="3124" h="2936" extrusionOk="0">
                    <a:moveTo>
                      <a:pt x="2722" y="0"/>
                    </a:moveTo>
                    <a:cubicBezTo>
                      <a:pt x="2361" y="0"/>
                      <a:pt x="1824" y="285"/>
                      <a:pt x="1604" y="438"/>
                    </a:cubicBezTo>
                    <a:cubicBezTo>
                      <a:pt x="1098" y="803"/>
                      <a:pt x="845" y="1507"/>
                      <a:pt x="310" y="1788"/>
                    </a:cubicBezTo>
                    <a:lnTo>
                      <a:pt x="507" y="1901"/>
                    </a:lnTo>
                    <a:cubicBezTo>
                      <a:pt x="251" y="2208"/>
                      <a:pt x="438" y="2935"/>
                      <a:pt x="856" y="2935"/>
                    </a:cubicBezTo>
                    <a:cubicBezTo>
                      <a:pt x="897" y="2935"/>
                      <a:pt x="940" y="2929"/>
                      <a:pt x="985" y="2913"/>
                    </a:cubicBezTo>
                    <a:cubicBezTo>
                      <a:pt x="1" y="1985"/>
                      <a:pt x="2926" y="1394"/>
                      <a:pt x="3067" y="494"/>
                    </a:cubicBezTo>
                    <a:cubicBezTo>
                      <a:pt x="3123" y="125"/>
                      <a:pt x="2961" y="0"/>
                      <a:pt x="2722" y="0"/>
                    </a:cubicBezTo>
                    <a:close/>
                  </a:path>
                </a:pathLst>
              </a:custGeom>
              <a:solidFill>
                <a:srgbClr val="2E2D2D">
                  <a:alpha val="1606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4" name="Google Shape;1064;p21"/>
              <p:cNvSpPr/>
              <p:nvPr/>
            </p:nvSpPr>
            <p:spPr>
              <a:xfrm>
                <a:off x="3317650" y="1591288"/>
                <a:ext cx="86525" cy="91675"/>
              </a:xfrm>
              <a:custGeom>
                <a:avLst/>
                <a:gdLst/>
                <a:ahLst/>
                <a:cxnLst/>
                <a:rect l="l" t="t" r="r" b="b"/>
                <a:pathLst>
                  <a:path w="3461" h="3667" extrusionOk="0">
                    <a:moveTo>
                      <a:pt x="3292" y="0"/>
                    </a:moveTo>
                    <a:lnTo>
                      <a:pt x="3292" y="0"/>
                    </a:lnTo>
                    <a:cubicBezTo>
                      <a:pt x="2532" y="366"/>
                      <a:pt x="1829" y="872"/>
                      <a:pt x="1210" y="1491"/>
                    </a:cubicBezTo>
                    <a:cubicBezTo>
                      <a:pt x="1069" y="1716"/>
                      <a:pt x="985" y="1998"/>
                      <a:pt x="985" y="2307"/>
                    </a:cubicBezTo>
                    <a:cubicBezTo>
                      <a:pt x="1069" y="3067"/>
                      <a:pt x="1745" y="3657"/>
                      <a:pt x="2504" y="3657"/>
                    </a:cubicBezTo>
                    <a:cubicBezTo>
                      <a:pt x="2570" y="3657"/>
                      <a:pt x="2704" y="3667"/>
                      <a:pt x="2848" y="3667"/>
                    </a:cubicBezTo>
                    <a:cubicBezTo>
                      <a:pt x="3136" y="3667"/>
                      <a:pt x="3461" y="3629"/>
                      <a:pt x="3348" y="3404"/>
                    </a:cubicBezTo>
                    <a:cubicBezTo>
                      <a:pt x="3292" y="3235"/>
                      <a:pt x="2448" y="3123"/>
                      <a:pt x="2251" y="3010"/>
                    </a:cubicBezTo>
                    <a:cubicBezTo>
                      <a:pt x="0" y="1829"/>
                      <a:pt x="3179" y="1294"/>
                      <a:pt x="3292"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5" name="Google Shape;1065;p21"/>
              <p:cNvSpPr/>
              <p:nvPr/>
            </p:nvSpPr>
            <p:spPr>
              <a:xfrm>
                <a:off x="3374625" y="1590588"/>
                <a:ext cx="1425" cy="1425"/>
              </a:xfrm>
              <a:custGeom>
                <a:avLst/>
                <a:gdLst/>
                <a:ahLst/>
                <a:cxnLst/>
                <a:rect l="l" t="t" r="r" b="b"/>
                <a:pathLst>
                  <a:path w="57" h="57" extrusionOk="0">
                    <a:moveTo>
                      <a:pt x="56" y="0"/>
                    </a:moveTo>
                    <a:lnTo>
                      <a:pt x="0" y="56"/>
                    </a:lnTo>
                    <a:close/>
                  </a:path>
                </a:pathLst>
              </a:custGeom>
              <a:solidFill>
                <a:srgbClr val="F9AA9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6" name="Google Shape;1066;p21"/>
              <p:cNvSpPr/>
              <p:nvPr/>
            </p:nvSpPr>
            <p:spPr>
              <a:xfrm>
                <a:off x="3376025" y="1524763"/>
                <a:ext cx="179375" cy="107325"/>
              </a:xfrm>
              <a:custGeom>
                <a:avLst/>
                <a:gdLst/>
                <a:ahLst/>
                <a:cxnLst/>
                <a:rect l="l" t="t" r="r" b="b"/>
                <a:pathLst>
                  <a:path w="7175" h="4293" extrusionOk="0">
                    <a:moveTo>
                      <a:pt x="5875" y="0"/>
                    </a:moveTo>
                    <a:cubicBezTo>
                      <a:pt x="4060" y="0"/>
                      <a:pt x="2167" y="642"/>
                      <a:pt x="929" y="1789"/>
                    </a:cubicBezTo>
                    <a:cubicBezTo>
                      <a:pt x="732" y="1958"/>
                      <a:pt x="169" y="2492"/>
                      <a:pt x="0" y="2633"/>
                    </a:cubicBezTo>
                    <a:cubicBezTo>
                      <a:pt x="262" y="2427"/>
                      <a:pt x="1034" y="1997"/>
                      <a:pt x="1506" y="1997"/>
                    </a:cubicBezTo>
                    <a:cubicBezTo>
                      <a:pt x="1743" y="1997"/>
                      <a:pt x="1904" y="2106"/>
                      <a:pt x="1885" y="2408"/>
                    </a:cubicBezTo>
                    <a:cubicBezTo>
                      <a:pt x="1801" y="2802"/>
                      <a:pt x="1604" y="3139"/>
                      <a:pt x="1323" y="3393"/>
                    </a:cubicBezTo>
                    <a:cubicBezTo>
                      <a:pt x="1126" y="3590"/>
                      <a:pt x="591" y="3927"/>
                      <a:pt x="760" y="4293"/>
                    </a:cubicBezTo>
                    <a:cubicBezTo>
                      <a:pt x="1379" y="4293"/>
                      <a:pt x="1885" y="3646"/>
                      <a:pt x="2251" y="3196"/>
                    </a:cubicBezTo>
                    <a:cubicBezTo>
                      <a:pt x="2420" y="2971"/>
                      <a:pt x="2729" y="2577"/>
                      <a:pt x="2673" y="2295"/>
                    </a:cubicBezTo>
                    <a:cubicBezTo>
                      <a:pt x="2589" y="1986"/>
                      <a:pt x="2195" y="2042"/>
                      <a:pt x="2448" y="1677"/>
                    </a:cubicBezTo>
                    <a:cubicBezTo>
                      <a:pt x="2786" y="1170"/>
                      <a:pt x="3855" y="945"/>
                      <a:pt x="4417" y="776"/>
                    </a:cubicBezTo>
                    <a:cubicBezTo>
                      <a:pt x="5008" y="607"/>
                      <a:pt x="5599" y="523"/>
                      <a:pt x="6218" y="523"/>
                    </a:cubicBezTo>
                    <a:cubicBezTo>
                      <a:pt x="6302" y="523"/>
                      <a:pt x="6330" y="664"/>
                      <a:pt x="6443" y="664"/>
                    </a:cubicBezTo>
                    <a:cubicBezTo>
                      <a:pt x="6584" y="664"/>
                      <a:pt x="6696" y="607"/>
                      <a:pt x="6781" y="523"/>
                    </a:cubicBezTo>
                    <a:cubicBezTo>
                      <a:pt x="6921" y="411"/>
                      <a:pt x="7062" y="270"/>
                      <a:pt x="7174" y="101"/>
                    </a:cubicBezTo>
                    <a:lnTo>
                      <a:pt x="7090" y="101"/>
                    </a:lnTo>
                    <a:cubicBezTo>
                      <a:pt x="6695" y="33"/>
                      <a:pt x="6287" y="0"/>
                      <a:pt x="5875" y="0"/>
                    </a:cubicBezTo>
                    <a:close/>
                  </a:path>
                </a:pathLst>
              </a:custGeom>
              <a:solidFill>
                <a:srgbClr val="FFFFFF">
                  <a:alpha val="345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7" name="Google Shape;1067;p21"/>
              <p:cNvSpPr/>
              <p:nvPr/>
            </p:nvSpPr>
            <p:spPr>
              <a:xfrm>
                <a:off x="3520900" y="1559438"/>
                <a:ext cx="84425" cy="97400"/>
              </a:xfrm>
              <a:custGeom>
                <a:avLst/>
                <a:gdLst/>
                <a:ahLst/>
                <a:cxnLst/>
                <a:rect l="l" t="t" r="r" b="b"/>
                <a:pathLst>
                  <a:path w="3377" h="3896" extrusionOk="0">
                    <a:moveTo>
                      <a:pt x="2799" y="0"/>
                    </a:moveTo>
                    <a:cubicBezTo>
                      <a:pt x="2481" y="0"/>
                      <a:pt x="2009" y="220"/>
                      <a:pt x="1801" y="290"/>
                    </a:cubicBezTo>
                    <a:cubicBezTo>
                      <a:pt x="1972" y="243"/>
                      <a:pt x="2159" y="222"/>
                      <a:pt x="2345" y="222"/>
                    </a:cubicBezTo>
                    <a:cubicBezTo>
                      <a:pt x="2496" y="222"/>
                      <a:pt x="2647" y="236"/>
                      <a:pt x="2786" y="261"/>
                    </a:cubicBezTo>
                    <a:cubicBezTo>
                      <a:pt x="2674" y="571"/>
                      <a:pt x="2223" y="627"/>
                      <a:pt x="1970" y="740"/>
                    </a:cubicBezTo>
                    <a:cubicBezTo>
                      <a:pt x="1604" y="908"/>
                      <a:pt x="1267" y="1134"/>
                      <a:pt x="986" y="1415"/>
                    </a:cubicBezTo>
                    <a:cubicBezTo>
                      <a:pt x="535" y="1865"/>
                      <a:pt x="29" y="2343"/>
                      <a:pt x="1" y="3018"/>
                    </a:cubicBezTo>
                    <a:cubicBezTo>
                      <a:pt x="1" y="3187"/>
                      <a:pt x="1" y="3778"/>
                      <a:pt x="198" y="3891"/>
                    </a:cubicBezTo>
                    <a:cubicBezTo>
                      <a:pt x="205" y="3894"/>
                      <a:pt x="215" y="3895"/>
                      <a:pt x="227" y="3895"/>
                    </a:cubicBezTo>
                    <a:cubicBezTo>
                      <a:pt x="538" y="3895"/>
                      <a:pt x="2326" y="2893"/>
                      <a:pt x="2083" y="2568"/>
                    </a:cubicBezTo>
                    <a:cubicBezTo>
                      <a:pt x="1858" y="2231"/>
                      <a:pt x="1548" y="2231"/>
                      <a:pt x="1633" y="1809"/>
                    </a:cubicBezTo>
                    <a:cubicBezTo>
                      <a:pt x="1717" y="1387"/>
                      <a:pt x="2252" y="1162"/>
                      <a:pt x="2533" y="965"/>
                    </a:cubicBezTo>
                    <a:cubicBezTo>
                      <a:pt x="2758" y="796"/>
                      <a:pt x="3377" y="290"/>
                      <a:pt x="2983" y="36"/>
                    </a:cubicBezTo>
                    <a:cubicBezTo>
                      <a:pt x="2932" y="11"/>
                      <a:pt x="2869" y="0"/>
                      <a:pt x="2799" y="0"/>
                    </a:cubicBezTo>
                    <a:close/>
                  </a:path>
                </a:pathLst>
              </a:custGeom>
              <a:solidFill>
                <a:srgbClr val="FFFFFF">
                  <a:alpha val="345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8" name="Google Shape;1068;p21"/>
              <p:cNvSpPr/>
              <p:nvPr/>
            </p:nvSpPr>
            <p:spPr>
              <a:xfrm>
                <a:off x="3372775" y="1573688"/>
                <a:ext cx="174175" cy="108000"/>
              </a:xfrm>
              <a:custGeom>
                <a:avLst/>
                <a:gdLst/>
                <a:ahLst/>
                <a:cxnLst/>
                <a:rect l="l" t="t" r="r" b="b"/>
                <a:pathLst>
                  <a:path w="6967" h="4320" extrusionOk="0">
                    <a:moveTo>
                      <a:pt x="63" y="2612"/>
                    </a:moveTo>
                    <a:cubicBezTo>
                      <a:pt x="44" y="2635"/>
                      <a:pt x="31" y="2662"/>
                      <a:pt x="18" y="2702"/>
                    </a:cubicBezTo>
                    <a:lnTo>
                      <a:pt x="63" y="2612"/>
                    </a:lnTo>
                    <a:close/>
                    <a:moveTo>
                      <a:pt x="6967" y="1"/>
                    </a:moveTo>
                    <a:cubicBezTo>
                      <a:pt x="6151" y="226"/>
                      <a:pt x="5419" y="704"/>
                      <a:pt x="4857" y="1351"/>
                    </a:cubicBezTo>
                    <a:cubicBezTo>
                      <a:pt x="4632" y="1604"/>
                      <a:pt x="4547" y="2195"/>
                      <a:pt x="4294" y="2364"/>
                    </a:cubicBezTo>
                    <a:cubicBezTo>
                      <a:pt x="4224" y="2418"/>
                      <a:pt x="4154" y="2438"/>
                      <a:pt x="4084" y="2438"/>
                    </a:cubicBezTo>
                    <a:cubicBezTo>
                      <a:pt x="3899" y="2438"/>
                      <a:pt x="3710" y="2300"/>
                      <a:pt x="3506" y="2280"/>
                    </a:cubicBezTo>
                    <a:cubicBezTo>
                      <a:pt x="3426" y="2266"/>
                      <a:pt x="3347" y="2259"/>
                      <a:pt x="3270" y="2259"/>
                    </a:cubicBezTo>
                    <a:cubicBezTo>
                      <a:pt x="2725" y="2259"/>
                      <a:pt x="2248" y="2564"/>
                      <a:pt x="1706" y="2589"/>
                    </a:cubicBezTo>
                    <a:cubicBezTo>
                      <a:pt x="1677" y="2592"/>
                      <a:pt x="1648" y="2594"/>
                      <a:pt x="1619" y="2594"/>
                    </a:cubicBezTo>
                    <a:cubicBezTo>
                      <a:pt x="1276" y="2594"/>
                      <a:pt x="891" y="2394"/>
                      <a:pt x="554" y="2394"/>
                    </a:cubicBezTo>
                    <a:cubicBezTo>
                      <a:pt x="412" y="2394"/>
                      <a:pt x="277" y="2430"/>
                      <a:pt x="159" y="2533"/>
                    </a:cubicBezTo>
                    <a:cubicBezTo>
                      <a:pt x="119" y="2559"/>
                      <a:pt x="91" y="2580"/>
                      <a:pt x="71" y="2603"/>
                    </a:cubicBezTo>
                    <a:lnTo>
                      <a:pt x="71" y="2603"/>
                    </a:lnTo>
                    <a:cubicBezTo>
                      <a:pt x="72" y="2598"/>
                      <a:pt x="73" y="2594"/>
                      <a:pt x="74" y="2589"/>
                    </a:cubicBezTo>
                    <a:lnTo>
                      <a:pt x="74" y="2589"/>
                    </a:lnTo>
                    <a:lnTo>
                      <a:pt x="63" y="2612"/>
                    </a:lnTo>
                    <a:lnTo>
                      <a:pt x="63" y="2612"/>
                    </a:lnTo>
                    <a:cubicBezTo>
                      <a:pt x="65" y="2609"/>
                      <a:pt x="68" y="2606"/>
                      <a:pt x="71" y="2603"/>
                    </a:cubicBezTo>
                    <a:lnTo>
                      <a:pt x="71" y="2603"/>
                    </a:lnTo>
                    <a:cubicBezTo>
                      <a:pt x="0" y="2954"/>
                      <a:pt x="1513" y="2928"/>
                      <a:pt x="1818" y="3067"/>
                    </a:cubicBezTo>
                    <a:cubicBezTo>
                      <a:pt x="2522" y="3321"/>
                      <a:pt x="2437" y="3630"/>
                      <a:pt x="2381" y="4249"/>
                    </a:cubicBezTo>
                    <a:cubicBezTo>
                      <a:pt x="2513" y="4296"/>
                      <a:pt x="2685" y="4319"/>
                      <a:pt x="2878" y="4319"/>
                    </a:cubicBezTo>
                    <a:cubicBezTo>
                      <a:pt x="3715" y="4319"/>
                      <a:pt x="4955" y="3894"/>
                      <a:pt x="5138" y="3208"/>
                    </a:cubicBezTo>
                    <a:cubicBezTo>
                      <a:pt x="5279" y="2730"/>
                      <a:pt x="4997" y="2251"/>
                      <a:pt x="5251" y="1717"/>
                    </a:cubicBezTo>
                    <a:cubicBezTo>
                      <a:pt x="5645" y="957"/>
                      <a:pt x="6489" y="620"/>
                      <a:pt x="6967" y="1"/>
                    </a:cubicBezTo>
                    <a:close/>
                  </a:path>
                </a:pathLst>
              </a:custGeom>
              <a:solidFill>
                <a:srgbClr val="FFFFFF">
                  <a:alpha val="3810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9" name="Google Shape;1069;p21"/>
              <p:cNvSpPr/>
              <p:nvPr/>
            </p:nvSpPr>
            <p:spPr>
              <a:xfrm>
                <a:off x="3238875" y="1536413"/>
                <a:ext cx="25" cy="1450"/>
              </a:xfrm>
              <a:custGeom>
                <a:avLst/>
                <a:gdLst/>
                <a:ahLst/>
                <a:cxnLst/>
                <a:rect l="l" t="t" r="r" b="b"/>
                <a:pathLst>
                  <a:path w="1" h="58" extrusionOk="0">
                    <a:moveTo>
                      <a:pt x="0" y="57"/>
                    </a:moveTo>
                    <a:lnTo>
                      <a:pt x="0" y="57"/>
                    </a:lnTo>
                    <a:cubicBezTo>
                      <a:pt x="0" y="29"/>
                      <a:pt x="0" y="29"/>
                      <a:pt x="0" y="1"/>
                    </a:cubicBezTo>
                    <a:close/>
                  </a:path>
                </a:pathLst>
              </a:custGeom>
              <a:solidFill>
                <a:srgbClr val="F9AA9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70" name="Google Shape;1070;p21"/>
              <p:cNvSpPr/>
              <p:nvPr/>
            </p:nvSpPr>
            <p:spPr>
              <a:xfrm>
                <a:off x="3234650" y="1537813"/>
                <a:ext cx="115700" cy="78900"/>
              </a:xfrm>
              <a:custGeom>
                <a:avLst/>
                <a:gdLst/>
                <a:ahLst/>
                <a:cxnLst/>
                <a:rect l="l" t="t" r="r" b="b"/>
                <a:pathLst>
                  <a:path w="4628" h="3156" extrusionOk="0">
                    <a:moveTo>
                      <a:pt x="185" y="0"/>
                    </a:moveTo>
                    <a:cubicBezTo>
                      <a:pt x="179" y="0"/>
                      <a:pt x="174" y="1"/>
                      <a:pt x="169" y="1"/>
                    </a:cubicBezTo>
                    <a:cubicBezTo>
                      <a:pt x="226" y="226"/>
                      <a:pt x="310" y="423"/>
                      <a:pt x="394" y="620"/>
                    </a:cubicBezTo>
                    <a:cubicBezTo>
                      <a:pt x="423" y="845"/>
                      <a:pt x="394" y="1098"/>
                      <a:pt x="366" y="1323"/>
                    </a:cubicBezTo>
                    <a:cubicBezTo>
                      <a:pt x="310" y="1577"/>
                      <a:pt x="1" y="2280"/>
                      <a:pt x="57" y="2421"/>
                    </a:cubicBezTo>
                    <a:cubicBezTo>
                      <a:pt x="98" y="2415"/>
                      <a:pt x="141" y="2412"/>
                      <a:pt x="184" y="2412"/>
                    </a:cubicBezTo>
                    <a:cubicBezTo>
                      <a:pt x="583" y="2412"/>
                      <a:pt x="1055" y="2626"/>
                      <a:pt x="1435" y="2702"/>
                    </a:cubicBezTo>
                    <a:cubicBezTo>
                      <a:pt x="1914" y="2814"/>
                      <a:pt x="2392" y="2927"/>
                      <a:pt x="2870" y="3011"/>
                    </a:cubicBezTo>
                    <a:cubicBezTo>
                      <a:pt x="3019" y="3044"/>
                      <a:pt x="3635" y="3155"/>
                      <a:pt x="4083" y="3155"/>
                    </a:cubicBezTo>
                    <a:cubicBezTo>
                      <a:pt x="4396" y="3155"/>
                      <a:pt x="4628" y="3101"/>
                      <a:pt x="4558" y="2927"/>
                    </a:cubicBezTo>
                    <a:cubicBezTo>
                      <a:pt x="4446" y="2674"/>
                      <a:pt x="3799" y="2702"/>
                      <a:pt x="3574" y="2674"/>
                    </a:cubicBezTo>
                    <a:cubicBezTo>
                      <a:pt x="3152" y="2646"/>
                      <a:pt x="2758" y="2533"/>
                      <a:pt x="2392" y="2364"/>
                    </a:cubicBezTo>
                    <a:cubicBezTo>
                      <a:pt x="2167" y="2224"/>
                      <a:pt x="1914" y="1942"/>
                      <a:pt x="1632" y="1773"/>
                    </a:cubicBezTo>
                    <a:cubicBezTo>
                      <a:pt x="1238" y="1577"/>
                      <a:pt x="873" y="1464"/>
                      <a:pt x="1351" y="1183"/>
                    </a:cubicBezTo>
                    <a:lnTo>
                      <a:pt x="1351" y="1183"/>
                    </a:lnTo>
                    <a:cubicBezTo>
                      <a:pt x="1435" y="1211"/>
                      <a:pt x="1548" y="1211"/>
                      <a:pt x="1632" y="1267"/>
                    </a:cubicBezTo>
                    <a:cubicBezTo>
                      <a:pt x="1660" y="934"/>
                      <a:pt x="540" y="0"/>
                      <a:pt x="185" y="0"/>
                    </a:cubicBezTo>
                    <a:close/>
                  </a:path>
                </a:pathLst>
              </a:custGeom>
              <a:solidFill>
                <a:srgbClr val="FFFFFF">
                  <a:alpha val="345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71" name="Google Shape;1071;p21"/>
              <p:cNvSpPr/>
              <p:nvPr/>
            </p:nvSpPr>
            <p:spPr>
              <a:xfrm>
                <a:off x="3238175" y="1650038"/>
                <a:ext cx="67425" cy="86850"/>
              </a:xfrm>
              <a:custGeom>
                <a:avLst/>
                <a:gdLst/>
                <a:ahLst/>
                <a:cxnLst/>
                <a:rect l="l" t="t" r="r" b="b"/>
                <a:pathLst>
                  <a:path w="2697" h="3474" extrusionOk="0">
                    <a:moveTo>
                      <a:pt x="1480" y="0"/>
                    </a:moveTo>
                    <a:cubicBezTo>
                      <a:pt x="1351" y="0"/>
                      <a:pt x="1258" y="23"/>
                      <a:pt x="1238" y="70"/>
                    </a:cubicBezTo>
                    <a:cubicBezTo>
                      <a:pt x="985" y="773"/>
                      <a:pt x="0" y="2658"/>
                      <a:pt x="704" y="3474"/>
                    </a:cubicBezTo>
                    <a:cubicBezTo>
                      <a:pt x="1013" y="3417"/>
                      <a:pt x="1463" y="2714"/>
                      <a:pt x="1716" y="2545"/>
                    </a:cubicBezTo>
                    <a:cubicBezTo>
                      <a:pt x="1941" y="2377"/>
                      <a:pt x="2195" y="2348"/>
                      <a:pt x="1970" y="1983"/>
                    </a:cubicBezTo>
                    <a:cubicBezTo>
                      <a:pt x="1857" y="1842"/>
                      <a:pt x="1576" y="1786"/>
                      <a:pt x="1407" y="1729"/>
                    </a:cubicBezTo>
                    <a:cubicBezTo>
                      <a:pt x="1351" y="1392"/>
                      <a:pt x="1773" y="1307"/>
                      <a:pt x="1998" y="1139"/>
                    </a:cubicBezTo>
                    <a:cubicBezTo>
                      <a:pt x="2167" y="998"/>
                      <a:pt x="2532" y="942"/>
                      <a:pt x="2589" y="717"/>
                    </a:cubicBezTo>
                    <a:cubicBezTo>
                      <a:pt x="2696" y="243"/>
                      <a:pt x="1899" y="0"/>
                      <a:pt x="1480" y="0"/>
                    </a:cubicBezTo>
                    <a:close/>
                  </a:path>
                </a:pathLst>
              </a:custGeom>
              <a:solidFill>
                <a:srgbClr val="FFFFFF">
                  <a:alpha val="345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nvGrpSpPr>
          <p:cNvPr id="1072" name="Google Shape;1072;p21"/>
          <p:cNvGrpSpPr/>
          <p:nvPr/>
        </p:nvGrpSpPr>
        <p:grpSpPr>
          <a:xfrm rot="-2289334">
            <a:off x="7299599" y="4561617"/>
            <a:ext cx="521797" cy="349529"/>
            <a:chOff x="55613" y="5243013"/>
            <a:chExt cx="300350" cy="201175"/>
          </a:xfrm>
        </p:grpSpPr>
        <p:sp>
          <p:nvSpPr>
            <p:cNvPr id="1073" name="Google Shape;1073;p21"/>
            <p:cNvSpPr/>
            <p:nvPr/>
          </p:nvSpPr>
          <p:spPr>
            <a:xfrm>
              <a:off x="55613" y="5243363"/>
              <a:ext cx="300350" cy="200475"/>
            </a:xfrm>
            <a:custGeom>
              <a:avLst/>
              <a:gdLst/>
              <a:ahLst/>
              <a:cxnLst/>
              <a:rect l="l" t="t" r="r" b="b"/>
              <a:pathLst>
                <a:path w="12014" h="8019" extrusionOk="0">
                  <a:moveTo>
                    <a:pt x="5993" y="0"/>
                  </a:moveTo>
                  <a:cubicBezTo>
                    <a:pt x="2701" y="0"/>
                    <a:pt x="57" y="1773"/>
                    <a:pt x="1" y="3967"/>
                  </a:cubicBezTo>
                  <a:cubicBezTo>
                    <a:pt x="1" y="3967"/>
                    <a:pt x="1" y="3995"/>
                    <a:pt x="1" y="4023"/>
                  </a:cubicBezTo>
                  <a:cubicBezTo>
                    <a:pt x="1" y="5458"/>
                    <a:pt x="1126" y="6696"/>
                    <a:pt x="2814" y="7427"/>
                  </a:cubicBezTo>
                  <a:lnTo>
                    <a:pt x="2898" y="7455"/>
                  </a:lnTo>
                  <a:cubicBezTo>
                    <a:pt x="3067" y="7512"/>
                    <a:pt x="3236" y="7568"/>
                    <a:pt x="3405" y="7624"/>
                  </a:cubicBezTo>
                  <a:lnTo>
                    <a:pt x="3574" y="7681"/>
                  </a:lnTo>
                  <a:lnTo>
                    <a:pt x="3827" y="7765"/>
                  </a:lnTo>
                  <a:lnTo>
                    <a:pt x="4080" y="7821"/>
                  </a:lnTo>
                  <a:lnTo>
                    <a:pt x="4305" y="7877"/>
                  </a:lnTo>
                  <a:cubicBezTo>
                    <a:pt x="4446" y="7906"/>
                    <a:pt x="4614" y="7934"/>
                    <a:pt x="4755" y="7934"/>
                  </a:cubicBezTo>
                  <a:lnTo>
                    <a:pt x="4924" y="7962"/>
                  </a:lnTo>
                  <a:lnTo>
                    <a:pt x="5318" y="8018"/>
                  </a:lnTo>
                  <a:lnTo>
                    <a:pt x="6021" y="8018"/>
                  </a:lnTo>
                  <a:cubicBezTo>
                    <a:pt x="9341" y="8018"/>
                    <a:pt x="12014" y="6218"/>
                    <a:pt x="12014" y="3995"/>
                  </a:cubicBezTo>
                  <a:cubicBezTo>
                    <a:pt x="12014" y="3883"/>
                    <a:pt x="11985" y="3798"/>
                    <a:pt x="11957" y="3686"/>
                  </a:cubicBezTo>
                  <a:cubicBezTo>
                    <a:pt x="11957" y="3629"/>
                    <a:pt x="11957" y="3601"/>
                    <a:pt x="11957" y="3573"/>
                  </a:cubicBezTo>
                  <a:cubicBezTo>
                    <a:pt x="11929" y="3489"/>
                    <a:pt x="11901" y="3376"/>
                    <a:pt x="11873" y="3264"/>
                  </a:cubicBezTo>
                  <a:cubicBezTo>
                    <a:pt x="11873" y="3264"/>
                    <a:pt x="11873" y="3236"/>
                    <a:pt x="11873" y="3236"/>
                  </a:cubicBezTo>
                  <a:cubicBezTo>
                    <a:pt x="11845" y="3095"/>
                    <a:pt x="11788" y="2982"/>
                    <a:pt x="11760" y="2870"/>
                  </a:cubicBezTo>
                  <a:cubicBezTo>
                    <a:pt x="11732" y="2842"/>
                    <a:pt x="11732" y="2814"/>
                    <a:pt x="11704" y="2785"/>
                  </a:cubicBezTo>
                  <a:cubicBezTo>
                    <a:pt x="11648" y="2701"/>
                    <a:pt x="11620" y="2588"/>
                    <a:pt x="11563" y="2504"/>
                  </a:cubicBezTo>
                  <a:cubicBezTo>
                    <a:pt x="11535" y="2476"/>
                    <a:pt x="11535" y="2476"/>
                    <a:pt x="11507" y="2448"/>
                  </a:cubicBezTo>
                  <a:cubicBezTo>
                    <a:pt x="11451" y="2335"/>
                    <a:pt x="11366" y="2251"/>
                    <a:pt x="11310" y="2138"/>
                  </a:cubicBezTo>
                  <a:lnTo>
                    <a:pt x="11226" y="2082"/>
                  </a:lnTo>
                  <a:cubicBezTo>
                    <a:pt x="11198" y="2026"/>
                    <a:pt x="11170" y="1998"/>
                    <a:pt x="11141" y="1941"/>
                  </a:cubicBezTo>
                  <a:cubicBezTo>
                    <a:pt x="10072" y="788"/>
                    <a:pt x="8187" y="0"/>
                    <a:pt x="5993" y="0"/>
                  </a:cubicBezTo>
                  <a:close/>
                </a:path>
              </a:pathLst>
            </a:custGeom>
            <a:solidFill>
              <a:schemeClr val="lt1"/>
            </a:solidFill>
            <a:ln w="114300" cap="flat" cmpd="sng">
              <a:solidFill>
                <a:schemeClr val="lt1"/>
              </a:solidFill>
              <a:prstDash val="solid"/>
              <a:round/>
              <a:headEnd type="none" w="sm" len="sm"/>
              <a:tailEnd type="none" w="sm" len="sm"/>
            </a:ln>
            <a:effectLst>
              <a:outerShdw blurRad="57150" dist="19050" dir="5400000" algn="bl" rotWithShape="0">
                <a:schemeClr val="dk1">
                  <a:alpha val="50000"/>
                </a:scheme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074" name="Google Shape;1074;p21"/>
            <p:cNvGrpSpPr/>
            <p:nvPr/>
          </p:nvGrpSpPr>
          <p:grpSpPr>
            <a:xfrm>
              <a:off x="55613" y="5243013"/>
              <a:ext cx="300350" cy="201175"/>
              <a:chOff x="1402125" y="1705775"/>
              <a:chExt cx="300350" cy="201175"/>
            </a:xfrm>
          </p:grpSpPr>
          <p:sp>
            <p:nvSpPr>
              <p:cNvPr id="1075" name="Google Shape;1075;p21"/>
              <p:cNvSpPr/>
              <p:nvPr/>
            </p:nvSpPr>
            <p:spPr>
              <a:xfrm>
                <a:off x="1402125" y="1705775"/>
                <a:ext cx="300350" cy="201175"/>
              </a:xfrm>
              <a:custGeom>
                <a:avLst/>
                <a:gdLst/>
                <a:ahLst/>
                <a:cxnLst/>
                <a:rect l="l" t="t" r="r" b="b"/>
                <a:pathLst>
                  <a:path w="12014" h="8047" extrusionOk="0">
                    <a:moveTo>
                      <a:pt x="1" y="4024"/>
                    </a:moveTo>
                    <a:cubicBezTo>
                      <a:pt x="1" y="6246"/>
                      <a:pt x="2701" y="8047"/>
                      <a:pt x="6021" y="8047"/>
                    </a:cubicBezTo>
                    <a:cubicBezTo>
                      <a:pt x="9313" y="8047"/>
                      <a:pt x="12014" y="6246"/>
                      <a:pt x="12014" y="4024"/>
                    </a:cubicBezTo>
                    <a:cubicBezTo>
                      <a:pt x="12014" y="1801"/>
                      <a:pt x="9341" y="1"/>
                      <a:pt x="6021" y="1"/>
                    </a:cubicBezTo>
                    <a:cubicBezTo>
                      <a:pt x="2701" y="1"/>
                      <a:pt x="1" y="1801"/>
                      <a:pt x="1" y="4024"/>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76" name="Google Shape;1076;p21"/>
              <p:cNvSpPr/>
              <p:nvPr/>
            </p:nvSpPr>
            <p:spPr>
              <a:xfrm>
                <a:off x="1402125" y="1754325"/>
                <a:ext cx="300350" cy="152625"/>
              </a:xfrm>
              <a:custGeom>
                <a:avLst/>
                <a:gdLst/>
                <a:ahLst/>
                <a:cxnLst/>
                <a:rect l="l" t="t" r="r" b="b"/>
                <a:pathLst>
                  <a:path w="12014" h="6105" extrusionOk="0">
                    <a:moveTo>
                      <a:pt x="141" y="2166"/>
                    </a:moveTo>
                    <a:cubicBezTo>
                      <a:pt x="113" y="2110"/>
                      <a:pt x="57" y="2082"/>
                      <a:pt x="1" y="2026"/>
                    </a:cubicBezTo>
                    <a:cubicBezTo>
                      <a:pt x="1" y="2026"/>
                      <a:pt x="1" y="2054"/>
                      <a:pt x="1" y="2082"/>
                    </a:cubicBezTo>
                    <a:cubicBezTo>
                      <a:pt x="1" y="4304"/>
                      <a:pt x="2701" y="6105"/>
                      <a:pt x="6021" y="6105"/>
                    </a:cubicBezTo>
                    <a:cubicBezTo>
                      <a:pt x="9341" y="6105"/>
                      <a:pt x="12014" y="4304"/>
                      <a:pt x="12014" y="2082"/>
                    </a:cubicBezTo>
                    <a:cubicBezTo>
                      <a:pt x="12014" y="1294"/>
                      <a:pt x="11704" y="563"/>
                      <a:pt x="11141" y="0"/>
                    </a:cubicBezTo>
                    <a:cubicBezTo>
                      <a:pt x="10776" y="3179"/>
                      <a:pt x="6753" y="4220"/>
                      <a:pt x="4024" y="3714"/>
                    </a:cubicBezTo>
                    <a:cubicBezTo>
                      <a:pt x="2730" y="3489"/>
                      <a:pt x="1154" y="3095"/>
                      <a:pt x="141" y="2166"/>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77" name="Google Shape;1077;p21"/>
              <p:cNvSpPr/>
              <p:nvPr/>
            </p:nvSpPr>
            <p:spPr>
              <a:xfrm>
                <a:off x="1416900" y="1766975"/>
                <a:ext cx="279950" cy="132950"/>
              </a:xfrm>
              <a:custGeom>
                <a:avLst/>
                <a:gdLst/>
                <a:ahLst/>
                <a:cxnLst/>
                <a:rect l="l" t="t" r="r" b="b"/>
                <a:pathLst>
                  <a:path w="11198" h="5318" extrusionOk="0">
                    <a:moveTo>
                      <a:pt x="8018" y="3770"/>
                    </a:moveTo>
                    <a:cubicBezTo>
                      <a:pt x="6668" y="4164"/>
                      <a:pt x="5261" y="4333"/>
                      <a:pt x="3855" y="4249"/>
                    </a:cubicBezTo>
                    <a:cubicBezTo>
                      <a:pt x="2504" y="4080"/>
                      <a:pt x="1210" y="3686"/>
                      <a:pt x="0" y="3067"/>
                    </a:cubicBezTo>
                    <a:cubicBezTo>
                      <a:pt x="901" y="4361"/>
                      <a:pt x="3292" y="5318"/>
                      <a:pt x="5543" y="5318"/>
                    </a:cubicBezTo>
                    <a:cubicBezTo>
                      <a:pt x="8665" y="5318"/>
                      <a:pt x="11197" y="3601"/>
                      <a:pt x="11197" y="1491"/>
                    </a:cubicBezTo>
                    <a:cubicBezTo>
                      <a:pt x="11197" y="957"/>
                      <a:pt x="11029" y="451"/>
                      <a:pt x="10747" y="0"/>
                    </a:cubicBezTo>
                    <a:cubicBezTo>
                      <a:pt x="10775" y="1717"/>
                      <a:pt x="9678" y="3264"/>
                      <a:pt x="8018" y="3770"/>
                    </a:cubicBezTo>
                    <a:close/>
                  </a:path>
                </a:pathLst>
              </a:custGeom>
              <a:solidFill>
                <a:srgbClr val="2E2D2D">
                  <a:alpha val="1606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78" name="Google Shape;1078;p21"/>
              <p:cNvSpPr/>
              <p:nvPr/>
            </p:nvSpPr>
            <p:spPr>
              <a:xfrm>
                <a:off x="1410325" y="1722675"/>
                <a:ext cx="261900" cy="84675"/>
              </a:xfrm>
              <a:custGeom>
                <a:avLst/>
                <a:gdLst/>
                <a:ahLst/>
                <a:cxnLst/>
                <a:rect l="l" t="t" r="r" b="b"/>
                <a:pathLst>
                  <a:path w="10476" h="3387" extrusionOk="0">
                    <a:moveTo>
                      <a:pt x="4877" y="0"/>
                    </a:moveTo>
                    <a:cubicBezTo>
                      <a:pt x="3414" y="169"/>
                      <a:pt x="1529" y="703"/>
                      <a:pt x="685" y="2026"/>
                    </a:cubicBezTo>
                    <a:cubicBezTo>
                      <a:pt x="0" y="3102"/>
                      <a:pt x="628" y="3387"/>
                      <a:pt x="1551" y="3387"/>
                    </a:cubicBezTo>
                    <a:cubicBezTo>
                      <a:pt x="2485" y="3387"/>
                      <a:pt x="3721" y="3095"/>
                      <a:pt x="4202" y="3038"/>
                    </a:cubicBezTo>
                    <a:cubicBezTo>
                      <a:pt x="4353" y="3020"/>
                      <a:pt x="4507" y="3012"/>
                      <a:pt x="4664" y="3012"/>
                    </a:cubicBezTo>
                    <a:cubicBezTo>
                      <a:pt x="5584" y="3012"/>
                      <a:pt x="6602" y="3287"/>
                      <a:pt x="7522" y="3287"/>
                    </a:cubicBezTo>
                    <a:cubicBezTo>
                      <a:pt x="8091" y="3287"/>
                      <a:pt x="8622" y="3182"/>
                      <a:pt x="9069" y="2841"/>
                    </a:cubicBezTo>
                    <a:cubicBezTo>
                      <a:pt x="10476" y="1772"/>
                      <a:pt x="9660" y="591"/>
                      <a:pt x="8000" y="309"/>
                    </a:cubicBezTo>
                    <a:cubicBezTo>
                      <a:pt x="6959" y="84"/>
                      <a:pt x="5918" y="0"/>
                      <a:pt x="4877" y="0"/>
                    </a:cubicBezTo>
                    <a:close/>
                  </a:path>
                </a:pathLst>
              </a:custGeom>
              <a:solidFill>
                <a:srgbClr val="FFFFFF">
                  <a:alpha val="345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79" name="Google Shape;1079;p21"/>
              <p:cNvSpPr/>
              <p:nvPr/>
            </p:nvSpPr>
            <p:spPr>
              <a:xfrm>
                <a:off x="1472450" y="1788775"/>
                <a:ext cx="230025" cy="118175"/>
              </a:xfrm>
              <a:custGeom>
                <a:avLst/>
                <a:gdLst/>
                <a:ahLst/>
                <a:cxnLst/>
                <a:rect l="l" t="t" r="r" b="b"/>
                <a:pathLst>
                  <a:path w="9201" h="4727" extrusionOk="0">
                    <a:moveTo>
                      <a:pt x="9116" y="1"/>
                    </a:moveTo>
                    <a:lnTo>
                      <a:pt x="9116" y="1"/>
                    </a:lnTo>
                    <a:cubicBezTo>
                      <a:pt x="9144" y="1576"/>
                      <a:pt x="7822" y="2926"/>
                      <a:pt x="6472" y="3573"/>
                    </a:cubicBezTo>
                    <a:cubicBezTo>
                      <a:pt x="6134" y="3742"/>
                      <a:pt x="5796" y="3855"/>
                      <a:pt x="5431" y="3967"/>
                    </a:cubicBezTo>
                    <a:cubicBezTo>
                      <a:pt x="5065" y="4108"/>
                      <a:pt x="4671" y="4192"/>
                      <a:pt x="4277" y="4277"/>
                    </a:cubicBezTo>
                    <a:cubicBezTo>
                      <a:pt x="3680" y="4406"/>
                      <a:pt x="3077" y="4471"/>
                      <a:pt x="2478" y="4471"/>
                    </a:cubicBezTo>
                    <a:cubicBezTo>
                      <a:pt x="1639" y="4471"/>
                      <a:pt x="805" y="4343"/>
                      <a:pt x="1" y="4080"/>
                    </a:cubicBezTo>
                    <a:lnTo>
                      <a:pt x="1" y="4080"/>
                    </a:lnTo>
                    <a:cubicBezTo>
                      <a:pt x="1014" y="4502"/>
                      <a:pt x="2111" y="4727"/>
                      <a:pt x="3208" y="4727"/>
                    </a:cubicBezTo>
                    <a:cubicBezTo>
                      <a:pt x="6528" y="4727"/>
                      <a:pt x="9201" y="2926"/>
                      <a:pt x="9201" y="704"/>
                    </a:cubicBezTo>
                    <a:cubicBezTo>
                      <a:pt x="9201" y="479"/>
                      <a:pt x="9172" y="226"/>
                      <a:pt x="9116" y="1"/>
                    </a:cubicBezTo>
                    <a:close/>
                  </a:path>
                </a:pathLst>
              </a:custGeom>
              <a:solidFill>
                <a:srgbClr val="2E2D2D">
                  <a:alpha val="303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80" name="Google Shape;1080;p21"/>
              <p:cNvSpPr/>
              <p:nvPr/>
            </p:nvSpPr>
            <p:spPr>
              <a:xfrm>
                <a:off x="1436025" y="1728300"/>
                <a:ext cx="126500" cy="60125"/>
              </a:xfrm>
              <a:custGeom>
                <a:avLst/>
                <a:gdLst/>
                <a:ahLst/>
                <a:cxnLst/>
                <a:rect l="l" t="t" r="r" b="b"/>
                <a:pathLst>
                  <a:path w="5060" h="2405" extrusionOk="0">
                    <a:moveTo>
                      <a:pt x="3793" y="0"/>
                    </a:moveTo>
                    <a:cubicBezTo>
                      <a:pt x="3258" y="28"/>
                      <a:pt x="2724" y="141"/>
                      <a:pt x="2218" y="310"/>
                    </a:cubicBezTo>
                    <a:cubicBezTo>
                      <a:pt x="1486" y="478"/>
                      <a:pt x="839" y="872"/>
                      <a:pt x="361" y="1435"/>
                    </a:cubicBezTo>
                    <a:cubicBezTo>
                      <a:pt x="4" y="1858"/>
                      <a:pt x="1" y="2405"/>
                      <a:pt x="405" y="2405"/>
                    </a:cubicBezTo>
                    <a:cubicBezTo>
                      <a:pt x="512" y="2405"/>
                      <a:pt x="647" y="2367"/>
                      <a:pt x="811" y="2279"/>
                    </a:cubicBezTo>
                    <a:cubicBezTo>
                      <a:pt x="1486" y="1941"/>
                      <a:pt x="2077" y="1435"/>
                      <a:pt x="2724" y="1041"/>
                    </a:cubicBezTo>
                    <a:cubicBezTo>
                      <a:pt x="3005" y="872"/>
                      <a:pt x="3315" y="732"/>
                      <a:pt x="3652" y="619"/>
                    </a:cubicBezTo>
                    <a:cubicBezTo>
                      <a:pt x="3877" y="563"/>
                      <a:pt x="4440" y="591"/>
                      <a:pt x="4609" y="450"/>
                    </a:cubicBezTo>
                    <a:cubicBezTo>
                      <a:pt x="5059" y="84"/>
                      <a:pt x="4271" y="0"/>
                      <a:pt x="3793" y="0"/>
                    </a:cubicBezTo>
                    <a:close/>
                  </a:path>
                </a:pathLst>
              </a:custGeom>
              <a:solidFill>
                <a:srgbClr val="FFFFFF">
                  <a:alpha val="839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81" name="Google Shape;1081;p21"/>
              <p:cNvSpPr/>
              <p:nvPr/>
            </p:nvSpPr>
            <p:spPr>
              <a:xfrm>
                <a:off x="1561075" y="1732500"/>
                <a:ext cx="42225" cy="12000"/>
              </a:xfrm>
              <a:custGeom>
                <a:avLst/>
                <a:gdLst/>
                <a:ahLst/>
                <a:cxnLst/>
                <a:rect l="l" t="t" r="r" b="b"/>
                <a:pathLst>
                  <a:path w="1689" h="480" extrusionOk="0">
                    <a:moveTo>
                      <a:pt x="845" y="1"/>
                    </a:moveTo>
                    <a:cubicBezTo>
                      <a:pt x="1" y="85"/>
                      <a:pt x="366" y="479"/>
                      <a:pt x="845" y="479"/>
                    </a:cubicBezTo>
                    <a:cubicBezTo>
                      <a:pt x="1689" y="479"/>
                      <a:pt x="1520" y="57"/>
                      <a:pt x="845" y="1"/>
                    </a:cubicBezTo>
                    <a:close/>
                  </a:path>
                </a:pathLst>
              </a:custGeom>
              <a:solidFill>
                <a:srgbClr val="FFFFFF">
                  <a:alpha val="839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nvGrpSpPr>
          <p:cNvPr id="1082" name="Google Shape;1082;p21"/>
          <p:cNvGrpSpPr/>
          <p:nvPr/>
        </p:nvGrpSpPr>
        <p:grpSpPr>
          <a:xfrm>
            <a:off x="8515439" y="3681588"/>
            <a:ext cx="535624" cy="392369"/>
            <a:chOff x="2193664" y="3598488"/>
            <a:chExt cx="535624" cy="392369"/>
          </a:xfrm>
        </p:grpSpPr>
        <p:sp>
          <p:nvSpPr>
            <p:cNvPr id="1083" name="Google Shape;1083;p21"/>
            <p:cNvSpPr/>
            <p:nvPr/>
          </p:nvSpPr>
          <p:spPr>
            <a:xfrm>
              <a:off x="2219687" y="3617131"/>
              <a:ext cx="483715" cy="361807"/>
            </a:xfrm>
            <a:custGeom>
              <a:avLst/>
              <a:gdLst/>
              <a:ahLst/>
              <a:cxnLst/>
              <a:rect l="l" t="t" r="r" b="b"/>
              <a:pathLst>
                <a:path w="13955" h="10438" extrusionOk="0">
                  <a:moveTo>
                    <a:pt x="3015" y="1"/>
                  </a:moveTo>
                  <a:cubicBezTo>
                    <a:pt x="2257" y="1"/>
                    <a:pt x="1684" y="183"/>
                    <a:pt x="1379" y="560"/>
                  </a:cubicBezTo>
                  <a:cubicBezTo>
                    <a:pt x="1070" y="842"/>
                    <a:pt x="788" y="1151"/>
                    <a:pt x="563" y="1517"/>
                  </a:cubicBezTo>
                  <a:lnTo>
                    <a:pt x="423" y="1742"/>
                  </a:lnTo>
                  <a:cubicBezTo>
                    <a:pt x="423" y="1742"/>
                    <a:pt x="395" y="1770"/>
                    <a:pt x="395" y="1770"/>
                  </a:cubicBezTo>
                  <a:cubicBezTo>
                    <a:pt x="366" y="1826"/>
                    <a:pt x="310" y="1911"/>
                    <a:pt x="282" y="1967"/>
                  </a:cubicBezTo>
                  <a:cubicBezTo>
                    <a:pt x="254" y="2051"/>
                    <a:pt x="226" y="2108"/>
                    <a:pt x="198" y="2192"/>
                  </a:cubicBezTo>
                  <a:cubicBezTo>
                    <a:pt x="169" y="2248"/>
                    <a:pt x="141" y="2333"/>
                    <a:pt x="113" y="2389"/>
                  </a:cubicBezTo>
                  <a:cubicBezTo>
                    <a:pt x="85" y="2445"/>
                    <a:pt x="85" y="2530"/>
                    <a:pt x="57" y="2586"/>
                  </a:cubicBezTo>
                  <a:cubicBezTo>
                    <a:pt x="57" y="2586"/>
                    <a:pt x="57" y="2586"/>
                    <a:pt x="57" y="2614"/>
                  </a:cubicBezTo>
                  <a:cubicBezTo>
                    <a:pt x="57" y="2670"/>
                    <a:pt x="29" y="2727"/>
                    <a:pt x="29" y="2783"/>
                  </a:cubicBezTo>
                  <a:lnTo>
                    <a:pt x="29" y="2811"/>
                  </a:lnTo>
                  <a:lnTo>
                    <a:pt x="1" y="2980"/>
                  </a:lnTo>
                  <a:lnTo>
                    <a:pt x="1" y="3008"/>
                  </a:lnTo>
                  <a:cubicBezTo>
                    <a:pt x="1" y="3064"/>
                    <a:pt x="1" y="3120"/>
                    <a:pt x="1" y="3149"/>
                  </a:cubicBezTo>
                  <a:lnTo>
                    <a:pt x="1" y="3205"/>
                  </a:lnTo>
                  <a:cubicBezTo>
                    <a:pt x="1" y="3261"/>
                    <a:pt x="1" y="3317"/>
                    <a:pt x="1" y="3374"/>
                  </a:cubicBezTo>
                  <a:cubicBezTo>
                    <a:pt x="169" y="4499"/>
                    <a:pt x="1070" y="5990"/>
                    <a:pt x="3123" y="7509"/>
                  </a:cubicBezTo>
                  <a:lnTo>
                    <a:pt x="3152" y="7537"/>
                  </a:lnTo>
                  <a:lnTo>
                    <a:pt x="3545" y="7791"/>
                  </a:lnTo>
                  <a:lnTo>
                    <a:pt x="3630" y="7847"/>
                  </a:lnTo>
                  <a:cubicBezTo>
                    <a:pt x="4024" y="8128"/>
                    <a:pt x="4474" y="8410"/>
                    <a:pt x="4980" y="8691"/>
                  </a:cubicBezTo>
                  <a:lnTo>
                    <a:pt x="5037" y="8691"/>
                  </a:lnTo>
                  <a:cubicBezTo>
                    <a:pt x="5487" y="8944"/>
                    <a:pt x="5937" y="9169"/>
                    <a:pt x="6331" y="9366"/>
                  </a:cubicBezTo>
                  <a:lnTo>
                    <a:pt x="6387" y="9366"/>
                  </a:lnTo>
                  <a:cubicBezTo>
                    <a:pt x="6612" y="9479"/>
                    <a:pt x="6837" y="9591"/>
                    <a:pt x="7090" y="9676"/>
                  </a:cubicBezTo>
                  <a:lnTo>
                    <a:pt x="7147" y="9704"/>
                  </a:lnTo>
                  <a:cubicBezTo>
                    <a:pt x="8490" y="10228"/>
                    <a:pt x="9624" y="10437"/>
                    <a:pt x="10543" y="10437"/>
                  </a:cubicBezTo>
                  <a:cubicBezTo>
                    <a:pt x="11201" y="10437"/>
                    <a:pt x="11748" y="10330"/>
                    <a:pt x="12182" y="10154"/>
                  </a:cubicBezTo>
                  <a:lnTo>
                    <a:pt x="12323" y="10069"/>
                  </a:lnTo>
                  <a:lnTo>
                    <a:pt x="12407" y="10013"/>
                  </a:lnTo>
                  <a:lnTo>
                    <a:pt x="12492" y="9985"/>
                  </a:lnTo>
                  <a:lnTo>
                    <a:pt x="12576" y="9901"/>
                  </a:lnTo>
                  <a:lnTo>
                    <a:pt x="12633" y="9872"/>
                  </a:lnTo>
                  <a:lnTo>
                    <a:pt x="12717" y="9760"/>
                  </a:lnTo>
                  <a:cubicBezTo>
                    <a:pt x="12745" y="9760"/>
                    <a:pt x="12745" y="9732"/>
                    <a:pt x="12773" y="9732"/>
                  </a:cubicBezTo>
                  <a:cubicBezTo>
                    <a:pt x="12801" y="9704"/>
                    <a:pt x="12829" y="9647"/>
                    <a:pt x="12858" y="9619"/>
                  </a:cubicBezTo>
                  <a:lnTo>
                    <a:pt x="12914" y="9591"/>
                  </a:lnTo>
                  <a:lnTo>
                    <a:pt x="12998" y="9450"/>
                  </a:lnTo>
                  <a:lnTo>
                    <a:pt x="13026" y="9422"/>
                  </a:lnTo>
                  <a:lnTo>
                    <a:pt x="13111" y="9282"/>
                  </a:lnTo>
                  <a:lnTo>
                    <a:pt x="13139" y="9254"/>
                  </a:lnTo>
                  <a:lnTo>
                    <a:pt x="13251" y="9085"/>
                  </a:lnTo>
                  <a:cubicBezTo>
                    <a:pt x="13561" y="8550"/>
                    <a:pt x="13758" y="7988"/>
                    <a:pt x="13870" y="7369"/>
                  </a:cubicBezTo>
                  <a:cubicBezTo>
                    <a:pt x="13870" y="7340"/>
                    <a:pt x="13870" y="7312"/>
                    <a:pt x="13870" y="7312"/>
                  </a:cubicBezTo>
                  <a:cubicBezTo>
                    <a:pt x="13842" y="7284"/>
                    <a:pt x="13842" y="7256"/>
                    <a:pt x="13870" y="7228"/>
                  </a:cubicBezTo>
                  <a:cubicBezTo>
                    <a:pt x="13955" y="6328"/>
                    <a:pt x="13055" y="5034"/>
                    <a:pt x="11563" y="3768"/>
                  </a:cubicBezTo>
                  <a:cubicBezTo>
                    <a:pt x="11001" y="3289"/>
                    <a:pt x="10354" y="2839"/>
                    <a:pt x="10354" y="2839"/>
                  </a:cubicBezTo>
                  <a:cubicBezTo>
                    <a:pt x="9847" y="2502"/>
                    <a:pt x="9341" y="2164"/>
                    <a:pt x="8806" y="1883"/>
                  </a:cubicBezTo>
                  <a:cubicBezTo>
                    <a:pt x="8272" y="1573"/>
                    <a:pt x="7737" y="1320"/>
                    <a:pt x="7203" y="1095"/>
                  </a:cubicBezTo>
                  <a:cubicBezTo>
                    <a:pt x="6696" y="842"/>
                    <a:pt x="6134" y="617"/>
                    <a:pt x="5571" y="476"/>
                  </a:cubicBezTo>
                  <a:cubicBezTo>
                    <a:pt x="4603" y="162"/>
                    <a:pt x="3727" y="1"/>
                    <a:pt x="3015" y="1"/>
                  </a:cubicBezTo>
                  <a:close/>
                </a:path>
              </a:pathLst>
            </a:custGeom>
            <a:solidFill>
              <a:schemeClr val="lt1"/>
            </a:solidFill>
            <a:ln w="152400" cap="flat" cmpd="sng">
              <a:solidFill>
                <a:schemeClr val="lt1"/>
              </a:solidFill>
              <a:prstDash val="solid"/>
              <a:round/>
              <a:headEnd type="none" w="sm" len="sm"/>
              <a:tailEnd type="none" w="sm" len="sm"/>
            </a:ln>
            <a:effectLst>
              <a:outerShdw blurRad="57150" dist="19050" dir="5400000" algn="bl" rotWithShape="0">
                <a:schemeClr val="dk1">
                  <a:alpha val="50000"/>
                </a:scheme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084" name="Google Shape;1084;p21"/>
            <p:cNvGrpSpPr/>
            <p:nvPr/>
          </p:nvGrpSpPr>
          <p:grpSpPr>
            <a:xfrm rot="183322">
              <a:off x="2203038" y="3612003"/>
              <a:ext cx="516876" cy="365339"/>
              <a:chOff x="1312800" y="2519875"/>
              <a:chExt cx="372800" cy="246300"/>
            </a:xfrm>
          </p:grpSpPr>
          <p:sp>
            <p:nvSpPr>
              <p:cNvPr id="1085" name="Google Shape;1085;p21"/>
              <p:cNvSpPr/>
              <p:nvPr/>
            </p:nvSpPr>
            <p:spPr>
              <a:xfrm>
                <a:off x="1312800" y="2529650"/>
                <a:ext cx="359425" cy="236525"/>
              </a:xfrm>
              <a:custGeom>
                <a:avLst/>
                <a:gdLst/>
                <a:ahLst/>
                <a:cxnLst/>
                <a:rect l="l" t="t" r="r" b="b"/>
                <a:pathLst>
                  <a:path w="14377" h="9461" extrusionOk="0">
                    <a:moveTo>
                      <a:pt x="2058" y="1"/>
                    </a:moveTo>
                    <a:cubicBezTo>
                      <a:pt x="1863" y="1"/>
                      <a:pt x="1692" y="58"/>
                      <a:pt x="1548" y="187"/>
                    </a:cubicBezTo>
                    <a:cubicBezTo>
                      <a:pt x="648" y="975"/>
                      <a:pt x="1" y="2466"/>
                      <a:pt x="198" y="3310"/>
                    </a:cubicBezTo>
                    <a:cubicBezTo>
                      <a:pt x="563" y="4716"/>
                      <a:pt x="2083" y="6573"/>
                      <a:pt x="5627" y="8177"/>
                    </a:cubicBezTo>
                    <a:lnTo>
                      <a:pt x="5684" y="8177"/>
                    </a:lnTo>
                    <a:cubicBezTo>
                      <a:pt x="7741" y="9107"/>
                      <a:pt x="9410" y="9460"/>
                      <a:pt x="10701" y="9460"/>
                    </a:cubicBezTo>
                    <a:cubicBezTo>
                      <a:pt x="11635" y="9460"/>
                      <a:pt x="12371" y="9276"/>
                      <a:pt x="12914" y="8992"/>
                    </a:cubicBezTo>
                    <a:cubicBezTo>
                      <a:pt x="13702" y="8599"/>
                      <a:pt x="14377" y="7136"/>
                      <a:pt x="14377" y="5926"/>
                    </a:cubicBezTo>
                    <a:cubicBezTo>
                      <a:pt x="14377" y="4491"/>
                      <a:pt x="10410" y="4519"/>
                      <a:pt x="7794" y="3366"/>
                    </a:cubicBezTo>
                    <a:cubicBezTo>
                      <a:pt x="5530" y="2368"/>
                      <a:pt x="3308" y="1"/>
                      <a:pt x="2058"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86" name="Google Shape;1086;p21"/>
              <p:cNvSpPr/>
              <p:nvPr/>
            </p:nvSpPr>
            <p:spPr>
              <a:xfrm>
                <a:off x="1316325" y="2570175"/>
                <a:ext cx="343950" cy="196000"/>
              </a:xfrm>
              <a:custGeom>
                <a:avLst/>
                <a:gdLst/>
                <a:ahLst/>
                <a:cxnLst/>
                <a:rect l="l" t="t" r="r" b="b"/>
                <a:pathLst>
                  <a:path w="13758" h="7840" extrusionOk="0">
                    <a:moveTo>
                      <a:pt x="366" y="1"/>
                    </a:moveTo>
                    <a:cubicBezTo>
                      <a:pt x="85" y="535"/>
                      <a:pt x="0" y="1126"/>
                      <a:pt x="57" y="1689"/>
                    </a:cubicBezTo>
                    <a:cubicBezTo>
                      <a:pt x="422" y="3095"/>
                      <a:pt x="1942" y="4952"/>
                      <a:pt x="5486" y="6556"/>
                    </a:cubicBezTo>
                    <a:lnTo>
                      <a:pt x="5543" y="6556"/>
                    </a:lnTo>
                    <a:cubicBezTo>
                      <a:pt x="7600" y="7486"/>
                      <a:pt x="9269" y="7839"/>
                      <a:pt x="10560" y="7839"/>
                    </a:cubicBezTo>
                    <a:cubicBezTo>
                      <a:pt x="11494" y="7839"/>
                      <a:pt x="12230" y="7655"/>
                      <a:pt x="12773" y="7371"/>
                    </a:cubicBezTo>
                    <a:cubicBezTo>
                      <a:pt x="13223" y="7090"/>
                      <a:pt x="13561" y="6696"/>
                      <a:pt x="13758" y="6218"/>
                    </a:cubicBezTo>
                    <a:lnTo>
                      <a:pt x="13758" y="6218"/>
                    </a:lnTo>
                    <a:cubicBezTo>
                      <a:pt x="13336" y="6415"/>
                      <a:pt x="12857" y="6556"/>
                      <a:pt x="12379" y="6640"/>
                    </a:cubicBezTo>
                    <a:cubicBezTo>
                      <a:pt x="12083" y="6682"/>
                      <a:pt x="11786" y="6702"/>
                      <a:pt x="11487" y="6702"/>
                    </a:cubicBezTo>
                    <a:cubicBezTo>
                      <a:pt x="10197" y="6702"/>
                      <a:pt x="8897" y="6337"/>
                      <a:pt x="7709" y="5880"/>
                    </a:cubicBezTo>
                    <a:cubicBezTo>
                      <a:pt x="6190" y="5318"/>
                      <a:pt x="4699" y="4586"/>
                      <a:pt x="3320" y="3714"/>
                    </a:cubicBezTo>
                    <a:cubicBezTo>
                      <a:pt x="1942" y="2870"/>
                      <a:pt x="676" y="1689"/>
                      <a:pt x="366"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87" name="Google Shape;1087;p21"/>
              <p:cNvSpPr/>
              <p:nvPr/>
            </p:nvSpPr>
            <p:spPr>
              <a:xfrm>
                <a:off x="1330400" y="2519875"/>
                <a:ext cx="355200" cy="189250"/>
              </a:xfrm>
              <a:custGeom>
                <a:avLst/>
                <a:gdLst/>
                <a:ahLst/>
                <a:cxnLst/>
                <a:rect l="l" t="t" r="r" b="b"/>
                <a:pathLst>
                  <a:path w="14208" h="7570" extrusionOk="0">
                    <a:moveTo>
                      <a:pt x="2750" y="0"/>
                    </a:moveTo>
                    <a:cubicBezTo>
                      <a:pt x="1640" y="0"/>
                      <a:pt x="848" y="283"/>
                      <a:pt x="591" y="859"/>
                    </a:cubicBezTo>
                    <a:cubicBezTo>
                      <a:pt x="0" y="2181"/>
                      <a:pt x="2419" y="4573"/>
                      <a:pt x="6021" y="6176"/>
                    </a:cubicBezTo>
                    <a:cubicBezTo>
                      <a:pt x="8052" y="7097"/>
                      <a:pt x="10021" y="7570"/>
                      <a:pt x="11457" y="7570"/>
                    </a:cubicBezTo>
                    <a:cubicBezTo>
                      <a:pt x="12567" y="7570"/>
                      <a:pt x="13359" y="7287"/>
                      <a:pt x="13617" y="6711"/>
                    </a:cubicBezTo>
                    <a:cubicBezTo>
                      <a:pt x="14207" y="5389"/>
                      <a:pt x="11788" y="2997"/>
                      <a:pt x="8187" y="1394"/>
                    </a:cubicBezTo>
                    <a:cubicBezTo>
                      <a:pt x="6155" y="473"/>
                      <a:pt x="4187" y="0"/>
                      <a:pt x="275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88" name="Google Shape;1088;p21"/>
              <p:cNvSpPr/>
              <p:nvPr/>
            </p:nvSpPr>
            <p:spPr>
              <a:xfrm>
                <a:off x="1351500" y="2530025"/>
                <a:ext cx="321425" cy="152700"/>
              </a:xfrm>
              <a:custGeom>
                <a:avLst/>
                <a:gdLst/>
                <a:ahLst/>
                <a:cxnLst/>
                <a:rect l="l" t="t" r="r" b="b"/>
                <a:pathLst>
                  <a:path w="12857" h="6108" extrusionOk="0">
                    <a:moveTo>
                      <a:pt x="1081" y="1"/>
                    </a:moveTo>
                    <a:cubicBezTo>
                      <a:pt x="770" y="1"/>
                      <a:pt x="416" y="54"/>
                      <a:pt x="0" y="172"/>
                    </a:cubicBezTo>
                    <a:cubicBezTo>
                      <a:pt x="3010" y="369"/>
                      <a:pt x="2813" y="1972"/>
                      <a:pt x="4304" y="3013"/>
                    </a:cubicBezTo>
                    <a:cubicBezTo>
                      <a:pt x="5627" y="3942"/>
                      <a:pt x="7174" y="4532"/>
                      <a:pt x="8806" y="4701"/>
                    </a:cubicBezTo>
                    <a:cubicBezTo>
                      <a:pt x="10184" y="4786"/>
                      <a:pt x="10353" y="4757"/>
                      <a:pt x="11113" y="4926"/>
                    </a:cubicBezTo>
                    <a:cubicBezTo>
                      <a:pt x="11816" y="5123"/>
                      <a:pt x="12435" y="5517"/>
                      <a:pt x="12857" y="6108"/>
                    </a:cubicBezTo>
                    <a:cubicBezTo>
                      <a:pt x="12857" y="6052"/>
                      <a:pt x="12857" y="5995"/>
                      <a:pt x="12857" y="5939"/>
                    </a:cubicBezTo>
                    <a:cubicBezTo>
                      <a:pt x="12154" y="3576"/>
                      <a:pt x="8890" y="4532"/>
                      <a:pt x="6274" y="3379"/>
                    </a:cubicBezTo>
                    <a:cubicBezTo>
                      <a:pt x="3272" y="2023"/>
                      <a:pt x="2999" y="1"/>
                      <a:pt x="1081" y="1"/>
                    </a:cubicBezTo>
                    <a:close/>
                  </a:path>
                </a:pathLst>
              </a:custGeom>
              <a:solidFill>
                <a:srgbClr val="2E2D2D">
                  <a:alpha val="303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89" name="Google Shape;1089;p21"/>
              <p:cNvSpPr/>
              <p:nvPr/>
            </p:nvSpPr>
            <p:spPr>
              <a:xfrm>
                <a:off x="1452075" y="2526575"/>
                <a:ext cx="127325" cy="177250"/>
              </a:xfrm>
              <a:custGeom>
                <a:avLst/>
                <a:gdLst/>
                <a:ahLst/>
                <a:cxnLst/>
                <a:rect l="l" t="t" r="r" b="b"/>
                <a:pathLst>
                  <a:path w="5093" h="7090" extrusionOk="0">
                    <a:moveTo>
                      <a:pt x="0" y="0"/>
                    </a:moveTo>
                    <a:lnTo>
                      <a:pt x="0" y="0"/>
                    </a:lnTo>
                    <a:cubicBezTo>
                      <a:pt x="338" y="366"/>
                      <a:pt x="619" y="788"/>
                      <a:pt x="788" y="1266"/>
                    </a:cubicBezTo>
                    <a:cubicBezTo>
                      <a:pt x="1013" y="1913"/>
                      <a:pt x="872" y="2167"/>
                      <a:pt x="928" y="2786"/>
                    </a:cubicBezTo>
                    <a:cubicBezTo>
                      <a:pt x="1069" y="4220"/>
                      <a:pt x="5008" y="4192"/>
                      <a:pt x="3742" y="6865"/>
                    </a:cubicBezTo>
                    <a:cubicBezTo>
                      <a:pt x="3742" y="6865"/>
                      <a:pt x="3995" y="6949"/>
                      <a:pt x="4248" y="6977"/>
                    </a:cubicBezTo>
                    <a:cubicBezTo>
                      <a:pt x="4389" y="7034"/>
                      <a:pt x="4530" y="7062"/>
                      <a:pt x="4670" y="7090"/>
                    </a:cubicBezTo>
                    <a:cubicBezTo>
                      <a:pt x="4755" y="6893"/>
                      <a:pt x="4783" y="6696"/>
                      <a:pt x="4811" y="6471"/>
                    </a:cubicBezTo>
                    <a:cubicBezTo>
                      <a:pt x="5092" y="4333"/>
                      <a:pt x="1576" y="4136"/>
                      <a:pt x="1322" y="2560"/>
                    </a:cubicBezTo>
                    <a:cubicBezTo>
                      <a:pt x="1238" y="1942"/>
                      <a:pt x="1969" y="1069"/>
                      <a:pt x="1660" y="479"/>
                    </a:cubicBezTo>
                    <a:cubicBezTo>
                      <a:pt x="1125" y="254"/>
                      <a:pt x="563" y="113"/>
                      <a:pt x="0" y="0"/>
                    </a:cubicBezTo>
                    <a:close/>
                  </a:path>
                </a:pathLst>
              </a:custGeom>
              <a:solidFill>
                <a:srgbClr val="2E2D2D">
                  <a:alpha val="303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90" name="Google Shape;1090;p21"/>
              <p:cNvSpPr/>
              <p:nvPr/>
            </p:nvSpPr>
            <p:spPr>
              <a:xfrm>
                <a:off x="1392275" y="2575100"/>
                <a:ext cx="220875" cy="64025"/>
              </a:xfrm>
              <a:custGeom>
                <a:avLst/>
                <a:gdLst/>
                <a:ahLst/>
                <a:cxnLst/>
                <a:rect l="l" t="t" r="r" b="b"/>
                <a:pathLst>
                  <a:path w="8835" h="2561" extrusionOk="0">
                    <a:moveTo>
                      <a:pt x="7344" y="1"/>
                    </a:moveTo>
                    <a:cubicBezTo>
                      <a:pt x="6696" y="113"/>
                      <a:pt x="6556" y="1323"/>
                      <a:pt x="6021" y="1660"/>
                    </a:cubicBezTo>
                    <a:cubicBezTo>
                      <a:pt x="5772" y="1822"/>
                      <a:pt x="5489" y="1885"/>
                      <a:pt x="5183" y="1885"/>
                    </a:cubicBezTo>
                    <a:cubicBezTo>
                      <a:pt x="4073" y="1885"/>
                      <a:pt x="2667" y="1051"/>
                      <a:pt x="1500" y="1051"/>
                    </a:cubicBezTo>
                    <a:cubicBezTo>
                      <a:pt x="1250" y="1051"/>
                      <a:pt x="1011" y="1089"/>
                      <a:pt x="788" y="1182"/>
                    </a:cubicBezTo>
                    <a:cubicBezTo>
                      <a:pt x="451" y="1295"/>
                      <a:pt x="170" y="1520"/>
                      <a:pt x="1" y="1857"/>
                    </a:cubicBezTo>
                    <a:cubicBezTo>
                      <a:pt x="1" y="1857"/>
                      <a:pt x="226" y="2054"/>
                      <a:pt x="507" y="2223"/>
                    </a:cubicBezTo>
                    <a:lnTo>
                      <a:pt x="985" y="2561"/>
                    </a:lnTo>
                    <a:cubicBezTo>
                      <a:pt x="1177" y="1768"/>
                      <a:pt x="1640" y="1521"/>
                      <a:pt x="2218" y="1521"/>
                    </a:cubicBezTo>
                    <a:cubicBezTo>
                      <a:pt x="3173" y="1521"/>
                      <a:pt x="4442" y="2193"/>
                      <a:pt x="5327" y="2193"/>
                    </a:cubicBezTo>
                    <a:cubicBezTo>
                      <a:pt x="5562" y="2193"/>
                      <a:pt x="5769" y="2146"/>
                      <a:pt x="5937" y="2026"/>
                    </a:cubicBezTo>
                    <a:cubicBezTo>
                      <a:pt x="6359" y="1689"/>
                      <a:pt x="6837" y="1407"/>
                      <a:pt x="7344" y="1238"/>
                    </a:cubicBezTo>
                    <a:cubicBezTo>
                      <a:pt x="7762" y="1066"/>
                      <a:pt x="8202" y="980"/>
                      <a:pt x="8645" y="980"/>
                    </a:cubicBezTo>
                    <a:cubicBezTo>
                      <a:pt x="8708" y="980"/>
                      <a:pt x="8771" y="982"/>
                      <a:pt x="8835" y="985"/>
                    </a:cubicBezTo>
                    <a:cubicBezTo>
                      <a:pt x="8356" y="619"/>
                      <a:pt x="7850" y="310"/>
                      <a:pt x="7344" y="1"/>
                    </a:cubicBezTo>
                    <a:close/>
                  </a:path>
                </a:pathLst>
              </a:custGeom>
              <a:solidFill>
                <a:srgbClr val="2E2D2D">
                  <a:alpha val="303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91" name="Google Shape;1091;p21"/>
              <p:cNvSpPr/>
              <p:nvPr/>
            </p:nvSpPr>
            <p:spPr>
              <a:xfrm>
                <a:off x="1438000" y="2581225"/>
                <a:ext cx="126625" cy="60525"/>
              </a:xfrm>
              <a:custGeom>
                <a:avLst/>
                <a:gdLst/>
                <a:ahLst/>
                <a:cxnLst/>
                <a:rect l="l" t="t" r="r" b="b"/>
                <a:pathLst>
                  <a:path w="5065" h="2421" extrusionOk="0">
                    <a:moveTo>
                      <a:pt x="476" y="1"/>
                    </a:moveTo>
                    <a:cubicBezTo>
                      <a:pt x="282" y="1"/>
                      <a:pt x="154" y="40"/>
                      <a:pt x="113" y="121"/>
                    </a:cubicBezTo>
                    <a:cubicBezTo>
                      <a:pt x="0" y="431"/>
                      <a:pt x="957" y="1162"/>
                      <a:pt x="2279" y="1753"/>
                    </a:cubicBezTo>
                    <a:cubicBezTo>
                      <a:pt x="3235" y="2171"/>
                      <a:pt x="4107" y="2420"/>
                      <a:pt x="4584" y="2420"/>
                    </a:cubicBezTo>
                    <a:cubicBezTo>
                      <a:pt x="4781" y="2420"/>
                      <a:pt x="4911" y="2378"/>
                      <a:pt x="4952" y="2288"/>
                    </a:cubicBezTo>
                    <a:cubicBezTo>
                      <a:pt x="5064" y="1978"/>
                      <a:pt x="4108" y="1275"/>
                      <a:pt x="2786" y="656"/>
                    </a:cubicBezTo>
                    <a:cubicBezTo>
                      <a:pt x="1826" y="236"/>
                      <a:pt x="952" y="1"/>
                      <a:pt x="476"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92" name="Google Shape;1092;p21"/>
              <p:cNvSpPr/>
              <p:nvPr/>
            </p:nvSpPr>
            <p:spPr>
              <a:xfrm>
                <a:off x="1438000" y="2581425"/>
                <a:ext cx="124525" cy="60325"/>
              </a:xfrm>
              <a:custGeom>
                <a:avLst/>
                <a:gdLst/>
                <a:ahLst/>
                <a:cxnLst/>
                <a:rect l="l" t="t" r="r" b="b"/>
                <a:pathLst>
                  <a:path w="4981" h="2413" extrusionOk="0">
                    <a:moveTo>
                      <a:pt x="394" y="1"/>
                    </a:moveTo>
                    <a:cubicBezTo>
                      <a:pt x="254" y="1"/>
                      <a:pt x="169" y="57"/>
                      <a:pt x="113" y="113"/>
                    </a:cubicBezTo>
                    <a:cubicBezTo>
                      <a:pt x="0" y="423"/>
                      <a:pt x="957" y="1154"/>
                      <a:pt x="2279" y="1745"/>
                    </a:cubicBezTo>
                    <a:cubicBezTo>
                      <a:pt x="3235" y="2163"/>
                      <a:pt x="4107" y="2412"/>
                      <a:pt x="4584" y="2412"/>
                    </a:cubicBezTo>
                    <a:cubicBezTo>
                      <a:pt x="4781" y="2412"/>
                      <a:pt x="4911" y="2370"/>
                      <a:pt x="4952" y="2280"/>
                    </a:cubicBezTo>
                    <a:cubicBezTo>
                      <a:pt x="4980" y="2195"/>
                      <a:pt x="4924" y="2111"/>
                      <a:pt x="4839" y="1970"/>
                    </a:cubicBezTo>
                    <a:cubicBezTo>
                      <a:pt x="4696" y="2014"/>
                      <a:pt x="4541" y="2033"/>
                      <a:pt x="4380" y="2033"/>
                    </a:cubicBezTo>
                    <a:cubicBezTo>
                      <a:pt x="3499" y="2033"/>
                      <a:pt x="2419" y="1459"/>
                      <a:pt x="1801" y="1126"/>
                    </a:cubicBezTo>
                    <a:cubicBezTo>
                      <a:pt x="1351" y="901"/>
                      <a:pt x="929" y="592"/>
                      <a:pt x="563" y="226"/>
                    </a:cubicBezTo>
                    <a:cubicBezTo>
                      <a:pt x="479" y="170"/>
                      <a:pt x="422" y="85"/>
                      <a:pt x="394" y="1"/>
                    </a:cubicBezTo>
                    <a:close/>
                  </a:path>
                </a:pathLst>
              </a:custGeom>
              <a:solidFill>
                <a:srgbClr val="2E2D2D">
                  <a:alpha val="1606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93" name="Google Shape;1093;p21"/>
              <p:cNvSpPr/>
              <p:nvPr/>
            </p:nvSpPr>
            <p:spPr>
              <a:xfrm>
                <a:off x="1492850" y="2547700"/>
                <a:ext cx="73175" cy="42200"/>
              </a:xfrm>
              <a:custGeom>
                <a:avLst/>
                <a:gdLst/>
                <a:ahLst/>
                <a:cxnLst/>
                <a:rect l="l" t="t" r="r" b="b"/>
                <a:pathLst>
                  <a:path w="2927" h="1688" extrusionOk="0">
                    <a:moveTo>
                      <a:pt x="363" y="1"/>
                    </a:moveTo>
                    <a:cubicBezTo>
                      <a:pt x="308" y="1"/>
                      <a:pt x="250" y="33"/>
                      <a:pt x="198" y="112"/>
                    </a:cubicBezTo>
                    <a:cubicBezTo>
                      <a:pt x="57" y="309"/>
                      <a:pt x="141" y="675"/>
                      <a:pt x="1" y="928"/>
                    </a:cubicBezTo>
                    <a:lnTo>
                      <a:pt x="29" y="1012"/>
                    </a:lnTo>
                    <a:cubicBezTo>
                      <a:pt x="29" y="959"/>
                      <a:pt x="307" y="729"/>
                      <a:pt x="480" y="729"/>
                    </a:cubicBezTo>
                    <a:cubicBezTo>
                      <a:pt x="489" y="729"/>
                      <a:pt x="498" y="729"/>
                      <a:pt x="507" y="731"/>
                    </a:cubicBezTo>
                    <a:cubicBezTo>
                      <a:pt x="732" y="731"/>
                      <a:pt x="901" y="984"/>
                      <a:pt x="1042" y="1153"/>
                    </a:cubicBezTo>
                    <a:cubicBezTo>
                      <a:pt x="1134" y="1083"/>
                      <a:pt x="1246" y="1033"/>
                      <a:pt x="1377" y="1033"/>
                    </a:cubicBezTo>
                    <a:cubicBezTo>
                      <a:pt x="1405" y="1033"/>
                      <a:pt x="1434" y="1035"/>
                      <a:pt x="1464" y="1040"/>
                    </a:cubicBezTo>
                    <a:cubicBezTo>
                      <a:pt x="1604" y="1068"/>
                      <a:pt x="1717" y="1322"/>
                      <a:pt x="1858" y="1322"/>
                    </a:cubicBezTo>
                    <a:cubicBezTo>
                      <a:pt x="2026" y="1322"/>
                      <a:pt x="2030" y="1198"/>
                      <a:pt x="2151" y="1198"/>
                    </a:cubicBezTo>
                    <a:cubicBezTo>
                      <a:pt x="2172" y="1198"/>
                      <a:pt x="2195" y="1201"/>
                      <a:pt x="2223" y="1209"/>
                    </a:cubicBezTo>
                    <a:cubicBezTo>
                      <a:pt x="2364" y="1265"/>
                      <a:pt x="2448" y="1575"/>
                      <a:pt x="2448" y="1687"/>
                    </a:cubicBezTo>
                    <a:cubicBezTo>
                      <a:pt x="2505" y="1462"/>
                      <a:pt x="2702" y="1293"/>
                      <a:pt x="2927" y="1209"/>
                    </a:cubicBezTo>
                    <a:cubicBezTo>
                      <a:pt x="2814" y="1209"/>
                      <a:pt x="2730" y="1181"/>
                      <a:pt x="2645" y="1125"/>
                    </a:cubicBezTo>
                    <a:cubicBezTo>
                      <a:pt x="2645" y="839"/>
                      <a:pt x="2461" y="786"/>
                      <a:pt x="2241" y="786"/>
                    </a:cubicBezTo>
                    <a:cubicBezTo>
                      <a:pt x="2113" y="786"/>
                      <a:pt x="1973" y="804"/>
                      <a:pt x="1852" y="804"/>
                    </a:cubicBezTo>
                    <a:cubicBezTo>
                      <a:pt x="1792" y="804"/>
                      <a:pt x="1736" y="800"/>
                      <a:pt x="1689" y="787"/>
                    </a:cubicBezTo>
                    <a:cubicBezTo>
                      <a:pt x="1428" y="716"/>
                      <a:pt x="1068" y="286"/>
                      <a:pt x="776" y="286"/>
                    </a:cubicBezTo>
                    <a:cubicBezTo>
                      <a:pt x="721" y="286"/>
                      <a:pt x="669" y="301"/>
                      <a:pt x="620" y="337"/>
                    </a:cubicBezTo>
                    <a:cubicBezTo>
                      <a:pt x="600" y="162"/>
                      <a:pt x="487" y="1"/>
                      <a:pt x="363" y="1"/>
                    </a:cubicBezTo>
                    <a:close/>
                  </a:path>
                </a:pathLst>
              </a:custGeom>
              <a:solidFill>
                <a:srgbClr val="FFFFFF">
                  <a:alpha val="345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94" name="Google Shape;1094;p21"/>
              <p:cNvSpPr/>
              <p:nvPr/>
            </p:nvSpPr>
            <p:spPr>
              <a:xfrm>
                <a:off x="1390875" y="2524500"/>
                <a:ext cx="71050" cy="37250"/>
              </a:xfrm>
              <a:custGeom>
                <a:avLst/>
                <a:gdLst/>
                <a:ahLst/>
                <a:cxnLst/>
                <a:rect l="l" t="t" r="r" b="b"/>
                <a:pathLst>
                  <a:path w="2842" h="1490" extrusionOk="0">
                    <a:moveTo>
                      <a:pt x="261" y="1"/>
                    </a:moveTo>
                    <a:cubicBezTo>
                      <a:pt x="174" y="1"/>
                      <a:pt x="87" y="9"/>
                      <a:pt x="0" y="27"/>
                    </a:cubicBezTo>
                    <a:cubicBezTo>
                      <a:pt x="282" y="308"/>
                      <a:pt x="844" y="365"/>
                      <a:pt x="1182" y="646"/>
                    </a:cubicBezTo>
                    <a:cubicBezTo>
                      <a:pt x="1520" y="899"/>
                      <a:pt x="1717" y="1321"/>
                      <a:pt x="2054" y="1490"/>
                    </a:cubicBezTo>
                    <a:cubicBezTo>
                      <a:pt x="1998" y="1377"/>
                      <a:pt x="1745" y="871"/>
                      <a:pt x="1801" y="759"/>
                    </a:cubicBezTo>
                    <a:cubicBezTo>
                      <a:pt x="1826" y="729"/>
                      <a:pt x="1860" y="717"/>
                      <a:pt x="1900" y="717"/>
                    </a:cubicBezTo>
                    <a:cubicBezTo>
                      <a:pt x="2090" y="717"/>
                      <a:pt x="2416" y="989"/>
                      <a:pt x="2532" y="1012"/>
                    </a:cubicBezTo>
                    <a:cubicBezTo>
                      <a:pt x="2568" y="886"/>
                      <a:pt x="2638" y="864"/>
                      <a:pt x="2713" y="864"/>
                    </a:cubicBezTo>
                    <a:cubicBezTo>
                      <a:pt x="2756" y="864"/>
                      <a:pt x="2801" y="871"/>
                      <a:pt x="2842" y="871"/>
                    </a:cubicBezTo>
                    <a:cubicBezTo>
                      <a:pt x="2602" y="444"/>
                      <a:pt x="2133" y="194"/>
                      <a:pt x="1628" y="194"/>
                    </a:cubicBezTo>
                    <a:cubicBezTo>
                      <a:pt x="1602" y="194"/>
                      <a:pt x="1575" y="194"/>
                      <a:pt x="1548" y="196"/>
                    </a:cubicBezTo>
                    <a:cubicBezTo>
                      <a:pt x="1548" y="224"/>
                      <a:pt x="1576" y="252"/>
                      <a:pt x="1576" y="280"/>
                    </a:cubicBezTo>
                    <a:cubicBezTo>
                      <a:pt x="1152" y="210"/>
                      <a:pt x="708" y="1"/>
                      <a:pt x="261" y="1"/>
                    </a:cubicBezTo>
                    <a:close/>
                  </a:path>
                </a:pathLst>
              </a:custGeom>
              <a:solidFill>
                <a:srgbClr val="FFFFFF">
                  <a:alpha val="345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95" name="Google Shape;1095;p21"/>
              <p:cNvSpPr/>
              <p:nvPr/>
            </p:nvSpPr>
            <p:spPr>
              <a:xfrm>
                <a:off x="1461900" y="2546275"/>
                <a:ext cx="1450" cy="25"/>
              </a:xfrm>
              <a:custGeom>
                <a:avLst/>
                <a:gdLst/>
                <a:ahLst/>
                <a:cxnLst/>
                <a:rect l="l" t="t" r="r" b="b"/>
                <a:pathLst>
                  <a:path w="58" h="1" extrusionOk="0">
                    <a:moveTo>
                      <a:pt x="57" y="0"/>
                    </a:moveTo>
                    <a:lnTo>
                      <a:pt x="1" y="0"/>
                    </a:lnTo>
                    <a:lnTo>
                      <a:pt x="1" y="0"/>
                    </a:lnTo>
                    <a:close/>
                  </a:path>
                </a:pathLst>
              </a:custGeom>
              <a:solidFill>
                <a:srgbClr val="FFE9E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96" name="Google Shape;1096;p21"/>
              <p:cNvSpPr/>
              <p:nvPr/>
            </p:nvSpPr>
            <p:spPr>
              <a:xfrm>
                <a:off x="1576550" y="2605675"/>
                <a:ext cx="76000" cy="41200"/>
              </a:xfrm>
              <a:custGeom>
                <a:avLst/>
                <a:gdLst/>
                <a:ahLst/>
                <a:cxnLst/>
                <a:rect l="l" t="t" r="r" b="b"/>
                <a:pathLst>
                  <a:path w="3040" h="1648" extrusionOk="0">
                    <a:moveTo>
                      <a:pt x="940" y="1"/>
                    </a:moveTo>
                    <a:cubicBezTo>
                      <a:pt x="560" y="1"/>
                      <a:pt x="165" y="65"/>
                      <a:pt x="1" y="184"/>
                    </a:cubicBezTo>
                    <a:cubicBezTo>
                      <a:pt x="85" y="156"/>
                      <a:pt x="177" y="142"/>
                      <a:pt x="268" y="142"/>
                    </a:cubicBezTo>
                    <a:cubicBezTo>
                      <a:pt x="359" y="142"/>
                      <a:pt x="451" y="156"/>
                      <a:pt x="535" y="184"/>
                    </a:cubicBezTo>
                    <a:cubicBezTo>
                      <a:pt x="535" y="212"/>
                      <a:pt x="535" y="240"/>
                      <a:pt x="535" y="269"/>
                    </a:cubicBezTo>
                    <a:cubicBezTo>
                      <a:pt x="676" y="297"/>
                      <a:pt x="1098" y="269"/>
                      <a:pt x="1042" y="494"/>
                    </a:cubicBezTo>
                    <a:cubicBezTo>
                      <a:pt x="1210" y="578"/>
                      <a:pt x="1379" y="691"/>
                      <a:pt x="1548" y="775"/>
                    </a:cubicBezTo>
                    <a:cubicBezTo>
                      <a:pt x="1379" y="831"/>
                      <a:pt x="1098" y="859"/>
                      <a:pt x="985" y="972"/>
                    </a:cubicBezTo>
                    <a:cubicBezTo>
                      <a:pt x="1689" y="1084"/>
                      <a:pt x="2392" y="1310"/>
                      <a:pt x="3039" y="1647"/>
                    </a:cubicBezTo>
                    <a:cubicBezTo>
                      <a:pt x="2842" y="1338"/>
                      <a:pt x="2589" y="1084"/>
                      <a:pt x="2308" y="859"/>
                    </a:cubicBezTo>
                    <a:cubicBezTo>
                      <a:pt x="2139" y="719"/>
                      <a:pt x="1351" y="297"/>
                      <a:pt x="1745" y="156"/>
                    </a:cubicBezTo>
                    <a:cubicBezTo>
                      <a:pt x="1600" y="51"/>
                      <a:pt x="1275" y="1"/>
                      <a:pt x="940" y="1"/>
                    </a:cubicBezTo>
                    <a:close/>
                  </a:path>
                </a:pathLst>
              </a:custGeom>
              <a:solidFill>
                <a:srgbClr val="FFFFFF">
                  <a:alpha val="345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97" name="Google Shape;1097;p21"/>
              <p:cNvSpPr/>
              <p:nvPr/>
            </p:nvSpPr>
            <p:spPr>
              <a:xfrm>
                <a:off x="1575625" y="2609950"/>
                <a:ext cx="1200" cy="350"/>
              </a:xfrm>
              <a:custGeom>
                <a:avLst/>
                <a:gdLst/>
                <a:ahLst/>
                <a:cxnLst/>
                <a:rect l="l" t="t" r="r" b="b"/>
                <a:pathLst>
                  <a:path w="48" h="14" extrusionOk="0">
                    <a:moveTo>
                      <a:pt x="38" y="1"/>
                    </a:moveTo>
                    <a:cubicBezTo>
                      <a:pt x="25" y="1"/>
                      <a:pt x="0" y="13"/>
                      <a:pt x="38" y="13"/>
                    </a:cubicBezTo>
                    <a:cubicBezTo>
                      <a:pt x="47" y="4"/>
                      <a:pt x="44" y="1"/>
                      <a:pt x="38" y="1"/>
                    </a:cubicBezTo>
                    <a:close/>
                  </a:path>
                </a:pathLst>
              </a:custGeom>
              <a:solidFill>
                <a:srgbClr val="FFE9E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98" name="Google Shape;1098;p21"/>
              <p:cNvSpPr/>
              <p:nvPr/>
            </p:nvSpPr>
            <p:spPr>
              <a:xfrm>
                <a:off x="1420425" y="2569475"/>
                <a:ext cx="725" cy="725"/>
              </a:xfrm>
              <a:custGeom>
                <a:avLst/>
                <a:gdLst/>
                <a:ahLst/>
                <a:cxnLst/>
                <a:rect l="l" t="t" r="r" b="b"/>
                <a:pathLst>
                  <a:path w="29" h="29" extrusionOk="0">
                    <a:moveTo>
                      <a:pt x="0" y="0"/>
                    </a:moveTo>
                    <a:lnTo>
                      <a:pt x="0" y="29"/>
                    </a:lnTo>
                    <a:cubicBezTo>
                      <a:pt x="28" y="29"/>
                      <a:pt x="28" y="29"/>
                      <a:pt x="0" y="0"/>
                    </a:cubicBezTo>
                    <a:close/>
                  </a:path>
                </a:pathLst>
              </a:custGeom>
              <a:solidFill>
                <a:srgbClr val="FFE9E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99" name="Google Shape;1099;p21"/>
              <p:cNvSpPr/>
              <p:nvPr/>
            </p:nvSpPr>
            <p:spPr>
              <a:xfrm>
                <a:off x="1350775" y="2542050"/>
                <a:ext cx="70375" cy="57150"/>
              </a:xfrm>
              <a:custGeom>
                <a:avLst/>
                <a:gdLst/>
                <a:ahLst/>
                <a:cxnLst/>
                <a:rect l="l" t="t" r="r" b="b"/>
                <a:pathLst>
                  <a:path w="2815" h="2286" extrusionOk="0">
                    <a:moveTo>
                      <a:pt x="671" y="0"/>
                    </a:moveTo>
                    <a:cubicBezTo>
                      <a:pt x="439" y="0"/>
                      <a:pt x="212" y="58"/>
                      <a:pt x="1" y="197"/>
                    </a:cubicBezTo>
                    <a:cubicBezTo>
                      <a:pt x="254" y="253"/>
                      <a:pt x="789" y="310"/>
                      <a:pt x="929" y="563"/>
                    </a:cubicBezTo>
                    <a:cubicBezTo>
                      <a:pt x="592" y="591"/>
                      <a:pt x="226" y="957"/>
                      <a:pt x="732" y="1041"/>
                    </a:cubicBezTo>
                    <a:cubicBezTo>
                      <a:pt x="704" y="1210"/>
                      <a:pt x="620" y="1379"/>
                      <a:pt x="592" y="1548"/>
                    </a:cubicBezTo>
                    <a:cubicBezTo>
                      <a:pt x="641" y="1560"/>
                      <a:pt x="691" y="1564"/>
                      <a:pt x="743" y="1564"/>
                    </a:cubicBezTo>
                    <a:cubicBezTo>
                      <a:pt x="858" y="1564"/>
                      <a:pt x="978" y="1543"/>
                      <a:pt x="1100" y="1543"/>
                    </a:cubicBezTo>
                    <a:cubicBezTo>
                      <a:pt x="1174" y="1543"/>
                      <a:pt x="1248" y="1551"/>
                      <a:pt x="1323" y="1576"/>
                    </a:cubicBezTo>
                    <a:cubicBezTo>
                      <a:pt x="1661" y="1688"/>
                      <a:pt x="1492" y="1829"/>
                      <a:pt x="1604" y="2082"/>
                    </a:cubicBezTo>
                    <a:cubicBezTo>
                      <a:pt x="1684" y="2241"/>
                      <a:pt x="1823" y="2286"/>
                      <a:pt x="1987" y="2286"/>
                    </a:cubicBezTo>
                    <a:cubicBezTo>
                      <a:pt x="2193" y="2286"/>
                      <a:pt x="2437" y="2216"/>
                      <a:pt x="2650" y="2216"/>
                    </a:cubicBezTo>
                    <a:cubicBezTo>
                      <a:pt x="2687" y="2216"/>
                      <a:pt x="2723" y="2218"/>
                      <a:pt x="2758" y="2223"/>
                    </a:cubicBezTo>
                    <a:cubicBezTo>
                      <a:pt x="2758" y="2223"/>
                      <a:pt x="2786" y="2167"/>
                      <a:pt x="2814" y="2138"/>
                    </a:cubicBezTo>
                    <a:cubicBezTo>
                      <a:pt x="2589" y="1998"/>
                      <a:pt x="2364" y="1773"/>
                      <a:pt x="2139" y="1632"/>
                    </a:cubicBezTo>
                    <a:cubicBezTo>
                      <a:pt x="2195" y="1604"/>
                      <a:pt x="2252" y="1548"/>
                      <a:pt x="2336" y="1548"/>
                    </a:cubicBezTo>
                    <a:cubicBezTo>
                      <a:pt x="2139" y="1379"/>
                      <a:pt x="1773" y="1069"/>
                      <a:pt x="2167" y="957"/>
                    </a:cubicBezTo>
                    <a:cubicBezTo>
                      <a:pt x="2205" y="949"/>
                      <a:pt x="2241" y="946"/>
                      <a:pt x="2275" y="946"/>
                    </a:cubicBezTo>
                    <a:cubicBezTo>
                      <a:pt x="2368" y="946"/>
                      <a:pt x="2451" y="972"/>
                      <a:pt x="2533" y="1013"/>
                    </a:cubicBezTo>
                    <a:cubicBezTo>
                      <a:pt x="2617" y="1041"/>
                      <a:pt x="2730" y="1069"/>
                      <a:pt x="2786" y="1097"/>
                    </a:cubicBezTo>
                    <a:lnTo>
                      <a:pt x="2758" y="1069"/>
                    </a:lnTo>
                    <a:cubicBezTo>
                      <a:pt x="2241" y="617"/>
                      <a:pt x="1428" y="0"/>
                      <a:pt x="671" y="0"/>
                    </a:cubicBezTo>
                    <a:close/>
                  </a:path>
                </a:pathLst>
              </a:custGeom>
              <a:solidFill>
                <a:srgbClr val="FFFFFF">
                  <a:alpha val="345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00" name="Google Shape;1100;p21"/>
              <p:cNvSpPr/>
              <p:nvPr/>
            </p:nvSpPr>
            <p:spPr>
              <a:xfrm>
                <a:off x="1420575" y="2615800"/>
                <a:ext cx="126475" cy="66475"/>
              </a:xfrm>
              <a:custGeom>
                <a:avLst/>
                <a:gdLst/>
                <a:ahLst/>
                <a:cxnLst/>
                <a:rect l="l" t="t" r="r" b="b"/>
                <a:pathLst>
                  <a:path w="5059" h="2659" extrusionOk="0">
                    <a:moveTo>
                      <a:pt x="1192" y="1"/>
                    </a:moveTo>
                    <a:cubicBezTo>
                      <a:pt x="783" y="1"/>
                      <a:pt x="1" y="161"/>
                      <a:pt x="78" y="679"/>
                    </a:cubicBezTo>
                    <a:cubicBezTo>
                      <a:pt x="360" y="679"/>
                      <a:pt x="613" y="708"/>
                      <a:pt x="838" y="792"/>
                    </a:cubicBezTo>
                    <a:cubicBezTo>
                      <a:pt x="1091" y="876"/>
                      <a:pt x="1148" y="1073"/>
                      <a:pt x="1316" y="1242"/>
                    </a:cubicBezTo>
                    <a:cubicBezTo>
                      <a:pt x="1513" y="1383"/>
                      <a:pt x="1738" y="1580"/>
                      <a:pt x="1935" y="1580"/>
                    </a:cubicBezTo>
                    <a:cubicBezTo>
                      <a:pt x="2162" y="1562"/>
                      <a:pt x="2248" y="1480"/>
                      <a:pt x="2361" y="1480"/>
                    </a:cubicBezTo>
                    <a:cubicBezTo>
                      <a:pt x="2430" y="1480"/>
                      <a:pt x="2510" y="1511"/>
                      <a:pt x="2639" y="1608"/>
                    </a:cubicBezTo>
                    <a:cubicBezTo>
                      <a:pt x="3117" y="1917"/>
                      <a:pt x="3595" y="2170"/>
                      <a:pt x="4102" y="2396"/>
                    </a:cubicBezTo>
                    <a:cubicBezTo>
                      <a:pt x="4299" y="2494"/>
                      <a:pt x="4563" y="2659"/>
                      <a:pt x="4776" y="2659"/>
                    </a:cubicBezTo>
                    <a:cubicBezTo>
                      <a:pt x="4806" y="2659"/>
                      <a:pt x="4834" y="2656"/>
                      <a:pt x="4861" y="2649"/>
                    </a:cubicBezTo>
                    <a:cubicBezTo>
                      <a:pt x="5058" y="2592"/>
                      <a:pt x="5030" y="2564"/>
                      <a:pt x="5058" y="2367"/>
                    </a:cubicBezTo>
                    <a:cubicBezTo>
                      <a:pt x="5058" y="2114"/>
                      <a:pt x="4974" y="1861"/>
                      <a:pt x="4805" y="1636"/>
                    </a:cubicBezTo>
                    <a:cubicBezTo>
                      <a:pt x="4725" y="1868"/>
                      <a:pt x="4587" y="1956"/>
                      <a:pt x="4418" y="1956"/>
                    </a:cubicBezTo>
                    <a:cubicBezTo>
                      <a:pt x="3933" y="1956"/>
                      <a:pt x="3190" y="1227"/>
                      <a:pt x="2836" y="1101"/>
                    </a:cubicBezTo>
                    <a:cubicBezTo>
                      <a:pt x="2610" y="1045"/>
                      <a:pt x="2470" y="1101"/>
                      <a:pt x="2273" y="1017"/>
                    </a:cubicBezTo>
                    <a:cubicBezTo>
                      <a:pt x="2076" y="905"/>
                      <a:pt x="1879" y="764"/>
                      <a:pt x="1682" y="679"/>
                    </a:cubicBezTo>
                    <a:cubicBezTo>
                      <a:pt x="1457" y="595"/>
                      <a:pt x="641" y="201"/>
                      <a:pt x="1288" y="4"/>
                    </a:cubicBezTo>
                    <a:cubicBezTo>
                      <a:pt x="1259" y="2"/>
                      <a:pt x="1227" y="1"/>
                      <a:pt x="1192" y="1"/>
                    </a:cubicBezTo>
                    <a:close/>
                  </a:path>
                </a:pathLst>
              </a:custGeom>
              <a:solidFill>
                <a:srgbClr val="FFFFFF">
                  <a:alpha val="345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01" name="Google Shape;1101;p21"/>
              <p:cNvSpPr/>
              <p:nvPr/>
            </p:nvSpPr>
            <p:spPr>
              <a:xfrm>
                <a:off x="1571625" y="2651775"/>
                <a:ext cx="90050" cy="43200"/>
              </a:xfrm>
              <a:custGeom>
                <a:avLst/>
                <a:gdLst/>
                <a:ahLst/>
                <a:cxnLst/>
                <a:rect l="l" t="t" r="r" b="b"/>
                <a:pathLst>
                  <a:path w="3602" h="1728" extrusionOk="0">
                    <a:moveTo>
                      <a:pt x="929" y="28"/>
                    </a:moveTo>
                    <a:lnTo>
                      <a:pt x="985" y="56"/>
                    </a:lnTo>
                    <a:cubicBezTo>
                      <a:pt x="1267" y="281"/>
                      <a:pt x="1801" y="197"/>
                      <a:pt x="2111" y="563"/>
                    </a:cubicBezTo>
                    <a:lnTo>
                      <a:pt x="2083" y="647"/>
                    </a:lnTo>
                    <a:cubicBezTo>
                      <a:pt x="1942" y="619"/>
                      <a:pt x="1801" y="591"/>
                      <a:pt x="1689" y="591"/>
                    </a:cubicBezTo>
                    <a:cubicBezTo>
                      <a:pt x="1548" y="619"/>
                      <a:pt x="1492" y="703"/>
                      <a:pt x="1379" y="760"/>
                    </a:cubicBezTo>
                    <a:cubicBezTo>
                      <a:pt x="1042" y="844"/>
                      <a:pt x="1042" y="703"/>
                      <a:pt x="873" y="1069"/>
                    </a:cubicBezTo>
                    <a:cubicBezTo>
                      <a:pt x="563" y="928"/>
                      <a:pt x="282" y="703"/>
                      <a:pt x="1" y="563"/>
                    </a:cubicBezTo>
                    <a:lnTo>
                      <a:pt x="1" y="563"/>
                    </a:lnTo>
                    <a:cubicBezTo>
                      <a:pt x="85" y="731"/>
                      <a:pt x="141" y="928"/>
                      <a:pt x="141" y="1153"/>
                    </a:cubicBezTo>
                    <a:cubicBezTo>
                      <a:pt x="141" y="1350"/>
                      <a:pt x="198" y="1547"/>
                      <a:pt x="310" y="1716"/>
                    </a:cubicBezTo>
                    <a:cubicBezTo>
                      <a:pt x="354" y="1687"/>
                      <a:pt x="397" y="1677"/>
                      <a:pt x="438" y="1677"/>
                    </a:cubicBezTo>
                    <a:cubicBezTo>
                      <a:pt x="532" y="1677"/>
                      <a:pt x="624" y="1728"/>
                      <a:pt x="731" y="1728"/>
                    </a:cubicBezTo>
                    <a:cubicBezTo>
                      <a:pt x="759" y="1728"/>
                      <a:pt x="787" y="1725"/>
                      <a:pt x="817" y="1716"/>
                    </a:cubicBezTo>
                    <a:cubicBezTo>
                      <a:pt x="1014" y="1660"/>
                      <a:pt x="1014" y="1547"/>
                      <a:pt x="1182" y="1491"/>
                    </a:cubicBezTo>
                    <a:cubicBezTo>
                      <a:pt x="1219" y="1479"/>
                      <a:pt x="1253" y="1475"/>
                      <a:pt x="1286" y="1475"/>
                    </a:cubicBezTo>
                    <a:cubicBezTo>
                      <a:pt x="1358" y="1475"/>
                      <a:pt x="1421" y="1496"/>
                      <a:pt x="1485" y="1496"/>
                    </a:cubicBezTo>
                    <a:cubicBezTo>
                      <a:pt x="1524" y="1496"/>
                      <a:pt x="1563" y="1488"/>
                      <a:pt x="1604" y="1463"/>
                    </a:cubicBezTo>
                    <a:cubicBezTo>
                      <a:pt x="1801" y="1350"/>
                      <a:pt x="1773" y="1153"/>
                      <a:pt x="1858" y="985"/>
                    </a:cubicBezTo>
                    <a:cubicBezTo>
                      <a:pt x="2139" y="1097"/>
                      <a:pt x="2420" y="1153"/>
                      <a:pt x="2702" y="1238"/>
                    </a:cubicBezTo>
                    <a:cubicBezTo>
                      <a:pt x="2791" y="1262"/>
                      <a:pt x="2865" y="1277"/>
                      <a:pt x="2922" y="1277"/>
                    </a:cubicBezTo>
                    <a:cubicBezTo>
                      <a:pt x="3062" y="1277"/>
                      <a:pt x="3107" y="1188"/>
                      <a:pt x="3067" y="928"/>
                    </a:cubicBezTo>
                    <a:lnTo>
                      <a:pt x="3067" y="928"/>
                    </a:lnTo>
                    <a:cubicBezTo>
                      <a:pt x="3236" y="1013"/>
                      <a:pt x="3405" y="1097"/>
                      <a:pt x="3602" y="1153"/>
                    </a:cubicBezTo>
                    <a:cubicBezTo>
                      <a:pt x="3489" y="816"/>
                      <a:pt x="2842" y="394"/>
                      <a:pt x="2505" y="225"/>
                    </a:cubicBezTo>
                    <a:cubicBezTo>
                      <a:pt x="1998" y="0"/>
                      <a:pt x="1464" y="56"/>
                      <a:pt x="929" y="28"/>
                    </a:cubicBezTo>
                    <a:close/>
                  </a:path>
                </a:pathLst>
              </a:custGeom>
              <a:solidFill>
                <a:srgbClr val="FFFFFF">
                  <a:alpha val="345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02" name="Google Shape;1102;p21"/>
              <p:cNvSpPr/>
              <p:nvPr/>
            </p:nvSpPr>
            <p:spPr>
              <a:xfrm>
                <a:off x="1322650" y="2563150"/>
                <a:ext cx="343250" cy="181850"/>
              </a:xfrm>
              <a:custGeom>
                <a:avLst/>
                <a:gdLst/>
                <a:ahLst/>
                <a:cxnLst/>
                <a:rect l="l" t="t" r="r" b="b"/>
                <a:pathLst>
                  <a:path w="13730" h="7274" extrusionOk="0">
                    <a:moveTo>
                      <a:pt x="254" y="0"/>
                    </a:moveTo>
                    <a:cubicBezTo>
                      <a:pt x="169" y="169"/>
                      <a:pt x="85" y="366"/>
                      <a:pt x="1" y="535"/>
                    </a:cubicBezTo>
                    <a:cubicBezTo>
                      <a:pt x="1" y="591"/>
                      <a:pt x="1" y="3348"/>
                      <a:pt x="5487" y="5824"/>
                    </a:cubicBezTo>
                    <a:cubicBezTo>
                      <a:pt x="8008" y="6959"/>
                      <a:pt x="9841" y="7274"/>
                      <a:pt x="11105" y="7274"/>
                    </a:cubicBezTo>
                    <a:cubicBezTo>
                      <a:pt x="12662" y="7274"/>
                      <a:pt x="13358" y="6796"/>
                      <a:pt x="13420" y="6780"/>
                    </a:cubicBezTo>
                    <a:cubicBezTo>
                      <a:pt x="13533" y="6555"/>
                      <a:pt x="13645" y="6302"/>
                      <a:pt x="13730" y="6077"/>
                    </a:cubicBezTo>
                    <a:lnTo>
                      <a:pt x="13730" y="6077"/>
                    </a:lnTo>
                    <a:cubicBezTo>
                      <a:pt x="13476" y="6218"/>
                      <a:pt x="13223" y="6330"/>
                      <a:pt x="12942" y="6415"/>
                    </a:cubicBezTo>
                    <a:cubicBezTo>
                      <a:pt x="12457" y="6555"/>
                      <a:pt x="11961" y="6615"/>
                      <a:pt x="11462" y="6615"/>
                    </a:cubicBezTo>
                    <a:cubicBezTo>
                      <a:pt x="9965" y="6615"/>
                      <a:pt x="8441" y="6077"/>
                      <a:pt x="7090" y="5571"/>
                    </a:cubicBezTo>
                    <a:cubicBezTo>
                      <a:pt x="5065" y="4811"/>
                      <a:pt x="2926" y="3826"/>
                      <a:pt x="1435" y="2251"/>
                    </a:cubicBezTo>
                    <a:cubicBezTo>
                      <a:pt x="845" y="1604"/>
                      <a:pt x="423" y="844"/>
                      <a:pt x="254" y="0"/>
                    </a:cubicBezTo>
                    <a:close/>
                  </a:path>
                </a:pathLst>
              </a:custGeom>
              <a:solidFill>
                <a:srgbClr val="2E2D2D">
                  <a:alpha val="1606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03" name="Google Shape;1103;p21"/>
              <p:cNvSpPr/>
              <p:nvPr/>
            </p:nvSpPr>
            <p:spPr>
              <a:xfrm>
                <a:off x="1383150" y="2641925"/>
                <a:ext cx="34475" cy="74575"/>
              </a:xfrm>
              <a:custGeom>
                <a:avLst/>
                <a:gdLst/>
                <a:ahLst/>
                <a:cxnLst/>
                <a:rect l="l" t="t" r="r" b="b"/>
                <a:pathLst>
                  <a:path w="1379" h="2983" extrusionOk="0">
                    <a:moveTo>
                      <a:pt x="0" y="0"/>
                    </a:moveTo>
                    <a:cubicBezTo>
                      <a:pt x="0" y="957"/>
                      <a:pt x="422" y="1829"/>
                      <a:pt x="872" y="2673"/>
                    </a:cubicBezTo>
                    <a:cubicBezTo>
                      <a:pt x="1041" y="2785"/>
                      <a:pt x="1238" y="2870"/>
                      <a:pt x="1379" y="2982"/>
                    </a:cubicBezTo>
                    <a:cubicBezTo>
                      <a:pt x="1097" y="2279"/>
                      <a:pt x="1013" y="1519"/>
                      <a:pt x="1125" y="760"/>
                    </a:cubicBezTo>
                    <a:cubicBezTo>
                      <a:pt x="731" y="535"/>
                      <a:pt x="366" y="281"/>
                      <a:pt x="0" y="0"/>
                    </a:cubicBezTo>
                    <a:close/>
                  </a:path>
                </a:pathLst>
              </a:custGeom>
              <a:solidFill>
                <a:srgbClr val="2E2D2D">
                  <a:alpha val="1606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04" name="Google Shape;1104;p21"/>
              <p:cNvSpPr/>
              <p:nvPr/>
            </p:nvSpPr>
            <p:spPr>
              <a:xfrm>
                <a:off x="1489350" y="2715075"/>
                <a:ext cx="72450" cy="40100"/>
              </a:xfrm>
              <a:custGeom>
                <a:avLst/>
                <a:gdLst/>
                <a:ahLst/>
                <a:cxnLst/>
                <a:rect l="l" t="t" r="r" b="b"/>
                <a:pathLst>
                  <a:path w="2898" h="1604" extrusionOk="0">
                    <a:moveTo>
                      <a:pt x="1857" y="0"/>
                    </a:moveTo>
                    <a:cubicBezTo>
                      <a:pt x="1829" y="113"/>
                      <a:pt x="1773" y="197"/>
                      <a:pt x="1716" y="253"/>
                    </a:cubicBezTo>
                    <a:cubicBezTo>
                      <a:pt x="1266" y="760"/>
                      <a:pt x="675" y="1153"/>
                      <a:pt x="0" y="1350"/>
                    </a:cubicBezTo>
                    <a:cubicBezTo>
                      <a:pt x="281" y="1463"/>
                      <a:pt x="563" y="1547"/>
                      <a:pt x="816" y="1604"/>
                    </a:cubicBezTo>
                    <a:cubicBezTo>
                      <a:pt x="1576" y="1322"/>
                      <a:pt x="2307" y="872"/>
                      <a:pt x="2898" y="281"/>
                    </a:cubicBezTo>
                    <a:cubicBezTo>
                      <a:pt x="2532" y="197"/>
                      <a:pt x="2195" y="113"/>
                      <a:pt x="1857" y="0"/>
                    </a:cubicBezTo>
                    <a:close/>
                  </a:path>
                </a:pathLst>
              </a:custGeom>
              <a:solidFill>
                <a:srgbClr val="2E2D2D">
                  <a:alpha val="1606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Title and text 2">
  <p:cSld name="CUSTOM_3_1_1">
    <p:spTree>
      <p:nvGrpSpPr>
        <p:cNvPr id="1" name="Shape 1105"/>
        <p:cNvGrpSpPr/>
        <p:nvPr/>
      </p:nvGrpSpPr>
      <p:grpSpPr>
        <a:xfrm>
          <a:off x="0" y="0"/>
          <a:ext cx="0" cy="0"/>
          <a:chOff x="0" y="0"/>
          <a:chExt cx="0" cy="0"/>
        </a:xfrm>
      </p:grpSpPr>
      <p:sp>
        <p:nvSpPr>
          <p:cNvPr id="1106" name="Google Shape;1106;p22"/>
          <p:cNvSpPr txBox="1">
            <a:spLocks noGrp="1"/>
          </p:cNvSpPr>
          <p:nvPr>
            <p:ph type="title"/>
          </p:nvPr>
        </p:nvSpPr>
        <p:spPr>
          <a:xfrm>
            <a:off x="720000" y="1220101"/>
            <a:ext cx="3594000" cy="1900500"/>
          </a:xfrm>
          <a:prstGeom prst="rect">
            <a:avLst/>
          </a:prstGeom>
        </p:spPr>
        <p:txBody>
          <a:bodyPr spcFirstLastPara="1" wrap="square" lIns="91425" tIns="91425" rIns="91425" bIns="91425" anchor="b" anchorCtr="0">
            <a:noAutofit/>
          </a:bodyPr>
          <a:lstStyle>
            <a:lvl1pPr lvl="0" rtl="0">
              <a:spcBef>
                <a:spcPts val="0"/>
              </a:spcBef>
              <a:spcAft>
                <a:spcPts val="0"/>
              </a:spcAft>
              <a:buSzPts val="3800"/>
              <a:buNone/>
              <a:defRPr/>
            </a:lvl1pPr>
            <a:lvl2pPr lvl="1" rtl="0">
              <a:spcBef>
                <a:spcPts val="0"/>
              </a:spcBef>
              <a:spcAft>
                <a:spcPts val="0"/>
              </a:spcAft>
              <a:buSzPts val="3500"/>
              <a:buNone/>
              <a:defRPr/>
            </a:lvl2pPr>
            <a:lvl3pPr lvl="2" rtl="0">
              <a:spcBef>
                <a:spcPts val="0"/>
              </a:spcBef>
              <a:spcAft>
                <a:spcPts val="0"/>
              </a:spcAft>
              <a:buSzPts val="3500"/>
              <a:buNone/>
              <a:defRPr/>
            </a:lvl3pPr>
            <a:lvl4pPr lvl="3" rtl="0">
              <a:spcBef>
                <a:spcPts val="0"/>
              </a:spcBef>
              <a:spcAft>
                <a:spcPts val="0"/>
              </a:spcAft>
              <a:buSzPts val="3500"/>
              <a:buNone/>
              <a:defRPr/>
            </a:lvl4pPr>
            <a:lvl5pPr lvl="4" rtl="0">
              <a:spcBef>
                <a:spcPts val="0"/>
              </a:spcBef>
              <a:spcAft>
                <a:spcPts val="0"/>
              </a:spcAft>
              <a:buSzPts val="3500"/>
              <a:buNone/>
              <a:defRPr/>
            </a:lvl5pPr>
            <a:lvl6pPr lvl="5" rtl="0">
              <a:spcBef>
                <a:spcPts val="0"/>
              </a:spcBef>
              <a:spcAft>
                <a:spcPts val="0"/>
              </a:spcAft>
              <a:buSzPts val="3500"/>
              <a:buNone/>
              <a:defRPr/>
            </a:lvl6pPr>
            <a:lvl7pPr lvl="6" rtl="0">
              <a:spcBef>
                <a:spcPts val="0"/>
              </a:spcBef>
              <a:spcAft>
                <a:spcPts val="0"/>
              </a:spcAft>
              <a:buSzPts val="3500"/>
              <a:buNone/>
              <a:defRPr/>
            </a:lvl7pPr>
            <a:lvl8pPr lvl="7" rtl="0">
              <a:spcBef>
                <a:spcPts val="0"/>
              </a:spcBef>
              <a:spcAft>
                <a:spcPts val="0"/>
              </a:spcAft>
              <a:buSzPts val="3500"/>
              <a:buNone/>
              <a:defRPr/>
            </a:lvl8pPr>
            <a:lvl9pPr lvl="8" rtl="0">
              <a:spcBef>
                <a:spcPts val="0"/>
              </a:spcBef>
              <a:spcAft>
                <a:spcPts val="0"/>
              </a:spcAft>
              <a:buSzPts val="3500"/>
              <a:buNone/>
              <a:defRPr/>
            </a:lvl9pPr>
          </a:lstStyle>
          <a:p>
            <a:endParaRPr/>
          </a:p>
        </p:txBody>
      </p:sp>
      <p:sp>
        <p:nvSpPr>
          <p:cNvPr id="1107" name="Google Shape;1107;p22"/>
          <p:cNvSpPr txBox="1">
            <a:spLocks noGrp="1"/>
          </p:cNvSpPr>
          <p:nvPr>
            <p:ph type="subTitle" idx="1"/>
          </p:nvPr>
        </p:nvSpPr>
        <p:spPr>
          <a:xfrm>
            <a:off x="720000" y="3120599"/>
            <a:ext cx="3594000" cy="8028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1500"/>
              <a:buNone/>
              <a:defRPr sz="1500"/>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1108" name="Google Shape;1108;p22"/>
          <p:cNvSpPr>
            <a:spLocks noGrp="1"/>
          </p:cNvSpPr>
          <p:nvPr>
            <p:ph type="pic" idx="2"/>
          </p:nvPr>
        </p:nvSpPr>
        <p:spPr>
          <a:xfrm>
            <a:off x="4814725" y="894750"/>
            <a:ext cx="3357600" cy="3354000"/>
          </a:xfrm>
          <a:prstGeom prst="ellipse">
            <a:avLst/>
          </a:prstGeom>
          <a:noFill/>
          <a:ln w="114300" cap="flat" cmpd="sng">
            <a:solidFill>
              <a:schemeClr val="lt1"/>
            </a:solidFill>
            <a:prstDash val="solid"/>
            <a:round/>
            <a:headEnd type="none" w="sm" len="sm"/>
            <a:tailEnd type="none" w="sm" len="sm"/>
          </a:ln>
          <a:effectLst>
            <a:outerShdw blurRad="57150" dist="19050" dir="5400000" algn="bl" rotWithShape="0">
              <a:schemeClr val="dk1">
                <a:alpha val="50000"/>
              </a:schemeClr>
            </a:outerShdw>
          </a:effectLst>
        </p:spPr>
      </p:sp>
      <p:grpSp>
        <p:nvGrpSpPr>
          <p:cNvPr id="1109" name="Google Shape;1109;p22"/>
          <p:cNvGrpSpPr/>
          <p:nvPr/>
        </p:nvGrpSpPr>
        <p:grpSpPr>
          <a:xfrm>
            <a:off x="-98750" y="-609600"/>
            <a:ext cx="10810035" cy="2642393"/>
            <a:chOff x="-727400" y="0"/>
            <a:chExt cx="10810035" cy="2642393"/>
          </a:xfrm>
        </p:grpSpPr>
        <p:sp>
          <p:nvSpPr>
            <p:cNvPr id="1110" name="Google Shape;1110;p22"/>
            <p:cNvSpPr/>
            <p:nvPr/>
          </p:nvSpPr>
          <p:spPr>
            <a:xfrm>
              <a:off x="-727400" y="0"/>
              <a:ext cx="10810035" cy="2638411"/>
            </a:xfrm>
            <a:custGeom>
              <a:avLst/>
              <a:gdLst/>
              <a:ahLst/>
              <a:cxnLst/>
              <a:rect l="l" t="t" r="r" b="b"/>
              <a:pathLst>
                <a:path w="119109" h="29071" extrusionOk="0">
                  <a:moveTo>
                    <a:pt x="47240" y="0"/>
                  </a:moveTo>
                  <a:lnTo>
                    <a:pt x="0" y="0"/>
                  </a:lnTo>
                  <a:cubicBezTo>
                    <a:pt x="0" y="0"/>
                    <a:pt x="2423" y="9287"/>
                    <a:pt x="8479" y="9287"/>
                  </a:cubicBezTo>
                  <a:cubicBezTo>
                    <a:pt x="11305" y="8479"/>
                    <a:pt x="14939" y="8075"/>
                    <a:pt x="18169" y="8479"/>
                  </a:cubicBezTo>
                  <a:cubicBezTo>
                    <a:pt x="22207" y="9690"/>
                    <a:pt x="26244" y="20996"/>
                    <a:pt x="31897" y="20996"/>
                  </a:cubicBezTo>
                  <a:cubicBezTo>
                    <a:pt x="38761" y="20996"/>
                    <a:pt x="41991" y="5653"/>
                    <a:pt x="50470" y="9690"/>
                  </a:cubicBezTo>
                  <a:cubicBezTo>
                    <a:pt x="55315" y="12113"/>
                    <a:pt x="57334" y="4845"/>
                    <a:pt x="63390" y="4845"/>
                  </a:cubicBezTo>
                  <a:cubicBezTo>
                    <a:pt x="68639" y="4845"/>
                    <a:pt x="70254" y="12517"/>
                    <a:pt x="76310" y="12517"/>
                  </a:cubicBezTo>
                  <a:cubicBezTo>
                    <a:pt x="82770" y="12517"/>
                    <a:pt x="83174" y="6864"/>
                    <a:pt x="88827" y="6864"/>
                  </a:cubicBezTo>
                  <a:cubicBezTo>
                    <a:pt x="94883" y="6864"/>
                    <a:pt x="94075" y="29071"/>
                    <a:pt x="98921" y="29071"/>
                  </a:cubicBezTo>
                  <a:cubicBezTo>
                    <a:pt x="104169" y="29071"/>
                    <a:pt x="103766" y="6864"/>
                    <a:pt x="109014" y="6864"/>
                  </a:cubicBezTo>
                  <a:cubicBezTo>
                    <a:pt x="113456" y="6864"/>
                    <a:pt x="117897" y="4038"/>
                    <a:pt x="119108"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11" name="Google Shape;1111;p22"/>
            <p:cNvSpPr/>
            <p:nvPr/>
          </p:nvSpPr>
          <p:spPr>
            <a:xfrm>
              <a:off x="7284156" y="578068"/>
              <a:ext cx="1136000" cy="2064325"/>
            </a:xfrm>
            <a:custGeom>
              <a:avLst/>
              <a:gdLst/>
              <a:ahLst/>
              <a:cxnLst/>
              <a:rect l="l" t="t" r="r" b="b"/>
              <a:pathLst>
                <a:path w="45440" h="82573" extrusionOk="0">
                  <a:moveTo>
                    <a:pt x="290" y="1833"/>
                  </a:moveTo>
                  <a:cubicBezTo>
                    <a:pt x="-789" y="2087"/>
                    <a:pt x="2131" y="1578"/>
                    <a:pt x="3147" y="1737"/>
                  </a:cubicBezTo>
                  <a:cubicBezTo>
                    <a:pt x="4163" y="1896"/>
                    <a:pt x="5227" y="2087"/>
                    <a:pt x="6386" y="2785"/>
                  </a:cubicBezTo>
                  <a:cubicBezTo>
                    <a:pt x="7545" y="3484"/>
                    <a:pt x="9164" y="4912"/>
                    <a:pt x="10100" y="5928"/>
                  </a:cubicBezTo>
                  <a:cubicBezTo>
                    <a:pt x="11037" y="6944"/>
                    <a:pt x="11354" y="7738"/>
                    <a:pt x="12005" y="8881"/>
                  </a:cubicBezTo>
                  <a:cubicBezTo>
                    <a:pt x="12656" y="10024"/>
                    <a:pt x="13196" y="10833"/>
                    <a:pt x="14006" y="12786"/>
                  </a:cubicBezTo>
                  <a:cubicBezTo>
                    <a:pt x="14816" y="14739"/>
                    <a:pt x="15990" y="17835"/>
                    <a:pt x="16863" y="20597"/>
                  </a:cubicBezTo>
                  <a:cubicBezTo>
                    <a:pt x="17736" y="23359"/>
                    <a:pt x="18561" y="26614"/>
                    <a:pt x="19244" y="29360"/>
                  </a:cubicBezTo>
                  <a:cubicBezTo>
                    <a:pt x="19927" y="32106"/>
                    <a:pt x="20372" y="34376"/>
                    <a:pt x="20959" y="37075"/>
                  </a:cubicBezTo>
                  <a:cubicBezTo>
                    <a:pt x="21547" y="39774"/>
                    <a:pt x="22245" y="43060"/>
                    <a:pt x="22769" y="45552"/>
                  </a:cubicBezTo>
                  <a:cubicBezTo>
                    <a:pt x="23293" y="48044"/>
                    <a:pt x="23388" y="48854"/>
                    <a:pt x="24102" y="52029"/>
                  </a:cubicBezTo>
                  <a:cubicBezTo>
                    <a:pt x="24816" y="55204"/>
                    <a:pt x="26118" y="61125"/>
                    <a:pt x="27055" y="64602"/>
                  </a:cubicBezTo>
                  <a:cubicBezTo>
                    <a:pt x="27992" y="68079"/>
                    <a:pt x="28801" y="70587"/>
                    <a:pt x="29722" y="72889"/>
                  </a:cubicBezTo>
                  <a:cubicBezTo>
                    <a:pt x="30643" y="75191"/>
                    <a:pt x="31722" y="77033"/>
                    <a:pt x="32579" y="78414"/>
                  </a:cubicBezTo>
                  <a:cubicBezTo>
                    <a:pt x="33436" y="79795"/>
                    <a:pt x="34008" y="80494"/>
                    <a:pt x="34865" y="81176"/>
                  </a:cubicBezTo>
                  <a:cubicBezTo>
                    <a:pt x="35722" y="81859"/>
                    <a:pt x="36675" y="82382"/>
                    <a:pt x="37723" y="82509"/>
                  </a:cubicBezTo>
                  <a:cubicBezTo>
                    <a:pt x="38771" y="82636"/>
                    <a:pt x="39977" y="82478"/>
                    <a:pt x="41152" y="81938"/>
                  </a:cubicBezTo>
                  <a:cubicBezTo>
                    <a:pt x="42327" y="81398"/>
                    <a:pt x="44104" y="80097"/>
                    <a:pt x="44771" y="79271"/>
                  </a:cubicBezTo>
                  <a:cubicBezTo>
                    <a:pt x="45438" y="78446"/>
                    <a:pt x="45660" y="76953"/>
                    <a:pt x="45152" y="76985"/>
                  </a:cubicBezTo>
                  <a:cubicBezTo>
                    <a:pt x="44644" y="77017"/>
                    <a:pt x="43025" y="79064"/>
                    <a:pt x="41723" y="79461"/>
                  </a:cubicBezTo>
                  <a:cubicBezTo>
                    <a:pt x="40421" y="79858"/>
                    <a:pt x="38850" y="80446"/>
                    <a:pt x="37342" y="79366"/>
                  </a:cubicBezTo>
                  <a:cubicBezTo>
                    <a:pt x="35834" y="78287"/>
                    <a:pt x="34580" y="78270"/>
                    <a:pt x="32675" y="72984"/>
                  </a:cubicBezTo>
                  <a:cubicBezTo>
                    <a:pt x="30770" y="67698"/>
                    <a:pt x="27960" y="56094"/>
                    <a:pt x="25912" y="47648"/>
                  </a:cubicBezTo>
                  <a:cubicBezTo>
                    <a:pt x="23864" y="39203"/>
                    <a:pt x="22149" y="29074"/>
                    <a:pt x="20387" y="22311"/>
                  </a:cubicBezTo>
                  <a:cubicBezTo>
                    <a:pt x="18625" y="15548"/>
                    <a:pt x="17133" y="10754"/>
                    <a:pt x="15339" y="7071"/>
                  </a:cubicBezTo>
                  <a:cubicBezTo>
                    <a:pt x="13545" y="3388"/>
                    <a:pt x="12132" y="1086"/>
                    <a:pt x="9624" y="213"/>
                  </a:cubicBezTo>
                  <a:cubicBezTo>
                    <a:pt x="7116" y="-660"/>
                    <a:pt x="1370" y="1579"/>
                    <a:pt x="290" y="1833"/>
                  </a:cubicBezTo>
                  <a:close/>
                </a:path>
              </a:pathLst>
            </a:custGeom>
            <a:solidFill>
              <a:srgbClr val="2E2D2D">
                <a:alpha val="30360"/>
              </a:srgbClr>
            </a:solidFill>
            <a:ln>
              <a:noFill/>
            </a:ln>
          </p:spPr>
        </p:sp>
        <p:sp>
          <p:nvSpPr>
            <p:cNvPr id="1112" name="Google Shape;1112;p22"/>
            <p:cNvSpPr/>
            <p:nvPr/>
          </p:nvSpPr>
          <p:spPr>
            <a:xfrm>
              <a:off x="4966376" y="396497"/>
              <a:ext cx="1443325" cy="740750"/>
            </a:xfrm>
            <a:custGeom>
              <a:avLst/>
              <a:gdLst/>
              <a:ahLst/>
              <a:cxnLst/>
              <a:rect l="l" t="t" r="r" b="b"/>
              <a:pathLst>
                <a:path w="57733" h="29630" extrusionOk="0">
                  <a:moveTo>
                    <a:pt x="132" y="1761"/>
                  </a:moveTo>
                  <a:cubicBezTo>
                    <a:pt x="-678" y="2047"/>
                    <a:pt x="3021" y="1618"/>
                    <a:pt x="4418" y="1761"/>
                  </a:cubicBezTo>
                  <a:cubicBezTo>
                    <a:pt x="5815" y="1904"/>
                    <a:pt x="7244" y="2175"/>
                    <a:pt x="8514" y="2619"/>
                  </a:cubicBezTo>
                  <a:cubicBezTo>
                    <a:pt x="9784" y="3064"/>
                    <a:pt x="10641" y="3587"/>
                    <a:pt x="12038" y="4428"/>
                  </a:cubicBezTo>
                  <a:cubicBezTo>
                    <a:pt x="13435" y="5269"/>
                    <a:pt x="14975" y="6000"/>
                    <a:pt x="16896" y="7667"/>
                  </a:cubicBezTo>
                  <a:cubicBezTo>
                    <a:pt x="18817" y="9334"/>
                    <a:pt x="21579" y="12398"/>
                    <a:pt x="23563" y="14430"/>
                  </a:cubicBezTo>
                  <a:cubicBezTo>
                    <a:pt x="25547" y="16462"/>
                    <a:pt x="27056" y="18208"/>
                    <a:pt x="28802" y="19859"/>
                  </a:cubicBezTo>
                  <a:cubicBezTo>
                    <a:pt x="30548" y="21510"/>
                    <a:pt x="32295" y="23066"/>
                    <a:pt x="34041" y="24336"/>
                  </a:cubicBezTo>
                  <a:cubicBezTo>
                    <a:pt x="35787" y="25606"/>
                    <a:pt x="37566" y="26670"/>
                    <a:pt x="39280" y="27479"/>
                  </a:cubicBezTo>
                  <a:cubicBezTo>
                    <a:pt x="40995" y="28289"/>
                    <a:pt x="42280" y="28844"/>
                    <a:pt x="44328" y="29193"/>
                  </a:cubicBezTo>
                  <a:cubicBezTo>
                    <a:pt x="46376" y="29542"/>
                    <a:pt x="49360" y="29685"/>
                    <a:pt x="51567" y="29574"/>
                  </a:cubicBezTo>
                  <a:cubicBezTo>
                    <a:pt x="53774" y="29463"/>
                    <a:pt x="57012" y="28829"/>
                    <a:pt x="57568" y="28527"/>
                  </a:cubicBezTo>
                  <a:cubicBezTo>
                    <a:pt x="58124" y="28226"/>
                    <a:pt x="56870" y="28067"/>
                    <a:pt x="54901" y="27765"/>
                  </a:cubicBezTo>
                  <a:cubicBezTo>
                    <a:pt x="52933" y="27463"/>
                    <a:pt x="48758" y="27416"/>
                    <a:pt x="45757" y="26717"/>
                  </a:cubicBezTo>
                  <a:cubicBezTo>
                    <a:pt x="42757" y="26019"/>
                    <a:pt x="39835" y="25447"/>
                    <a:pt x="36898" y="23574"/>
                  </a:cubicBezTo>
                  <a:cubicBezTo>
                    <a:pt x="33961" y="21701"/>
                    <a:pt x="31469" y="18795"/>
                    <a:pt x="28135" y="15477"/>
                  </a:cubicBezTo>
                  <a:cubicBezTo>
                    <a:pt x="24801" y="12159"/>
                    <a:pt x="20039" y="6238"/>
                    <a:pt x="16896" y="3666"/>
                  </a:cubicBezTo>
                  <a:cubicBezTo>
                    <a:pt x="13753" y="1094"/>
                    <a:pt x="12070" y="365"/>
                    <a:pt x="9276" y="47"/>
                  </a:cubicBezTo>
                  <a:cubicBezTo>
                    <a:pt x="6482" y="-270"/>
                    <a:pt x="942" y="1475"/>
                    <a:pt x="132" y="1761"/>
                  </a:cubicBezTo>
                  <a:close/>
                </a:path>
              </a:pathLst>
            </a:custGeom>
            <a:solidFill>
              <a:srgbClr val="2E2D2D">
                <a:alpha val="30360"/>
              </a:srgbClr>
            </a:solidFill>
            <a:ln>
              <a:noFill/>
            </a:ln>
          </p:spPr>
        </p:sp>
        <p:sp>
          <p:nvSpPr>
            <p:cNvPr id="1113" name="Google Shape;1113;p22"/>
            <p:cNvSpPr/>
            <p:nvPr/>
          </p:nvSpPr>
          <p:spPr>
            <a:xfrm>
              <a:off x="3502423" y="778328"/>
              <a:ext cx="841275" cy="150350"/>
            </a:xfrm>
            <a:custGeom>
              <a:avLst/>
              <a:gdLst/>
              <a:ahLst/>
              <a:cxnLst/>
              <a:rect l="l" t="t" r="r" b="b"/>
              <a:pathLst>
                <a:path w="33651" h="6014" extrusionOk="0">
                  <a:moveTo>
                    <a:pt x="111" y="2109"/>
                  </a:moveTo>
                  <a:cubicBezTo>
                    <a:pt x="333" y="1950"/>
                    <a:pt x="2111" y="855"/>
                    <a:pt x="3921" y="585"/>
                  </a:cubicBezTo>
                  <a:cubicBezTo>
                    <a:pt x="5731" y="315"/>
                    <a:pt x="8382" y="14"/>
                    <a:pt x="10970" y="490"/>
                  </a:cubicBezTo>
                  <a:cubicBezTo>
                    <a:pt x="13558" y="966"/>
                    <a:pt x="17018" y="3030"/>
                    <a:pt x="19447" y="3443"/>
                  </a:cubicBezTo>
                  <a:cubicBezTo>
                    <a:pt x="21876" y="3856"/>
                    <a:pt x="23209" y="3539"/>
                    <a:pt x="25543" y="2967"/>
                  </a:cubicBezTo>
                  <a:cubicBezTo>
                    <a:pt x="27877" y="2396"/>
                    <a:pt x="32560" y="125"/>
                    <a:pt x="33449" y="14"/>
                  </a:cubicBezTo>
                  <a:cubicBezTo>
                    <a:pt x="34338" y="-97"/>
                    <a:pt x="31877" y="1570"/>
                    <a:pt x="30877" y="2300"/>
                  </a:cubicBezTo>
                  <a:cubicBezTo>
                    <a:pt x="29877" y="3030"/>
                    <a:pt x="28623" y="3839"/>
                    <a:pt x="27448" y="4395"/>
                  </a:cubicBezTo>
                  <a:cubicBezTo>
                    <a:pt x="26273" y="4951"/>
                    <a:pt x="25066" y="5380"/>
                    <a:pt x="23828" y="5634"/>
                  </a:cubicBezTo>
                  <a:cubicBezTo>
                    <a:pt x="22590" y="5888"/>
                    <a:pt x="21510" y="6110"/>
                    <a:pt x="20018" y="5919"/>
                  </a:cubicBezTo>
                  <a:cubicBezTo>
                    <a:pt x="18526" y="5729"/>
                    <a:pt x="16399" y="5031"/>
                    <a:pt x="14875" y="4491"/>
                  </a:cubicBezTo>
                  <a:cubicBezTo>
                    <a:pt x="13351" y="3951"/>
                    <a:pt x="12319" y="3157"/>
                    <a:pt x="10874" y="2681"/>
                  </a:cubicBezTo>
                  <a:cubicBezTo>
                    <a:pt x="9429" y="2205"/>
                    <a:pt x="7588" y="1824"/>
                    <a:pt x="6207" y="1633"/>
                  </a:cubicBezTo>
                  <a:cubicBezTo>
                    <a:pt x="4826" y="1443"/>
                    <a:pt x="3604" y="1459"/>
                    <a:pt x="2588" y="1538"/>
                  </a:cubicBezTo>
                  <a:cubicBezTo>
                    <a:pt x="1572" y="1617"/>
                    <a:pt x="-111" y="2268"/>
                    <a:pt x="111" y="2109"/>
                  </a:cubicBezTo>
                  <a:close/>
                </a:path>
              </a:pathLst>
            </a:custGeom>
            <a:solidFill>
              <a:srgbClr val="2E2D2D">
                <a:alpha val="30360"/>
              </a:srgbClr>
            </a:solidFill>
            <a:ln>
              <a:noFill/>
            </a:ln>
          </p:spPr>
        </p:sp>
        <p:sp>
          <p:nvSpPr>
            <p:cNvPr id="1114" name="Google Shape;1114;p22"/>
            <p:cNvSpPr/>
            <p:nvPr/>
          </p:nvSpPr>
          <p:spPr>
            <a:xfrm>
              <a:off x="648884" y="716905"/>
              <a:ext cx="1968350" cy="1191650"/>
            </a:xfrm>
            <a:custGeom>
              <a:avLst/>
              <a:gdLst/>
              <a:ahLst/>
              <a:cxnLst/>
              <a:rect l="l" t="t" r="r" b="b"/>
              <a:pathLst>
                <a:path w="78734" h="47666" extrusionOk="0">
                  <a:moveTo>
                    <a:pt x="48" y="1518"/>
                  </a:moveTo>
                  <a:cubicBezTo>
                    <a:pt x="-142" y="1264"/>
                    <a:pt x="5477" y="486"/>
                    <a:pt x="8049" y="280"/>
                  </a:cubicBezTo>
                  <a:cubicBezTo>
                    <a:pt x="10621" y="74"/>
                    <a:pt x="13193" y="-212"/>
                    <a:pt x="15479" y="280"/>
                  </a:cubicBezTo>
                  <a:cubicBezTo>
                    <a:pt x="17765" y="772"/>
                    <a:pt x="18971" y="677"/>
                    <a:pt x="21765" y="3233"/>
                  </a:cubicBezTo>
                  <a:cubicBezTo>
                    <a:pt x="24559" y="5789"/>
                    <a:pt x="28417" y="10837"/>
                    <a:pt x="32243" y="15615"/>
                  </a:cubicBezTo>
                  <a:cubicBezTo>
                    <a:pt x="36069" y="20393"/>
                    <a:pt x="41038" y="27712"/>
                    <a:pt x="44721" y="31903"/>
                  </a:cubicBezTo>
                  <a:cubicBezTo>
                    <a:pt x="48404" y="36094"/>
                    <a:pt x="51293" y="38999"/>
                    <a:pt x="54341" y="40761"/>
                  </a:cubicBezTo>
                  <a:cubicBezTo>
                    <a:pt x="57389" y="42523"/>
                    <a:pt x="59961" y="42524"/>
                    <a:pt x="63009" y="42476"/>
                  </a:cubicBezTo>
                  <a:cubicBezTo>
                    <a:pt x="66057" y="42429"/>
                    <a:pt x="70026" y="41286"/>
                    <a:pt x="72629" y="40476"/>
                  </a:cubicBezTo>
                  <a:cubicBezTo>
                    <a:pt x="75233" y="39666"/>
                    <a:pt x="78043" y="37682"/>
                    <a:pt x="78630" y="37618"/>
                  </a:cubicBezTo>
                  <a:cubicBezTo>
                    <a:pt x="79217" y="37555"/>
                    <a:pt x="77090" y="39238"/>
                    <a:pt x="76153" y="40095"/>
                  </a:cubicBezTo>
                  <a:cubicBezTo>
                    <a:pt x="75216" y="40952"/>
                    <a:pt x="74058" y="41984"/>
                    <a:pt x="73010" y="42762"/>
                  </a:cubicBezTo>
                  <a:cubicBezTo>
                    <a:pt x="71962" y="43540"/>
                    <a:pt x="70883" y="44191"/>
                    <a:pt x="69867" y="44762"/>
                  </a:cubicBezTo>
                  <a:cubicBezTo>
                    <a:pt x="68851" y="45334"/>
                    <a:pt x="67914" y="45794"/>
                    <a:pt x="66914" y="46191"/>
                  </a:cubicBezTo>
                  <a:cubicBezTo>
                    <a:pt x="65914" y="46588"/>
                    <a:pt x="64961" y="46905"/>
                    <a:pt x="63866" y="47143"/>
                  </a:cubicBezTo>
                  <a:cubicBezTo>
                    <a:pt x="62771" y="47381"/>
                    <a:pt x="61755" y="47714"/>
                    <a:pt x="60342" y="47619"/>
                  </a:cubicBezTo>
                  <a:cubicBezTo>
                    <a:pt x="58929" y="47524"/>
                    <a:pt x="56881" y="47064"/>
                    <a:pt x="55389" y="46572"/>
                  </a:cubicBezTo>
                  <a:cubicBezTo>
                    <a:pt x="53897" y="46080"/>
                    <a:pt x="52849" y="45540"/>
                    <a:pt x="51388" y="44667"/>
                  </a:cubicBezTo>
                  <a:cubicBezTo>
                    <a:pt x="49928" y="43794"/>
                    <a:pt x="48658" y="43159"/>
                    <a:pt x="46626" y="41333"/>
                  </a:cubicBezTo>
                  <a:cubicBezTo>
                    <a:pt x="44594" y="39507"/>
                    <a:pt x="41863" y="36856"/>
                    <a:pt x="39196" y="33713"/>
                  </a:cubicBezTo>
                  <a:cubicBezTo>
                    <a:pt x="36529" y="30570"/>
                    <a:pt x="33116" y="25823"/>
                    <a:pt x="30624" y="22473"/>
                  </a:cubicBezTo>
                  <a:cubicBezTo>
                    <a:pt x="28132" y="19123"/>
                    <a:pt x="26084" y="15980"/>
                    <a:pt x="24242" y="13615"/>
                  </a:cubicBezTo>
                  <a:cubicBezTo>
                    <a:pt x="22401" y="11250"/>
                    <a:pt x="20861" y="9646"/>
                    <a:pt x="19575" y="8281"/>
                  </a:cubicBezTo>
                  <a:cubicBezTo>
                    <a:pt x="18289" y="6916"/>
                    <a:pt x="17686" y="6377"/>
                    <a:pt x="16527" y="5424"/>
                  </a:cubicBezTo>
                  <a:cubicBezTo>
                    <a:pt x="15368" y="4472"/>
                    <a:pt x="13844" y="3169"/>
                    <a:pt x="12621" y="2566"/>
                  </a:cubicBezTo>
                  <a:cubicBezTo>
                    <a:pt x="11399" y="1963"/>
                    <a:pt x="11288" y="1979"/>
                    <a:pt x="9192" y="1804"/>
                  </a:cubicBezTo>
                  <a:cubicBezTo>
                    <a:pt x="7097" y="1629"/>
                    <a:pt x="239" y="1772"/>
                    <a:pt x="48" y="1518"/>
                  </a:cubicBezTo>
                  <a:close/>
                </a:path>
              </a:pathLst>
            </a:custGeom>
            <a:solidFill>
              <a:srgbClr val="2E2D2D">
                <a:alpha val="30360"/>
              </a:srgbClr>
            </a:solidFill>
            <a:ln>
              <a:noFill/>
            </a:ln>
          </p:spPr>
        </p:sp>
        <p:sp>
          <p:nvSpPr>
            <p:cNvPr id="1115" name="Google Shape;1115;p22"/>
            <p:cNvSpPr/>
            <p:nvPr/>
          </p:nvSpPr>
          <p:spPr>
            <a:xfrm>
              <a:off x="6964691" y="451516"/>
              <a:ext cx="770800" cy="291825"/>
            </a:xfrm>
            <a:custGeom>
              <a:avLst/>
              <a:gdLst/>
              <a:ahLst/>
              <a:cxnLst/>
              <a:rect l="l" t="t" r="r" b="b"/>
              <a:pathLst>
                <a:path w="30832" h="11673" extrusionOk="0">
                  <a:moveTo>
                    <a:pt x="399" y="5085"/>
                  </a:moveTo>
                  <a:cubicBezTo>
                    <a:pt x="1209" y="5022"/>
                    <a:pt x="3463" y="3196"/>
                    <a:pt x="6400" y="2704"/>
                  </a:cubicBezTo>
                  <a:cubicBezTo>
                    <a:pt x="9337" y="2212"/>
                    <a:pt x="14656" y="1624"/>
                    <a:pt x="18021" y="2132"/>
                  </a:cubicBezTo>
                  <a:cubicBezTo>
                    <a:pt x="21387" y="2640"/>
                    <a:pt x="24466" y="4165"/>
                    <a:pt x="26593" y="5752"/>
                  </a:cubicBezTo>
                  <a:cubicBezTo>
                    <a:pt x="28720" y="7340"/>
                    <a:pt x="30594" y="11689"/>
                    <a:pt x="30784" y="11657"/>
                  </a:cubicBezTo>
                  <a:cubicBezTo>
                    <a:pt x="30975" y="11625"/>
                    <a:pt x="29800" y="7450"/>
                    <a:pt x="27736" y="5561"/>
                  </a:cubicBezTo>
                  <a:cubicBezTo>
                    <a:pt x="25672" y="3672"/>
                    <a:pt x="21561" y="1100"/>
                    <a:pt x="18402" y="322"/>
                  </a:cubicBezTo>
                  <a:cubicBezTo>
                    <a:pt x="15243" y="-456"/>
                    <a:pt x="11591" y="434"/>
                    <a:pt x="8781" y="894"/>
                  </a:cubicBezTo>
                  <a:cubicBezTo>
                    <a:pt x="5971" y="1355"/>
                    <a:pt x="2939" y="2387"/>
                    <a:pt x="1542" y="3085"/>
                  </a:cubicBezTo>
                  <a:cubicBezTo>
                    <a:pt x="145" y="3784"/>
                    <a:pt x="-411" y="5149"/>
                    <a:pt x="399" y="5085"/>
                  </a:cubicBezTo>
                  <a:close/>
                </a:path>
              </a:pathLst>
            </a:custGeom>
            <a:solidFill>
              <a:srgbClr val="FFFFFF">
                <a:alpha val="83930"/>
              </a:srgbClr>
            </a:solidFill>
            <a:ln>
              <a:noFill/>
            </a:ln>
          </p:spPr>
        </p:sp>
        <p:sp>
          <p:nvSpPr>
            <p:cNvPr id="1116" name="Google Shape;1116;p22"/>
            <p:cNvSpPr/>
            <p:nvPr/>
          </p:nvSpPr>
          <p:spPr>
            <a:xfrm>
              <a:off x="7748402" y="787439"/>
              <a:ext cx="362050" cy="1527675"/>
            </a:xfrm>
            <a:custGeom>
              <a:avLst/>
              <a:gdLst/>
              <a:ahLst/>
              <a:cxnLst/>
              <a:rect l="l" t="t" r="r" b="b"/>
              <a:pathLst>
                <a:path w="14482" h="61107" extrusionOk="0">
                  <a:moveTo>
                    <a:pt x="8" y="125"/>
                  </a:moveTo>
                  <a:cubicBezTo>
                    <a:pt x="135" y="1554"/>
                    <a:pt x="4406" y="19001"/>
                    <a:pt x="6104" y="26224"/>
                  </a:cubicBezTo>
                  <a:cubicBezTo>
                    <a:pt x="7803" y="33447"/>
                    <a:pt x="8834" y="37749"/>
                    <a:pt x="10199" y="43464"/>
                  </a:cubicBezTo>
                  <a:cubicBezTo>
                    <a:pt x="11564" y="49179"/>
                    <a:pt x="13755" y="58577"/>
                    <a:pt x="14295" y="60514"/>
                  </a:cubicBezTo>
                  <a:cubicBezTo>
                    <a:pt x="14835" y="62451"/>
                    <a:pt x="14041" y="58370"/>
                    <a:pt x="13438" y="55084"/>
                  </a:cubicBezTo>
                  <a:cubicBezTo>
                    <a:pt x="12835" y="51798"/>
                    <a:pt x="12025" y="47036"/>
                    <a:pt x="10676" y="40797"/>
                  </a:cubicBezTo>
                  <a:cubicBezTo>
                    <a:pt x="9327" y="34558"/>
                    <a:pt x="7120" y="24430"/>
                    <a:pt x="5342" y="17651"/>
                  </a:cubicBezTo>
                  <a:cubicBezTo>
                    <a:pt x="3564" y="10872"/>
                    <a:pt x="-119" y="-1304"/>
                    <a:pt x="8" y="125"/>
                  </a:cubicBezTo>
                  <a:close/>
                </a:path>
              </a:pathLst>
            </a:custGeom>
            <a:solidFill>
              <a:srgbClr val="FFFFFF">
                <a:alpha val="83930"/>
              </a:srgbClr>
            </a:solidFill>
            <a:ln>
              <a:noFill/>
            </a:ln>
          </p:spPr>
        </p:sp>
        <p:sp>
          <p:nvSpPr>
            <p:cNvPr id="1117" name="Google Shape;1117;p22"/>
            <p:cNvSpPr/>
            <p:nvPr/>
          </p:nvSpPr>
          <p:spPr>
            <a:xfrm>
              <a:off x="8119877" y="2356074"/>
              <a:ext cx="102975" cy="157250"/>
            </a:xfrm>
            <a:custGeom>
              <a:avLst/>
              <a:gdLst/>
              <a:ahLst/>
              <a:cxnLst/>
              <a:rect l="l" t="t" r="r" b="b"/>
              <a:pathLst>
                <a:path w="4119" h="6290" extrusionOk="0">
                  <a:moveTo>
                    <a:pt x="8" y="245"/>
                  </a:moveTo>
                  <a:cubicBezTo>
                    <a:pt x="40" y="753"/>
                    <a:pt x="801" y="2960"/>
                    <a:pt x="1341" y="3960"/>
                  </a:cubicBezTo>
                  <a:cubicBezTo>
                    <a:pt x="1881" y="4960"/>
                    <a:pt x="2802" y="6071"/>
                    <a:pt x="3246" y="6246"/>
                  </a:cubicBezTo>
                  <a:cubicBezTo>
                    <a:pt x="3691" y="6421"/>
                    <a:pt x="4357" y="5897"/>
                    <a:pt x="4008" y="5008"/>
                  </a:cubicBezTo>
                  <a:cubicBezTo>
                    <a:pt x="3659" y="4119"/>
                    <a:pt x="1818" y="1706"/>
                    <a:pt x="1151" y="912"/>
                  </a:cubicBezTo>
                  <a:cubicBezTo>
                    <a:pt x="484" y="118"/>
                    <a:pt x="-24" y="-263"/>
                    <a:pt x="8" y="245"/>
                  </a:cubicBezTo>
                  <a:close/>
                </a:path>
              </a:pathLst>
            </a:custGeom>
            <a:solidFill>
              <a:srgbClr val="FFFFFF">
                <a:alpha val="83930"/>
              </a:srgbClr>
            </a:solidFill>
            <a:ln>
              <a:noFill/>
            </a:ln>
          </p:spPr>
        </p:sp>
        <p:sp>
          <p:nvSpPr>
            <p:cNvPr id="1118" name="Google Shape;1118;p22"/>
            <p:cNvSpPr/>
            <p:nvPr/>
          </p:nvSpPr>
          <p:spPr>
            <a:xfrm>
              <a:off x="8353425" y="1353535"/>
              <a:ext cx="339750" cy="1117525"/>
            </a:xfrm>
            <a:custGeom>
              <a:avLst/>
              <a:gdLst/>
              <a:ahLst/>
              <a:cxnLst/>
              <a:rect l="l" t="t" r="r" b="b"/>
              <a:pathLst>
                <a:path w="13590" h="44701" extrusionOk="0">
                  <a:moveTo>
                    <a:pt x="0" y="44538"/>
                  </a:moveTo>
                  <a:cubicBezTo>
                    <a:pt x="0" y="45014"/>
                    <a:pt x="1127" y="44491"/>
                    <a:pt x="2381" y="41776"/>
                  </a:cubicBezTo>
                  <a:cubicBezTo>
                    <a:pt x="3635" y="39061"/>
                    <a:pt x="5874" y="33981"/>
                    <a:pt x="7525" y="28250"/>
                  </a:cubicBezTo>
                  <a:cubicBezTo>
                    <a:pt x="9176" y="22519"/>
                    <a:pt x="11287" y="12090"/>
                    <a:pt x="12287" y="7391"/>
                  </a:cubicBezTo>
                  <a:cubicBezTo>
                    <a:pt x="13287" y="2692"/>
                    <a:pt x="13653" y="167"/>
                    <a:pt x="13526" y="56"/>
                  </a:cubicBezTo>
                  <a:cubicBezTo>
                    <a:pt x="13399" y="-55"/>
                    <a:pt x="12557" y="2755"/>
                    <a:pt x="11525" y="6724"/>
                  </a:cubicBezTo>
                  <a:cubicBezTo>
                    <a:pt x="10493" y="10693"/>
                    <a:pt x="8858" y="18503"/>
                    <a:pt x="7334" y="23869"/>
                  </a:cubicBezTo>
                  <a:cubicBezTo>
                    <a:pt x="5810" y="29235"/>
                    <a:pt x="3603" y="35473"/>
                    <a:pt x="2381" y="38918"/>
                  </a:cubicBezTo>
                  <a:cubicBezTo>
                    <a:pt x="1159" y="42363"/>
                    <a:pt x="0" y="44062"/>
                    <a:pt x="0" y="44538"/>
                  </a:cubicBezTo>
                  <a:close/>
                </a:path>
              </a:pathLst>
            </a:custGeom>
            <a:solidFill>
              <a:srgbClr val="FFFFFF">
                <a:alpha val="83930"/>
              </a:srgbClr>
            </a:solidFill>
            <a:ln>
              <a:noFill/>
            </a:ln>
          </p:spPr>
        </p:sp>
        <p:sp>
          <p:nvSpPr>
            <p:cNvPr id="1119" name="Google Shape;1119;p22"/>
            <p:cNvSpPr/>
            <p:nvPr/>
          </p:nvSpPr>
          <p:spPr>
            <a:xfrm>
              <a:off x="8720389" y="592230"/>
              <a:ext cx="405075" cy="633750"/>
            </a:xfrm>
            <a:custGeom>
              <a:avLst/>
              <a:gdLst/>
              <a:ahLst/>
              <a:cxnLst/>
              <a:rect l="l" t="t" r="r" b="b"/>
              <a:pathLst>
                <a:path w="16203" h="25350" extrusionOk="0">
                  <a:moveTo>
                    <a:pt x="16087" y="28"/>
                  </a:moveTo>
                  <a:cubicBezTo>
                    <a:pt x="16548" y="-83"/>
                    <a:pt x="10912" y="838"/>
                    <a:pt x="8753" y="3457"/>
                  </a:cubicBezTo>
                  <a:cubicBezTo>
                    <a:pt x="6594" y="6077"/>
                    <a:pt x="4483" y="12157"/>
                    <a:pt x="3133" y="15745"/>
                  </a:cubicBezTo>
                  <a:cubicBezTo>
                    <a:pt x="1784" y="19333"/>
                    <a:pt x="1101" y="24016"/>
                    <a:pt x="656" y="24984"/>
                  </a:cubicBezTo>
                  <a:cubicBezTo>
                    <a:pt x="212" y="25952"/>
                    <a:pt x="-423" y="25032"/>
                    <a:pt x="466" y="21555"/>
                  </a:cubicBezTo>
                  <a:cubicBezTo>
                    <a:pt x="1355" y="18078"/>
                    <a:pt x="3387" y="7712"/>
                    <a:pt x="5990" y="4124"/>
                  </a:cubicBezTo>
                  <a:cubicBezTo>
                    <a:pt x="8594" y="536"/>
                    <a:pt x="15627" y="139"/>
                    <a:pt x="16087" y="28"/>
                  </a:cubicBezTo>
                  <a:close/>
                </a:path>
              </a:pathLst>
            </a:custGeom>
            <a:solidFill>
              <a:srgbClr val="FFFFFF">
                <a:alpha val="83930"/>
              </a:srgbClr>
            </a:solidFill>
            <a:ln>
              <a:noFill/>
            </a:ln>
          </p:spPr>
        </p:sp>
        <p:sp>
          <p:nvSpPr>
            <p:cNvPr id="1120" name="Google Shape;1120;p22"/>
            <p:cNvSpPr/>
            <p:nvPr/>
          </p:nvSpPr>
          <p:spPr>
            <a:xfrm>
              <a:off x="6293034" y="619516"/>
              <a:ext cx="648325" cy="410575"/>
            </a:xfrm>
            <a:custGeom>
              <a:avLst/>
              <a:gdLst/>
              <a:ahLst/>
              <a:cxnLst/>
              <a:rect l="l" t="t" r="r" b="b"/>
              <a:pathLst>
                <a:path w="25933" h="16423" extrusionOk="0">
                  <a:moveTo>
                    <a:pt x="25933" y="79"/>
                  </a:moveTo>
                  <a:cubicBezTo>
                    <a:pt x="25933" y="397"/>
                    <a:pt x="18821" y="6271"/>
                    <a:pt x="15932" y="8557"/>
                  </a:cubicBezTo>
                  <a:cubicBezTo>
                    <a:pt x="13043" y="10843"/>
                    <a:pt x="11169" y="12493"/>
                    <a:pt x="8597" y="13795"/>
                  </a:cubicBezTo>
                  <a:cubicBezTo>
                    <a:pt x="6025" y="15097"/>
                    <a:pt x="1644" y="16145"/>
                    <a:pt x="501" y="16367"/>
                  </a:cubicBezTo>
                  <a:cubicBezTo>
                    <a:pt x="-642" y="16589"/>
                    <a:pt x="485" y="15764"/>
                    <a:pt x="1739" y="15129"/>
                  </a:cubicBezTo>
                  <a:cubicBezTo>
                    <a:pt x="2993" y="14494"/>
                    <a:pt x="5661" y="13970"/>
                    <a:pt x="8026" y="12557"/>
                  </a:cubicBezTo>
                  <a:cubicBezTo>
                    <a:pt x="10392" y="11144"/>
                    <a:pt x="12948" y="8732"/>
                    <a:pt x="15932" y="6652"/>
                  </a:cubicBezTo>
                  <a:cubicBezTo>
                    <a:pt x="18917" y="4572"/>
                    <a:pt x="25933" y="-238"/>
                    <a:pt x="25933" y="79"/>
                  </a:cubicBezTo>
                  <a:close/>
                </a:path>
              </a:pathLst>
            </a:custGeom>
            <a:solidFill>
              <a:srgbClr val="FFFFFF">
                <a:alpha val="83930"/>
              </a:srgbClr>
            </a:solidFill>
            <a:ln>
              <a:noFill/>
            </a:ln>
          </p:spPr>
        </p:sp>
        <p:sp>
          <p:nvSpPr>
            <p:cNvPr id="1121" name="Google Shape;1121;p22"/>
            <p:cNvSpPr/>
            <p:nvPr/>
          </p:nvSpPr>
          <p:spPr>
            <a:xfrm>
              <a:off x="6017425" y="999428"/>
              <a:ext cx="180975" cy="44625"/>
            </a:xfrm>
            <a:custGeom>
              <a:avLst/>
              <a:gdLst/>
              <a:ahLst/>
              <a:cxnLst/>
              <a:rect l="l" t="t" r="r" b="b"/>
              <a:pathLst>
                <a:path w="7239" h="1785" extrusionOk="0">
                  <a:moveTo>
                    <a:pt x="7239" y="1647"/>
                  </a:moveTo>
                  <a:cubicBezTo>
                    <a:pt x="7239" y="1885"/>
                    <a:pt x="3969" y="1774"/>
                    <a:pt x="2762" y="1552"/>
                  </a:cubicBezTo>
                  <a:cubicBezTo>
                    <a:pt x="1556" y="1330"/>
                    <a:pt x="0" y="552"/>
                    <a:pt x="0" y="314"/>
                  </a:cubicBezTo>
                  <a:cubicBezTo>
                    <a:pt x="0" y="76"/>
                    <a:pt x="1556" y="-99"/>
                    <a:pt x="2762" y="123"/>
                  </a:cubicBezTo>
                  <a:cubicBezTo>
                    <a:pt x="3969" y="345"/>
                    <a:pt x="7239" y="1409"/>
                    <a:pt x="7239" y="1647"/>
                  </a:cubicBezTo>
                  <a:close/>
                </a:path>
              </a:pathLst>
            </a:custGeom>
            <a:solidFill>
              <a:srgbClr val="FFFFFF">
                <a:alpha val="83930"/>
              </a:srgbClr>
            </a:solidFill>
            <a:ln>
              <a:noFill/>
            </a:ln>
          </p:spPr>
        </p:sp>
        <p:sp>
          <p:nvSpPr>
            <p:cNvPr id="1122" name="Google Shape;1122;p22"/>
            <p:cNvSpPr/>
            <p:nvPr/>
          </p:nvSpPr>
          <p:spPr>
            <a:xfrm>
              <a:off x="5021297" y="311851"/>
              <a:ext cx="921600" cy="667200"/>
            </a:xfrm>
            <a:custGeom>
              <a:avLst/>
              <a:gdLst/>
              <a:ahLst/>
              <a:cxnLst/>
              <a:rect l="l" t="t" r="r" b="b"/>
              <a:pathLst>
                <a:path w="36864" h="26688" extrusionOk="0">
                  <a:moveTo>
                    <a:pt x="221" y="1528"/>
                  </a:moveTo>
                  <a:cubicBezTo>
                    <a:pt x="920" y="1782"/>
                    <a:pt x="4603" y="1147"/>
                    <a:pt x="6984" y="1528"/>
                  </a:cubicBezTo>
                  <a:cubicBezTo>
                    <a:pt x="9365" y="1909"/>
                    <a:pt x="11968" y="2115"/>
                    <a:pt x="14508" y="3814"/>
                  </a:cubicBezTo>
                  <a:cubicBezTo>
                    <a:pt x="17048" y="5513"/>
                    <a:pt x="19160" y="8434"/>
                    <a:pt x="22224" y="11720"/>
                  </a:cubicBezTo>
                  <a:cubicBezTo>
                    <a:pt x="25288" y="15006"/>
                    <a:pt x="30463" y="21071"/>
                    <a:pt x="32892" y="23531"/>
                  </a:cubicBezTo>
                  <a:cubicBezTo>
                    <a:pt x="35321" y="25992"/>
                    <a:pt x="37210" y="27182"/>
                    <a:pt x="36797" y="26483"/>
                  </a:cubicBezTo>
                  <a:cubicBezTo>
                    <a:pt x="36384" y="25785"/>
                    <a:pt x="33336" y="22642"/>
                    <a:pt x="30415" y="19340"/>
                  </a:cubicBezTo>
                  <a:cubicBezTo>
                    <a:pt x="27494" y="16038"/>
                    <a:pt x="22097" y="9656"/>
                    <a:pt x="19271" y="6671"/>
                  </a:cubicBezTo>
                  <a:cubicBezTo>
                    <a:pt x="16445" y="3687"/>
                    <a:pt x="16207" y="2544"/>
                    <a:pt x="13461" y="1433"/>
                  </a:cubicBezTo>
                  <a:cubicBezTo>
                    <a:pt x="10715" y="322"/>
                    <a:pt x="5000" y="-12"/>
                    <a:pt x="2793" y="4"/>
                  </a:cubicBezTo>
                  <a:cubicBezTo>
                    <a:pt x="586" y="20"/>
                    <a:pt x="-477" y="1274"/>
                    <a:pt x="221" y="1528"/>
                  </a:cubicBezTo>
                  <a:close/>
                </a:path>
              </a:pathLst>
            </a:custGeom>
            <a:solidFill>
              <a:srgbClr val="FFFFFF">
                <a:alpha val="83930"/>
              </a:srgbClr>
            </a:solidFill>
            <a:ln>
              <a:noFill/>
            </a:ln>
          </p:spPr>
        </p:sp>
        <p:sp>
          <p:nvSpPr>
            <p:cNvPr id="1123" name="Google Shape;1123;p22"/>
            <p:cNvSpPr/>
            <p:nvPr/>
          </p:nvSpPr>
          <p:spPr>
            <a:xfrm>
              <a:off x="4182164" y="369896"/>
              <a:ext cx="758675" cy="425850"/>
            </a:xfrm>
            <a:custGeom>
              <a:avLst/>
              <a:gdLst/>
              <a:ahLst/>
              <a:cxnLst/>
              <a:rect l="l" t="t" r="r" b="b"/>
              <a:pathLst>
                <a:path w="30347" h="17034" extrusionOk="0">
                  <a:moveTo>
                    <a:pt x="29976" y="444"/>
                  </a:moveTo>
                  <a:cubicBezTo>
                    <a:pt x="28881" y="952"/>
                    <a:pt x="24071" y="1953"/>
                    <a:pt x="21118" y="3302"/>
                  </a:cubicBezTo>
                  <a:cubicBezTo>
                    <a:pt x="18165" y="4651"/>
                    <a:pt x="14974" y="6651"/>
                    <a:pt x="12259" y="8540"/>
                  </a:cubicBezTo>
                  <a:cubicBezTo>
                    <a:pt x="9544" y="10429"/>
                    <a:pt x="6862" y="13223"/>
                    <a:pt x="4830" y="14636"/>
                  </a:cubicBezTo>
                  <a:cubicBezTo>
                    <a:pt x="2798" y="16049"/>
                    <a:pt x="337" y="17050"/>
                    <a:pt x="67" y="17018"/>
                  </a:cubicBezTo>
                  <a:cubicBezTo>
                    <a:pt x="-203" y="16986"/>
                    <a:pt x="1354" y="15986"/>
                    <a:pt x="3211" y="14446"/>
                  </a:cubicBezTo>
                  <a:cubicBezTo>
                    <a:pt x="5069" y="12906"/>
                    <a:pt x="8386" y="9762"/>
                    <a:pt x="11212" y="7778"/>
                  </a:cubicBezTo>
                  <a:cubicBezTo>
                    <a:pt x="14038" y="5794"/>
                    <a:pt x="17419" y="3794"/>
                    <a:pt x="20165" y="2540"/>
                  </a:cubicBezTo>
                  <a:cubicBezTo>
                    <a:pt x="22911" y="1286"/>
                    <a:pt x="26055" y="603"/>
                    <a:pt x="27690" y="254"/>
                  </a:cubicBezTo>
                  <a:cubicBezTo>
                    <a:pt x="29325" y="-95"/>
                    <a:pt x="31071" y="-64"/>
                    <a:pt x="29976" y="444"/>
                  </a:cubicBezTo>
                  <a:close/>
                </a:path>
              </a:pathLst>
            </a:custGeom>
            <a:solidFill>
              <a:srgbClr val="FFFFFF">
                <a:alpha val="83930"/>
              </a:srgbClr>
            </a:solidFill>
            <a:ln>
              <a:noFill/>
            </a:ln>
          </p:spPr>
        </p:sp>
        <p:sp>
          <p:nvSpPr>
            <p:cNvPr id="1124" name="Google Shape;1124;p22"/>
            <p:cNvSpPr/>
            <p:nvPr/>
          </p:nvSpPr>
          <p:spPr>
            <a:xfrm>
              <a:off x="2711406" y="698114"/>
              <a:ext cx="1325125" cy="753800"/>
            </a:xfrm>
            <a:custGeom>
              <a:avLst/>
              <a:gdLst/>
              <a:ahLst/>
              <a:cxnLst/>
              <a:rect l="l" t="t" r="r" b="b"/>
              <a:pathLst>
                <a:path w="53005" h="30152" extrusionOk="0">
                  <a:moveTo>
                    <a:pt x="52993" y="5413"/>
                  </a:moveTo>
                  <a:cubicBezTo>
                    <a:pt x="53041" y="5651"/>
                    <a:pt x="47246" y="3143"/>
                    <a:pt x="44706" y="2460"/>
                  </a:cubicBezTo>
                  <a:cubicBezTo>
                    <a:pt x="42166" y="1777"/>
                    <a:pt x="40722" y="1142"/>
                    <a:pt x="37753" y="1317"/>
                  </a:cubicBezTo>
                  <a:cubicBezTo>
                    <a:pt x="34784" y="1492"/>
                    <a:pt x="29942" y="2333"/>
                    <a:pt x="26894" y="3508"/>
                  </a:cubicBezTo>
                  <a:cubicBezTo>
                    <a:pt x="23846" y="4683"/>
                    <a:pt x="21862" y="6460"/>
                    <a:pt x="19465" y="8365"/>
                  </a:cubicBezTo>
                  <a:cubicBezTo>
                    <a:pt x="17068" y="10270"/>
                    <a:pt x="15719" y="11334"/>
                    <a:pt x="12512" y="14938"/>
                  </a:cubicBezTo>
                  <a:cubicBezTo>
                    <a:pt x="9305" y="18542"/>
                    <a:pt x="1367" y="28892"/>
                    <a:pt x="224" y="29987"/>
                  </a:cubicBezTo>
                  <a:cubicBezTo>
                    <a:pt x="-919" y="31082"/>
                    <a:pt x="2654" y="25209"/>
                    <a:pt x="5654" y="21510"/>
                  </a:cubicBezTo>
                  <a:cubicBezTo>
                    <a:pt x="8655" y="17811"/>
                    <a:pt x="14782" y="10985"/>
                    <a:pt x="18227" y="7794"/>
                  </a:cubicBezTo>
                  <a:cubicBezTo>
                    <a:pt x="21672" y="4603"/>
                    <a:pt x="23243" y="3651"/>
                    <a:pt x="26323" y="2365"/>
                  </a:cubicBezTo>
                  <a:cubicBezTo>
                    <a:pt x="29403" y="1079"/>
                    <a:pt x="33689" y="301"/>
                    <a:pt x="36705" y="79"/>
                  </a:cubicBezTo>
                  <a:cubicBezTo>
                    <a:pt x="39721" y="-143"/>
                    <a:pt x="41705" y="142"/>
                    <a:pt x="44420" y="1031"/>
                  </a:cubicBezTo>
                  <a:cubicBezTo>
                    <a:pt x="47135" y="1920"/>
                    <a:pt x="52945" y="5175"/>
                    <a:pt x="52993" y="5413"/>
                  </a:cubicBezTo>
                  <a:close/>
                </a:path>
              </a:pathLst>
            </a:custGeom>
            <a:solidFill>
              <a:srgbClr val="FFFFFF">
                <a:alpha val="83930"/>
              </a:srgbClr>
            </a:solidFill>
            <a:ln>
              <a:noFill/>
            </a:ln>
          </p:spPr>
        </p:sp>
        <p:sp>
          <p:nvSpPr>
            <p:cNvPr id="1125" name="Google Shape;1125;p22"/>
            <p:cNvSpPr/>
            <p:nvPr/>
          </p:nvSpPr>
          <p:spPr>
            <a:xfrm>
              <a:off x="2331870" y="1505639"/>
              <a:ext cx="337450" cy="202925"/>
            </a:xfrm>
            <a:custGeom>
              <a:avLst/>
              <a:gdLst/>
              <a:ahLst/>
              <a:cxnLst/>
              <a:rect l="l" t="t" r="r" b="b"/>
              <a:pathLst>
                <a:path w="13498" h="8117" extrusionOk="0">
                  <a:moveTo>
                    <a:pt x="13405" y="67"/>
                  </a:moveTo>
                  <a:cubicBezTo>
                    <a:pt x="13929" y="337"/>
                    <a:pt x="11993" y="2607"/>
                    <a:pt x="10548" y="3877"/>
                  </a:cubicBezTo>
                  <a:cubicBezTo>
                    <a:pt x="9103" y="5147"/>
                    <a:pt x="6483" y="7036"/>
                    <a:pt x="4737" y="7687"/>
                  </a:cubicBezTo>
                  <a:cubicBezTo>
                    <a:pt x="2991" y="8338"/>
                    <a:pt x="467" y="8132"/>
                    <a:pt x="70" y="7783"/>
                  </a:cubicBezTo>
                  <a:cubicBezTo>
                    <a:pt x="-327" y="7434"/>
                    <a:pt x="1134" y="6513"/>
                    <a:pt x="2356" y="5592"/>
                  </a:cubicBezTo>
                  <a:cubicBezTo>
                    <a:pt x="3578" y="4671"/>
                    <a:pt x="5563" y="3179"/>
                    <a:pt x="7404" y="2258"/>
                  </a:cubicBezTo>
                  <a:cubicBezTo>
                    <a:pt x="9246" y="1337"/>
                    <a:pt x="12881" y="-203"/>
                    <a:pt x="13405" y="67"/>
                  </a:cubicBezTo>
                  <a:close/>
                </a:path>
              </a:pathLst>
            </a:custGeom>
            <a:solidFill>
              <a:srgbClr val="FFFFFF">
                <a:alpha val="83930"/>
              </a:srgbClr>
            </a:solidFill>
            <a:ln>
              <a:noFill/>
            </a:ln>
          </p:spPr>
        </p:sp>
        <p:sp>
          <p:nvSpPr>
            <p:cNvPr id="1126" name="Google Shape;1126;p22"/>
            <p:cNvSpPr/>
            <p:nvPr/>
          </p:nvSpPr>
          <p:spPr>
            <a:xfrm>
              <a:off x="1784532" y="1434813"/>
              <a:ext cx="402450" cy="295050"/>
            </a:xfrm>
            <a:custGeom>
              <a:avLst/>
              <a:gdLst/>
              <a:ahLst/>
              <a:cxnLst/>
              <a:rect l="l" t="t" r="r" b="b"/>
              <a:pathLst>
                <a:path w="16098" h="11802" extrusionOk="0">
                  <a:moveTo>
                    <a:pt x="16059" y="11187"/>
                  </a:moveTo>
                  <a:cubicBezTo>
                    <a:pt x="16138" y="10997"/>
                    <a:pt x="13614" y="11870"/>
                    <a:pt x="11010" y="10044"/>
                  </a:cubicBezTo>
                  <a:cubicBezTo>
                    <a:pt x="8407" y="8218"/>
                    <a:pt x="1787" y="1265"/>
                    <a:pt x="438" y="233"/>
                  </a:cubicBezTo>
                  <a:cubicBezTo>
                    <a:pt x="-911" y="-799"/>
                    <a:pt x="1231" y="2027"/>
                    <a:pt x="2914" y="3853"/>
                  </a:cubicBezTo>
                  <a:cubicBezTo>
                    <a:pt x="4597" y="5679"/>
                    <a:pt x="8343" y="9965"/>
                    <a:pt x="10534" y="11187"/>
                  </a:cubicBezTo>
                  <a:cubicBezTo>
                    <a:pt x="12725" y="12409"/>
                    <a:pt x="15980" y="11378"/>
                    <a:pt x="16059" y="11187"/>
                  </a:cubicBezTo>
                  <a:close/>
                </a:path>
              </a:pathLst>
            </a:custGeom>
            <a:solidFill>
              <a:srgbClr val="FFFFFF">
                <a:alpha val="83930"/>
              </a:srgbClr>
            </a:solidFill>
            <a:ln>
              <a:noFill/>
            </a:ln>
          </p:spPr>
        </p:sp>
        <p:sp>
          <p:nvSpPr>
            <p:cNvPr id="1127" name="Google Shape;1127;p22"/>
            <p:cNvSpPr/>
            <p:nvPr/>
          </p:nvSpPr>
          <p:spPr>
            <a:xfrm>
              <a:off x="496088" y="612106"/>
              <a:ext cx="1164050" cy="688650"/>
            </a:xfrm>
            <a:custGeom>
              <a:avLst/>
              <a:gdLst/>
              <a:ahLst/>
              <a:cxnLst/>
              <a:rect l="l" t="t" r="r" b="b"/>
              <a:pathLst>
                <a:path w="46562" h="27546" extrusionOk="0">
                  <a:moveTo>
                    <a:pt x="45880" y="27046"/>
                  </a:moveTo>
                  <a:cubicBezTo>
                    <a:pt x="43943" y="24887"/>
                    <a:pt x="35784" y="12425"/>
                    <a:pt x="32164" y="8282"/>
                  </a:cubicBezTo>
                  <a:cubicBezTo>
                    <a:pt x="28545" y="4139"/>
                    <a:pt x="27354" y="3345"/>
                    <a:pt x="24163" y="2186"/>
                  </a:cubicBezTo>
                  <a:cubicBezTo>
                    <a:pt x="20972" y="1027"/>
                    <a:pt x="16273" y="1281"/>
                    <a:pt x="13018" y="1329"/>
                  </a:cubicBezTo>
                  <a:cubicBezTo>
                    <a:pt x="9764" y="1377"/>
                    <a:pt x="6795" y="2123"/>
                    <a:pt x="4636" y="2472"/>
                  </a:cubicBezTo>
                  <a:cubicBezTo>
                    <a:pt x="2477" y="2821"/>
                    <a:pt x="318" y="3535"/>
                    <a:pt x="64" y="3424"/>
                  </a:cubicBezTo>
                  <a:cubicBezTo>
                    <a:pt x="-190" y="3313"/>
                    <a:pt x="953" y="2329"/>
                    <a:pt x="3112" y="1805"/>
                  </a:cubicBezTo>
                  <a:cubicBezTo>
                    <a:pt x="5271" y="1281"/>
                    <a:pt x="9907" y="535"/>
                    <a:pt x="13018" y="281"/>
                  </a:cubicBezTo>
                  <a:cubicBezTo>
                    <a:pt x="16130" y="27"/>
                    <a:pt x="19051" y="-179"/>
                    <a:pt x="21781" y="281"/>
                  </a:cubicBezTo>
                  <a:cubicBezTo>
                    <a:pt x="24512" y="741"/>
                    <a:pt x="26750" y="1075"/>
                    <a:pt x="29401" y="3043"/>
                  </a:cubicBezTo>
                  <a:cubicBezTo>
                    <a:pt x="32052" y="5012"/>
                    <a:pt x="35291" y="9060"/>
                    <a:pt x="37688" y="12092"/>
                  </a:cubicBezTo>
                  <a:cubicBezTo>
                    <a:pt x="40085" y="15124"/>
                    <a:pt x="42419" y="18744"/>
                    <a:pt x="43784" y="21236"/>
                  </a:cubicBezTo>
                  <a:cubicBezTo>
                    <a:pt x="45149" y="23728"/>
                    <a:pt x="47817" y="29205"/>
                    <a:pt x="45880" y="27046"/>
                  </a:cubicBezTo>
                  <a:close/>
                </a:path>
              </a:pathLst>
            </a:custGeom>
            <a:solidFill>
              <a:srgbClr val="FFFFFF">
                <a:alpha val="83930"/>
              </a:srgbClr>
            </a:solidFill>
            <a:ln>
              <a:noFill/>
            </a:ln>
          </p:spPr>
        </p:sp>
      </p:grpSp>
      <p:grpSp>
        <p:nvGrpSpPr>
          <p:cNvPr id="1128" name="Google Shape;1128;p22"/>
          <p:cNvGrpSpPr/>
          <p:nvPr/>
        </p:nvGrpSpPr>
        <p:grpSpPr>
          <a:xfrm rot="-2173011">
            <a:off x="8378962" y="3432806"/>
            <a:ext cx="510172" cy="383288"/>
            <a:chOff x="55613" y="5243013"/>
            <a:chExt cx="300350" cy="201175"/>
          </a:xfrm>
        </p:grpSpPr>
        <p:sp>
          <p:nvSpPr>
            <p:cNvPr id="1129" name="Google Shape;1129;p22"/>
            <p:cNvSpPr/>
            <p:nvPr/>
          </p:nvSpPr>
          <p:spPr>
            <a:xfrm>
              <a:off x="55613" y="5243363"/>
              <a:ext cx="300350" cy="200475"/>
            </a:xfrm>
            <a:custGeom>
              <a:avLst/>
              <a:gdLst/>
              <a:ahLst/>
              <a:cxnLst/>
              <a:rect l="l" t="t" r="r" b="b"/>
              <a:pathLst>
                <a:path w="12014" h="8019" extrusionOk="0">
                  <a:moveTo>
                    <a:pt x="5993" y="0"/>
                  </a:moveTo>
                  <a:cubicBezTo>
                    <a:pt x="2701" y="0"/>
                    <a:pt x="57" y="1773"/>
                    <a:pt x="1" y="3967"/>
                  </a:cubicBezTo>
                  <a:cubicBezTo>
                    <a:pt x="1" y="3967"/>
                    <a:pt x="1" y="3995"/>
                    <a:pt x="1" y="4023"/>
                  </a:cubicBezTo>
                  <a:cubicBezTo>
                    <a:pt x="1" y="5458"/>
                    <a:pt x="1126" y="6696"/>
                    <a:pt x="2814" y="7427"/>
                  </a:cubicBezTo>
                  <a:lnTo>
                    <a:pt x="2898" y="7455"/>
                  </a:lnTo>
                  <a:cubicBezTo>
                    <a:pt x="3067" y="7512"/>
                    <a:pt x="3236" y="7568"/>
                    <a:pt x="3405" y="7624"/>
                  </a:cubicBezTo>
                  <a:lnTo>
                    <a:pt x="3574" y="7681"/>
                  </a:lnTo>
                  <a:lnTo>
                    <a:pt x="3827" y="7765"/>
                  </a:lnTo>
                  <a:lnTo>
                    <a:pt x="4080" y="7821"/>
                  </a:lnTo>
                  <a:lnTo>
                    <a:pt x="4305" y="7877"/>
                  </a:lnTo>
                  <a:cubicBezTo>
                    <a:pt x="4446" y="7906"/>
                    <a:pt x="4614" y="7934"/>
                    <a:pt x="4755" y="7934"/>
                  </a:cubicBezTo>
                  <a:lnTo>
                    <a:pt x="4924" y="7962"/>
                  </a:lnTo>
                  <a:lnTo>
                    <a:pt x="5318" y="8018"/>
                  </a:lnTo>
                  <a:lnTo>
                    <a:pt x="6021" y="8018"/>
                  </a:lnTo>
                  <a:cubicBezTo>
                    <a:pt x="9341" y="8018"/>
                    <a:pt x="12014" y="6218"/>
                    <a:pt x="12014" y="3995"/>
                  </a:cubicBezTo>
                  <a:cubicBezTo>
                    <a:pt x="12014" y="3883"/>
                    <a:pt x="11985" y="3798"/>
                    <a:pt x="11957" y="3686"/>
                  </a:cubicBezTo>
                  <a:cubicBezTo>
                    <a:pt x="11957" y="3629"/>
                    <a:pt x="11957" y="3601"/>
                    <a:pt x="11957" y="3573"/>
                  </a:cubicBezTo>
                  <a:cubicBezTo>
                    <a:pt x="11929" y="3489"/>
                    <a:pt x="11901" y="3376"/>
                    <a:pt x="11873" y="3264"/>
                  </a:cubicBezTo>
                  <a:cubicBezTo>
                    <a:pt x="11873" y="3264"/>
                    <a:pt x="11873" y="3236"/>
                    <a:pt x="11873" y="3236"/>
                  </a:cubicBezTo>
                  <a:cubicBezTo>
                    <a:pt x="11845" y="3095"/>
                    <a:pt x="11788" y="2982"/>
                    <a:pt x="11760" y="2870"/>
                  </a:cubicBezTo>
                  <a:cubicBezTo>
                    <a:pt x="11732" y="2842"/>
                    <a:pt x="11732" y="2814"/>
                    <a:pt x="11704" y="2785"/>
                  </a:cubicBezTo>
                  <a:cubicBezTo>
                    <a:pt x="11648" y="2701"/>
                    <a:pt x="11620" y="2588"/>
                    <a:pt x="11563" y="2504"/>
                  </a:cubicBezTo>
                  <a:cubicBezTo>
                    <a:pt x="11535" y="2476"/>
                    <a:pt x="11535" y="2476"/>
                    <a:pt x="11507" y="2448"/>
                  </a:cubicBezTo>
                  <a:cubicBezTo>
                    <a:pt x="11451" y="2335"/>
                    <a:pt x="11366" y="2251"/>
                    <a:pt x="11310" y="2138"/>
                  </a:cubicBezTo>
                  <a:lnTo>
                    <a:pt x="11226" y="2082"/>
                  </a:lnTo>
                  <a:cubicBezTo>
                    <a:pt x="11198" y="2026"/>
                    <a:pt x="11170" y="1998"/>
                    <a:pt x="11141" y="1941"/>
                  </a:cubicBezTo>
                  <a:cubicBezTo>
                    <a:pt x="10072" y="788"/>
                    <a:pt x="8187" y="0"/>
                    <a:pt x="5993" y="0"/>
                  </a:cubicBezTo>
                  <a:close/>
                </a:path>
              </a:pathLst>
            </a:custGeom>
            <a:solidFill>
              <a:schemeClr val="lt1"/>
            </a:solidFill>
            <a:ln w="114300" cap="flat" cmpd="sng">
              <a:solidFill>
                <a:schemeClr val="lt1"/>
              </a:solidFill>
              <a:prstDash val="solid"/>
              <a:round/>
              <a:headEnd type="none" w="sm" len="sm"/>
              <a:tailEnd type="none" w="sm" len="sm"/>
            </a:ln>
            <a:effectLst>
              <a:outerShdw blurRad="57150" dist="19050" dir="5400000" algn="bl" rotWithShape="0">
                <a:schemeClr val="dk1">
                  <a:alpha val="50000"/>
                </a:scheme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130" name="Google Shape;1130;p22"/>
            <p:cNvGrpSpPr/>
            <p:nvPr/>
          </p:nvGrpSpPr>
          <p:grpSpPr>
            <a:xfrm>
              <a:off x="55613" y="5243013"/>
              <a:ext cx="300350" cy="201175"/>
              <a:chOff x="1402125" y="1705775"/>
              <a:chExt cx="300350" cy="201175"/>
            </a:xfrm>
          </p:grpSpPr>
          <p:sp>
            <p:nvSpPr>
              <p:cNvPr id="1131" name="Google Shape;1131;p22"/>
              <p:cNvSpPr/>
              <p:nvPr/>
            </p:nvSpPr>
            <p:spPr>
              <a:xfrm>
                <a:off x="1402125" y="1705775"/>
                <a:ext cx="300350" cy="201175"/>
              </a:xfrm>
              <a:custGeom>
                <a:avLst/>
                <a:gdLst/>
                <a:ahLst/>
                <a:cxnLst/>
                <a:rect l="l" t="t" r="r" b="b"/>
                <a:pathLst>
                  <a:path w="12014" h="8047" extrusionOk="0">
                    <a:moveTo>
                      <a:pt x="1" y="4024"/>
                    </a:moveTo>
                    <a:cubicBezTo>
                      <a:pt x="1" y="6246"/>
                      <a:pt x="2701" y="8047"/>
                      <a:pt x="6021" y="8047"/>
                    </a:cubicBezTo>
                    <a:cubicBezTo>
                      <a:pt x="9313" y="8047"/>
                      <a:pt x="12014" y="6246"/>
                      <a:pt x="12014" y="4024"/>
                    </a:cubicBezTo>
                    <a:cubicBezTo>
                      <a:pt x="12014" y="1801"/>
                      <a:pt x="9341" y="1"/>
                      <a:pt x="6021" y="1"/>
                    </a:cubicBezTo>
                    <a:cubicBezTo>
                      <a:pt x="2701" y="1"/>
                      <a:pt x="1" y="1801"/>
                      <a:pt x="1" y="4024"/>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32" name="Google Shape;1132;p22"/>
              <p:cNvSpPr/>
              <p:nvPr/>
            </p:nvSpPr>
            <p:spPr>
              <a:xfrm>
                <a:off x="1402125" y="1754325"/>
                <a:ext cx="300350" cy="152625"/>
              </a:xfrm>
              <a:custGeom>
                <a:avLst/>
                <a:gdLst/>
                <a:ahLst/>
                <a:cxnLst/>
                <a:rect l="l" t="t" r="r" b="b"/>
                <a:pathLst>
                  <a:path w="12014" h="6105" extrusionOk="0">
                    <a:moveTo>
                      <a:pt x="141" y="2166"/>
                    </a:moveTo>
                    <a:cubicBezTo>
                      <a:pt x="113" y="2110"/>
                      <a:pt x="57" y="2082"/>
                      <a:pt x="1" y="2026"/>
                    </a:cubicBezTo>
                    <a:cubicBezTo>
                      <a:pt x="1" y="2026"/>
                      <a:pt x="1" y="2054"/>
                      <a:pt x="1" y="2082"/>
                    </a:cubicBezTo>
                    <a:cubicBezTo>
                      <a:pt x="1" y="4304"/>
                      <a:pt x="2701" y="6105"/>
                      <a:pt x="6021" y="6105"/>
                    </a:cubicBezTo>
                    <a:cubicBezTo>
                      <a:pt x="9341" y="6105"/>
                      <a:pt x="12014" y="4304"/>
                      <a:pt x="12014" y="2082"/>
                    </a:cubicBezTo>
                    <a:cubicBezTo>
                      <a:pt x="12014" y="1294"/>
                      <a:pt x="11704" y="563"/>
                      <a:pt x="11141" y="0"/>
                    </a:cubicBezTo>
                    <a:cubicBezTo>
                      <a:pt x="10776" y="3179"/>
                      <a:pt x="6753" y="4220"/>
                      <a:pt x="4024" y="3714"/>
                    </a:cubicBezTo>
                    <a:cubicBezTo>
                      <a:pt x="2730" y="3489"/>
                      <a:pt x="1154" y="3095"/>
                      <a:pt x="141" y="2166"/>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33" name="Google Shape;1133;p22"/>
              <p:cNvSpPr/>
              <p:nvPr/>
            </p:nvSpPr>
            <p:spPr>
              <a:xfrm>
                <a:off x="1416900" y="1766975"/>
                <a:ext cx="279950" cy="132950"/>
              </a:xfrm>
              <a:custGeom>
                <a:avLst/>
                <a:gdLst/>
                <a:ahLst/>
                <a:cxnLst/>
                <a:rect l="l" t="t" r="r" b="b"/>
                <a:pathLst>
                  <a:path w="11198" h="5318" extrusionOk="0">
                    <a:moveTo>
                      <a:pt x="8018" y="3770"/>
                    </a:moveTo>
                    <a:cubicBezTo>
                      <a:pt x="6668" y="4164"/>
                      <a:pt x="5261" y="4333"/>
                      <a:pt x="3855" y="4249"/>
                    </a:cubicBezTo>
                    <a:cubicBezTo>
                      <a:pt x="2504" y="4080"/>
                      <a:pt x="1210" y="3686"/>
                      <a:pt x="0" y="3067"/>
                    </a:cubicBezTo>
                    <a:cubicBezTo>
                      <a:pt x="901" y="4361"/>
                      <a:pt x="3292" y="5318"/>
                      <a:pt x="5543" y="5318"/>
                    </a:cubicBezTo>
                    <a:cubicBezTo>
                      <a:pt x="8665" y="5318"/>
                      <a:pt x="11197" y="3601"/>
                      <a:pt x="11197" y="1491"/>
                    </a:cubicBezTo>
                    <a:cubicBezTo>
                      <a:pt x="11197" y="957"/>
                      <a:pt x="11029" y="451"/>
                      <a:pt x="10747" y="0"/>
                    </a:cubicBezTo>
                    <a:cubicBezTo>
                      <a:pt x="10775" y="1717"/>
                      <a:pt x="9678" y="3264"/>
                      <a:pt x="8018" y="3770"/>
                    </a:cubicBezTo>
                    <a:close/>
                  </a:path>
                </a:pathLst>
              </a:custGeom>
              <a:solidFill>
                <a:srgbClr val="2E2D2D">
                  <a:alpha val="1606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34" name="Google Shape;1134;p22"/>
              <p:cNvSpPr/>
              <p:nvPr/>
            </p:nvSpPr>
            <p:spPr>
              <a:xfrm>
                <a:off x="1410325" y="1722675"/>
                <a:ext cx="261900" cy="84675"/>
              </a:xfrm>
              <a:custGeom>
                <a:avLst/>
                <a:gdLst/>
                <a:ahLst/>
                <a:cxnLst/>
                <a:rect l="l" t="t" r="r" b="b"/>
                <a:pathLst>
                  <a:path w="10476" h="3387" extrusionOk="0">
                    <a:moveTo>
                      <a:pt x="4877" y="0"/>
                    </a:moveTo>
                    <a:cubicBezTo>
                      <a:pt x="3414" y="169"/>
                      <a:pt x="1529" y="703"/>
                      <a:pt x="685" y="2026"/>
                    </a:cubicBezTo>
                    <a:cubicBezTo>
                      <a:pt x="0" y="3102"/>
                      <a:pt x="628" y="3387"/>
                      <a:pt x="1551" y="3387"/>
                    </a:cubicBezTo>
                    <a:cubicBezTo>
                      <a:pt x="2485" y="3387"/>
                      <a:pt x="3721" y="3095"/>
                      <a:pt x="4202" y="3038"/>
                    </a:cubicBezTo>
                    <a:cubicBezTo>
                      <a:pt x="4353" y="3020"/>
                      <a:pt x="4507" y="3012"/>
                      <a:pt x="4664" y="3012"/>
                    </a:cubicBezTo>
                    <a:cubicBezTo>
                      <a:pt x="5584" y="3012"/>
                      <a:pt x="6602" y="3287"/>
                      <a:pt x="7522" y="3287"/>
                    </a:cubicBezTo>
                    <a:cubicBezTo>
                      <a:pt x="8091" y="3287"/>
                      <a:pt x="8622" y="3182"/>
                      <a:pt x="9069" y="2841"/>
                    </a:cubicBezTo>
                    <a:cubicBezTo>
                      <a:pt x="10476" y="1772"/>
                      <a:pt x="9660" y="591"/>
                      <a:pt x="8000" y="309"/>
                    </a:cubicBezTo>
                    <a:cubicBezTo>
                      <a:pt x="6959" y="84"/>
                      <a:pt x="5918" y="0"/>
                      <a:pt x="4877" y="0"/>
                    </a:cubicBezTo>
                    <a:close/>
                  </a:path>
                </a:pathLst>
              </a:custGeom>
              <a:solidFill>
                <a:srgbClr val="FFFFFF">
                  <a:alpha val="345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35" name="Google Shape;1135;p22"/>
              <p:cNvSpPr/>
              <p:nvPr/>
            </p:nvSpPr>
            <p:spPr>
              <a:xfrm>
                <a:off x="1472450" y="1788775"/>
                <a:ext cx="230025" cy="118175"/>
              </a:xfrm>
              <a:custGeom>
                <a:avLst/>
                <a:gdLst/>
                <a:ahLst/>
                <a:cxnLst/>
                <a:rect l="l" t="t" r="r" b="b"/>
                <a:pathLst>
                  <a:path w="9201" h="4727" extrusionOk="0">
                    <a:moveTo>
                      <a:pt x="9116" y="1"/>
                    </a:moveTo>
                    <a:lnTo>
                      <a:pt x="9116" y="1"/>
                    </a:lnTo>
                    <a:cubicBezTo>
                      <a:pt x="9144" y="1576"/>
                      <a:pt x="7822" y="2926"/>
                      <a:pt x="6472" y="3573"/>
                    </a:cubicBezTo>
                    <a:cubicBezTo>
                      <a:pt x="6134" y="3742"/>
                      <a:pt x="5796" y="3855"/>
                      <a:pt x="5431" y="3967"/>
                    </a:cubicBezTo>
                    <a:cubicBezTo>
                      <a:pt x="5065" y="4108"/>
                      <a:pt x="4671" y="4192"/>
                      <a:pt x="4277" y="4277"/>
                    </a:cubicBezTo>
                    <a:cubicBezTo>
                      <a:pt x="3680" y="4406"/>
                      <a:pt x="3077" y="4471"/>
                      <a:pt x="2478" y="4471"/>
                    </a:cubicBezTo>
                    <a:cubicBezTo>
                      <a:pt x="1639" y="4471"/>
                      <a:pt x="805" y="4343"/>
                      <a:pt x="1" y="4080"/>
                    </a:cubicBezTo>
                    <a:lnTo>
                      <a:pt x="1" y="4080"/>
                    </a:lnTo>
                    <a:cubicBezTo>
                      <a:pt x="1014" y="4502"/>
                      <a:pt x="2111" y="4727"/>
                      <a:pt x="3208" y="4727"/>
                    </a:cubicBezTo>
                    <a:cubicBezTo>
                      <a:pt x="6528" y="4727"/>
                      <a:pt x="9201" y="2926"/>
                      <a:pt x="9201" y="704"/>
                    </a:cubicBezTo>
                    <a:cubicBezTo>
                      <a:pt x="9201" y="479"/>
                      <a:pt x="9172" y="226"/>
                      <a:pt x="9116" y="1"/>
                    </a:cubicBezTo>
                    <a:close/>
                  </a:path>
                </a:pathLst>
              </a:custGeom>
              <a:solidFill>
                <a:srgbClr val="2E2D2D">
                  <a:alpha val="303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36" name="Google Shape;1136;p22"/>
              <p:cNvSpPr/>
              <p:nvPr/>
            </p:nvSpPr>
            <p:spPr>
              <a:xfrm>
                <a:off x="1436025" y="1728300"/>
                <a:ext cx="126500" cy="60125"/>
              </a:xfrm>
              <a:custGeom>
                <a:avLst/>
                <a:gdLst/>
                <a:ahLst/>
                <a:cxnLst/>
                <a:rect l="l" t="t" r="r" b="b"/>
                <a:pathLst>
                  <a:path w="5060" h="2405" extrusionOk="0">
                    <a:moveTo>
                      <a:pt x="3793" y="0"/>
                    </a:moveTo>
                    <a:cubicBezTo>
                      <a:pt x="3258" y="28"/>
                      <a:pt x="2724" y="141"/>
                      <a:pt x="2218" y="310"/>
                    </a:cubicBezTo>
                    <a:cubicBezTo>
                      <a:pt x="1486" y="478"/>
                      <a:pt x="839" y="872"/>
                      <a:pt x="361" y="1435"/>
                    </a:cubicBezTo>
                    <a:cubicBezTo>
                      <a:pt x="4" y="1858"/>
                      <a:pt x="1" y="2405"/>
                      <a:pt x="405" y="2405"/>
                    </a:cubicBezTo>
                    <a:cubicBezTo>
                      <a:pt x="512" y="2405"/>
                      <a:pt x="647" y="2367"/>
                      <a:pt x="811" y="2279"/>
                    </a:cubicBezTo>
                    <a:cubicBezTo>
                      <a:pt x="1486" y="1941"/>
                      <a:pt x="2077" y="1435"/>
                      <a:pt x="2724" y="1041"/>
                    </a:cubicBezTo>
                    <a:cubicBezTo>
                      <a:pt x="3005" y="872"/>
                      <a:pt x="3315" y="732"/>
                      <a:pt x="3652" y="619"/>
                    </a:cubicBezTo>
                    <a:cubicBezTo>
                      <a:pt x="3877" y="563"/>
                      <a:pt x="4440" y="591"/>
                      <a:pt x="4609" y="450"/>
                    </a:cubicBezTo>
                    <a:cubicBezTo>
                      <a:pt x="5059" y="84"/>
                      <a:pt x="4271" y="0"/>
                      <a:pt x="3793" y="0"/>
                    </a:cubicBezTo>
                    <a:close/>
                  </a:path>
                </a:pathLst>
              </a:custGeom>
              <a:solidFill>
                <a:srgbClr val="FFFFFF">
                  <a:alpha val="839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37" name="Google Shape;1137;p22"/>
              <p:cNvSpPr/>
              <p:nvPr/>
            </p:nvSpPr>
            <p:spPr>
              <a:xfrm>
                <a:off x="1561075" y="1732500"/>
                <a:ext cx="42225" cy="12000"/>
              </a:xfrm>
              <a:custGeom>
                <a:avLst/>
                <a:gdLst/>
                <a:ahLst/>
                <a:cxnLst/>
                <a:rect l="l" t="t" r="r" b="b"/>
                <a:pathLst>
                  <a:path w="1689" h="480" extrusionOk="0">
                    <a:moveTo>
                      <a:pt x="845" y="1"/>
                    </a:moveTo>
                    <a:cubicBezTo>
                      <a:pt x="1" y="85"/>
                      <a:pt x="366" y="479"/>
                      <a:pt x="845" y="479"/>
                    </a:cubicBezTo>
                    <a:cubicBezTo>
                      <a:pt x="1689" y="479"/>
                      <a:pt x="1520" y="57"/>
                      <a:pt x="845" y="1"/>
                    </a:cubicBezTo>
                    <a:close/>
                  </a:path>
                </a:pathLst>
              </a:custGeom>
              <a:solidFill>
                <a:srgbClr val="FFFFFF">
                  <a:alpha val="839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nvGrpSpPr>
          <p:cNvPr id="1138" name="Google Shape;1138;p22"/>
          <p:cNvGrpSpPr/>
          <p:nvPr/>
        </p:nvGrpSpPr>
        <p:grpSpPr>
          <a:xfrm rot="1717465">
            <a:off x="7688355" y="4429806"/>
            <a:ext cx="521810" cy="349527"/>
            <a:chOff x="55613" y="5243013"/>
            <a:chExt cx="300350" cy="201175"/>
          </a:xfrm>
        </p:grpSpPr>
        <p:sp>
          <p:nvSpPr>
            <p:cNvPr id="1139" name="Google Shape;1139;p22"/>
            <p:cNvSpPr/>
            <p:nvPr/>
          </p:nvSpPr>
          <p:spPr>
            <a:xfrm>
              <a:off x="55613" y="5243363"/>
              <a:ext cx="300350" cy="200475"/>
            </a:xfrm>
            <a:custGeom>
              <a:avLst/>
              <a:gdLst/>
              <a:ahLst/>
              <a:cxnLst/>
              <a:rect l="l" t="t" r="r" b="b"/>
              <a:pathLst>
                <a:path w="12014" h="8019" extrusionOk="0">
                  <a:moveTo>
                    <a:pt x="5993" y="0"/>
                  </a:moveTo>
                  <a:cubicBezTo>
                    <a:pt x="2701" y="0"/>
                    <a:pt x="57" y="1773"/>
                    <a:pt x="1" y="3967"/>
                  </a:cubicBezTo>
                  <a:cubicBezTo>
                    <a:pt x="1" y="3967"/>
                    <a:pt x="1" y="3995"/>
                    <a:pt x="1" y="4023"/>
                  </a:cubicBezTo>
                  <a:cubicBezTo>
                    <a:pt x="1" y="5458"/>
                    <a:pt x="1126" y="6696"/>
                    <a:pt x="2814" y="7427"/>
                  </a:cubicBezTo>
                  <a:lnTo>
                    <a:pt x="2898" y="7455"/>
                  </a:lnTo>
                  <a:cubicBezTo>
                    <a:pt x="3067" y="7512"/>
                    <a:pt x="3236" y="7568"/>
                    <a:pt x="3405" y="7624"/>
                  </a:cubicBezTo>
                  <a:lnTo>
                    <a:pt x="3574" y="7681"/>
                  </a:lnTo>
                  <a:lnTo>
                    <a:pt x="3827" y="7765"/>
                  </a:lnTo>
                  <a:lnTo>
                    <a:pt x="4080" y="7821"/>
                  </a:lnTo>
                  <a:lnTo>
                    <a:pt x="4305" y="7877"/>
                  </a:lnTo>
                  <a:cubicBezTo>
                    <a:pt x="4446" y="7906"/>
                    <a:pt x="4614" y="7934"/>
                    <a:pt x="4755" y="7934"/>
                  </a:cubicBezTo>
                  <a:lnTo>
                    <a:pt x="4924" y="7962"/>
                  </a:lnTo>
                  <a:lnTo>
                    <a:pt x="5318" y="8018"/>
                  </a:lnTo>
                  <a:lnTo>
                    <a:pt x="6021" y="8018"/>
                  </a:lnTo>
                  <a:cubicBezTo>
                    <a:pt x="9341" y="8018"/>
                    <a:pt x="12014" y="6218"/>
                    <a:pt x="12014" y="3995"/>
                  </a:cubicBezTo>
                  <a:cubicBezTo>
                    <a:pt x="12014" y="3883"/>
                    <a:pt x="11985" y="3798"/>
                    <a:pt x="11957" y="3686"/>
                  </a:cubicBezTo>
                  <a:cubicBezTo>
                    <a:pt x="11957" y="3629"/>
                    <a:pt x="11957" y="3601"/>
                    <a:pt x="11957" y="3573"/>
                  </a:cubicBezTo>
                  <a:cubicBezTo>
                    <a:pt x="11929" y="3489"/>
                    <a:pt x="11901" y="3376"/>
                    <a:pt x="11873" y="3264"/>
                  </a:cubicBezTo>
                  <a:cubicBezTo>
                    <a:pt x="11873" y="3264"/>
                    <a:pt x="11873" y="3236"/>
                    <a:pt x="11873" y="3236"/>
                  </a:cubicBezTo>
                  <a:cubicBezTo>
                    <a:pt x="11845" y="3095"/>
                    <a:pt x="11788" y="2982"/>
                    <a:pt x="11760" y="2870"/>
                  </a:cubicBezTo>
                  <a:cubicBezTo>
                    <a:pt x="11732" y="2842"/>
                    <a:pt x="11732" y="2814"/>
                    <a:pt x="11704" y="2785"/>
                  </a:cubicBezTo>
                  <a:cubicBezTo>
                    <a:pt x="11648" y="2701"/>
                    <a:pt x="11620" y="2588"/>
                    <a:pt x="11563" y="2504"/>
                  </a:cubicBezTo>
                  <a:cubicBezTo>
                    <a:pt x="11535" y="2476"/>
                    <a:pt x="11535" y="2476"/>
                    <a:pt x="11507" y="2448"/>
                  </a:cubicBezTo>
                  <a:cubicBezTo>
                    <a:pt x="11451" y="2335"/>
                    <a:pt x="11366" y="2251"/>
                    <a:pt x="11310" y="2138"/>
                  </a:cubicBezTo>
                  <a:lnTo>
                    <a:pt x="11226" y="2082"/>
                  </a:lnTo>
                  <a:cubicBezTo>
                    <a:pt x="11198" y="2026"/>
                    <a:pt x="11170" y="1998"/>
                    <a:pt x="11141" y="1941"/>
                  </a:cubicBezTo>
                  <a:cubicBezTo>
                    <a:pt x="10072" y="788"/>
                    <a:pt x="8187" y="0"/>
                    <a:pt x="5993" y="0"/>
                  </a:cubicBezTo>
                  <a:close/>
                </a:path>
              </a:pathLst>
            </a:custGeom>
            <a:solidFill>
              <a:schemeClr val="lt1"/>
            </a:solidFill>
            <a:ln w="114300" cap="flat" cmpd="sng">
              <a:solidFill>
                <a:schemeClr val="lt1"/>
              </a:solidFill>
              <a:prstDash val="solid"/>
              <a:round/>
              <a:headEnd type="none" w="sm" len="sm"/>
              <a:tailEnd type="none" w="sm" len="sm"/>
            </a:ln>
            <a:effectLst>
              <a:outerShdw blurRad="57150" dist="19050" dir="5400000" algn="bl" rotWithShape="0">
                <a:schemeClr val="dk1">
                  <a:alpha val="50000"/>
                </a:scheme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140" name="Google Shape;1140;p22"/>
            <p:cNvGrpSpPr/>
            <p:nvPr/>
          </p:nvGrpSpPr>
          <p:grpSpPr>
            <a:xfrm>
              <a:off x="55613" y="5243013"/>
              <a:ext cx="300350" cy="201175"/>
              <a:chOff x="1402125" y="1705775"/>
              <a:chExt cx="300350" cy="201175"/>
            </a:xfrm>
          </p:grpSpPr>
          <p:sp>
            <p:nvSpPr>
              <p:cNvPr id="1141" name="Google Shape;1141;p22"/>
              <p:cNvSpPr/>
              <p:nvPr/>
            </p:nvSpPr>
            <p:spPr>
              <a:xfrm>
                <a:off x="1402125" y="1705775"/>
                <a:ext cx="300350" cy="201175"/>
              </a:xfrm>
              <a:custGeom>
                <a:avLst/>
                <a:gdLst/>
                <a:ahLst/>
                <a:cxnLst/>
                <a:rect l="l" t="t" r="r" b="b"/>
                <a:pathLst>
                  <a:path w="12014" h="8047" extrusionOk="0">
                    <a:moveTo>
                      <a:pt x="1" y="4024"/>
                    </a:moveTo>
                    <a:cubicBezTo>
                      <a:pt x="1" y="6246"/>
                      <a:pt x="2701" y="8047"/>
                      <a:pt x="6021" y="8047"/>
                    </a:cubicBezTo>
                    <a:cubicBezTo>
                      <a:pt x="9313" y="8047"/>
                      <a:pt x="12014" y="6246"/>
                      <a:pt x="12014" y="4024"/>
                    </a:cubicBezTo>
                    <a:cubicBezTo>
                      <a:pt x="12014" y="1801"/>
                      <a:pt x="9341" y="1"/>
                      <a:pt x="6021" y="1"/>
                    </a:cubicBezTo>
                    <a:cubicBezTo>
                      <a:pt x="2701" y="1"/>
                      <a:pt x="1" y="1801"/>
                      <a:pt x="1" y="4024"/>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42" name="Google Shape;1142;p22"/>
              <p:cNvSpPr/>
              <p:nvPr/>
            </p:nvSpPr>
            <p:spPr>
              <a:xfrm>
                <a:off x="1402125" y="1754325"/>
                <a:ext cx="300350" cy="152625"/>
              </a:xfrm>
              <a:custGeom>
                <a:avLst/>
                <a:gdLst/>
                <a:ahLst/>
                <a:cxnLst/>
                <a:rect l="l" t="t" r="r" b="b"/>
                <a:pathLst>
                  <a:path w="12014" h="6105" extrusionOk="0">
                    <a:moveTo>
                      <a:pt x="141" y="2166"/>
                    </a:moveTo>
                    <a:cubicBezTo>
                      <a:pt x="113" y="2110"/>
                      <a:pt x="57" y="2082"/>
                      <a:pt x="1" y="2026"/>
                    </a:cubicBezTo>
                    <a:cubicBezTo>
                      <a:pt x="1" y="2026"/>
                      <a:pt x="1" y="2054"/>
                      <a:pt x="1" y="2082"/>
                    </a:cubicBezTo>
                    <a:cubicBezTo>
                      <a:pt x="1" y="4304"/>
                      <a:pt x="2701" y="6105"/>
                      <a:pt x="6021" y="6105"/>
                    </a:cubicBezTo>
                    <a:cubicBezTo>
                      <a:pt x="9341" y="6105"/>
                      <a:pt x="12014" y="4304"/>
                      <a:pt x="12014" y="2082"/>
                    </a:cubicBezTo>
                    <a:cubicBezTo>
                      <a:pt x="12014" y="1294"/>
                      <a:pt x="11704" y="563"/>
                      <a:pt x="11141" y="0"/>
                    </a:cubicBezTo>
                    <a:cubicBezTo>
                      <a:pt x="10776" y="3179"/>
                      <a:pt x="6753" y="4220"/>
                      <a:pt x="4024" y="3714"/>
                    </a:cubicBezTo>
                    <a:cubicBezTo>
                      <a:pt x="2730" y="3489"/>
                      <a:pt x="1154" y="3095"/>
                      <a:pt x="141" y="2166"/>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43" name="Google Shape;1143;p22"/>
              <p:cNvSpPr/>
              <p:nvPr/>
            </p:nvSpPr>
            <p:spPr>
              <a:xfrm>
                <a:off x="1416900" y="1766975"/>
                <a:ext cx="279950" cy="132950"/>
              </a:xfrm>
              <a:custGeom>
                <a:avLst/>
                <a:gdLst/>
                <a:ahLst/>
                <a:cxnLst/>
                <a:rect l="l" t="t" r="r" b="b"/>
                <a:pathLst>
                  <a:path w="11198" h="5318" extrusionOk="0">
                    <a:moveTo>
                      <a:pt x="8018" y="3770"/>
                    </a:moveTo>
                    <a:cubicBezTo>
                      <a:pt x="6668" y="4164"/>
                      <a:pt x="5261" y="4333"/>
                      <a:pt x="3855" y="4249"/>
                    </a:cubicBezTo>
                    <a:cubicBezTo>
                      <a:pt x="2504" y="4080"/>
                      <a:pt x="1210" y="3686"/>
                      <a:pt x="0" y="3067"/>
                    </a:cubicBezTo>
                    <a:cubicBezTo>
                      <a:pt x="901" y="4361"/>
                      <a:pt x="3292" y="5318"/>
                      <a:pt x="5543" y="5318"/>
                    </a:cubicBezTo>
                    <a:cubicBezTo>
                      <a:pt x="8665" y="5318"/>
                      <a:pt x="11197" y="3601"/>
                      <a:pt x="11197" y="1491"/>
                    </a:cubicBezTo>
                    <a:cubicBezTo>
                      <a:pt x="11197" y="957"/>
                      <a:pt x="11029" y="451"/>
                      <a:pt x="10747" y="0"/>
                    </a:cubicBezTo>
                    <a:cubicBezTo>
                      <a:pt x="10775" y="1717"/>
                      <a:pt x="9678" y="3264"/>
                      <a:pt x="8018" y="3770"/>
                    </a:cubicBezTo>
                    <a:close/>
                  </a:path>
                </a:pathLst>
              </a:custGeom>
              <a:solidFill>
                <a:srgbClr val="2E2D2D">
                  <a:alpha val="1606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44" name="Google Shape;1144;p22"/>
              <p:cNvSpPr/>
              <p:nvPr/>
            </p:nvSpPr>
            <p:spPr>
              <a:xfrm>
                <a:off x="1410325" y="1722675"/>
                <a:ext cx="261900" cy="84675"/>
              </a:xfrm>
              <a:custGeom>
                <a:avLst/>
                <a:gdLst/>
                <a:ahLst/>
                <a:cxnLst/>
                <a:rect l="l" t="t" r="r" b="b"/>
                <a:pathLst>
                  <a:path w="10476" h="3387" extrusionOk="0">
                    <a:moveTo>
                      <a:pt x="4877" y="0"/>
                    </a:moveTo>
                    <a:cubicBezTo>
                      <a:pt x="3414" y="169"/>
                      <a:pt x="1529" y="703"/>
                      <a:pt x="685" y="2026"/>
                    </a:cubicBezTo>
                    <a:cubicBezTo>
                      <a:pt x="0" y="3102"/>
                      <a:pt x="628" y="3387"/>
                      <a:pt x="1551" y="3387"/>
                    </a:cubicBezTo>
                    <a:cubicBezTo>
                      <a:pt x="2485" y="3387"/>
                      <a:pt x="3721" y="3095"/>
                      <a:pt x="4202" y="3038"/>
                    </a:cubicBezTo>
                    <a:cubicBezTo>
                      <a:pt x="4353" y="3020"/>
                      <a:pt x="4507" y="3012"/>
                      <a:pt x="4664" y="3012"/>
                    </a:cubicBezTo>
                    <a:cubicBezTo>
                      <a:pt x="5584" y="3012"/>
                      <a:pt x="6602" y="3287"/>
                      <a:pt x="7522" y="3287"/>
                    </a:cubicBezTo>
                    <a:cubicBezTo>
                      <a:pt x="8091" y="3287"/>
                      <a:pt x="8622" y="3182"/>
                      <a:pt x="9069" y="2841"/>
                    </a:cubicBezTo>
                    <a:cubicBezTo>
                      <a:pt x="10476" y="1772"/>
                      <a:pt x="9660" y="591"/>
                      <a:pt x="8000" y="309"/>
                    </a:cubicBezTo>
                    <a:cubicBezTo>
                      <a:pt x="6959" y="84"/>
                      <a:pt x="5918" y="0"/>
                      <a:pt x="4877" y="0"/>
                    </a:cubicBezTo>
                    <a:close/>
                  </a:path>
                </a:pathLst>
              </a:custGeom>
              <a:solidFill>
                <a:srgbClr val="FFFFFF">
                  <a:alpha val="345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45" name="Google Shape;1145;p22"/>
              <p:cNvSpPr/>
              <p:nvPr/>
            </p:nvSpPr>
            <p:spPr>
              <a:xfrm>
                <a:off x="1472450" y="1788775"/>
                <a:ext cx="230025" cy="118175"/>
              </a:xfrm>
              <a:custGeom>
                <a:avLst/>
                <a:gdLst/>
                <a:ahLst/>
                <a:cxnLst/>
                <a:rect l="l" t="t" r="r" b="b"/>
                <a:pathLst>
                  <a:path w="9201" h="4727" extrusionOk="0">
                    <a:moveTo>
                      <a:pt x="9116" y="1"/>
                    </a:moveTo>
                    <a:lnTo>
                      <a:pt x="9116" y="1"/>
                    </a:lnTo>
                    <a:cubicBezTo>
                      <a:pt x="9144" y="1576"/>
                      <a:pt x="7822" y="2926"/>
                      <a:pt x="6472" y="3573"/>
                    </a:cubicBezTo>
                    <a:cubicBezTo>
                      <a:pt x="6134" y="3742"/>
                      <a:pt x="5796" y="3855"/>
                      <a:pt x="5431" y="3967"/>
                    </a:cubicBezTo>
                    <a:cubicBezTo>
                      <a:pt x="5065" y="4108"/>
                      <a:pt x="4671" y="4192"/>
                      <a:pt x="4277" y="4277"/>
                    </a:cubicBezTo>
                    <a:cubicBezTo>
                      <a:pt x="3680" y="4406"/>
                      <a:pt x="3077" y="4471"/>
                      <a:pt x="2478" y="4471"/>
                    </a:cubicBezTo>
                    <a:cubicBezTo>
                      <a:pt x="1639" y="4471"/>
                      <a:pt x="805" y="4343"/>
                      <a:pt x="1" y="4080"/>
                    </a:cubicBezTo>
                    <a:lnTo>
                      <a:pt x="1" y="4080"/>
                    </a:lnTo>
                    <a:cubicBezTo>
                      <a:pt x="1014" y="4502"/>
                      <a:pt x="2111" y="4727"/>
                      <a:pt x="3208" y="4727"/>
                    </a:cubicBezTo>
                    <a:cubicBezTo>
                      <a:pt x="6528" y="4727"/>
                      <a:pt x="9201" y="2926"/>
                      <a:pt x="9201" y="704"/>
                    </a:cubicBezTo>
                    <a:cubicBezTo>
                      <a:pt x="9201" y="479"/>
                      <a:pt x="9172" y="226"/>
                      <a:pt x="9116" y="1"/>
                    </a:cubicBezTo>
                    <a:close/>
                  </a:path>
                </a:pathLst>
              </a:custGeom>
              <a:solidFill>
                <a:srgbClr val="2E2D2D">
                  <a:alpha val="303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46" name="Google Shape;1146;p22"/>
              <p:cNvSpPr/>
              <p:nvPr/>
            </p:nvSpPr>
            <p:spPr>
              <a:xfrm>
                <a:off x="1436025" y="1728300"/>
                <a:ext cx="126500" cy="60125"/>
              </a:xfrm>
              <a:custGeom>
                <a:avLst/>
                <a:gdLst/>
                <a:ahLst/>
                <a:cxnLst/>
                <a:rect l="l" t="t" r="r" b="b"/>
                <a:pathLst>
                  <a:path w="5060" h="2405" extrusionOk="0">
                    <a:moveTo>
                      <a:pt x="3793" y="0"/>
                    </a:moveTo>
                    <a:cubicBezTo>
                      <a:pt x="3258" y="28"/>
                      <a:pt x="2724" y="141"/>
                      <a:pt x="2218" y="310"/>
                    </a:cubicBezTo>
                    <a:cubicBezTo>
                      <a:pt x="1486" y="478"/>
                      <a:pt x="839" y="872"/>
                      <a:pt x="361" y="1435"/>
                    </a:cubicBezTo>
                    <a:cubicBezTo>
                      <a:pt x="4" y="1858"/>
                      <a:pt x="1" y="2405"/>
                      <a:pt x="405" y="2405"/>
                    </a:cubicBezTo>
                    <a:cubicBezTo>
                      <a:pt x="512" y="2405"/>
                      <a:pt x="647" y="2367"/>
                      <a:pt x="811" y="2279"/>
                    </a:cubicBezTo>
                    <a:cubicBezTo>
                      <a:pt x="1486" y="1941"/>
                      <a:pt x="2077" y="1435"/>
                      <a:pt x="2724" y="1041"/>
                    </a:cubicBezTo>
                    <a:cubicBezTo>
                      <a:pt x="3005" y="872"/>
                      <a:pt x="3315" y="732"/>
                      <a:pt x="3652" y="619"/>
                    </a:cubicBezTo>
                    <a:cubicBezTo>
                      <a:pt x="3877" y="563"/>
                      <a:pt x="4440" y="591"/>
                      <a:pt x="4609" y="450"/>
                    </a:cubicBezTo>
                    <a:cubicBezTo>
                      <a:pt x="5059" y="84"/>
                      <a:pt x="4271" y="0"/>
                      <a:pt x="3793" y="0"/>
                    </a:cubicBezTo>
                    <a:close/>
                  </a:path>
                </a:pathLst>
              </a:custGeom>
              <a:solidFill>
                <a:srgbClr val="FFFFFF">
                  <a:alpha val="839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47" name="Google Shape;1147;p22"/>
              <p:cNvSpPr/>
              <p:nvPr/>
            </p:nvSpPr>
            <p:spPr>
              <a:xfrm>
                <a:off x="1561075" y="1732500"/>
                <a:ext cx="42225" cy="12000"/>
              </a:xfrm>
              <a:custGeom>
                <a:avLst/>
                <a:gdLst/>
                <a:ahLst/>
                <a:cxnLst/>
                <a:rect l="l" t="t" r="r" b="b"/>
                <a:pathLst>
                  <a:path w="1689" h="480" extrusionOk="0">
                    <a:moveTo>
                      <a:pt x="845" y="1"/>
                    </a:moveTo>
                    <a:cubicBezTo>
                      <a:pt x="1" y="85"/>
                      <a:pt x="366" y="479"/>
                      <a:pt x="845" y="479"/>
                    </a:cubicBezTo>
                    <a:cubicBezTo>
                      <a:pt x="1689" y="479"/>
                      <a:pt x="1520" y="57"/>
                      <a:pt x="845" y="1"/>
                    </a:cubicBezTo>
                    <a:close/>
                  </a:path>
                </a:pathLst>
              </a:custGeom>
              <a:solidFill>
                <a:srgbClr val="FFFFFF">
                  <a:alpha val="839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nvGrpSpPr>
          <p:cNvPr id="1148" name="Google Shape;1148;p22"/>
          <p:cNvGrpSpPr/>
          <p:nvPr/>
        </p:nvGrpSpPr>
        <p:grpSpPr>
          <a:xfrm>
            <a:off x="217902" y="4490613"/>
            <a:ext cx="535624" cy="392369"/>
            <a:chOff x="2193664" y="3598488"/>
            <a:chExt cx="535624" cy="392369"/>
          </a:xfrm>
        </p:grpSpPr>
        <p:sp>
          <p:nvSpPr>
            <p:cNvPr id="1149" name="Google Shape;1149;p22"/>
            <p:cNvSpPr/>
            <p:nvPr/>
          </p:nvSpPr>
          <p:spPr>
            <a:xfrm>
              <a:off x="2219687" y="3617131"/>
              <a:ext cx="483715" cy="361807"/>
            </a:xfrm>
            <a:custGeom>
              <a:avLst/>
              <a:gdLst/>
              <a:ahLst/>
              <a:cxnLst/>
              <a:rect l="l" t="t" r="r" b="b"/>
              <a:pathLst>
                <a:path w="13955" h="10438" extrusionOk="0">
                  <a:moveTo>
                    <a:pt x="3015" y="1"/>
                  </a:moveTo>
                  <a:cubicBezTo>
                    <a:pt x="2257" y="1"/>
                    <a:pt x="1684" y="183"/>
                    <a:pt x="1379" y="560"/>
                  </a:cubicBezTo>
                  <a:cubicBezTo>
                    <a:pt x="1070" y="842"/>
                    <a:pt x="788" y="1151"/>
                    <a:pt x="563" y="1517"/>
                  </a:cubicBezTo>
                  <a:lnTo>
                    <a:pt x="423" y="1742"/>
                  </a:lnTo>
                  <a:cubicBezTo>
                    <a:pt x="423" y="1742"/>
                    <a:pt x="395" y="1770"/>
                    <a:pt x="395" y="1770"/>
                  </a:cubicBezTo>
                  <a:cubicBezTo>
                    <a:pt x="366" y="1826"/>
                    <a:pt x="310" y="1911"/>
                    <a:pt x="282" y="1967"/>
                  </a:cubicBezTo>
                  <a:cubicBezTo>
                    <a:pt x="254" y="2051"/>
                    <a:pt x="226" y="2108"/>
                    <a:pt x="198" y="2192"/>
                  </a:cubicBezTo>
                  <a:cubicBezTo>
                    <a:pt x="169" y="2248"/>
                    <a:pt x="141" y="2333"/>
                    <a:pt x="113" y="2389"/>
                  </a:cubicBezTo>
                  <a:cubicBezTo>
                    <a:pt x="85" y="2445"/>
                    <a:pt x="85" y="2530"/>
                    <a:pt x="57" y="2586"/>
                  </a:cubicBezTo>
                  <a:cubicBezTo>
                    <a:pt x="57" y="2586"/>
                    <a:pt x="57" y="2586"/>
                    <a:pt x="57" y="2614"/>
                  </a:cubicBezTo>
                  <a:cubicBezTo>
                    <a:pt x="57" y="2670"/>
                    <a:pt x="29" y="2727"/>
                    <a:pt x="29" y="2783"/>
                  </a:cubicBezTo>
                  <a:lnTo>
                    <a:pt x="29" y="2811"/>
                  </a:lnTo>
                  <a:lnTo>
                    <a:pt x="1" y="2980"/>
                  </a:lnTo>
                  <a:lnTo>
                    <a:pt x="1" y="3008"/>
                  </a:lnTo>
                  <a:cubicBezTo>
                    <a:pt x="1" y="3064"/>
                    <a:pt x="1" y="3120"/>
                    <a:pt x="1" y="3149"/>
                  </a:cubicBezTo>
                  <a:lnTo>
                    <a:pt x="1" y="3205"/>
                  </a:lnTo>
                  <a:cubicBezTo>
                    <a:pt x="1" y="3261"/>
                    <a:pt x="1" y="3317"/>
                    <a:pt x="1" y="3374"/>
                  </a:cubicBezTo>
                  <a:cubicBezTo>
                    <a:pt x="169" y="4499"/>
                    <a:pt x="1070" y="5990"/>
                    <a:pt x="3123" y="7509"/>
                  </a:cubicBezTo>
                  <a:lnTo>
                    <a:pt x="3152" y="7537"/>
                  </a:lnTo>
                  <a:lnTo>
                    <a:pt x="3545" y="7791"/>
                  </a:lnTo>
                  <a:lnTo>
                    <a:pt x="3630" y="7847"/>
                  </a:lnTo>
                  <a:cubicBezTo>
                    <a:pt x="4024" y="8128"/>
                    <a:pt x="4474" y="8410"/>
                    <a:pt x="4980" y="8691"/>
                  </a:cubicBezTo>
                  <a:lnTo>
                    <a:pt x="5037" y="8691"/>
                  </a:lnTo>
                  <a:cubicBezTo>
                    <a:pt x="5487" y="8944"/>
                    <a:pt x="5937" y="9169"/>
                    <a:pt x="6331" y="9366"/>
                  </a:cubicBezTo>
                  <a:lnTo>
                    <a:pt x="6387" y="9366"/>
                  </a:lnTo>
                  <a:cubicBezTo>
                    <a:pt x="6612" y="9479"/>
                    <a:pt x="6837" y="9591"/>
                    <a:pt x="7090" y="9676"/>
                  </a:cubicBezTo>
                  <a:lnTo>
                    <a:pt x="7147" y="9704"/>
                  </a:lnTo>
                  <a:cubicBezTo>
                    <a:pt x="8490" y="10228"/>
                    <a:pt x="9624" y="10437"/>
                    <a:pt x="10543" y="10437"/>
                  </a:cubicBezTo>
                  <a:cubicBezTo>
                    <a:pt x="11201" y="10437"/>
                    <a:pt x="11748" y="10330"/>
                    <a:pt x="12182" y="10154"/>
                  </a:cubicBezTo>
                  <a:lnTo>
                    <a:pt x="12323" y="10069"/>
                  </a:lnTo>
                  <a:lnTo>
                    <a:pt x="12407" y="10013"/>
                  </a:lnTo>
                  <a:lnTo>
                    <a:pt x="12492" y="9985"/>
                  </a:lnTo>
                  <a:lnTo>
                    <a:pt x="12576" y="9901"/>
                  </a:lnTo>
                  <a:lnTo>
                    <a:pt x="12633" y="9872"/>
                  </a:lnTo>
                  <a:lnTo>
                    <a:pt x="12717" y="9760"/>
                  </a:lnTo>
                  <a:cubicBezTo>
                    <a:pt x="12745" y="9760"/>
                    <a:pt x="12745" y="9732"/>
                    <a:pt x="12773" y="9732"/>
                  </a:cubicBezTo>
                  <a:cubicBezTo>
                    <a:pt x="12801" y="9704"/>
                    <a:pt x="12829" y="9647"/>
                    <a:pt x="12858" y="9619"/>
                  </a:cubicBezTo>
                  <a:lnTo>
                    <a:pt x="12914" y="9591"/>
                  </a:lnTo>
                  <a:lnTo>
                    <a:pt x="12998" y="9450"/>
                  </a:lnTo>
                  <a:lnTo>
                    <a:pt x="13026" y="9422"/>
                  </a:lnTo>
                  <a:lnTo>
                    <a:pt x="13111" y="9282"/>
                  </a:lnTo>
                  <a:lnTo>
                    <a:pt x="13139" y="9254"/>
                  </a:lnTo>
                  <a:lnTo>
                    <a:pt x="13251" y="9085"/>
                  </a:lnTo>
                  <a:cubicBezTo>
                    <a:pt x="13561" y="8550"/>
                    <a:pt x="13758" y="7988"/>
                    <a:pt x="13870" y="7369"/>
                  </a:cubicBezTo>
                  <a:cubicBezTo>
                    <a:pt x="13870" y="7340"/>
                    <a:pt x="13870" y="7312"/>
                    <a:pt x="13870" y="7312"/>
                  </a:cubicBezTo>
                  <a:cubicBezTo>
                    <a:pt x="13842" y="7284"/>
                    <a:pt x="13842" y="7256"/>
                    <a:pt x="13870" y="7228"/>
                  </a:cubicBezTo>
                  <a:cubicBezTo>
                    <a:pt x="13955" y="6328"/>
                    <a:pt x="13055" y="5034"/>
                    <a:pt x="11563" y="3768"/>
                  </a:cubicBezTo>
                  <a:cubicBezTo>
                    <a:pt x="11001" y="3289"/>
                    <a:pt x="10354" y="2839"/>
                    <a:pt x="10354" y="2839"/>
                  </a:cubicBezTo>
                  <a:cubicBezTo>
                    <a:pt x="9847" y="2502"/>
                    <a:pt x="9341" y="2164"/>
                    <a:pt x="8806" y="1883"/>
                  </a:cubicBezTo>
                  <a:cubicBezTo>
                    <a:pt x="8272" y="1573"/>
                    <a:pt x="7737" y="1320"/>
                    <a:pt x="7203" y="1095"/>
                  </a:cubicBezTo>
                  <a:cubicBezTo>
                    <a:pt x="6696" y="842"/>
                    <a:pt x="6134" y="617"/>
                    <a:pt x="5571" y="476"/>
                  </a:cubicBezTo>
                  <a:cubicBezTo>
                    <a:pt x="4603" y="162"/>
                    <a:pt x="3727" y="1"/>
                    <a:pt x="3015" y="1"/>
                  </a:cubicBezTo>
                  <a:close/>
                </a:path>
              </a:pathLst>
            </a:custGeom>
            <a:solidFill>
              <a:schemeClr val="lt1"/>
            </a:solidFill>
            <a:ln w="114300" cap="flat" cmpd="sng">
              <a:solidFill>
                <a:schemeClr val="lt1"/>
              </a:solidFill>
              <a:prstDash val="solid"/>
              <a:round/>
              <a:headEnd type="none" w="sm" len="sm"/>
              <a:tailEnd type="none" w="sm" len="sm"/>
            </a:ln>
            <a:effectLst>
              <a:outerShdw blurRad="57150" dist="19050" dir="5400000" algn="bl" rotWithShape="0">
                <a:schemeClr val="dk1">
                  <a:alpha val="50000"/>
                </a:scheme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150" name="Google Shape;1150;p22"/>
            <p:cNvGrpSpPr/>
            <p:nvPr/>
          </p:nvGrpSpPr>
          <p:grpSpPr>
            <a:xfrm rot="183322">
              <a:off x="2203038" y="3612003"/>
              <a:ext cx="516876" cy="365339"/>
              <a:chOff x="1312800" y="2519875"/>
              <a:chExt cx="372800" cy="246300"/>
            </a:xfrm>
          </p:grpSpPr>
          <p:sp>
            <p:nvSpPr>
              <p:cNvPr id="1151" name="Google Shape;1151;p22"/>
              <p:cNvSpPr/>
              <p:nvPr/>
            </p:nvSpPr>
            <p:spPr>
              <a:xfrm>
                <a:off x="1312800" y="2529650"/>
                <a:ext cx="359425" cy="236525"/>
              </a:xfrm>
              <a:custGeom>
                <a:avLst/>
                <a:gdLst/>
                <a:ahLst/>
                <a:cxnLst/>
                <a:rect l="l" t="t" r="r" b="b"/>
                <a:pathLst>
                  <a:path w="14377" h="9461" extrusionOk="0">
                    <a:moveTo>
                      <a:pt x="2058" y="1"/>
                    </a:moveTo>
                    <a:cubicBezTo>
                      <a:pt x="1863" y="1"/>
                      <a:pt x="1692" y="58"/>
                      <a:pt x="1548" y="187"/>
                    </a:cubicBezTo>
                    <a:cubicBezTo>
                      <a:pt x="648" y="975"/>
                      <a:pt x="1" y="2466"/>
                      <a:pt x="198" y="3310"/>
                    </a:cubicBezTo>
                    <a:cubicBezTo>
                      <a:pt x="563" y="4716"/>
                      <a:pt x="2083" y="6573"/>
                      <a:pt x="5627" y="8177"/>
                    </a:cubicBezTo>
                    <a:lnTo>
                      <a:pt x="5684" y="8177"/>
                    </a:lnTo>
                    <a:cubicBezTo>
                      <a:pt x="7741" y="9107"/>
                      <a:pt x="9410" y="9460"/>
                      <a:pt x="10701" y="9460"/>
                    </a:cubicBezTo>
                    <a:cubicBezTo>
                      <a:pt x="11635" y="9460"/>
                      <a:pt x="12371" y="9276"/>
                      <a:pt x="12914" y="8992"/>
                    </a:cubicBezTo>
                    <a:cubicBezTo>
                      <a:pt x="13702" y="8599"/>
                      <a:pt x="14377" y="7136"/>
                      <a:pt x="14377" y="5926"/>
                    </a:cubicBezTo>
                    <a:cubicBezTo>
                      <a:pt x="14377" y="4491"/>
                      <a:pt x="10410" y="4519"/>
                      <a:pt x="7794" y="3366"/>
                    </a:cubicBezTo>
                    <a:cubicBezTo>
                      <a:pt x="5530" y="2368"/>
                      <a:pt x="3308" y="1"/>
                      <a:pt x="205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52" name="Google Shape;1152;p22"/>
              <p:cNvSpPr/>
              <p:nvPr/>
            </p:nvSpPr>
            <p:spPr>
              <a:xfrm>
                <a:off x="1316325" y="2570175"/>
                <a:ext cx="343950" cy="196000"/>
              </a:xfrm>
              <a:custGeom>
                <a:avLst/>
                <a:gdLst/>
                <a:ahLst/>
                <a:cxnLst/>
                <a:rect l="l" t="t" r="r" b="b"/>
                <a:pathLst>
                  <a:path w="13758" h="7840" extrusionOk="0">
                    <a:moveTo>
                      <a:pt x="366" y="1"/>
                    </a:moveTo>
                    <a:cubicBezTo>
                      <a:pt x="85" y="535"/>
                      <a:pt x="0" y="1126"/>
                      <a:pt x="57" y="1689"/>
                    </a:cubicBezTo>
                    <a:cubicBezTo>
                      <a:pt x="422" y="3095"/>
                      <a:pt x="1942" y="4952"/>
                      <a:pt x="5486" y="6556"/>
                    </a:cubicBezTo>
                    <a:lnTo>
                      <a:pt x="5543" y="6556"/>
                    </a:lnTo>
                    <a:cubicBezTo>
                      <a:pt x="7600" y="7486"/>
                      <a:pt x="9269" y="7839"/>
                      <a:pt x="10560" y="7839"/>
                    </a:cubicBezTo>
                    <a:cubicBezTo>
                      <a:pt x="11494" y="7839"/>
                      <a:pt x="12230" y="7655"/>
                      <a:pt x="12773" y="7371"/>
                    </a:cubicBezTo>
                    <a:cubicBezTo>
                      <a:pt x="13223" y="7090"/>
                      <a:pt x="13561" y="6696"/>
                      <a:pt x="13758" y="6218"/>
                    </a:cubicBezTo>
                    <a:lnTo>
                      <a:pt x="13758" y="6218"/>
                    </a:lnTo>
                    <a:cubicBezTo>
                      <a:pt x="13336" y="6415"/>
                      <a:pt x="12857" y="6556"/>
                      <a:pt x="12379" y="6640"/>
                    </a:cubicBezTo>
                    <a:cubicBezTo>
                      <a:pt x="12083" y="6682"/>
                      <a:pt x="11786" y="6702"/>
                      <a:pt x="11487" y="6702"/>
                    </a:cubicBezTo>
                    <a:cubicBezTo>
                      <a:pt x="10197" y="6702"/>
                      <a:pt x="8897" y="6337"/>
                      <a:pt x="7709" y="5880"/>
                    </a:cubicBezTo>
                    <a:cubicBezTo>
                      <a:pt x="6190" y="5318"/>
                      <a:pt x="4699" y="4586"/>
                      <a:pt x="3320" y="3714"/>
                    </a:cubicBezTo>
                    <a:cubicBezTo>
                      <a:pt x="1942" y="2870"/>
                      <a:pt x="676" y="1689"/>
                      <a:pt x="3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53" name="Google Shape;1153;p22"/>
              <p:cNvSpPr/>
              <p:nvPr/>
            </p:nvSpPr>
            <p:spPr>
              <a:xfrm>
                <a:off x="1330400" y="2519875"/>
                <a:ext cx="355200" cy="189250"/>
              </a:xfrm>
              <a:custGeom>
                <a:avLst/>
                <a:gdLst/>
                <a:ahLst/>
                <a:cxnLst/>
                <a:rect l="l" t="t" r="r" b="b"/>
                <a:pathLst>
                  <a:path w="14208" h="7570" extrusionOk="0">
                    <a:moveTo>
                      <a:pt x="2750" y="0"/>
                    </a:moveTo>
                    <a:cubicBezTo>
                      <a:pt x="1640" y="0"/>
                      <a:pt x="848" y="283"/>
                      <a:pt x="591" y="859"/>
                    </a:cubicBezTo>
                    <a:cubicBezTo>
                      <a:pt x="0" y="2181"/>
                      <a:pt x="2419" y="4573"/>
                      <a:pt x="6021" y="6176"/>
                    </a:cubicBezTo>
                    <a:cubicBezTo>
                      <a:pt x="8052" y="7097"/>
                      <a:pt x="10021" y="7570"/>
                      <a:pt x="11457" y="7570"/>
                    </a:cubicBezTo>
                    <a:cubicBezTo>
                      <a:pt x="12567" y="7570"/>
                      <a:pt x="13359" y="7287"/>
                      <a:pt x="13617" y="6711"/>
                    </a:cubicBezTo>
                    <a:cubicBezTo>
                      <a:pt x="14207" y="5389"/>
                      <a:pt x="11788" y="2997"/>
                      <a:pt x="8187" y="1394"/>
                    </a:cubicBezTo>
                    <a:cubicBezTo>
                      <a:pt x="6155" y="473"/>
                      <a:pt x="4187" y="0"/>
                      <a:pt x="2750"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54" name="Google Shape;1154;p22"/>
              <p:cNvSpPr/>
              <p:nvPr/>
            </p:nvSpPr>
            <p:spPr>
              <a:xfrm>
                <a:off x="1351500" y="2530025"/>
                <a:ext cx="321425" cy="152700"/>
              </a:xfrm>
              <a:custGeom>
                <a:avLst/>
                <a:gdLst/>
                <a:ahLst/>
                <a:cxnLst/>
                <a:rect l="l" t="t" r="r" b="b"/>
                <a:pathLst>
                  <a:path w="12857" h="6108" extrusionOk="0">
                    <a:moveTo>
                      <a:pt x="1081" y="1"/>
                    </a:moveTo>
                    <a:cubicBezTo>
                      <a:pt x="770" y="1"/>
                      <a:pt x="416" y="54"/>
                      <a:pt x="0" y="172"/>
                    </a:cubicBezTo>
                    <a:cubicBezTo>
                      <a:pt x="3010" y="369"/>
                      <a:pt x="2813" y="1972"/>
                      <a:pt x="4304" y="3013"/>
                    </a:cubicBezTo>
                    <a:cubicBezTo>
                      <a:pt x="5627" y="3942"/>
                      <a:pt x="7174" y="4532"/>
                      <a:pt x="8806" y="4701"/>
                    </a:cubicBezTo>
                    <a:cubicBezTo>
                      <a:pt x="10184" y="4786"/>
                      <a:pt x="10353" y="4757"/>
                      <a:pt x="11113" y="4926"/>
                    </a:cubicBezTo>
                    <a:cubicBezTo>
                      <a:pt x="11816" y="5123"/>
                      <a:pt x="12435" y="5517"/>
                      <a:pt x="12857" y="6108"/>
                    </a:cubicBezTo>
                    <a:cubicBezTo>
                      <a:pt x="12857" y="6052"/>
                      <a:pt x="12857" y="5995"/>
                      <a:pt x="12857" y="5939"/>
                    </a:cubicBezTo>
                    <a:cubicBezTo>
                      <a:pt x="12154" y="3576"/>
                      <a:pt x="8890" y="4532"/>
                      <a:pt x="6274" y="3379"/>
                    </a:cubicBezTo>
                    <a:cubicBezTo>
                      <a:pt x="3272" y="2023"/>
                      <a:pt x="2999" y="1"/>
                      <a:pt x="1081" y="1"/>
                    </a:cubicBezTo>
                    <a:close/>
                  </a:path>
                </a:pathLst>
              </a:custGeom>
              <a:solidFill>
                <a:srgbClr val="2E2D2D">
                  <a:alpha val="303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55" name="Google Shape;1155;p22"/>
              <p:cNvSpPr/>
              <p:nvPr/>
            </p:nvSpPr>
            <p:spPr>
              <a:xfrm>
                <a:off x="1452075" y="2526575"/>
                <a:ext cx="127325" cy="177250"/>
              </a:xfrm>
              <a:custGeom>
                <a:avLst/>
                <a:gdLst/>
                <a:ahLst/>
                <a:cxnLst/>
                <a:rect l="l" t="t" r="r" b="b"/>
                <a:pathLst>
                  <a:path w="5093" h="7090" extrusionOk="0">
                    <a:moveTo>
                      <a:pt x="0" y="0"/>
                    </a:moveTo>
                    <a:lnTo>
                      <a:pt x="0" y="0"/>
                    </a:lnTo>
                    <a:cubicBezTo>
                      <a:pt x="338" y="366"/>
                      <a:pt x="619" y="788"/>
                      <a:pt x="788" y="1266"/>
                    </a:cubicBezTo>
                    <a:cubicBezTo>
                      <a:pt x="1013" y="1913"/>
                      <a:pt x="872" y="2167"/>
                      <a:pt x="928" y="2786"/>
                    </a:cubicBezTo>
                    <a:cubicBezTo>
                      <a:pt x="1069" y="4220"/>
                      <a:pt x="5008" y="4192"/>
                      <a:pt x="3742" y="6865"/>
                    </a:cubicBezTo>
                    <a:cubicBezTo>
                      <a:pt x="3742" y="6865"/>
                      <a:pt x="3995" y="6949"/>
                      <a:pt x="4248" y="6977"/>
                    </a:cubicBezTo>
                    <a:cubicBezTo>
                      <a:pt x="4389" y="7034"/>
                      <a:pt x="4530" y="7062"/>
                      <a:pt x="4670" y="7090"/>
                    </a:cubicBezTo>
                    <a:cubicBezTo>
                      <a:pt x="4755" y="6893"/>
                      <a:pt x="4783" y="6696"/>
                      <a:pt x="4811" y="6471"/>
                    </a:cubicBezTo>
                    <a:cubicBezTo>
                      <a:pt x="5092" y="4333"/>
                      <a:pt x="1576" y="4136"/>
                      <a:pt x="1322" y="2560"/>
                    </a:cubicBezTo>
                    <a:cubicBezTo>
                      <a:pt x="1238" y="1942"/>
                      <a:pt x="1969" y="1069"/>
                      <a:pt x="1660" y="479"/>
                    </a:cubicBezTo>
                    <a:cubicBezTo>
                      <a:pt x="1125" y="254"/>
                      <a:pt x="563" y="113"/>
                      <a:pt x="0" y="0"/>
                    </a:cubicBezTo>
                    <a:close/>
                  </a:path>
                </a:pathLst>
              </a:custGeom>
              <a:solidFill>
                <a:srgbClr val="2E2D2D">
                  <a:alpha val="303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56" name="Google Shape;1156;p22"/>
              <p:cNvSpPr/>
              <p:nvPr/>
            </p:nvSpPr>
            <p:spPr>
              <a:xfrm>
                <a:off x="1392275" y="2575100"/>
                <a:ext cx="220875" cy="64025"/>
              </a:xfrm>
              <a:custGeom>
                <a:avLst/>
                <a:gdLst/>
                <a:ahLst/>
                <a:cxnLst/>
                <a:rect l="l" t="t" r="r" b="b"/>
                <a:pathLst>
                  <a:path w="8835" h="2561" extrusionOk="0">
                    <a:moveTo>
                      <a:pt x="7344" y="1"/>
                    </a:moveTo>
                    <a:cubicBezTo>
                      <a:pt x="6696" y="113"/>
                      <a:pt x="6556" y="1323"/>
                      <a:pt x="6021" y="1660"/>
                    </a:cubicBezTo>
                    <a:cubicBezTo>
                      <a:pt x="5772" y="1822"/>
                      <a:pt x="5489" y="1885"/>
                      <a:pt x="5183" y="1885"/>
                    </a:cubicBezTo>
                    <a:cubicBezTo>
                      <a:pt x="4073" y="1885"/>
                      <a:pt x="2667" y="1051"/>
                      <a:pt x="1500" y="1051"/>
                    </a:cubicBezTo>
                    <a:cubicBezTo>
                      <a:pt x="1250" y="1051"/>
                      <a:pt x="1011" y="1089"/>
                      <a:pt x="788" y="1182"/>
                    </a:cubicBezTo>
                    <a:cubicBezTo>
                      <a:pt x="451" y="1295"/>
                      <a:pt x="170" y="1520"/>
                      <a:pt x="1" y="1857"/>
                    </a:cubicBezTo>
                    <a:cubicBezTo>
                      <a:pt x="1" y="1857"/>
                      <a:pt x="226" y="2054"/>
                      <a:pt x="507" y="2223"/>
                    </a:cubicBezTo>
                    <a:lnTo>
                      <a:pt x="985" y="2561"/>
                    </a:lnTo>
                    <a:cubicBezTo>
                      <a:pt x="1177" y="1768"/>
                      <a:pt x="1640" y="1521"/>
                      <a:pt x="2218" y="1521"/>
                    </a:cubicBezTo>
                    <a:cubicBezTo>
                      <a:pt x="3173" y="1521"/>
                      <a:pt x="4442" y="2193"/>
                      <a:pt x="5327" y="2193"/>
                    </a:cubicBezTo>
                    <a:cubicBezTo>
                      <a:pt x="5562" y="2193"/>
                      <a:pt x="5769" y="2146"/>
                      <a:pt x="5937" y="2026"/>
                    </a:cubicBezTo>
                    <a:cubicBezTo>
                      <a:pt x="6359" y="1689"/>
                      <a:pt x="6837" y="1407"/>
                      <a:pt x="7344" y="1238"/>
                    </a:cubicBezTo>
                    <a:cubicBezTo>
                      <a:pt x="7762" y="1066"/>
                      <a:pt x="8202" y="980"/>
                      <a:pt x="8645" y="980"/>
                    </a:cubicBezTo>
                    <a:cubicBezTo>
                      <a:pt x="8708" y="980"/>
                      <a:pt x="8771" y="982"/>
                      <a:pt x="8835" y="985"/>
                    </a:cubicBezTo>
                    <a:cubicBezTo>
                      <a:pt x="8356" y="619"/>
                      <a:pt x="7850" y="310"/>
                      <a:pt x="7344" y="1"/>
                    </a:cubicBezTo>
                    <a:close/>
                  </a:path>
                </a:pathLst>
              </a:custGeom>
              <a:solidFill>
                <a:srgbClr val="2E2D2D">
                  <a:alpha val="303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57" name="Google Shape;1157;p22"/>
              <p:cNvSpPr/>
              <p:nvPr/>
            </p:nvSpPr>
            <p:spPr>
              <a:xfrm>
                <a:off x="1438000" y="2581225"/>
                <a:ext cx="126625" cy="60525"/>
              </a:xfrm>
              <a:custGeom>
                <a:avLst/>
                <a:gdLst/>
                <a:ahLst/>
                <a:cxnLst/>
                <a:rect l="l" t="t" r="r" b="b"/>
                <a:pathLst>
                  <a:path w="5065" h="2421" extrusionOk="0">
                    <a:moveTo>
                      <a:pt x="476" y="1"/>
                    </a:moveTo>
                    <a:cubicBezTo>
                      <a:pt x="282" y="1"/>
                      <a:pt x="154" y="40"/>
                      <a:pt x="113" y="121"/>
                    </a:cubicBezTo>
                    <a:cubicBezTo>
                      <a:pt x="0" y="431"/>
                      <a:pt x="957" y="1162"/>
                      <a:pt x="2279" y="1753"/>
                    </a:cubicBezTo>
                    <a:cubicBezTo>
                      <a:pt x="3235" y="2171"/>
                      <a:pt x="4107" y="2420"/>
                      <a:pt x="4584" y="2420"/>
                    </a:cubicBezTo>
                    <a:cubicBezTo>
                      <a:pt x="4781" y="2420"/>
                      <a:pt x="4911" y="2378"/>
                      <a:pt x="4952" y="2288"/>
                    </a:cubicBezTo>
                    <a:cubicBezTo>
                      <a:pt x="5064" y="1978"/>
                      <a:pt x="4108" y="1275"/>
                      <a:pt x="2786" y="656"/>
                    </a:cubicBezTo>
                    <a:cubicBezTo>
                      <a:pt x="1826" y="236"/>
                      <a:pt x="952" y="1"/>
                      <a:pt x="47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58" name="Google Shape;1158;p22"/>
              <p:cNvSpPr/>
              <p:nvPr/>
            </p:nvSpPr>
            <p:spPr>
              <a:xfrm>
                <a:off x="1438000" y="2581425"/>
                <a:ext cx="124525" cy="60325"/>
              </a:xfrm>
              <a:custGeom>
                <a:avLst/>
                <a:gdLst/>
                <a:ahLst/>
                <a:cxnLst/>
                <a:rect l="l" t="t" r="r" b="b"/>
                <a:pathLst>
                  <a:path w="4981" h="2413" extrusionOk="0">
                    <a:moveTo>
                      <a:pt x="394" y="1"/>
                    </a:moveTo>
                    <a:cubicBezTo>
                      <a:pt x="254" y="1"/>
                      <a:pt x="169" y="57"/>
                      <a:pt x="113" y="113"/>
                    </a:cubicBezTo>
                    <a:cubicBezTo>
                      <a:pt x="0" y="423"/>
                      <a:pt x="957" y="1154"/>
                      <a:pt x="2279" y="1745"/>
                    </a:cubicBezTo>
                    <a:cubicBezTo>
                      <a:pt x="3235" y="2163"/>
                      <a:pt x="4107" y="2412"/>
                      <a:pt x="4584" y="2412"/>
                    </a:cubicBezTo>
                    <a:cubicBezTo>
                      <a:pt x="4781" y="2412"/>
                      <a:pt x="4911" y="2370"/>
                      <a:pt x="4952" y="2280"/>
                    </a:cubicBezTo>
                    <a:cubicBezTo>
                      <a:pt x="4980" y="2195"/>
                      <a:pt x="4924" y="2111"/>
                      <a:pt x="4839" y="1970"/>
                    </a:cubicBezTo>
                    <a:cubicBezTo>
                      <a:pt x="4696" y="2014"/>
                      <a:pt x="4541" y="2033"/>
                      <a:pt x="4380" y="2033"/>
                    </a:cubicBezTo>
                    <a:cubicBezTo>
                      <a:pt x="3499" y="2033"/>
                      <a:pt x="2419" y="1459"/>
                      <a:pt x="1801" y="1126"/>
                    </a:cubicBezTo>
                    <a:cubicBezTo>
                      <a:pt x="1351" y="901"/>
                      <a:pt x="929" y="592"/>
                      <a:pt x="563" y="226"/>
                    </a:cubicBezTo>
                    <a:cubicBezTo>
                      <a:pt x="479" y="170"/>
                      <a:pt x="422" y="85"/>
                      <a:pt x="394" y="1"/>
                    </a:cubicBezTo>
                    <a:close/>
                  </a:path>
                </a:pathLst>
              </a:custGeom>
              <a:solidFill>
                <a:srgbClr val="2E2D2D">
                  <a:alpha val="1606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59" name="Google Shape;1159;p22"/>
              <p:cNvSpPr/>
              <p:nvPr/>
            </p:nvSpPr>
            <p:spPr>
              <a:xfrm>
                <a:off x="1492850" y="2547700"/>
                <a:ext cx="73175" cy="42200"/>
              </a:xfrm>
              <a:custGeom>
                <a:avLst/>
                <a:gdLst/>
                <a:ahLst/>
                <a:cxnLst/>
                <a:rect l="l" t="t" r="r" b="b"/>
                <a:pathLst>
                  <a:path w="2927" h="1688" extrusionOk="0">
                    <a:moveTo>
                      <a:pt x="363" y="1"/>
                    </a:moveTo>
                    <a:cubicBezTo>
                      <a:pt x="308" y="1"/>
                      <a:pt x="250" y="33"/>
                      <a:pt x="198" y="112"/>
                    </a:cubicBezTo>
                    <a:cubicBezTo>
                      <a:pt x="57" y="309"/>
                      <a:pt x="141" y="675"/>
                      <a:pt x="1" y="928"/>
                    </a:cubicBezTo>
                    <a:lnTo>
                      <a:pt x="29" y="1012"/>
                    </a:lnTo>
                    <a:cubicBezTo>
                      <a:pt x="29" y="959"/>
                      <a:pt x="307" y="729"/>
                      <a:pt x="480" y="729"/>
                    </a:cubicBezTo>
                    <a:cubicBezTo>
                      <a:pt x="489" y="729"/>
                      <a:pt x="498" y="729"/>
                      <a:pt x="507" y="731"/>
                    </a:cubicBezTo>
                    <a:cubicBezTo>
                      <a:pt x="732" y="731"/>
                      <a:pt x="901" y="984"/>
                      <a:pt x="1042" y="1153"/>
                    </a:cubicBezTo>
                    <a:cubicBezTo>
                      <a:pt x="1134" y="1083"/>
                      <a:pt x="1246" y="1033"/>
                      <a:pt x="1377" y="1033"/>
                    </a:cubicBezTo>
                    <a:cubicBezTo>
                      <a:pt x="1405" y="1033"/>
                      <a:pt x="1434" y="1035"/>
                      <a:pt x="1464" y="1040"/>
                    </a:cubicBezTo>
                    <a:cubicBezTo>
                      <a:pt x="1604" y="1068"/>
                      <a:pt x="1717" y="1322"/>
                      <a:pt x="1858" y="1322"/>
                    </a:cubicBezTo>
                    <a:cubicBezTo>
                      <a:pt x="2026" y="1322"/>
                      <a:pt x="2030" y="1198"/>
                      <a:pt x="2151" y="1198"/>
                    </a:cubicBezTo>
                    <a:cubicBezTo>
                      <a:pt x="2172" y="1198"/>
                      <a:pt x="2195" y="1201"/>
                      <a:pt x="2223" y="1209"/>
                    </a:cubicBezTo>
                    <a:cubicBezTo>
                      <a:pt x="2364" y="1265"/>
                      <a:pt x="2448" y="1575"/>
                      <a:pt x="2448" y="1687"/>
                    </a:cubicBezTo>
                    <a:cubicBezTo>
                      <a:pt x="2505" y="1462"/>
                      <a:pt x="2702" y="1293"/>
                      <a:pt x="2927" y="1209"/>
                    </a:cubicBezTo>
                    <a:cubicBezTo>
                      <a:pt x="2814" y="1209"/>
                      <a:pt x="2730" y="1181"/>
                      <a:pt x="2645" y="1125"/>
                    </a:cubicBezTo>
                    <a:cubicBezTo>
                      <a:pt x="2645" y="839"/>
                      <a:pt x="2461" y="786"/>
                      <a:pt x="2241" y="786"/>
                    </a:cubicBezTo>
                    <a:cubicBezTo>
                      <a:pt x="2113" y="786"/>
                      <a:pt x="1973" y="804"/>
                      <a:pt x="1852" y="804"/>
                    </a:cubicBezTo>
                    <a:cubicBezTo>
                      <a:pt x="1792" y="804"/>
                      <a:pt x="1736" y="800"/>
                      <a:pt x="1689" y="787"/>
                    </a:cubicBezTo>
                    <a:cubicBezTo>
                      <a:pt x="1428" y="716"/>
                      <a:pt x="1068" y="286"/>
                      <a:pt x="776" y="286"/>
                    </a:cubicBezTo>
                    <a:cubicBezTo>
                      <a:pt x="721" y="286"/>
                      <a:pt x="669" y="301"/>
                      <a:pt x="620" y="337"/>
                    </a:cubicBezTo>
                    <a:cubicBezTo>
                      <a:pt x="600" y="162"/>
                      <a:pt x="487" y="1"/>
                      <a:pt x="363" y="1"/>
                    </a:cubicBezTo>
                    <a:close/>
                  </a:path>
                </a:pathLst>
              </a:custGeom>
              <a:solidFill>
                <a:srgbClr val="FFFFFF">
                  <a:alpha val="345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60" name="Google Shape;1160;p22"/>
              <p:cNvSpPr/>
              <p:nvPr/>
            </p:nvSpPr>
            <p:spPr>
              <a:xfrm>
                <a:off x="1390875" y="2524500"/>
                <a:ext cx="71050" cy="37250"/>
              </a:xfrm>
              <a:custGeom>
                <a:avLst/>
                <a:gdLst/>
                <a:ahLst/>
                <a:cxnLst/>
                <a:rect l="l" t="t" r="r" b="b"/>
                <a:pathLst>
                  <a:path w="2842" h="1490" extrusionOk="0">
                    <a:moveTo>
                      <a:pt x="261" y="1"/>
                    </a:moveTo>
                    <a:cubicBezTo>
                      <a:pt x="174" y="1"/>
                      <a:pt x="87" y="9"/>
                      <a:pt x="0" y="27"/>
                    </a:cubicBezTo>
                    <a:cubicBezTo>
                      <a:pt x="282" y="308"/>
                      <a:pt x="844" y="365"/>
                      <a:pt x="1182" y="646"/>
                    </a:cubicBezTo>
                    <a:cubicBezTo>
                      <a:pt x="1520" y="899"/>
                      <a:pt x="1717" y="1321"/>
                      <a:pt x="2054" y="1490"/>
                    </a:cubicBezTo>
                    <a:cubicBezTo>
                      <a:pt x="1998" y="1377"/>
                      <a:pt x="1745" y="871"/>
                      <a:pt x="1801" y="759"/>
                    </a:cubicBezTo>
                    <a:cubicBezTo>
                      <a:pt x="1826" y="729"/>
                      <a:pt x="1860" y="717"/>
                      <a:pt x="1900" y="717"/>
                    </a:cubicBezTo>
                    <a:cubicBezTo>
                      <a:pt x="2090" y="717"/>
                      <a:pt x="2416" y="989"/>
                      <a:pt x="2532" y="1012"/>
                    </a:cubicBezTo>
                    <a:cubicBezTo>
                      <a:pt x="2568" y="886"/>
                      <a:pt x="2638" y="864"/>
                      <a:pt x="2713" y="864"/>
                    </a:cubicBezTo>
                    <a:cubicBezTo>
                      <a:pt x="2756" y="864"/>
                      <a:pt x="2801" y="871"/>
                      <a:pt x="2842" y="871"/>
                    </a:cubicBezTo>
                    <a:cubicBezTo>
                      <a:pt x="2602" y="444"/>
                      <a:pt x="2133" y="194"/>
                      <a:pt x="1628" y="194"/>
                    </a:cubicBezTo>
                    <a:cubicBezTo>
                      <a:pt x="1602" y="194"/>
                      <a:pt x="1575" y="194"/>
                      <a:pt x="1548" y="196"/>
                    </a:cubicBezTo>
                    <a:cubicBezTo>
                      <a:pt x="1548" y="224"/>
                      <a:pt x="1576" y="252"/>
                      <a:pt x="1576" y="280"/>
                    </a:cubicBezTo>
                    <a:cubicBezTo>
                      <a:pt x="1152" y="210"/>
                      <a:pt x="708" y="1"/>
                      <a:pt x="261" y="1"/>
                    </a:cubicBezTo>
                    <a:close/>
                  </a:path>
                </a:pathLst>
              </a:custGeom>
              <a:solidFill>
                <a:srgbClr val="FFFFFF">
                  <a:alpha val="345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61" name="Google Shape;1161;p22"/>
              <p:cNvSpPr/>
              <p:nvPr/>
            </p:nvSpPr>
            <p:spPr>
              <a:xfrm>
                <a:off x="1461900" y="2546275"/>
                <a:ext cx="1450" cy="25"/>
              </a:xfrm>
              <a:custGeom>
                <a:avLst/>
                <a:gdLst/>
                <a:ahLst/>
                <a:cxnLst/>
                <a:rect l="l" t="t" r="r" b="b"/>
                <a:pathLst>
                  <a:path w="58" h="1" extrusionOk="0">
                    <a:moveTo>
                      <a:pt x="57" y="0"/>
                    </a:moveTo>
                    <a:lnTo>
                      <a:pt x="1" y="0"/>
                    </a:lnTo>
                    <a:lnTo>
                      <a:pt x="1" y="0"/>
                    </a:lnTo>
                    <a:close/>
                  </a:path>
                </a:pathLst>
              </a:custGeom>
              <a:solidFill>
                <a:srgbClr val="FFE9E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62" name="Google Shape;1162;p22"/>
              <p:cNvSpPr/>
              <p:nvPr/>
            </p:nvSpPr>
            <p:spPr>
              <a:xfrm>
                <a:off x="1576550" y="2605675"/>
                <a:ext cx="76000" cy="41200"/>
              </a:xfrm>
              <a:custGeom>
                <a:avLst/>
                <a:gdLst/>
                <a:ahLst/>
                <a:cxnLst/>
                <a:rect l="l" t="t" r="r" b="b"/>
                <a:pathLst>
                  <a:path w="3040" h="1648" extrusionOk="0">
                    <a:moveTo>
                      <a:pt x="940" y="1"/>
                    </a:moveTo>
                    <a:cubicBezTo>
                      <a:pt x="560" y="1"/>
                      <a:pt x="165" y="65"/>
                      <a:pt x="1" y="184"/>
                    </a:cubicBezTo>
                    <a:cubicBezTo>
                      <a:pt x="85" y="156"/>
                      <a:pt x="177" y="142"/>
                      <a:pt x="268" y="142"/>
                    </a:cubicBezTo>
                    <a:cubicBezTo>
                      <a:pt x="359" y="142"/>
                      <a:pt x="451" y="156"/>
                      <a:pt x="535" y="184"/>
                    </a:cubicBezTo>
                    <a:cubicBezTo>
                      <a:pt x="535" y="212"/>
                      <a:pt x="535" y="240"/>
                      <a:pt x="535" y="269"/>
                    </a:cubicBezTo>
                    <a:cubicBezTo>
                      <a:pt x="676" y="297"/>
                      <a:pt x="1098" y="269"/>
                      <a:pt x="1042" y="494"/>
                    </a:cubicBezTo>
                    <a:cubicBezTo>
                      <a:pt x="1210" y="578"/>
                      <a:pt x="1379" y="691"/>
                      <a:pt x="1548" y="775"/>
                    </a:cubicBezTo>
                    <a:cubicBezTo>
                      <a:pt x="1379" y="831"/>
                      <a:pt x="1098" y="859"/>
                      <a:pt x="985" y="972"/>
                    </a:cubicBezTo>
                    <a:cubicBezTo>
                      <a:pt x="1689" y="1084"/>
                      <a:pt x="2392" y="1310"/>
                      <a:pt x="3039" y="1647"/>
                    </a:cubicBezTo>
                    <a:cubicBezTo>
                      <a:pt x="2842" y="1338"/>
                      <a:pt x="2589" y="1084"/>
                      <a:pt x="2308" y="859"/>
                    </a:cubicBezTo>
                    <a:cubicBezTo>
                      <a:pt x="2139" y="719"/>
                      <a:pt x="1351" y="297"/>
                      <a:pt x="1745" y="156"/>
                    </a:cubicBezTo>
                    <a:cubicBezTo>
                      <a:pt x="1600" y="51"/>
                      <a:pt x="1275" y="1"/>
                      <a:pt x="940" y="1"/>
                    </a:cubicBezTo>
                    <a:close/>
                  </a:path>
                </a:pathLst>
              </a:custGeom>
              <a:solidFill>
                <a:srgbClr val="FFFFFF">
                  <a:alpha val="345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63" name="Google Shape;1163;p22"/>
              <p:cNvSpPr/>
              <p:nvPr/>
            </p:nvSpPr>
            <p:spPr>
              <a:xfrm>
                <a:off x="1575625" y="2609950"/>
                <a:ext cx="1200" cy="350"/>
              </a:xfrm>
              <a:custGeom>
                <a:avLst/>
                <a:gdLst/>
                <a:ahLst/>
                <a:cxnLst/>
                <a:rect l="l" t="t" r="r" b="b"/>
                <a:pathLst>
                  <a:path w="48" h="14" extrusionOk="0">
                    <a:moveTo>
                      <a:pt x="38" y="1"/>
                    </a:moveTo>
                    <a:cubicBezTo>
                      <a:pt x="25" y="1"/>
                      <a:pt x="0" y="13"/>
                      <a:pt x="38" y="13"/>
                    </a:cubicBezTo>
                    <a:cubicBezTo>
                      <a:pt x="47" y="4"/>
                      <a:pt x="44" y="1"/>
                      <a:pt x="38" y="1"/>
                    </a:cubicBezTo>
                    <a:close/>
                  </a:path>
                </a:pathLst>
              </a:custGeom>
              <a:solidFill>
                <a:srgbClr val="FFE9E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64" name="Google Shape;1164;p22"/>
              <p:cNvSpPr/>
              <p:nvPr/>
            </p:nvSpPr>
            <p:spPr>
              <a:xfrm>
                <a:off x="1420425" y="2569475"/>
                <a:ext cx="725" cy="725"/>
              </a:xfrm>
              <a:custGeom>
                <a:avLst/>
                <a:gdLst/>
                <a:ahLst/>
                <a:cxnLst/>
                <a:rect l="l" t="t" r="r" b="b"/>
                <a:pathLst>
                  <a:path w="29" h="29" extrusionOk="0">
                    <a:moveTo>
                      <a:pt x="0" y="0"/>
                    </a:moveTo>
                    <a:lnTo>
                      <a:pt x="0" y="29"/>
                    </a:lnTo>
                    <a:cubicBezTo>
                      <a:pt x="28" y="29"/>
                      <a:pt x="28" y="29"/>
                      <a:pt x="0" y="0"/>
                    </a:cubicBezTo>
                    <a:close/>
                  </a:path>
                </a:pathLst>
              </a:custGeom>
              <a:solidFill>
                <a:srgbClr val="FFE9E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65" name="Google Shape;1165;p22"/>
              <p:cNvSpPr/>
              <p:nvPr/>
            </p:nvSpPr>
            <p:spPr>
              <a:xfrm>
                <a:off x="1350775" y="2542050"/>
                <a:ext cx="70375" cy="57150"/>
              </a:xfrm>
              <a:custGeom>
                <a:avLst/>
                <a:gdLst/>
                <a:ahLst/>
                <a:cxnLst/>
                <a:rect l="l" t="t" r="r" b="b"/>
                <a:pathLst>
                  <a:path w="2815" h="2286" extrusionOk="0">
                    <a:moveTo>
                      <a:pt x="671" y="0"/>
                    </a:moveTo>
                    <a:cubicBezTo>
                      <a:pt x="439" y="0"/>
                      <a:pt x="212" y="58"/>
                      <a:pt x="1" y="197"/>
                    </a:cubicBezTo>
                    <a:cubicBezTo>
                      <a:pt x="254" y="253"/>
                      <a:pt x="789" y="310"/>
                      <a:pt x="929" y="563"/>
                    </a:cubicBezTo>
                    <a:cubicBezTo>
                      <a:pt x="592" y="591"/>
                      <a:pt x="226" y="957"/>
                      <a:pt x="732" y="1041"/>
                    </a:cubicBezTo>
                    <a:cubicBezTo>
                      <a:pt x="704" y="1210"/>
                      <a:pt x="620" y="1379"/>
                      <a:pt x="592" y="1548"/>
                    </a:cubicBezTo>
                    <a:cubicBezTo>
                      <a:pt x="641" y="1560"/>
                      <a:pt x="691" y="1564"/>
                      <a:pt x="743" y="1564"/>
                    </a:cubicBezTo>
                    <a:cubicBezTo>
                      <a:pt x="858" y="1564"/>
                      <a:pt x="978" y="1543"/>
                      <a:pt x="1100" y="1543"/>
                    </a:cubicBezTo>
                    <a:cubicBezTo>
                      <a:pt x="1174" y="1543"/>
                      <a:pt x="1248" y="1551"/>
                      <a:pt x="1323" y="1576"/>
                    </a:cubicBezTo>
                    <a:cubicBezTo>
                      <a:pt x="1661" y="1688"/>
                      <a:pt x="1492" y="1829"/>
                      <a:pt x="1604" y="2082"/>
                    </a:cubicBezTo>
                    <a:cubicBezTo>
                      <a:pt x="1684" y="2241"/>
                      <a:pt x="1823" y="2286"/>
                      <a:pt x="1987" y="2286"/>
                    </a:cubicBezTo>
                    <a:cubicBezTo>
                      <a:pt x="2193" y="2286"/>
                      <a:pt x="2437" y="2216"/>
                      <a:pt x="2650" y="2216"/>
                    </a:cubicBezTo>
                    <a:cubicBezTo>
                      <a:pt x="2687" y="2216"/>
                      <a:pt x="2723" y="2218"/>
                      <a:pt x="2758" y="2223"/>
                    </a:cubicBezTo>
                    <a:cubicBezTo>
                      <a:pt x="2758" y="2223"/>
                      <a:pt x="2786" y="2167"/>
                      <a:pt x="2814" y="2138"/>
                    </a:cubicBezTo>
                    <a:cubicBezTo>
                      <a:pt x="2589" y="1998"/>
                      <a:pt x="2364" y="1773"/>
                      <a:pt x="2139" y="1632"/>
                    </a:cubicBezTo>
                    <a:cubicBezTo>
                      <a:pt x="2195" y="1604"/>
                      <a:pt x="2252" y="1548"/>
                      <a:pt x="2336" y="1548"/>
                    </a:cubicBezTo>
                    <a:cubicBezTo>
                      <a:pt x="2139" y="1379"/>
                      <a:pt x="1773" y="1069"/>
                      <a:pt x="2167" y="957"/>
                    </a:cubicBezTo>
                    <a:cubicBezTo>
                      <a:pt x="2205" y="949"/>
                      <a:pt x="2241" y="946"/>
                      <a:pt x="2275" y="946"/>
                    </a:cubicBezTo>
                    <a:cubicBezTo>
                      <a:pt x="2368" y="946"/>
                      <a:pt x="2451" y="972"/>
                      <a:pt x="2533" y="1013"/>
                    </a:cubicBezTo>
                    <a:cubicBezTo>
                      <a:pt x="2617" y="1041"/>
                      <a:pt x="2730" y="1069"/>
                      <a:pt x="2786" y="1097"/>
                    </a:cubicBezTo>
                    <a:lnTo>
                      <a:pt x="2758" y="1069"/>
                    </a:lnTo>
                    <a:cubicBezTo>
                      <a:pt x="2241" y="617"/>
                      <a:pt x="1428" y="0"/>
                      <a:pt x="671" y="0"/>
                    </a:cubicBezTo>
                    <a:close/>
                  </a:path>
                </a:pathLst>
              </a:custGeom>
              <a:solidFill>
                <a:srgbClr val="FFFFFF">
                  <a:alpha val="345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66" name="Google Shape;1166;p22"/>
              <p:cNvSpPr/>
              <p:nvPr/>
            </p:nvSpPr>
            <p:spPr>
              <a:xfrm>
                <a:off x="1420575" y="2615800"/>
                <a:ext cx="126475" cy="66475"/>
              </a:xfrm>
              <a:custGeom>
                <a:avLst/>
                <a:gdLst/>
                <a:ahLst/>
                <a:cxnLst/>
                <a:rect l="l" t="t" r="r" b="b"/>
                <a:pathLst>
                  <a:path w="5059" h="2659" extrusionOk="0">
                    <a:moveTo>
                      <a:pt x="1192" y="1"/>
                    </a:moveTo>
                    <a:cubicBezTo>
                      <a:pt x="783" y="1"/>
                      <a:pt x="1" y="161"/>
                      <a:pt x="78" y="679"/>
                    </a:cubicBezTo>
                    <a:cubicBezTo>
                      <a:pt x="360" y="679"/>
                      <a:pt x="613" y="708"/>
                      <a:pt x="838" y="792"/>
                    </a:cubicBezTo>
                    <a:cubicBezTo>
                      <a:pt x="1091" y="876"/>
                      <a:pt x="1148" y="1073"/>
                      <a:pt x="1316" y="1242"/>
                    </a:cubicBezTo>
                    <a:cubicBezTo>
                      <a:pt x="1513" y="1383"/>
                      <a:pt x="1738" y="1580"/>
                      <a:pt x="1935" y="1580"/>
                    </a:cubicBezTo>
                    <a:cubicBezTo>
                      <a:pt x="2162" y="1562"/>
                      <a:pt x="2248" y="1480"/>
                      <a:pt x="2361" y="1480"/>
                    </a:cubicBezTo>
                    <a:cubicBezTo>
                      <a:pt x="2430" y="1480"/>
                      <a:pt x="2510" y="1511"/>
                      <a:pt x="2639" y="1608"/>
                    </a:cubicBezTo>
                    <a:cubicBezTo>
                      <a:pt x="3117" y="1917"/>
                      <a:pt x="3595" y="2170"/>
                      <a:pt x="4102" y="2396"/>
                    </a:cubicBezTo>
                    <a:cubicBezTo>
                      <a:pt x="4299" y="2494"/>
                      <a:pt x="4563" y="2659"/>
                      <a:pt x="4776" y="2659"/>
                    </a:cubicBezTo>
                    <a:cubicBezTo>
                      <a:pt x="4806" y="2659"/>
                      <a:pt x="4834" y="2656"/>
                      <a:pt x="4861" y="2649"/>
                    </a:cubicBezTo>
                    <a:cubicBezTo>
                      <a:pt x="5058" y="2592"/>
                      <a:pt x="5030" y="2564"/>
                      <a:pt x="5058" y="2367"/>
                    </a:cubicBezTo>
                    <a:cubicBezTo>
                      <a:pt x="5058" y="2114"/>
                      <a:pt x="4974" y="1861"/>
                      <a:pt x="4805" y="1636"/>
                    </a:cubicBezTo>
                    <a:cubicBezTo>
                      <a:pt x="4725" y="1868"/>
                      <a:pt x="4587" y="1956"/>
                      <a:pt x="4418" y="1956"/>
                    </a:cubicBezTo>
                    <a:cubicBezTo>
                      <a:pt x="3933" y="1956"/>
                      <a:pt x="3190" y="1227"/>
                      <a:pt x="2836" y="1101"/>
                    </a:cubicBezTo>
                    <a:cubicBezTo>
                      <a:pt x="2610" y="1045"/>
                      <a:pt x="2470" y="1101"/>
                      <a:pt x="2273" y="1017"/>
                    </a:cubicBezTo>
                    <a:cubicBezTo>
                      <a:pt x="2076" y="905"/>
                      <a:pt x="1879" y="764"/>
                      <a:pt x="1682" y="679"/>
                    </a:cubicBezTo>
                    <a:cubicBezTo>
                      <a:pt x="1457" y="595"/>
                      <a:pt x="641" y="201"/>
                      <a:pt x="1288" y="4"/>
                    </a:cubicBezTo>
                    <a:cubicBezTo>
                      <a:pt x="1259" y="2"/>
                      <a:pt x="1227" y="1"/>
                      <a:pt x="1192" y="1"/>
                    </a:cubicBezTo>
                    <a:close/>
                  </a:path>
                </a:pathLst>
              </a:custGeom>
              <a:solidFill>
                <a:srgbClr val="FFFFFF">
                  <a:alpha val="345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67" name="Google Shape;1167;p22"/>
              <p:cNvSpPr/>
              <p:nvPr/>
            </p:nvSpPr>
            <p:spPr>
              <a:xfrm>
                <a:off x="1571625" y="2651775"/>
                <a:ext cx="90050" cy="43200"/>
              </a:xfrm>
              <a:custGeom>
                <a:avLst/>
                <a:gdLst/>
                <a:ahLst/>
                <a:cxnLst/>
                <a:rect l="l" t="t" r="r" b="b"/>
                <a:pathLst>
                  <a:path w="3602" h="1728" extrusionOk="0">
                    <a:moveTo>
                      <a:pt x="929" y="28"/>
                    </a:moveTo>
                    <a:lnTo>
                      <a:pt x="985" y="56"/>
                    </a:lnTo>
                    <a:cubicBezTo>
                      <a:pt x="1267" y="281"/>
                      <a:pt x="1801" y="197"/>
                      <a:pt x="2111" y="563"/>
                    </a:cubicBezTo>
                    <a:lnTo>
                      <a:pt x="2083" y="647"/>
                    </a:lnTo>
                    <a:cubicBezTo>
                      <a:pt x="1942" y="619"/>
                      <a:pt x="1801" y="591"/>
                      <a:pt x="1689" y="591"/>
                    </a:cubicBezTo>
                    <a:cubicBezTo>
                      <a:pt x="1548" y="619"/>
                      <a:pt x="1492" y="703"/>
                      <a:pt x="1379" y="760"/>
                    </a:cubicBezTo>
                    <a:cubicBezTo>
                      <a:pt x="1042" y="844"/>
                      <a:pt x="1042" y="703"/>
                      <a:pt x="873" y="1069"/>
                    </a:cubicBezTo>
                    <a:cubicBezTo>
                      <a:pt x="563" y="928"/>
                      <a:pt x="282" y="703"/>
                      <a:pt x="1" y="563"/>
                    </a:cubicBezTo>
                    <a:lnTo>
                      <a:pt x="1" y="563"/>
                    </a:lnTo>
                    <a:cubicBezTo>
                      <a:pt x="85" y="731"/>
                      <a:pt x="141" y="928"/>
                      <a:pt x="141" y="1153"/>
                    </a:cubicBezTo>
                    <a:cubicBezTo>
                      <a:pt x="141" y="1350"/>
                      <a:pt x="198" y="1547"/>
                      <a:pt x="310" y="1716"/>
                    </a:cubicBezTo>
                    <a:cubicBezTo>
                      <a:pt x="354" y="1687"/>
                      <a:pt x="397" y="1677"/>
                      <a:pt x="438" y="1677"/>
                    </a:cubicBezTo>
                    <a:cubicBezTo>
                      <a:pt x="532" y="1677"/>
                      <a:pt x="624" y="1728"/>
                      <a:pt x="731" y="1728"/>
                    </a:cubicBezTo>
                    <a:cubicBezTo>
                      <a:pt x="759" y="1728"/>
                      <a:pt x="787" y="1725"/>
                      <a:pt x="817" y="1716"/>
                    </a:cubicBezTo>
                    <a:cubicBezTo>
                      <a:pt x="1014" y="1660"/>
                      <a:pt x="1014" y="1547"/>
                      <a:pt x="1182" y="1491"/>
                    </a:cubicBezTo>
                    <a:cubicBezTo>
                      <a:pt x="1219" y="1479"/>
                      <a:pt x="1253" y="1475"/>
                      <a:pt x="1286" y="1475"/>
                    </a:cubicBezTo>
                    <a:cubicBezTo>
                      <a:pt x="1358" y="1475"/>
                      <a:pt x="1421" y="1496"/>
                      <a:pt x="1485" y="1496"/>
                    </a:cubicBezTo>
                    <a:cubicBezTo>
                      <a:pt x="1524" y="1496"/>
                      <a:pt x="1563" y="1488"/>
                      <a:pt x="1604" y="1463"/>
                    </a:cubicBezTo>
                    <a:cubicBezTo>
                      <a:pt x="1801" y="1350"/>
                      <a:pt x="1773" y="1153"/>
                      <a:pt x="1858" y="985"/>
                    </a:cubicBezTo>
                    <a:cubicBezTo>
                      <a:pt x="2139" y="1097"/>
                      <a:pt x="2420" y="1153"/>
                      <a:pt x="2702" y="1238"/>
                    </a:cubicBezTo>
                    <a:cubicBezTo>
                      <a:pt x="2791" y="1262"/>
                      <a:pt x="2865" y="1277"/>
                      <a:pt x="2922" y="1277"/>
                    </a:cubicBezTo>
                    <a:cubicBezTo>
                      <a:pt x="3062" y="1277"/>
                      <a:pt x="3107" y="1188"/>
                      <a:pt x="3067" y="928"/>
                    </a:cubicBezTo>
                    <a:lnTo>
                      <a:pt x="3067" y="928"/>
                    </a:lnTo>
                    <a:cubicBezTo>
                      <a:pt x="3236" y="1013"/>
                      <a:pt x="3405" y="1097"/>
                      <a:pt x="3602" y="1153"/>
                    </a:cubicBezTo>
                    <a:cubicBezTo>
                      <a:pt x="3489" y="816"/>
                      <a:pt x="2842" y="394"/>
                      <a:pt x="2505" y="225"/>
                    </a:cubicBezTo>
                    <a:cubicBezTo>
                      <a:pt x="1998" y="0"/>
                      <a:pt x="1464" y="56"/>
                      <a:pt x="929" y="28"/>
                    </a:cubicBezTo>
                    <a:close/>
                  </a:path>
                </a:pathLst>
              </a:custGeom>
              <a:solidFill>
                <a:srgbClr val="FFFFFF">
                  <a:alpha val="345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68" name="Google Shape;1168;p22"/>
              <p:cNvSpPr/>
              <p:nvPr/>
            </p:nvSpPr>
            <p:spPr>
              <a:xfrm>
                <a:off x="1322650" y="2563150"/>
                <a:ext cx="343250" cy="181850"/>
              </a:xfrm>
              <a:custGeom>
                <a:avLst/>
                <a:gdLst/>
                <a:ahLst/>
                <a:cxnLst/>
                <a:rect l="l" t="t" r="r" b="b"/>
                <a:pathLst>
                  <a:path w="13730" h="7274" extrusionOk="0">
                    <a:moveTo>
                      <a:pt x="254" y="0"/>
                    </a:moveTo>
                    <a:cubicBezTo>
                      <a:pt x="169" y="169"/>
                      <a:pt x="85" y="366"/>
                      <a:pt x="1" y="535"/>
                    </a:cubicBezTo>
                    <a:cubicBezTo>
                      <a:pt x="1" y="591"/>
                      <a:pt x="1" y="3348"/>
                      <a:pt x="5487" y="5824"/>
                    </a:cubicBezTo>
                    <a:cubicBezTo>
                      <a:pt x="8008" y="6959"/>
                      <a:pt x="9841" y="7274"/>
                      <a:pt x="11105" y="7274"/>
                    </a:cubicBezTo>
                    <a:cubicBezTo>
                      <a:pt x="12662" y="7274"/>
                      <a:pt x="13358" y="6796"/>
                      <a:pt x="13420" y="6780"/>
                    </a:cubicBezTo>
                    <a:cubicBezTo>
                      <a:pt x="13533" y="6555"/>
                      <a:pt x="13645" y="6302"/>
                      <a:pt x="13730" y="6077"/>
                    </a:cubicBezTo>
                    <a:lnTo>
                      <a:pt x="13730" y="6077"/>
                    </a:lnTo>
                    <a:cubicBezTo>
                      <a:pt x="13476" y="6218"/>
                      <a:pt x="13223" y="6330"/>
                      <a:pt x="12942" y="6415"/>
                    </a:cubicBezTo>
                    <a:cubicBezTo>
                      <a:pt x="12457" y="6555"/>
                      <a:pt x="11961" y="6615"/>
                      <a:pt x="11462" y="6615"/>
                    </a:cubicBezTo>
                    <a:cubicBezTo>
                      <a:pt x="9965" y="6615"/>
                      <a:pt x="8441" y="6077"/>
                      <a:pt x="7090" y="5571"/>
                    </a:cubicBezTo>
                    <a:cubicBezTo>
                      <a:pt x="5065" y="4811"/>
                      <a:pt x="2926" y="3826"/>
                      <a:pt x="1435" y="2251"/>
                    </a:cubicBezTo>
                    <a:cubicBezTo>
                      <a:pt x="845" y="1604"/>
                      <a:pt x="423" y="844"/>
                      <a:pt x="254" y="0"/>
                    </a:cubicBezTo>
                    <a:close/>
                  </a:path>
                </a:pathLst>
              </a:custGeom>
              <a:solidFill>
                <a:srgbClr val="2E2D2D">
                  <a:alpha val="1606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69" name="Google Shape;1169;p22"/>
              <p:cNvSpPr/>
              <p:nvPr/>
            </p:nvSpPr>
            <p:spPr>
              <a:xfrm>
                <a:off x="1383150" y="2641925"/>
                <a:ext cx="34475" cy="74575"/>
              </a:xfrm>
              <a:custGeom>
                <a:avLst/>
                <a:gdLst/>
                <a:ahLst/>
                <a:cxnLst/>
                <a:rect l="l" t="t" r="r" b="b"/>
                <a:pathLst>
                  <a:path w="1379" h="2983" extrusionOk="0">
                    <a:moveTo>
                      <a:pt x="0" y="0"/>
                    </a:moveTo>
                    <a:cubicBezTo>
                      <a:pt x="0" y="957"/>
                      <a:pt x="422" y="1829"/>
                      <a:pt x="872" y="2673"/>
                    </a:cubicBezTo>
                    <a:cubicBezTo>
                      <a:pt x="1041" y="2785"/>
                      <a:pt x="1238" y="2870"/>
                      <a:pt x="1379" y="2982"/>
                    </a:cubicBezTo>
                    <a:cubicBezTo>
                      <a:pt x="1097" y="2279"/>
                      <a:pt x="1013" y="1519"/>
                      <a:pt x="1125" y="760"/>
                    </a:cubicBezTo>
                    <a:cubicBezTo>
                      <a:pt x="731" y="535"/>
                      <a:pt x="366" y="281"/>
                      <a:pt x="0" y="0"/>
                    </a:cubicBezTo>
                    <a:close/>
                  </a:path>
                </a:pathLst>
              </a:custGeom>
              <a:solidFill>
                <a:srgbClr val="2E2D2D">
                  <a:alpha val="1606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70" name="Google Shape;1170;p22"/>
              <p:cNvSpPr/>
              <p:nvPr/>
            </p:nvSpPr>
            <p:spPr>
              <a:xfrm>
                <a:off x="1489350" y="2715075"/>
                <a:ext cx="72450" cy="40100"/>
              </a:xfrm>
              <a:custGeom>
                <a:avLst/>
                <a:gdLst/>
                <a:ahLst/>
                <a:cxnLst/>
                <a:rect l="l" t="t" r="r" b="b"/>
                <a:pathLst>
                  <a:path w="2898" h="1604" extrusionOk="0">
                    <a:moveTo>
                      <a:pt x="1857" y="0"/>
                    </a:moveTo>
                    <a:cubicBezTo>
                      <a:pt x="1829" y="113"/>
                      <a:pt x="1773" y="197"/>
                      <a:pt x="1716" y="253"/>
                    </a:cubicBezTo>
                    <a:cubicBezTo>
                      <a:pt x="1266" y="760"/>
                      <a:pt x="675" y="1153"/>
                      <a:pt x="0" y="1350"/>
                    </a:cubicBezTo>
                    <a:cubicBezTo>
                      <a:pt x="281" y="1463"/>
                      <a:pt x="563" y="1547"/>
                      <a:pt x="816" y="1604"/>
                    </a:cubicBezTo>
                    <a:cubicBezTo>
                      <a:pt x="1576" y="1322"/>
                      <a:pt x="2307" y="872"/>
                      <a:pt x="2898" y="281"/>
                    </a:cubicBezTo>
                    <a:cubicBezTo>
                      <a:pt x="2532" y="197"/>
                      <a:pt x="2195" y="113"/>
                      <a:pt x="1857" y="0"/>
                    </a:cubicBezTo>
                    <a:close/>
                  </a:path>
                </a:pathLst>
              </a:custGeom>
              <a:solidFill>
                <a:srgbClr val="2E2D2D">
                  <a:alpha val="1606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lvl="0">
              <a:spcBef>
                <a:spcPts val="0"/>
              </a:spcBef>
              <a:spcAft>
                <a:spcPts val="0"/>
              </a:spcAft>
              <a:buClr>
                <a:schemeClr val="lt2"/>
              </a:buClr>
              <a:buSzPts val="3800"/>
              <a:buFont typeface="Chewy"/>
              <a:buNone/>
              <a:defRPr sz="3800">
                <a:solidFill>
                  <a:schemeClr val="lt2"/>
                </a:solidFill>
                <a:latin typeface="Chewy"/>
                <a:ea typeface="Chewy"/>
                <a:cs typeface="Chewy"/>
                <a:sym typeface="Chewy"/>
              </a:defRPr>
            </a:lvl1pPr>
            <a:lvl2pPr lvl="1">
              <a:spcBef>
                <a:spcPts val="0"/>
              </a:spcBef>
              <a:spcAft>
                <a:spcPts val="0"/>
              </a:spcAft>
              <a:buClr>
                <a:schemeClr val="lt2"/>
              </a:buClr>
              <a:buSzPts val="3500"/>
              <a:buFont typeface="Chewy"/>
              <a:buNone/>
              <a:defRPr sz="3500">
                <a:solidFill>
                  <a:schemeClr val="lt2"/>
                </a:solidFill>
                <a:latin typeface="Chewy"/>
                <a:ea typeface="Chewy"/>
                <a:cs typeface="Chewy"/>
                <a:sym typeface="Chewy"/>
              </a:defRPr>
            </a:lvl2pPr>
            <a:lvl3pPr lvl="2">
              <a:spcBef>
                <a:spcPts val="0"/>
              </a:spcBef>
              <a:spcAft>
                <a:spcPts val="0"/>
              </a:spcAft>
              <a:buClr>
                <a:schemeClr val="lt2"/>
              </a:buClr>
              <a:buSzPts val="3500"/>
              <a:buFont typeface="Chewy"/>
              <a:buNone/>
              <a:defRPr sz="3500">
                <a:solidFill>
                  <a:schemeClr val="lt2"/>
                </a:solidFill>
                <a:latin typeface="Chewy"/>
                <a:ea typeface="Chewy"/>
                <a:cs typeface="Chewy"/>
                <a:sym typeface="Chewy"/>
              </a:defRPr>
            </a:lvl3pPr>
            <a:lvl4pPr lvl="3">
              <a:spcBef>
                <a:spcPts val="0"/>
              </a:spcBef>
              <a:spcAft>
                <a:spcPts val="0"/>
              </a:spcAft>
              <a:buClr>
                <a:schemeClr val="lt2"/>
              </a:buClr>
              <a:buSzPts val="3500"/>
              <a:buFont typeface="Chewy"/>
              <a:buNone/>
              <a:defRPr sz="3500">
                <a:solidFill>
                  <a:schemeClr val="lt2"/>
                </a:solidFill>
                <a:latin typeface="Chewy"/>
                <a:ea typeface="Chewy"/>
                <a:cs typeface="Chewy"/>
                <a:sym typeface="Chewy"/>
              </a:defRPr>
            </a:lvl4pPr>
            <a:lvl5pPr lvl="4">
              <a:spcBef>
                <a:spcPts val="0"/>
              </a:spcBef>
              <a:spcAft>
                <a:spcPts val="0"/>
              </a:spcAft>
              <a:buClr>
                <a:schemeClr val="lt2"/>
              </a:buClr>
              <a:buSzPts val="3500"/>
              <a:buFont typeface="Chewy"/>
              <a:buNone/>
              <a:defRPr sz="3500">
                <a:solidFill>
                  <a:schemeClr val="lt2"/>
                </a:solidFill>
                <a:latin typeface="Chewy"/>
                <a:ea typeface="Chewy"/>
                <a:cs typeface="Chewy"/>
                <a:sym typeface="Chewy"/>
              </a:defRPr>
            </a:lvl5pPr>
            <a:lvl6pPr lvl="5">
              <a:spcBef>
                <a:spcPts val="0"/>
              </a:spcBef>
              <a:spcAft>
                <a:spcPts val="0"/>
              </a:spcAft>
              <a:buClr>
                <a:schemeClr val="lt2"/>
              </a:buClr>
              <a:buSzPts val="3500"/>
              <a:buFont typeface="Chewy"/>
              <a:buNone/>
              <a:defRPr sz="3500">
                <a:solidFill>
                  <a:schemeClr val="lt2"/>
                </a:solidFill>
                <a:latin typeface="Chewy"/>
                <a:ea typeface="Chewy"/>
                <a:cs typeface="Chewy"/>
                <a:sym typeface="Chewy"/>
              </a:defRPr>
            </a:lvl6pPr>
            <a:lvl7pPr lvl="6">
              <a:spcBef>
                <a:spcPts val="0"/>
              </a:spcBef>
              <a:spcAft>
                <a:spcPts val="0"/>
              </a:spcAft>
              <a:buClr>
                <a:schemeClr val="lt2"/>
              </a:buClr>
              <a:buSzPts val="3500"/>
              <a:buFont typeface="Chewy"/>
              <a:buNone/>
              <a:defRPr sz="3500">
                <a:solidFill>
                  <a:schemeClr val="lt2"/>
                </a:solidFill>
                <a:latin typeface="Chewy"/>
                <a:ea typeface="Chewy"/>
                <a:cs typeface="Chewy"/>
                <a:sym typeface="Chewy"/>
              </a:defRPr>
            </a:lvl7pPr>
            <a:lvl8pPr lvl="7">
              <a:spcBef>
                <a:spcPts val="0"/>
              </a:spcBef>
              <a:spcAft>
                <a:spcPts val="0"/>
              </a:spcAft>
              <a:buClr>
                <a:schemeClr val="lt2"/>
              </a:buClr>
              <a:buSzPts val="3500"/>
              <a:buFont typeface="Chewy"/>
              <a:buNone/>
              <a:defRPr sz="3500">
                <a:solidFill>
                  <a:schemeClr val="lt2"/>
                </a:solidFill>
                <a:latin typeface="Chewy"/>
                <a:ea typeface="Chewy"/>
                <a:cs typeface="Chewy"/>
                <a:sym typeface="Chewy"/>
              </a:defRPr>
            </a:lvl8pPr>
            <a:lvl9pPr lvl="8">
              <a:spcBef>
                <a:spcPts val="0"/>
              </a:spcBef>
              <a:spcAft>
                <a:spcPts val="0"/>
              </a:spcAft>
              <a:buClr>
                <a:schemeClr val="lt2"/>
              </a:buClr>
              <a:buSzPts val="3500"/>
              <a:buFont typeface="Chewy"/>
              <a:buNone/>
              <a:defRPr sz="3500">
                <a:solidFill>
                  <a:schemeClr val="lt2"/>
                </a:solidFill>
                <a:latin typeface="Chewy"/>
                <a:ea typeface="Chewy"/>
                <a:cs typeface="Chewy"/>
                <a:sym typeface="Chewy"/>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lvl1pPr marL="457200" lvl="0" indent="-342900">
              <a:lnSpc>
                <a:spcPct val="115000"/>
              </a:lnSpc>
              <a:spcBef>
                <a:spcPts val="0"/>
              </a:spcBef>
              <a:spcAft>
                <a:spcPts val="0"/>
              </a:spcAft>
              <a:buClr>
                <a:schemeClr val="dk1"/>
              </a:buClr>
              <a:buSzPts val="1800"/>
              <a:buFont typeface="Baloo 2"/>
              <a:buChar char="●"/>
              <a:defRPr sz="1800">
                <a:solidFill>
                  <a:schemeClr val="dk1"/>
                </a:solidFill>
                <a:latin typeface="Baloo 2"/>
                <a:ea typeface="Baloo 2"/>
                <a:cs typeface="Baloo 2"/>
                <a:sym typeface="Baloo 2"/>
              </a:defRPr>
            </a:lvl1pPr>
            <a:lvl2pPr marL="914400" lvl="1" indent="-317500">
              <a:lnSpc>
                <a:spcPct val="115000"/>
              </a:lnSpc>
              <a:spcBef>
                <a:spcPts val="0"/>
              </a:spcBef>
              <a:spcAft>
                <a:spcPts val="0"/>
              </a:spcAft>
              <a:buClr>
                <a:schemeClr val="dk1"/>
              </a:buClr>
              <a:buSzPts val="1400"/>
              <a:buFont typeface="Baloo 2"/>
              <a:buChar char="○"/>
              <a:defRPr>
                <a:solidFill>
                  <a:schemeClr val="dk1"/>
                </a:solidFill>
                <a:latin typeface="Baloo 2"/>
                <a:ea typeface="Baloo 2"/>
                <a:cs typeface="Baloo 2"/>
                <a:sym typeface="Baloo 2"/>
              </a:defRPr>
            </a:lvl2pPr>
            <a:lvl3pPr marL="1371600" lvl="2" indent="-317500">
              <a:lnSpc>
                <a:spcPct val="115000"/>
              </a:lnSpc>
              <a:spcBef>
                <a:spcPts val="0"/>
              </a:spcBef>
              <a:spcAft>
                <a:spcPts val="0"/>
              </a:spcAft>
              <a:buClr>
                <a:schemeClr val="dk1"/>
              </a:buClr>
              <a:buSzPts val="1400"/>
              <a:buFont typeface="Baloo 2"/>
              <a:buChar char="■"/>
              <a:defRPr>
                <a:solidFill>
                  <a:schemeClr val="dk1"/>
                </a:solidFill>
                <a:latin typeface="Baloo 2"/>
                <a:ea typeface="Baloo 2"/>
                <a:cs typeface="Baloo 2"/>
                <a:sym typeface="Baloo 2"/>
              </a:defRPr>
            </a:lvl3pPr>
            <a:lvl4pPr marL="1828800" lvl="3" indent="-317500">
              <a:lnSpc>
                <a:spcPct val="115000"/>
              </a:lnSpc>
              <a:spcBef>
                <a:spcPts val="0"/>
              </a:spcBef>
              <a:spcAft>
                <a:spcPts val="0"/>
              </a:spcAft>
              <a:buClr>
                <a:schemeClr val="dk1"/>
              </a:buClr>
              <a:buSzPts val="1400"/>
              <a:buFont typeface="Baloo 2"/>
              <a:buChar char="●"/>
              <a:defRPr>
                <a:solidFill>
                  <a:schemeClr val="dk1"/>
                </a:solidFill>
                <a:latin typeface="Baloo 2"/>
                <a:ea typeface="Baloo 2"/>
                <a:cs typeface="Baloo 2"/>
                <a:sym typeface="Baloo 2"/>
              </a:defRPr>
            </a:lvl4pPr>
            <a:lvl5pPr marL="2286000" lvl="4" indent="-317500">
              <a:lnSpc>
                <a:spcPct val="115000"/>
              </a:lnSpc>
              <a:spcBef>
                <a:spcPts val="0"/>
              </a:spcBef>
              <a:spcAft>
                <a:spcPts val="0"/>
              </a:spcAft>
              <a:buClr>
                <a:schemeClr val="dk1"/>
              </a:buClr>
              <a:buSzPts val="1400"/>
              <a:buFont typeface="Baloo 2"/>
              <a:buChar char="○"/>
              <a:defRPr>
                <a:solidFill>
                  <a:schemeClr val="dk1"/>
                </a:solidFill>
                <a:latin typeface="Baloo 2"/>
                <a:ea typeface="Baloo 2"/>
                <a:cs typeface="Baloo 2"/>
                <a:sym typeface="Baloo 2"/>
              </a:defRPr>
            </a:lvl5pPr>
            <a:lvl6pPr marL="2743200" lvl="5" indent="-317500">
              <a:lnSpc>
                <a:spcPct val="115000"/>
              </a:lnSpc>
              <a:spcBef>
                <a:spcPts val="0"/>
              </a:spcBef>
              <a:spcAft>
                <a:spcPts val="0"/>
              </a:spcAft>
              <a:buClr>
                <a:schemeClr val="dk1"/>
              </a:buClr>
              <a:buSzPts val="1400"/>
              <a:buFont typeface="Baloo 2"/>
              <a:buChar char="■"/>
              <a:defRPr>
                <a:solidFill>
                  <a:schemeClr val="dk1"/>
                </a:solidFill>
                <a:latin typeface="Baloo 2"/>
                <a:ea typeface="Baloo 2"/>
                <a:cs typeface="Baloo 2"/>
                <a:sym typeface="Baloo 2"/>
              </a:defRPr>
            </a:lvl6pPr>
            <a:lvl7pPr marL="3200400" lvl="6" indent="-317500">
              <a:lnSpc>
                <a:spcPct val="115000"/>
              </a:lnSpc>
              <a:spcBef>
                <a:spcPts val="0"/>
              </a:spcBef>
              <a:spcAft>
                <a:spcPts val="0"/>
              </a:spcAft>
              <a:buClr>
                <a:schemeClr val="dk1"/>
              </a:buClr>
              <a:buSzPts val="1400"/>
              <a:buFont typeface="Baloo 2"/>
              <a:buChar char="●"/>
              <a:defRPr>
                <a:solidFill>
                  <a:schemeClr val="dk1"/>
                </a:solidFill>
                <a:latin typeface="Baloo 2"/>
                <a:ea typeface="Baloo 2"/>
                <a:cs typeface="Baloo 2"/>
                <a:sym typeface="Baloo 2"/>
              </a:defRPr>
            </a:lvl7pPr>
            <a:lvl8pPr marL="3657600" lvl="7" indent="-317500">
              <a:lnSpc>
                <a:spcPct val="115000"/>
              </a:lnSpc>
              <a:spcBef>
                <a:spcPts val="0"/>
              </a:spcBef>
              <a:spcAft>
                <a:spcPts val="0"/>
              </a:spcAft>
              <a:buClr>
                <a:schemeClr val="dk1"/>
              </a:buClr>
              <a:buSzPts val="1400"/>
              <a:buFont typeface="Baloo 2"/>
              <a:buChar char="○"/>
              <a:defRPr>
                <a:solidFill>
                  <a:schemeClr val="dk1"/>
                </a:solidFill>
                <a:latin typeface="Baloo 2"/>
                <a:ea typeface="Baloo 2"/>
                <a:cs typeface="Baloo 2"/>
                <a:sym typeface="Baloo 2"/>
              </a:defRPr>
            </a:lvl8pPr>
            <a:lvl9pPr marL="4114800" lvl="8" indent="-317500">
              <a:lnSpc>
                <a:spcPct val="115000"/>
              </a:lnSpc>
              <a:spcBef>
                <a:spcPts val="0"/>
              </a:spcBef>
              <a:spcAft>
                <a:spcPts val="0"/>
              </a:spcAft>
              <a:buClr>
                <a:schemeClr val="dk1"/>
              </a:buClr>
              <a:buSzPts val="1400"/>
              <a:buFont typeface="Baloo 2"/>
              <a:buChar char="■"/>
              <a:defRPr>
                <a:solidFill>
                  <a:schemeClr val="dk1"/>
                </a:solidFill>
                <a:latin typeface="Baloo 2"/>
                <a:ea typeface="Baloo 2"/>
                <a:cs typeface="Baloo 2"/>
                <a:sym typeface="Baloo 2"/>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51" r:id="rId2"/>
    <p:sldLayoutId id="2147483653" r:id="rId3"/>
    <p:sldLayoutId id="2147483658" r:id="rId4"/>
    <p:sldLayoutId id="2147483659" r:id="rId5"/>
    <p:sldLayoutId id="2147483662" r:id="rId6"/>
    <p:sldLayoutId id="2147483666" r:id="rId7"/>
    <p:sldLayoutId id="2147483667" r:id="rId8"/>
    <p:sldLayoutId id="2147483668" r:id="rId9"/>
    <p:sldLayoutId id="2147483677" r:id="rId10"/>
    <p:sldLayoutId id="2147483678" r:id="rId11"/>
    <p:sldLayoutId id="2147483679" r:id="rId12"/>
    <p:sldLayoutId id="2147483685" r:id="rId13"/>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8.xml"/><Relationship Id="rId4" Type="http://schemas.openxmlformats.org/officeDocument/2006/relationships/image" Target="../media/image3.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13.xml"/><Relationship Id="rId1" Type="http://schemas.openxmlformats.org/officeDocument/2006/relationships/tags" Target="../tags/tag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8.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8.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8.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8.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8.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8.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8.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8.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8.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5.xml"/><Relationship Id="rId1" Type="http://schemas.openxmlformats.org/officeDocument/2006/relationships/slideLayout" Target="../slideLayouts/slideLayout6.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3" Type="http://schemas.openxmlformats.org/officeDocument/2006/relationships/hyperlink" Target="https://www.innerexception.com/2015/07/how-to-write-swift-generic-function.html" TargetMode="External"/><Relationship Id="rId2" Type="http://schemas.openxmlformats.org/officeDocument/2006/relationships/image" Target="../media/image1.png"/><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909"/>
        <p:cNvGrpSpPr/>
        <p:nvPr/>
      </p:nvGrpSpPr>
      <p:grpSpPr>
        <a:xfrm>
          <a:off x="0" y="0"/>
          <a:ext cx="0" cy="0"/>
          <a:chOff x="0" y="0"/>
          <a:chExt cx="0" cy="0"/>
        </a:xfrm>
      </p:grpSpPr>
      <p:sp>
        <p:nvSpPr>
          <p:cNvPr id="1910" name="Google Shape;1910;p37"/>
          <p:cNvSpPr txBox="1">
            <a:spLocks noGrp="1"/>
          </p:cNvSpPr>
          <p:nvPr>
            <p:ph type="ctrTitle"/>
          </p:nvPr>
        </p:nvSpPr>
        <p:spPr>
          <a:xfrm>
            <a:off x="40962" y="1626839"/>
            <a:ext cx="7708200" cy="21114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US" sz="6700" dirty="0">
                <a:solidFill>
                  <a:schemeClr val="accent1"/>
                </a:solidFill>
                <a:latin typeface="Chewy" panose="020B0604020202020204" charset="0"/>
              </a:rPr>
              <a:t>Satisfactory Academic Progress (SAP)</a:t>
            </a:r>
            <a:endParaRPr sz="6700" dirty="0">
              <a:solidFill>
                <a:schemeClr val="accent1"/>
              </a:solidFill>
              <a:latin typeface="Chewy" panose="020B0604020202020204" charset="0"/>
            </a:endParaRPr>
          </a:p>
        </p:txBody>
      </p:sp>
      <p:grpSp>
        <p:nvGrpSpPr>
          <p:cNvPr id="1912" name="Google Shape;1912;p37"/>
          <p:cNvGrpSpPr/>
          <p:nvPr/>
        </p:nvGrpSpPr>
        <p:grpSpPr>
          <a:xfrm rot="-4229705">
            <a:off x="6780831" y="3171385"/>
            <a:ext cx="1485030" cy="1746198"/>
            <a:chOff x="1619774" y="-3301395"/>
            <a:chExt cx="1416667" cy="1647219"/>
          </a:xfrm>
        </p:grpSpPr>
        <p:sp>
          <p:nvSpPr>
            <p:cNvPr id="1913" name="Google Shape;1913;p37"/>
            <p:cNvSpPr/>
            <p:nvPr/>
          </p:nvSpPr>
          <p:spPr>
            <a:xfrm>
              <a:off x="1762362" y="-3301395"/>
              <a:ext cx="1236346" cy="1646359"/>
            </a:xfrm>
            <a:custGeom>
              <a:avLst/>
              <a:gdLst/>
              <a:ahLst/>
              <a:cxnLst/>
              <a:rect l="l" t="t" r="r" b="b"/>
              <a:pathLst>
                <a:path w="23915" h="31846" extrusionOk="0">
                  <a:moveTo>
                    <a:pt x="10655" y="0"/>
                  </a:moveTo>
                  <a:cubicBezTo>
                    <a:pt x="10202" y="0"/>
                    <a:pt x="9753" y="26"/>
                    <a:pt x="9313" y="77"/>
                  </a:cubicBezTo>
                  <a:cubicBezTo>
                    <a:pt x="8216" y="190"/>
                    <a:pt x="7119" y="527"/>
                    <a:pt x="6106" y="1006"/>
                  </a:cubicBezTo>
                  <a:lnTo>
                    <a:pt x="6049" y="1034"/>
                  </a:lnTo>
                  <a:cubicBezTo>
                    <a:pt x="5824" y="1175"/>
                    <a:pt x="5571" y="1287"/>
                    <a:pt x="5346" y="1428"/>
                  </a:cubicBezTo>
                  <a:cubicBezTo>
                    <a:pt x="4727" y="1822"/>
                    <a:pt x="4165" y="2244"/>
                    <a:pt x="3686" y="2778"/>
                  </a:cubicBezTo>
                  <a:cubicBezTo>
                    <a:pt x="3546" y="2891"/>
                    <a:pt x="3433" y="3003"/>
                    <a:pt x="3321" y="3144"/>
                  </a:cubicBezTo>
                  <a:lnTo>
                    <a:pt x="3292" y="3172"/>
                  </a:lnTo>
                  <a:cubicBezTo>
                    <a:pt x="3180" y="3285"/>
                    <a:pt x="3095" y="3425"/>
                    <a:pt x="2983" y="3538"/>
                  </a:cubicBezTo>
                  <a:cubicBezTo>
                    <a:pt x="2983" y="3566"/>
                    <a:pt x="2955" y="3566"/>
                    <a:pt x="2955" y="3594"/>
                  </a:cubicBezTo>
                  <a:cubicBezTo>
                    <a:pt x="2842" y="3707"/>
                    <a:pt x="2758" y="3847"/>
                    <a:pt x="2673" y="3960"/>
                  </a:cubicBezTo>
                  <a:lnTo>
                    <a:pt x="2617" y="4044"/>
                  </a:lnTo>
                  <a:cubicBezTo>
                    <a:pt x="2505" y="4185"/>
                    <a:pt x="2392" y="4354"/>
                    <a:pt x="2308" y="4522"/>
                  </a:cubicBezTo>
                  <a:cubicBezTo>
                    <a:pt x="1576" y="5732"/>
                    <a:pt x="1042" y="7054"/>
                    <a:pt x="704" y="8433"/>
                  </a:cubicBezTo>
                  <a:cubicBezTo>
                    <a:pt x="620" y="8714"/>
                    <a:pt x="563" y="9024"/>
                    <a:pt x="479" y="9333"/>
                  </a:cubicBezTo>
                  <a:cubicBezTo>
                    <a:pt x="57" y="11359"/>
                    <a:pt x="141" y="13469"/>
                    <a:pt x="704" y="15466"/>
                  </a:cubicBezTo>
                  <a:cubicBezTo>
                    <a:pt x="1464" y="17942"/>
                    <a:pt x="3095" y="20052"/>
                    <a:pt x="5290" y="21459"/>
                  </a:cubicBezTo>
                  <a:lnTo>
                    <a:pt x="198" y="30405"/>
                  </a:lnTo>
                  <a:cubicBezTo>
                    <a:pt x="1" y="30686"/>
                    <a:pt x="57" y="31080"/>
                    <a:pt x="310" y="31333"/>
                  </a:cubicBezTo>
                  <a:cubicBezTo>
                    <a:pt x="367" y="31361"/>
                    <a:pt x="423" y="31418"/>
                    <a:pt x="479" y="31446"/>
                  </a:cubicBezTo>
                  <a:lnTo>
                    <a:pt x="985" y="31755"/>
                  </a:lnTo>
                  <a:cubicBezTo>
                    <a:pt x="1108" y="31817"/>
                    <a:pt x="1237" y="31845"/>
                    <a:pt x="1362" y="31845"/>
                  </a:cubicBezTo>
                  <a:cubicBezTo>
                    <a:pt x="1638" y="31845"/>
                    <a:pt x="1900" y="31706"/>
                    <a:pt x="2055" y="31474"/>
                  </a:cubicBezTo>
                  <a:lnTo>
                    <a:pt x="7175" y="22528"/>
                  </a:lnTo>
                  <a:cubicBezTo>
                    <a:pt x="7259" y="22556"/>
                    <a:pt x="7344" y="22612"/>
                    <a:pt x="7428" y="22640"/>
                  </a:cubicBezTo>
                  <a:cubicBezTo>
                    <a:pt x="7797" y="22803"/>
                    <a:pt x="8182" y="22880"/>
                    <a:pt x="8560" y="22880"/>
                  </a:cubicBezTo>
                  <a:cubicBezTo>
                    <a:pt x="9622" y="22880"/>
                    <a:pt x="10629" y="22271"/>
                    <a:pt x="11085" y="21234"/>
                  </a:cubicBezTo>
                  <a:cubicBezTo>
                    <a:pt x="11113" y="21177"/>
                    <a:pt x="11142" y="21093"/>
                    <a:pt x="11170" y="21008"/>
                  </a:cubicBezTo>
                  <a:cubicBezTo>
                    <a:pt x="11198" y="20952"/>
                    <a:pt x="11226" y="20868"/>
                    <a:pt x="11254" y="20783"/>
                  </a:cubicBezTo>
                  <a:cubicBezTo>
                    <a:pt x="11254" y="20727"/>
                    <a:pt x="11282" y="20671"/>
                    <a:pt x="11282" y="20586"/>
                  </a:cubicBezTo>
                  <a:cubicBezTo>
                    <a:pt x="12014" y="20783"/>
                    <a:pt x="12745" y="20896"/>
                    <a:pt x="13505" y="20896"/>
                  </a:cubicBezTo>
                  <a:cubicBezTo>
                    <a:pt x="13596" y="20898"/>
                    <a:pt x="13688" y="20900"/>
                    <a:pt x="13779" y="20900"/>
                  </a:cubicBezTo>
                  <a:cubicBezTo>
                    <a:pt x="17863" y="20900"/>
                    <a:pt x="21558" y="18449"/>
                    <a:pt x="23126" y="14678"/>
                  </a:cubicBezTo>
                  <a:cubicBezTo>
                    <a:pt x="23323" y="14228"/>
                    <a:pt x="23464" y="13750"/>
                    <a:pt x="23605" y="13272"/>
                  </a:cubicBezTo>
                  <a:cubicBezTo>
                    <a:pt x="23689" y="13075"/>
                    <a:pt x="23745" y="12878"/>
                    <a:pt x="23773" y="12653"/>
                  </a:cubicBezTo>
                  <a:cubicBezTo>
                    <a:pt x="23773" y="12625"/>
                    <a:pt x="23773" y="12625"/>
                    <a:pt x="23773" y="12625"/>
                  </a:cubicBezTo>
                  <a:lnTo>
                    <a:pt x="23773" y="12568"/>
                  </a:lnTo>
                  <a:cubicBezTo>
                    <a:pt x="23802" y="12372"/>
                    <a:pt x="23830" y="12175"/>
                    <a:pt x="23858" y="11978"/>
                  </a:cubicBezTo>
                  <a:cubicBezTo>
                    <a:pt x="23858" y="11950"/>
                    <a:pt x="23858" y="11950"/>
                    <a:pt x="23858" y="11921"/>
                  </a:cubicBezTo>
                  <a:lnTo>
                    <a:pt x="23858" y="11865"/>
                  </a:lnTo>
                  <a:cubicBezTo>
                    <a:pt x="23886" y="11668"/>
                    <a:pt x="23886" y="11499"/>
                    <a:pt x="23914" y="11302"/>
                  </a:cubicBezTo>
                  <a:lnTo>
                    <a:pt x="23914" y="11190"/>
                  </a:lnTo>
                  <a:lnTo>
                    <a:pt x="23914" y="10599"/>
                  </a:lnTo>
                  <a:lnTo>
                    <a:pt x="23914" y="10515"/>
                  </a:lnTo>
                  <a:cubicBezTo>
                    <a:pt x="23886" y="10093"/>
                    <a:pt x="23830" y="9643"/>
                    <a:pt x="23773" y="9221"/>
                  </a:cubicBezTo>
                  <a:cubicBezTo>
                    <a:pt x="23773" y="9136"/>
                    <a:pt x="23717" y="9052"/>
                    <a:pt x="23689" y="8967"/>
                  </a:cubicBezTo>
                  <a:cubicBezTo>
                    <a:pt x="23689" y="8883"/>
                    <a:pt x="23661" y="8742"/>
                    <a:pt x="23633" y="8602"/>
                  </a:cubicBezTo>
                  <a:cubicBezTo>
                    <a:pt x="23605" y="8489"/>
                    <a:pt x="23548" y="8377"/>
                    <a:pt x="23520" y="8264"/>
                  </a:cubicBezTo>
                  <a:cubicBezTo>
                    <a:pt x="23492" y="8152"/>
                    <a:pt x="23464" y="8095"/>
                    <a:pt x="23436" y="8011"/>
                  </a:cubicBezTo>
                  <a:cubicBezTo>
                    <a:pt x="23408" y="7927"/>
                    <a:pt x="23351" y="7758"/>
                    <a:pt x="23323" y="7673"/>
                  </a:cubicBezTo>
                  <a:cubicBezTo>
                    <a:pt x="23267" y="7561"/>
                    <a:pt x="23267" y="7533"/>
                    <a:pt x="23239" y="7448"/>
                  </a:cubicBezTo>
                  <a:cubicBezTo>
                    <a:pt x="23183" y="7336"/>
                    <a:pt x="23126" y="7195"/>
                    <a:pt x="23070" y="7054"/>
                  </a:cubicBezTo>
                  <a:lnTo>
                    <a:pt x="22986" y="6914"/>
                  </a:lnTo>
                  <a:cubicBezTo>
                    <a:pt x="22929" y="6773"/>
                    <a:pt x="22845" y="6632"/>
                    <a:pt x="22761" y="6492"/>
                  </a:cubicBezTo>
                  <a:lnTo>
                    <a:pt x="22733" y="6435"/>
                  </a:lnTo>
                  <a:cubicBezTo>
                    <a:pt x="22620" y="6239"/>
                    <a:pt x="22479" y="6013"/>
                    <a:pt x="22339" y="5817"/>
                  </a:cubicBezTo>
                  <a:cubicBezTo>
                    <a:pt x="22001" y="5310"/>
                    <a:pt x="21607" y="4832"/>
                    <a:pt x="21157" y="4410"/>
                  </a:cubicBezTo>
                  <a:cubicBezTo>
                    <a:pt x="20932" y="4185"/>
                    <a:pt x="20707" y="3988"/>
                    <a:pt x="20454" y="3791"/>
                  </a:cubicBezTo>
                  <a:lnTo>
                    <a:pt x="20397" y="3735"/>
                  </a:lnTo>
                  <a:cubicBezTo>
                    <a:pt x="20144" y="3510"/>
                    <a:pt x="19863" y="3285"/>
                    <a:pt x="19582" y="3059"/>
                  </a:cubicBezTo>
                  <a:lnTo>
                    <a:pt x="19413" y="2947"/>
                  </a:lnTo>
                  <a:lnTo>
                    <a:pt x="18991" y="2666"/>
                  </a:lnTo>
                  <a:lnTo>
                    <a:pt x="18850" y="2581"/>
                  </a:lnTo>
                  <a:cubicBezTo>
                    <a:pt x="16361" y="938"/>
                    <a:pt x="13415" y="0"/>
                    <a:pt x="10655" y="0"/>
                  </a:cubicBezTo>
                  <a:close/>
                </a:path>
              </a:pathLst>
            </a:custGeom>
            <a:solidFill>
              <a:schemeClr val="lt1"/>
            </a:solidFill>
            <a:ln w="152400" cap="flat" cmpd="sng">
              <a:solidFill>
                <a:schemeClr val="lt1"/>
              </a:solidFill>
              <a:prstDash val="solid"/>
              <a:round/>
              <a:headEnd type="none" w="sm" len="sm"/>
              <a:tailEnd type="none" w="sm" len="sm"/>
            </a:ln>
            <a:effectLst>
              <a:outerShdw blurRad="57150" dist="19050" dir="5400000" algn="bl" rotWithShape="0">
                <a:schemeClr val="dk1">
                  <a:alpha val="50000"/>
                </a:scheme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914" name="Google Shape;1914;p37"/>
            <p:cNvGrpSpPr/>
            <p:nvPr/>
          </p:nvGrpSpPr>
          <p:grpSpPr>
            <a:xfrm>
              <a:off x="1619774" y="-3301310"/>
              <a:ext cx="1416667" cy="1647134"/>
              <a:chOff x="961850" y="1097325"/>
              <a:chExt cx="685075" cy="796525"/>
            </a:xfrm>
          </p:grpSpPr>
          <p:sp>
            <p:nvSpPr>
              <p:cNvPr id="1915" name="Google Shape;1915;p37"/>
              <p:cNvSpPr/>
              <p:nvPr/>
            </p:nvSpPr>
            <p:spPr>
              <a:xfrm>
                <a:off x="1028650" y="1513875"/>
                <a:ext cx="249725" cy="379975"/>
              </a:xfrm>
              <a:custGeom>
                <a:avLst/>
                <a:gdLst/>
                <a:ahLst/>
                <a:cxnLst/>
                <a:rect l="l" t="t" r="r" b="b"/>
                <a:pathLst>
                  <a:path w="9989" h="15199" extrusionOk="0">
                    <a:moveTo>
                      <a:pt x="8545" y="1"/>
                    </a:moveTo>
                    <a:cubicBezTo>
                      <a:pt x="8270" y="1"/>
                      <a:pt x="8010" y="145"/>
                      <a:pt x="7878" y="390"/>
                    </a:cubicBezTo>
                    <a:lnTo>
                      <a:pt x="226" y="13725"/>
                    </a:lnTo>
                    <a:cubicBezTo>
                      <a:pt x="1" y="14091"/>
                      <a:pt x="142" y="14569"/>
                      <a:pt x="535" y="14795"/>
                    </a:cubicBezTo>
                    <a:lnTo>
                      <a:pt x="1042" y="15104"/>
                    </a:lnTo>
                    <a:cubicBezTo>
                      <a:pt x="1169" y="15168"/>
                      <a:pt x="1305" y="15199"/>
                      <a:pt x="1438" y="15199"/>
                    </a:cubicBezTo>
                    <a:cubicBezTo>
                      <a:pt x="1718" y="15199"/>
                      <a:pt x="1987" y="15061"/>
                      <a:pt x="2139" y="14795"/>
                    </a:cubicBezTo>
                    <a:lnTo>
                      <a:pt x="9763" y="1488"/>
                    </a:lnTo>
                    <a:cubicBezTo>
                      <a:pt x="9988" y="1094"/>
                      <a:pt x="9847" y="615"/>
                      <a:pt x="9482" y="418"/>
                    </a:cubicBezTo>
                    <a:lnTo>
                      <a:pt x="8947" y="109"/>
                    </a:lnTo>
                    <a:cubicBezTo>
                      <a:pt x="8818" y="35"/>
                      <a:pt x="8679" y="1"/>
                      <a:pt x="8545"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16" name="Google Shape;1916;p37"/>
              <p:cNvSpPr/>
              <p:nvPr/>
            </p:nvSpPr>
            <p:spPr>
              <a:xfrm>
                <a:off x="1035000" y="1513875"/>
                <a:ext cx="243375" cy="379975"/>
              </a:xfrm>
              <a:custGeom>
                <a:avLst/>
                <a:gdLst/>
                <a:ahLst/>
                <a:cxnLst/>
                <a:rect l="l" t="t" r="r" b="b"/>
                <a:pathLst>
                  <a:path w="9735" h="15199" extrusionOk="0">
                    <a:moveTo>
                      <a:pt x="8291" y="1"/>
                    </a:moveTo>
                    <a:cubicBezTo>
                      <a:pt x="8016" y="1"/>
                      <a:pt x="7756" y="145"/>
                      <a:pt x="7624" y="390"/>
                    </a:cubicBezTo>
                    <a:lnTo>
                      <a:pt x="7427" y="728"/>
                    </a:lnTo>
                    <a:cubicBezTo>
                      <a:pt x="7451" y="751"/>
                      <a:pt x="7481" y="758"/>
                      <a:pt x="7517" y="758"/>
                    </a:cubicBezTo>
                    <a:cubicBezTo>
                      <a:pt x="7561" y="758"/>
                      <a:pt x="7612" y="748"/>
                      <a:pt x="7667" y="748"/>
                    </a:cubicBezTo>
                    <a:cubicBezTo>
                      <a:pt x="7786" y="748"/>
                      <a:pt x="7924" y="792"/>
                      <a:pt x="8046" y="1066"/>
                    </a:cubicBezTo>
                    <a:cubicBezTo>
                      <a:pt x="8806" y="2557"/>
                      <a:pt x="6077" y="5904"/>
                      <a:pt x="4895" y="8014"/>
                    </a:cubicBezTo>
                    <a:cubicBezTo>
                      <a:pt x="3714" y="10153"/>
                      <a:pt x="2785" y="13107"/>
                      <a:pt x="563" y="14344"/>
                    </a:cubicBezTo>
                    <a:cubicBezTo>
                      <a:pt x="394" y="14457"/>
                      <a:pt x="197" y="14513"/>
                      <a:pt x="0" y="14513"/>
                    </a:cubicBezTo>
                    <a:cubicBezTo>
                      <a:pt x="56" y="14626"/>
                      <a:pt x="141" y="14738"/>
                      <a:pt x="281" y="14795"/>
                    </a:cubicBezTo>
                    <a:lnTo>
                      <a:pt x="788" y="15104"/>
                    </a:lnTo>
                    <a:cubicBezTo>
                      <a:pt x="915" y="15168"/>
                      <a:pt x="1051" y="15199"/>
                      <a:pt x="1184" y="15199"/>
                    </a:cubicBezTo>
                    <a:cubicBezTo>
                      <a:pt x="1464" y="15199"/>
                      <a:pt x="1733" y="15061"/>
                      <a:pt x="1885" y="14795"/>
                    </a:cubicBezTo>
                    <a:lnTo>
                      <a:pt x="9509" y="1488"/>
                    </a:lnTo>
                    <a:cubicBezTo>
                      <a:pt x="9734" y="1094"/>
                      <a:pt x="9593" y="615"/>
                      <a:pt x="9228" y="418"/>
                    </a:cubicBezTo>
                    <a:lnTo>
                      <a:pt x="8693" y="109"/>
                    </a:lnTo>
                    <a:cubicBezTo>
                      <a:pt x="8564" y="35"/>
                      <a:pt x="8425" y="1"/>
                      <a:pt x="8291" y="1"/>
                    </a:cubicBezTo>
                    <a:close/>
                  </a:path>
                </a:pathLst>
              </a:custGeom>
              <a:solidFill>
                <a:srgbClr val="2E2D2D">
                  <a:alpha val="303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17" name="Google Shape;1917;p37"/>
              <p:cNvSpPr/>
              <p:nvPr/>
            </p:nvSpPr>
            <p:spPr>
              <a:xfrm>
                <a:off x="1051875" y="1549625"/>
                <a:ext cx="178475" cy="297900"/>
              </a:xfrm>
              <a:custGeom>
                <a:avLst/>
                <a:gdLst/>
                <a:ahLst/>
                <a:cxnLst/>
                <a:rect l="l" t="t" r="r" b="b"/>
                <a:pathLst>
                  <a:path w="7139" h="11916" extrusionOk="0">
                    <a:moveTo>
                      <a:pt x="6814" y="0"/>
                    </a:moveTo>
                    <a:cubicBezTo>
                      <a:pt x="6736" y="0"/>
                      <a:pt x="6657" y="41"/>
                      <a:pt x="6612" y="142"/>
                    </a:cubicBezTo>
                    <a:lnTo>
                      <a:pt x="57" y="11592"/>
                    </a:lnTo>
                    <a:cubicBezTo>
                      <a:pt x="0" y="11677"/>
                      <a:pt x="28" y="11817"/>
                      <a:pt x="141" y="11873"/>
                    </a:cubicBezTo>
                    <a:cubicBezTo>
                      <a:pt x="180" y="11903"/>
                      <a:pt x="223" y="11915"/>
                      <a:pt x="264" y="11915"/>
                    </a:cubicBezTo>
                    <a:cubicBezTo>
                      <a:pt x="341" y="11915"/>
                      <a:pt x="414" y="11872"/>
                      <a:pt x="450" y="11817"/>
                    </a:cubicBezTo>
                    <a:lnTo>
                      <a:pt x="7005" y="367"/>
                    </a:lnTo>
                    <a:cubicBezTo>
                      <a:pt x="7138" y="177"/>
                      <a:pt x="6977" y="0"/>
                      <a:pt x="6814" y="0"/>
                    </a:cubicBezTo>
                    <a:close/>
                  </a:path>
                </a:pathLst>
              </a:custGeom>
              <a:solidFill>
                <a:srgbClr val="FFFFFF">
                  <a:alpha val="3810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18" name="Google Shape;1918;p37"/>
              <p:cNvSpPr/>
              <p:nvPr/>
            </p:nvSpPr>
            <p:spPr>
              <a:xfrm>
                <a:off x="1016000" y="1097325"/>
                <a:ext cx="630925" cy="572975"/>
              </a:xfrm>
              <a:custGeom>
                <a:avLst/>
                <a:gdLst/>
                <a:ahLst/>
                <a:cxnLst/>
                <a:rect l="l" t="t" r="r" b="b"/>
                <a:pathLst>
                  <a:path w="25237" h="22919" extrusionOk="0">
                    <a:moveTo>
                      <a:pt x="11322" y="0"/>
                    </a:moveTo>
                    <a:cubicBezTo>
                      <a:pt x="10842" y="0"/>
                      <a:pt x="10368" y="29"/>
                      <a:pt x="9903" y="88"/>
                    </a:cubicBezTo>
                    <a:cubicBezTo>
                      <a:pt x="7006" y="369"/>
                      <a:pt x="4389" y="2029"/>
                      <a:pt x="2870" y="4533"/>
                    </a:cubicBezTo>
                    <a:cubicBezTo>
                      <a:pt x="1351" y="6981"/>
                      <a:pt x="0" y="11313"/>
                      <a:pt x="1266" y="15449"/>
                    </a:cubicBezTo>
                    <a:cubicBezTo>
                      <a:pt x="1857" y="17418"/>
                      <a:pt x="3292" y="20034"/>
                      <a:pt x="6668" y="21976"/>
                    </a:cubicBezTo>
                    <a:cubicBezTo>
                      <a:pt x="7090" y="22201"/>
                      <a:pt x="7540" y="22454"/>
                      <a:pt x="8018" y="22679"/>
                    </a:cubicBezTo>
                    <a:cubicBezTo>
                      <a:pt x="8388" y="22841"/>
                      <a:pt x="8773" y="22919"/>
                      <a:pt x="9150" y="22919"/>
                    </a:cubicBezTo>
                    <a:cubicBezTo>
                      <a:pt x="10212" y="22919"/>
                      <a:pt x="11219" y="22310"/>
                      <a:pt x="11676" y="21272"/>
                    </a:cubicBezTo>
                    <a:cubicBezTo>
                      <a:pt x="11760" y="21075"/>
                      <a:pt x="11845" y="20850"/>
                      <a:pt x="11873" y="20625"/>
                    </a:cubicBezTo>
                    <a:cubicBezTo>
                      <a:pt x="12604" y="20822"/>
                      <a:pt x="13336" y="20907"/>
                      <a:pt x="14095" y="20935"/>
                    </a:cubicBezTo>
                    <a:cubicBezTo>
                      <a:pt x="14187" y="20937"/>
                      <a:pt x="14278" y="20938"/>
                      <a:pt x="14369" y="20938"/>
                    </a:cubicBezTo>
                    <a:cubicBezTo>
                      <a:pt x="18453" y="20938"/>
                      <a:pt x="22148" y="18487"/>
                      <a:pt x="23717" y="14689"/>
                    </a:cubicBezTo>
                    <a:cubicBezTo>
                      <a:pt x="25236" y="11032"/>
                      <a:pt x="24505" y="7093"/>
                      <a:pt x="21747" y="4420"/>
                    </a:cubicBezTo>
                    <a:cubicBezTo>
                      <a:pt x="18914" y="1661"/>
                      <a:pt x="14960" y="0"/>
                      <a:pt x="11322"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19" name="Google Shape;1919;p37"/>
              <p:cNvSpPr/>
              <p:nvPr/>
            </p:nvSpPr>
            <p:spPr>
              <a:xfrm>
                <a:off x="1202375" y="1572850"/>
                <a:ext cx="110450" cy="96775"/>
              </a:xfrm>
              <a:custGeom>
                <a:avLst/>
                <a:gdLst/>
                <a:ahLst/>
                <a:cxnLst/>
                <a:rect l="l" t="t" r="r" b="b"/>
                <a:pathLst>
                  <a:path w="4418" h="3871" extrusionOk="0">
                    <a:moveTo>
                      <a:pt x="1210" y="1"/>
                    </a:moveTo>
                    <a:cubicBezTo>
                      <a:pt x="198" y="929"/>
                      <a:pt x="1" y="2054"/>
                      <a:pt x="170" y="3236"/>
                    </a:cubicBezTo>
                    <a:cubicBezTo>
                      <a:pt x="226" y="3320"/>
                      <a:pt x="282" y="3433"/>
                      <a:pt x="338" y="3517"/>
                    </a:cubicBezTo>
                    <a:lnTo>
                      <a:pt x="563" y="3630"/>
                    </a:lnTo>
                    <a:cubicBezTo>
                      <a:pt x="934" y="3793"/>
                      <a:pt x="1320" y="3870"/>
                      <a:pt x="1699" y="3870"/>
                    </a:cubicBezTo>
                    <a:cubicBezTo>
                      <a:pt x="2759" y="3870"/>
                      <a:pt x="3765" y="3267"/>
                      <a:pt x="4221" y="2251"/>
                    </a:cubicBezTo>
                    <a:cubicBezTo>
                      <a:pt x="4305" y="2026"/>
                      <a:pt x="4361" y="1829"/>
                      <a:pt x="4418" y="1604"/>
                    </a:cubicBezTo>
                    <a:cubicBezTo>
                      <a:pt x="3320" y="1295"/>
                      <a:pt x="2280" y="788"/>
                      <a:pt x="1379" y="85"/>
                    </a:cubicBezTo>
                    <a:lnTo>
                      <a:pt x="1210" y="1"/>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20" name="Google Shape;1920;p37"/>
              <p:cNvSpPr/>
              <p:nvPr/>
            </p:nvSpPr>
            <p:spPr>
              <a:xfrm>
                <a:off x="1285375" y="1254950"/>
                <a:ext cx="169525" cy="153150"/>
              </a:xfrm>
              <a:custGeom>
                <a:avLst/>
                <a:gdLst/>
                <a:ahLst/>
                <a:cxnLst/>
                <a:rect l="l" t="t" r="r" b="b"/>
                <a:pathLst>
                  <a:path w="6781" h="6126" extrusionOk="0">
                    <a:moveTo>
                      <a:pt x="4755" y="0"/>
                    </a:moveTo>
                    <a:cubicBezTo>
                      <a:pt x="5149" y="1407"/>
                      <a:pt x="4811" y="2898"/>
                      <a:pt x="3827" y="3967"/>
                    </a:cubicBezTo>
                    <a:cubicBezTo>
                      <a:pt x="3320" y="4502"/>
                      <a:pt x="2645" y="4924"/>
                      <a:pt x="1914" y="5121"/>
                    </a:cubicBezTo>
                    <a:cubicBezTo>
                      <a:pt x="1435" y="5261"/>
                      <a:pt x="901" y="5318"/>
                      <a:pt x="394" y="5318"/>
                    </a:cubicBezTo>
                    <a:cubicBezTo>
                      <a:pt x="310" y="5318"/>
                      <a:pt x="226" y="5289"/>
                      <a:pt x="141" y="5289"/>
                    </a:cubicBezTo>
                    <a:lnTo>
                      <a:pt x="0" y="5289"/>
                    </a:lnTo>
                    <a:lnTo>
                      <a:pt x="113" y="5458"/>
                    </a:lnTo>
                    <a:cubicBezTo>
                      <a:pt x="676" y="5599"/>
                      <a:pt x="1210" y="5768"/>
                      <a:pt x="1745" y="5993"/>
                    </a:cubicBezTo>
                    <a:cubicBezTo>
                      <a:pt x="2241" y="6059"/>
                      <a:pt x="2742" y="6125"/>
                      <a:pt x="3227" y="6125"/>
                    </a:cubicBezTo>
                    <a:cubicBezTo>
                      <a:pt x="3978" y="6125"/>
                      <a:pt x="4691" y="5966"/>
                      <a:pt x="5290" y="5402"/>
                    </a:cubicBezTo>
                    <a:cubicBezTo>
                      <a:pt x="6781" y="3995"/>
                      <a:pt x="6584" y="2701"/>
                      <a:pt x="6190" y="985"/>
                    </a:cubicBezTo>
                    <a:cubicBezTo>
                      <a:pt x="5740" y="619"/>
                      <a:pt x="5261" y="310"/>
                      <a:pt x="4755"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21" name="Google Shape;1921;p37"/>
              <p:cNvSpPr/>
              <p:nvPr/>
            </p:nvSpPr>
            <p:spPr>
              <a:xfrm>
                <a:off x="1252325" y="1231375"/>
                <a:ext cx="138575" cy="155125"/>
              </a:xfrm>
              <a:custGeom>
                <a:avLst/>
                <a:gdLst/>
                <a:ahLst/>
                <a:cxnLst/>
                <a:rect l="l" t="t" r="r" b="b"/>
                <a:pathLst>
                  <a:path w="5543" h="6205" extrusionOk="0">
                    <a:moveTo>
                      <a:pt x="2715" y="1"/>
                    </a:moveTo>
                    <a:cubicBezTo>
                      <a:pt x="2448" y="1"/>
                      <a:pt x="2181" y="15"/>
                      <a:pt x="1913" y="43"/>
                    </a:cubicBezTo>
                    <a:cubicBezTo>
                      <a:pt x="1266" y="71"/>
                      <a:pt x="619" y="184"/>
                      <a:pt x="0" y="381"/>
                    </a:cubicBezTo>
                    <a:cubicBezTo>
                      <a:pt x="1210" y="943"/>
                      <a:pt x="2026" y="2125"/>
                      <a:pt x="2138" y="3447"/>
                    </a:cubicBezTo>
                    <a:cubicBezTo>
                      <a:pt x="2166" y="4094"/>
                      <a:pt x="1885" y="5107"/>
                      <a:pt x="1266" y="6204"/>
                    </a:cubicBezTo>
                    <a:cubicBezTo>
                      <a:pt x="1688" y="6204"/>
                      <a:pt x="2701" y="5951"/>
                      <a:pt x="3798" y="4404"/>
                    </a:cubicBezTo>
                    <a:cubicBezTo>
                      <a:pt x="5542" y="1900"/>
                      <a:pt x="3629" y="184"/>
                      <a:pt x="3517" y="43"/>
                    </a:cubicBezTo>
                    <a:cubicBezTo>
                      <a:pt x="3250" y="15"/>
                      <a:pt x="2982" y="1"/>
                      <a:pt x="2715"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22" name="Google Shape;1922;p37"/>
              <p:cNvSpPr/>
              <p:nvPr/>
            </p:nvSpPr>
            <p:spPr>
              <a:xfrm>
                <a:off x="1143300" y="1299675"/>
                <a:ext cx="142800" cy="109325"/>
              </a:xfrm>
              <a:custGeom>
                <a:avLst/>
                <a:gdLst/>
                <a:ahLst/>
                <a:cxnLst/>
                <a:rect l="l" t="t" r="r" b="b"/>
                <a:pathLst>
                  <a:path w="5712" h="4373" extrusionOk="0">
                    <a:moveTo>
                      <a:pt x="2108" y="0"/>
                    </a:moveTo>
                    <a:cubicBezTo>
                      <a:pt x="1814" y="0"/>
                      <a:pt x="1522" y="65"/>
                      <a:pt x="1238" y="209"/>
                    </a:cubicBezTo>
                    <a:cubicBezTo>
                      <a:pt x="1182" y="237"/>
                      <a:pt x="1098" y="265"/>
                      <a:pt x="1013" y="293"/>
                    </a:cubicBezTo>
                    <a:cubicBezTo>
                      <a:pt x="845" y="1053"/>
                      <a:pt x="563" y="1784"/>
                      <a:pt x="141" y="2460"/>
                    </a:cubicBezTo>
                    <a:cubicBezTo>
                      <a:pt x="113" y="2910"/>
                      <a:pt x="29" y="3388"/>
                      <a:pt x="1" y="3810"/>
                    </a:cubicBezTo>
                    <a:cubicBezTo>
                      <a:pt x="29" y="3922"/>
                      <a:pt x="29" y="4007"/>
                      <a:pt x="57" y="4148"/>
                    </a:cubicBezTo>
                    <a:lnTo>
                      <a:pt x="57" y="4373"/>
                    </a:lnTo>
                    <a:cubicBezTo>
                      <a:pt x="752" y="3489"/>
                      <a:pt x="1767" y="3046"/>
                      <a:pt x="2785" y="3046"/>
                    </a:cubicBezTo>
                    <a:cubicBezTo>
                      <a:pt x="3745" y="3046"/>
                      <a:pt x="4706" y="3440"/>
                      <a:pt x="5402" y="4232"/>
                    </a:cubicBezTo>
                    <a:lnTo>
                      <a:pt x="5402" y="4148"/>
                    </a:lnTo>
                    <a:cubicBezTo>
                      <a:pt x="5458" y="3838"/>
                      <a:pt x="5543" y="3557"/>
                      <a:pt x="5712" y="3275"/>
                    </a:cubicBezTo>
                    <a:cubicBezTo>
                      <a:pt x="5215" y="1787"/>
                      <a:pt x="3647" y="0"/>
                      <a:pt x="2108"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23" name="Google Shape;1923;p37"/>
              <p:cNvSpPr/>
              <p:nvPr/>
            </p:nvSpPr>
            <p:spPr>
              <a:xfrm>
                <a:off x="1174950" y="1416000"/>
                <a:ext cx="115375" cy="169550"/>
              </a:xfrm>
              <a:custGeom>
                <a:avLst/>
                <a:gdLst/>
                <a:ahLst/>
                <a:cxnLst/>
                <a:rect l="l" t="t" r="r" b="b"/>
                <a:pathLst>
                  <a:path w="4615" h="6782" extrusionOk="0">
                    <a:moveTo>
                      <a:pt x="4108" y="1"/>
                    </a:moveTo>
                    <a:cubicBezTo>
                      <a:pt x="2139" y="226"/>
                      <a:pt x="507" y="1633"/>
                      <a:pt x="1" y="3518"/>
                    </a:cubicBezTo>
                    <a:cubicBezTo>
                      <a:pt x="1" y="3574"/>
                      <a:pt x="816" y="4896"/>
                      <a:pt x="873" y="4981"/>
                    </a:cubicBezTo>
                    <a:cubicBezTo>
                      <a:pt x="1520" y="5712"/>
                      <a:pt x="2279" y="6331"/>
                      <a:pt x="3123" y="6781"/>
                    </a:cubicBezTo>
                    <a:cubicBezTo>
                      <a:pt x="2926" y="6359"/>
                      <a:pt x="2729" y="5909"/>
                      <a:pt x="2589" y="5459"/>
                    </a:cubicBezTo>
                    <a:cubicBezTo>
                      <a:pt x="2082" y="3574"/>
                      <a:pt x="2926" y="1998"/>
                      <a:pt x="4614" y="1323"/>
                    </a:cubicBezTo>
                    <a:cubicBezTo>
                      <a:pt x="4389" y="1070"/>
                      <a:pt x="4221" y="789"/>
                      <a:pt x="4164" y="479"/>
                    </a:cubicBezTo>
                    <a:cubicBezTo>
                      <a:pt x="4136" y="339"/>
                      <a:pt x="4108" y="170"/>
                      <a:pt x="4108"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24" name="Google Shape;1924;p37"/>
              <p:cNvSpPr/>
              <p:nvPr/>
            </p:nvSpPr>
            <p:spPr>
              <a:xfrm>
                <a:off x="1272725" y="1317550"/>
                <a:ext cx="222275" cy="176850"/>
              </a:xfrm>
              <a:custGeom>
                <a:avLst/>
                <a:gdLst/>
                <a:ahLst/>
                <a:cxnLst/>
                <a:rect l="l" t="t" r="r" b="b"/>
                <a:pathLst>
                  <a:path w="8891" h="7074" extrusionOk="0">
                    <a:moveTo>
                      <a:pt x="8046" y="0"/>
                    </a:moveTo>
                    <a:lnTo>
                      <a:pt x="8046" y="0"/>
                    </a:lnTo>
                    <a:cubicBezTo>
                      <a:pt x="8384" y="2026"/>
                      <a:pt x="7343" y="4727"/>
                      <a:pt x="5205" y="5121"/>
                    </a:cubicBezTo>
                    <a:cubicBezTo>
                      <a:pt x="4955" y="5167"/>
                      <a:pt x="4676" y="5192"/>
                      <a:pt x="4382" y="5192"/>
                    </a:cubicBezTo>
                    <a:cubicBezTo>
                      <a:pt x="2880" y="5192"/>
                      <a:pt x="968" y="4545"/>
                      <a:pt x="450" y="2757"/>
                    </a:cubicBezTo>
                    <a:lnTo>
                      <a:pt x="450" y="2757"/>
                    </a:lnTo>
                    <a:cubicBezTo>
                      <a:pt x="0" y="3714"/>
                      <a:pt x="197" y="4867"/>
                      <a:pt x="957" y="5627"/>
                    </a:cubicBezTo>
                    <a:cubicBezTo>
                      <a:pt x="2313" y="6853"/>
                      <a:pt x="3730" y="7073"/>
                      <a:pt x="4585" y="7073"/>
                    </a:cubicBezTo>
                    <a:cubicBezTo>
                      <a:pt x="5025" y="7073"/>
                      <a:pt x="5316" y="7015"/>
                      <a:pt x="5374" y="7005"/>
                    </a:cubicBezTo>
                    <a:cubicBezTo>
                      <a:pt x="6865" y="6555"/>
                      <a:pt x="8074" y="5458"/>
                      <a:pt x="8637" y="4023"/>
                    </a:cubicBezTo>
                    <a:cubicBezTo>
                      <a:pt x="8806" y="3376"/>
                      <a:pt x="8890" y="2701"/>
                      <a:pt x="8890" y="2054"/>
                    </a:cubicBezTo>
                    <a:cubicBezTo>
                      <a:pt x="8721" y="1463"/>
                      <a:pt x="8524" y="901"/>
                      <a:pt x="8299" y="366"/>
                    </a:cubicBezTo>
                    <a:cubicBezTo>
                      <a:pt x="8243" y="282"/>
                      <a:pt x="8102" y="57"/>
                      <a:pt x="8046"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25" name="Google Shape;1925;p37"/>
              <p:cNvSpPr/>
              <p:nvPr/>
            </p:nvSpPr>
            <p:spPr>
              <a:xfrm>
                <a:off x="1144000" y="1116400"/>
                <a:ext cx="118900" cy="144200"/>
              </a:xfrm>
              <a:custGeom>
                <a:avLst/>
                <a:gdLst/>
                <a:ahLst/>
                <a:cxnLst/>
                <a:rect l="l" t="t" r="r" b="b"/>
                <a:pathLst>
                  <a:path w="4756" h="5768" extrusionOk="0">
                    <a:moveTo>
                      <a:pt x="2111" y="0"/>
                    </a:moveTo>
                    <a:cubicBezTo>
                      <a:pt x="1351" y="310"/>
                      <a:pt x="648" y="732"/>
                      <a:pt x="1" y="1266"/>
                    </a:cubicBezTo>
                    <a:cubicBezTo>
                      <a:pt x="1576" y="2054"/>
                      <a:pt x="2617" y="3883"/>
                      <a:pt x="2814" y="5767"/>
                    </a:cubicBezTo>
                    <a:cubicBezTo>
                      <a:pt x="3264" y="5402"/>
                      <a:pt x="3771" y="5149"/>
                      <a:pt x="4333" y="5036"/>
                    </a:cubicBezTo>
                    <a:cubicBezTo>
                      <a:pt x="4558" y="4276"/>
                      <a:pt x="4755" y="3517"/>
                      <a:pt x="4530" y="2757"/>
                    </a:cubicBezTo>
                    <a:cubicBezTo>
                      <a:pt x="4193" y="1660"/>
                      <a:pt x="3827" y="310"/>
                      <a:pt x="2533" y="113"/>
                    </a:cubicBezTo>
                    <a:cubicBezTo>
                      <a:pt x="2392" y="85"/>
                      <a:pt x="2251" y="56"/>
                      <a:pt x="211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26" name="Google Shape;1926;p37"/>
              <p:cNvSpPr/>
              <p:nvPr/>
            </p:nvSpPr>
            <p:spPr>
              <a:xfrm>
                <a:off x="1328275" y="1098800"/>
                <a:ext cx="147025" cy="159700"/>
              </a:xfrm>
              <a:custGeom>
                <a:avLst/>
                <a:gdLst/>
                <a:ahLst/>
                <a:cxnLst/>
                <a:rect l="l" t="t" r="r" b="b"/>
                <a:pathLst>
                  <a:path w="5881" h="6388" extrusionOk="0">
                    <a:moveTo>
                      <a:pt x="1" y="1"/>
                    </a:moveTo>
                    <a:lnTo>
                      <a:pt x="1" y="1"/>
                    </a:lnTo>
                    <a:cubicBezTo>
                      <a:pt x="169" y="142"/>
                      <a:pt x="310" y="310"/>
                      <a:pt x="451" y="507"/>
                    </a:cubicBezTo>
                    <a:cubicBezTo>
                      <a:pt x="648" y="732"/>
                      <a:pt x="788" y="957"/>
                      <a:pt x="929" y="1239"/>
                    </a:cubicBezTo>
                    <a:cubicBezTo>
                      <a:pt x="1098" y="1633"/>
                      <a:pt x="1210" y="2055"/>
                      <a:pt x="1238" y="2505"/>
                    </a:cubicBezTo>
                    <a:cubicBezTo>
                      <a:pt x="1351" y="3546"/>
                      <a:pt x="1154" y="4615"/>
                      <a:pt x="648" y="5543"/>
                    </a:cubicBezTo>
                    <a:cubicBezTo>
                      <a:pt x="1126" y="5571"/>
                      <a:pt x="1604" y="5656"/>
                      <a:pt x="2054" y="5824"/>
                    </a:cubicBezTo>
                    <a:cubicBezTo>
                      <a:pt x="2420" y="5937"/>
                      <a:pt x="2758" y="6134"/>
                      <a:pt x="3067" y="6387"/>
                    </a:cubicBezTo>
                    <a:cubicBezTo>
                      <a:pt x="4699" y="4980"/>
                      <a:pt x="5880" y="2786"/>
                      <a:pt x="4024" y="1098"/>
                    </a:cubicBezTo>
                    <a:cubicBezTo>
                      <a:pt x="3967" y="1042"/>
                      <a:pt x="3911" y="986"/>
                      <a:pt x="3883" y="929"/>
                    </a:cubicBezTo>
                    <a:cubicBezTo>
                      <a:pt x="2617" y="451"/>
                      <a:pt x="1323" y="113"/>
                      <a:pt x="1"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27" name="Google Shape;1927;p37"/>
              <p:cNvSpPr/>
              <p:nvPr/>
            </p:nvSpPr>
            <p:spPr>
              <a:xfrm>
                <a:off x="1061725" y="1193000"/>
                <a:ext cx="129425" cy="116125"/>
              </a:xfrm>
              <a:custGeom>
                <a:avLst/>
                <a:gdLst/>
                <a:ahLst/>
                <a:cxnLst/>
                <a:rect l="l" t="t" r="r" b="b"/>
                <a:pathLst>
                  <a:path w="5177" h="4645" extrusionOk="0">
                    <a:moveTo>
                      <a:pt x="2113" y="1"/>
                    </a:moveTo>
                    <a:cubicBezTo>
                      <a:pt x="1988" y="1"/>
                      <a:pt x="1865" y="28"/>
                      <a:pt x="1744" y="87"/>
                    </a:cubicBezTo>
                    <a:cubicBezTo>
                      <a:pt x="1604" y="143"/>
                      <a:pt x="1491" y="200"/>
                      <a:pt x="1351" y="228"/>
                    </a:cubicBezTo>
                    <a:cubicBezTo>
                      <a:pt x="1238" y="397"/>
                      <a:pt x="1154" y="537"/>
                      <a:pt x="1041" y="678"/>
                    </a:cubicBezTo>
                    <a:cubicBezTo>
                      <a:pt x="647" y="1353"/>
                      <a:pt x="281" y="2056"/>
                      <a:pt x="0" y="2760"/>
                    </a:cubicBezTo>
                    <a:cubicBezTo>
                      <a:pt x="192" y="2735"/>
                      <a:pt x="383" y="2723"/>
                      <a:pt x="574" y="2723"/>
                    </a:cubicBezTo>
                    <a:cubicBezTo>
                      <a:pt x="1251" y="2723"/>
                      <a:pt x="1917" y="2881"/>
                      <a:pt x="2532" y="3210"/>
                    </a:cubicBezTo>
                    <a:cubicBezTo>
                      <a:pt x="3235" y="3519"/>
                      <a:pt x="3854" y="4026"/>
                      <a:pt x="4333" y="4645"/>
                    </a:cubicBezTo>
                    <a:cubicBezTo>
                      <a:pt x="4389" y="4504"/>
                      <a:pt x="4473" y="4391"/>
                      <a:pt x="4558" y="4279"/>
                    </a:cubicBezTo>
                    <a:cubicBezTo>
                      <a:pt x="4670" y="4110"/>
                      <a:pt x="4783" y="3941"/>
                      <a:pt x="4923" y="3773"/>
                    </a:cubicBezTo>
                    <a:cubicBezTo>
                      <a:pt x="4980" y="3660"/>
                      <a:pt x="5092" y="3576"/>
                      <a:pt x="5177" y="3491"/>
                    </a:cubicBezTo>
                    <a:cubicBezTo>
                      <a:pt x="4493" y="2225"/>
                      <a:pt x="3239" y="1"/>
                      <a:pt x="2113"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28" name="Google Shape;1928;p37"/>
              <p:cNvSpPr/>
              <p:nvPr/>
            </p:nvSpPr>
            <p:spPr>
              <a:xfrm>
                <a:off x="1035700" y="1398350"/>
                <a:ext cx="118875" cy="80975"/>
              </a:xfrm>
              <a:custGeom>
                <a:avLst/>
                <a:gdLst/>
                <a:ahLst/>
                <a:cxnLst/>
                <a:rect l="l" t="t" r="r" b="b"/>
                <a:pathLst>
                  <a:path w="4755" h="3239" extrusionOk="0">
                    <a:moveTo>
                      <a:pt x="1916" y="0"/>
                    </a:moveTo>
                    <a:cubicBezTo>
                      <a:pt x="1239" y="0"/>
                      <a:pt x="614" y="163"/>
                      <a:pt x="141" y="594"/>
                    </a:cubicBezTo>
                    <a:cubicBezTo>
                      <a:pt x="85" y="623"/>
                      <a:pt x="56" y="651"/>
                      <a:pt x="0" y="679"/>
                    </a:cubicBezTo>
                    <a:cubicBezTo>
                      <a:pt x="56" y="1551"/>
                      <a:pt x="197" y="2395"/>
                      <a:pt x="450" y="3239"/>
                    </a:cubicBezTo>
                    <a:cubicBezTo>
                      <a:pt x="1322" y="2507"/>
                      <a:pt x="2392" y="2057"/>
                      <a:pt x="3517" y="1973"/>
                    </a:cubicBezTo>
                    <a:cubicBezTo>
                      <a:pt x="3939" y="1973"/>
                      <a:pt x="4361" y="2029"/>
                      <a:pt x="4755" y="2114"/>
                    </a:cubicBezTo>
                    <a:cubicBezTo>
                      <a:pt x="4614" y="1663"/>
                      <a:pt x="4530" y="1185"/>
                      <a:pt x="4530" y="679"/>
                    </a:cubicBezTo>
                    <a:cubicBezTo>
                      <a:pt x="4361" y="623"/>
                      <a:pt x="4192" y="538"/>
                      <a:pt x="4051" y="397"/>
                    </a:cubicBezTo>
                    <a:cubicBezTo>
                      <a:pt x="3355" y="170"/>
                      <a:pt x="2608" y="0"/>
                      <a:pt x="191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29" name="Google Shape;1929;p37"/>
              <p:cNvSpPr/>
              <p:nvPr/>
            </p:nvSpPr>
            <p:spPr>
              <a:xfrm>
                <a:off x="1473875" y="1242300"/>
                <a:ext cx="144900" cy="137550"/>
              </a:xfrm>
              <a:custGeom>
                <a:avLst/>
                <a:gdLst/>
                <a:ahLst/>
                <a:cxnLst/>
                <a:rect l="l" t="t" r="r" b="b"/>
                <a:pathLst>
                  <a:path w="5796" h="5502" extrusionOk="0">
                    <a:moveTo>
                      <a:pt x="4614" y="0"/>
                    </a:moveTo>
                    <a:cubicBezTo>
                      <a:pt x="4445" y="872"/>
                      <a:pt x="3967" y="1660"/>
                      <a:pt x="3292" y="2194"/>
                    </a:cubicBezTo>
                    <a:cubicBezTo>
                      <a:pt x="2335" y="3010"/>
                      <a:pt x="1182" y="3179"/>
                      <a:pt x="0" y="3179"/>
                    </a:cubicBezTo>
                    <a:cubicBezTo>
                      <a:pt x="85" y="3292"/>
                      <a:pt x="141" y="3432"/>
                      <a:pt x="225" y="3573"/>
                    </a:cubicBezTo>
                    <a:cubicBezTo>
                      <a:pt x="478" y="3939"/>
                      <a:pt x="619" y="4389"/>
                      <a:pt x="675" y="4867"/>
                    </a:cubicBezTo>
                    <a:cubicBezTo>
                      <a:pt x="1272" y="5273"/>
                      <a:pt x="2010" y="5501"/>
                      <a:pt x="2725" y="5501"/>
                    </a:cubicBezTo>
                    <a:cubicBezTo>
                      <a:pt x="3695" y="5501"/>
                      <a:pt x="4622" y="5080"/>
                      <a:pt x="5092" y="4107"/>
                    </a:cubicBezTo>
                    <a:cubicBezTo>
                      <a:pt x="5374" y="3573"/>
                      <a:pt x="5571" y="3010"/>
                      <a:pt x="5796" y="2476"/>
                    </a:cubicBezTo>
                    <a:cubicBezTo>
                      <a:pt x="5514" y="1575"/>
                      <a:pt x="5120" y="760"/>
                      <a:pt x="4614"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30" name="Google Shape;1930;p37"/>
              <p:cNvSpPr/>
              <p:nvPr/>
            </p:nvSpPr>
            <p:spPr>
              <a:xfrm>
                <a:off x="1358525" y="1488450"/>
                <a:ext cx="153350" cy="114675"/>
              </a:xfrm>
              <a:custGeom>
                <a:avLst/>
                <a:gdLst/>
                <a:ahLst/>
                <a:cxnLst/>
                <a:rect l="l" t="t" r="r" b="b"/>
                <a:pathLst>
                  <a:path w="6134" h="4587" extrusionOk="0">
                    <a:moveTo>
                      <a:pt x="2167" y="1"/>
                    </a:moveTo>
                    <a:cubicBezTo>
                      <a:pt x="1688" y="169"/>
                      <a:pt x="1182" y="282"/>
                      <a:pt x="676" y="282"/>
                    </a:cubicBezTo>
                    <a:cubicBezTo>
                      <a:pt x="0" y="2561"/>
                      <a:pt x="2054" y="3911"/>
                      <a:pt x="4305" y="4586"/>
                    </a:cubicBezTo>
                    <a:cubicBezTo>
                      <a:pt x="4952" y="4333"/>
                      <a:pt x="5543" y="4024"/>
                      <a:pt x="6133" y="3658"/>
                    </a:cubicBezTo>
                    <a:cubicBezTo>
                      <a:pt x="4164" y="3123"/>
                      <a:pt x="2420" y="1717"/>
                      <a:pt x="2223" y="113"/>
                    </a:cubicBezTo>
                    <a:cubicBezTo>
                      <a:pt x="2223" y="57"/>
                      <a:pt x="2195" y="29"/>
                      <a:pt x="2167"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31" name="Google Shape;1931;p37"/>
              <p:cNvSpPr/>
              <p:nvPr/>
            </p:nvSpPr>
            <p:spPr>
              <a:xfrm>
                <a:off x="1071550" y="1492650"/>
                <a:ext cx="125225" cy="136500"/>
              </a:xfrm>
              <a:custGeom>
                <a:avLst/>
                <a:gdLst/>
                <a:ahLst/>
                <a:cxnLst/>
                <a:rect l="l" t="t" r="r" b="b"/>
                <a:pathLst>
                  <a:path w="5009" h="5460" extrusionOk="0">
                    <a:moveTo>
                      <a:pt x="3654" y="0"/>
                    </a:moveTo>
                    <a:cubicBezTo>
                      <a:pt x="2136" y="0"/>
                      <a:pt x="765" y="439"/>
                      <a:pt x="1" y="1830"/>
                    </a:cubicBezTo>
                    <a:cubicBezTo>
                      <a:pt x="845" y="3265"/>
                      <a:pt x="1998" y="4503"/>
                      <a:pt x="3377" y="5459"/>
                    </a:cubicBezTo>
                    <a:cubicBezTo>
                      <a:pt x="3349" y="5094"/>
                      <a:pt x="3349" y="4700"/>
                      <a:pt x="3405" y="4334"/>
                    </a:cubicBezTo>
                    <a:cubicBezTo>
                      <a:pt x="3574" y="3321"/>
                      <a:pt x="4165" y="2449"/>
                      <a:pt x="5009" y="1886"/>
                    </a:cubicBezTo>
                    <a:cubicBezTo>
                      <a:pt x="5009" y="1886"/>
                      <a:pt x="4530" y="1267"/>
                      <a:pt x="4446" y="1099"/>
                    </a:cubicBezTo>
                    <a:cubicBezTo>
                      <a:pt x="4193" y="761"/>
                      <a:pt x="3968" y="395"/>
                      <a:pt x="3799" y="1"/>
                    </a:cubicBezTo>
                    <a:cubicBezTo>
                      <a:pt x="3751" y="1"/>
                      <a:pt x="3702" y="0"/>
                      <a:pt x="3654"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32" name="Google Shape;1932;p37"/>
              <p:cNvSpPr/>
              <p:nvPr/>
            </p:nvSpPr>
            <p:spPr>
              <a:xfrm>
                <a:off x="1035000" y="1303700"/>
                <a:ext cx="117475" cy="94050"/>
              </a:xfrm>
              <a:custGeom>
                <a:avLst/>
                <a:gdLst/>
                <a:ahLst/>
                <a:cxnLst/>
                <a:rect l="l" t="t" r="r" b="b"/>
                <a:pathLst>
                  <a:path w="4699" h="3762" extrusionOk="0">
                    <a:moveTo>
                      <a:pt x="1504" y="1"/>
                    </a:moveTo>
                    <a:cubicBezTo>
                      <a:pt x="1173" y="1"/>
                      <a:pt x="831" y="51"/>
                      <a:pt x="478" y="160"/>
                    </a:cubicBezTo>
                    <a:cubicBezTo>
                      <a:pt x="197" y="1229"/>
                      <a:pt x="28" y="2327"/>
                      <a:pt x="0" y="3452"/>
                    </a:cubicBezTo>
                    <a:cubicBezTo>
                      <a:pt x="469" y="3233"/>
                      <a:pt x="991" y="3142"/>
                      <a:pt x="1536" y="3142"/>
                    </a:cubicBezTo>
                    <a:cubicBezTo>
                      <a:pt x="2464" y="3142"/>
                      <a:pt x="3457" y="3407"/>
                      <a:pt x="4361" y="3761"/>
                    </a:cubicBezTo>
                    <a:cubicBezTo>
                      <a:pt x="4361" y="3761"/>
                      <a:pt x="4389" y="2946"/>
                      <a:pt x="4473" y="2495"/>
                    </a:cubicBezTo>
                    <a:cubicBezTo>
                      <a:pt x="4501" y="2214"/>
                      <a:pt x="4698" y="1595"/>
                      <a:pt x="4670" y="1567"/>
                    </a:cubicBezTo>
                    <a:cubicBezTo>
                      <a:pt x="3766" y="663"/>
                      <a:pt x="2706" y="1"/>
                      <a:pt x="150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33" name="Google Shape;1933;p37"/>
              <p:cNvSpPr/>
              <p:nvPr/>
            </p:nvSpPr>
            <p:spPr>
              <a:xfrm>
                <a:off x="1232625" y="1098100"/>
                <a:ext cx="93575" cy="140700"/>
              </a:xfrm>
              <a:custGeom>
                <a:avLst/>
                <a:gdLst/>
                <a:ahLst/>
                <a:cxnLst/>
                <a:rect l="l" t="t" r="r" b="b"/>
                <a:pathLst>
                  <a:path w="3743" h="5628" extrusionOk="0">
                    <a:moveTo>
                      <a:pt x="2026" y="1"/>
                    </a:moveTo>
                    <a:cubicBezTo>
                      <a:pt x="1773" y="1"/>
                      <a:pt x="1520" y="29"/>
                      <a:pt x="1238" y="57"/>
                    </a:cubicBezTo>
                    <a:cubicBezTo>
                      <a:pt x="816" y="113"/>
                      <a:pt x="394" y="198"/>
                      <a:pt x="0" y="282"/>
                    </a:cubicBezTo>
                    <a:cubicBezTo>
                      <a:pt x="1351" y="1098"/>
                      <a:pt x="1942" y="2814"/>
                      <a:pt x="1604" y="4418"/>
                    </a:cubicBezTo>
                    <a:cubicBezTo>
                      <a:pt x="1520" y="4840"/>
                      <a:pt x="1379" y="5233"/>
                      <a:pt x="1210" y="5627"/>
                    </a:cubicBezTo>
                    <a:cubicBezTo>
                      <a:pt x="1323" y="5599"/>
                      <a:pt x="2279" y="5430"/>
                      <a:pt x="2420" y="5402"/>
                    </a:cubicBezTo>
                    <a:cubicBezTo>
                      <a:pt x="2926" y="4699"/>
                      <a:pt x="3320" y="3883"/>
                      <a:pt x="3517" y="3039"/>
                    </a:cubicBezTo>
                    <a:cubicBezTo>
                      <a:pt x="3742" y="1801"/>
                      <a:pt x="3123" y="563"/>
                      <a:pt x="2026"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34" name="Google Shape;1934;p37"/>
              <p:cNvSpPr/>
              <p:nvPr/>
            </p:nvSpPr>
            <p:spPr>
              <a:xfrm>
                <a:off x="1272725" y="1468700"/>
                <a:ext cx="161775" cy="151400"/>
              </a:xfrm>
              <a:custGeom>
                <a:avLst/>
                <a:gdLst/>
                <a:ahLst/>
                <a:cxnLst/>
                <a:rect l="l" t="t" r="r" b="b"/>
                <a:pathLst>
                  <a:path w="6471" h="6056" extrusionOk="0">
                    <a:moveTo>
                      <a:pt x="1357" y="1"/>
                    </a:moveTo>
                    <a:cubicBezTo>
                      <a:pt x="1354" y="1"/>
                      <a:pt x="1352" y="2"/>
                      <a:pt x="1350" y="3"/>
                    </a:cubicBezTo>
                    <a:cubicBezTo>
                      <a:pt x="394" y="931"/>
                      <a:pt x="0" y="2310"/>
                      <a:pt x="338" y="3576"/>
                    </a:cubicBezTo>
                    <a:cubicBezTo>
                      <a:pt x="550" y="4479"/>
                      <a:pt x="1465" y="5784"/>
                      <a:pt x="1590" y="5784"/>
                    </a:cubicBezTo>
                    <a:cubicBezTo>
                      <a:pt x="1598" y="5784"/>
                      <a:pt x="1602" y="5780"/>
                      <a:pt x="1604" y="5770"/>
                    </a:cubicBezTo>
                    <a:cubicBezTo>
                      <a:pt x="2335" y="5939"/>
                      <a:pt x="3067" y="6052"/>
                      <a:pt x="3826" y="6052"/>
                    </a:cubicBezTo>
                    <a:cubicBezTo>
                      <a:pt x="3915" y="6054"/>
                      <a:pt x="4005" y="6056"/>
                      <a:pt x="4094" y="6056"/>
                    </a:cubicBezTo>
                    <a:cubicBezTo>
                      <a:pt x="4882" y="6056"/>
                      <a:pt x="5688" y="5947"/>
                      <a:pt x="6471" y="5770"/>
                    </a:cubicBezTo>
                    <a:cubicBezTo>
                      <a:pt x="5796" y="5489"/>
                      <a:pt x="5177" y="5095"/>
                      <a:pt x="4642" y="4617"/>
                    </a:cubicBezTo>
                    <a:cubicBezTo>
                      <a:pt x="3545" y="3604"/>
                      <a:pt x="2954" y="2197"/>
                      <a:pt x="3235" y="875"/>
                    </a:cubicBezTo>
                    <a:cubicBezTo>
                      <a:pt x="3235" y="847"/>
                      <a:pt x="2532" y="678"/>
                      <a:pt x="2138" y="453"/>
                    </a:cubicBezTo>
                    <a:cubicBezTo>
                      <a:pt x="1763" y="265"/>
                      <a:pt x="1413" y="1"/>
                      <a:pt x="1357"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35" name="Google Shape;1935;p37"/>
              <p:cNvSpPr/>
              <p:nvPr/>
            </p:nvSpPr>
            <p:spPr>
              <a:xfrm>
                <a:off x="1457700" y="1429375"/>
                <a:ext cx="156850" cy="101125"/>
              </a:xfrm>
              <a:custGeom>
                <a:avLst/>
                <a:gdLst/>
                <a:ahLst/>
                <a:cxnLst/>
                <a:rect l="l" t="t" r="r" b="b"/>
                <a:pathLst>
                  <a:path w="6274" h="4045" extrusionOk="0">
                    <a:moveTo>
                      <a:pt x="957" y="0"/>
                    </a:moveTo>
                    <a:cubicBezTo>
                      <a:pt x="732" y="479"/>
                      <a:pt x="422" y="901"/>
                      <a:pt x="56" y="1295"/>
                    </a:cubicBezTo>
                    <a:cubicBezTo>
                      <a:pt x="28" y="1295"/>
                      <a:pt x="0" y="1323"/>
                      <a:pt x="0" y="1323"/>
                    </a:cubicBezTo>
                    <a:cubicBezTo>
                      <a:pt x="28" y="2617"/>
                      <a:pt x="1801" y="3883"/>
                      <a:pt x="2926" y="4024"/>
                    </a:cubicBezTo>
                    <a:cubicBezTo>
                      <a:pt x="3060" y="4038"/>
                      <a:pt x="3195" y="4045"/>
                      <a:pt x="3332" y="4045"/>
                    </a:cubicBezTo>
                    <a:cubicBezTo>
                      <a:pt x="3742" y="4045"/>
                      <a:pt x="4164" y="3981"/>
                      <a:pt x="4586" y="3855"/>
                    </a:cubicBezTo>
                    <a:cubicBezTo>
                      <a:pt x="5177" y="3123"/>
                      <a:pt x="5655" y="2279"/>
                      <a:pt x="6049" y="1407"/>
                    </a:cubicBezTo>
                    <a:cubicBezTo>
                      <a:pt x="6133" y="1182"/>
                      <a:pt x="6218" y="957"/>
                      <a:pt x="6274" y="760"/>
                    </a:cubicBezTo>
                    <a:lnTo>
                      <a:pt x="6274" y="760"/>
                    </a:lnTo>
                    <a:cubicBezTo>
                      <a:pt x="5539" y="1082"/>
                      <a:pt x="4752" y="1263"/>
                      <a:pt x="3982" y="1263"/>
                    </a:cubicBezTo>
                    <a:cubicBezTo>
                      <a:pt x="2868" y="1263"/>
                      <a:pt x="1789" y="883"/>
                      <a:pt x="957"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36" name="Google Shape;1936;p37"/>
              <p:cNvSpPr/>
              <p:nvPr/>
            </p:nvSpPr>
            <p:spPr>
              <a:xfrm>
                <a:off x="1421125" y="1154375"/>
                <a:ext cx="135050" cy="144200"/>
              </a:xfrm>
              <a:custGeom>
                <a:avLst/>
                <a:gdLst/>
                <a:ahLst/>
                <a:cxnLst/>
                <a:rect l="l" t="t" r="r" b="b"/>
                <a:pathLst>
                  <a:path w="5402" h="5768" extrusionOk="0">
                    <a:moveTo>
                      <a:pt x="2757" y="0"/>
                    </a:moveTo>
                    <a:lnTo>
                      <a:pt x="2757" y="0"/>
                    </a:lnTo>
                    <a:cubicBezTo>
                      <a:pt x="2898" y="1013"/>
                      <a:pt x="2673" y="2082"/>
                      <a:pt x="2082" y="2926"/>
                    </a:cubicBezTo>
                    <a:cubicBezTo>
                      <a:pt x="1576" y="3686"/>
                      <a:pt x="844" y="4220"/>
                      <a:pt x="0" y="4502"/>
                    </a:cubicBezTo>
                    <a:cubicBezTo>
                      <a:pt x="253" y="4642"/>
                      <a:pt x="507" y="4811"/>
                      <a:pt x="732" y="5008"/>
                    </a:cubicBezTo>
                    <a:cubicBezTo>
                      <a:pt x="1013" y="5205"/>
                      <a:pt x="1238" y="5486"/>
                      <a:pt x="1379" y="5768"/>
                    </a:cubicBezTo>
                    <a:cubicBezTo>
                      <a:pt x="1941" y="5768"/>
                      <a:pt x="2476" y="5627"/>
                      <a:pt x="2982" y="5374"/>
                    </a:cubicBezTo>
                    <a:cubicBezTo>
                      <a:pt x="4276" y="4670"/>
                      <a:pt x="5402" y="3489"/>
                      <a:pt x="4924" y="1885"/>
                    </a:cubicBezTo>
                    <a:cubicBezTo>
                      <a:pt x="4867" y="1773"/>
                      <a:pt x="4839" y="1632"/>
                      <a:pt x="4839" y="1491"/>
                    </a:cubicBezTo>
                    <a:cubicBezTo>
                      <a:pt x="4192" y="929"/>
                      <a:pt x="3489" y="422"/>
                      <a:pt x="2757"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37" name="Google Shape;1937;p37"/>
              <p:cNvSpPr/>
              <p:nvPr/>
            </p:nvSpPr>
            <p:spPr>
              <a:xfrm>
                <a:off x="961850" y="1133275"/>
                <a:ext cx="351675" cy="537050"/>
              </a:xfrm>
              <a:custGeom>
                <a:avLst/>
                <a:gdLst/>
                <a:ahLst/>
                <a:cxnLst/>
                <a:rect l="l" t="t" r="r" b="b"/>
                <a:pathLst>
                  <a:path w="14067" h="21482" extrusionOk="0">
                    <a:moveTo>
                      <a:pt x="8131" y="0"/>
                    </a:moveTo>
                    <a:lnTo>
                      <a:pt x="8131" y="0"/>
                    </a:lnTo>
                    <a:cubicBezTo>
                      <a:pt x="6865" y="788"/>
                      <a:pt x="5824" y="1829"/>
                      <a:pt x="5036" y="3067"/>
                    </a:cubicBezTo>
                    <a:cubicBezTo>
                      <a:pt x="3517" y="5543"/>
                      <a:pt x="2166" y="9875"/>
                      <a:pt x="3432" y="14011"/>
                    </a:cubicBezTo>
                    <a:cubicBezTo>
                      <a:pt x="4023" y="15980"/>
                      <a:pt x="5458" y="18568"/>
                      <a:pt x="8834" y="20538"/>
                    </a:cubicBezTo>
                    <a:cubicBezTo>
                      <a:pt x="9256" y="20791"/>
                      <a:pt x="9734" y="21016"/>
                      <a:pt x="10184" y="21241"/>
                    </a:cubicBezTo>
                    <a:cubicBezTo>
                      <a:pt x="10556" y="21405"/>
                      <a:pt x="10940" y="21481"/>
                      <a:pt x="11316" y="21481"/>
                    </a:cubicBezTo>
                    <a:cubicBezTo>
                      <a:pt x="12620" y="21481"/>
                      <a:pt x="13827" y="20563"/>
                      <a:pt x="14067" y="19187"/>
                    </a:cubicBezTo>
                    <a:cubicBezTo>
                      <a:pt x="14067" y="19187"/>
                      <a:pt x="13814" y="19131"/>
                      <a:pt x="13673" y="19075"/>
                    </a:cubicBezTo>
                    <a:cubicBezTo>
                      <a:pt x="13504" y="19047"/>
                      <a:pt x="13138" y="18906"/>
                      <a:pt x="13138" y="18906"/>
                    </a:cubicBezTo>
                    <a:cubicBezTo>
                      <a:pt x="12504" y="19512"/>
                      <a:pt x="11701" y="19766"/>
                      <a:pt x="10858" y="19766"/>
                    </a:cubicBezTo>
                    <a:cubicBezTo>
                      <a:pt x="9235" y="19766"/>
                      <a:pt x="7461" y="18825"/>
                      <a:pt x="6443" y="17640"/>
                    </a:cubicBezTo>
                    <a:cubicBezTo>
                      <a:pt x="0" y="10128"/>
                      <a:pt x="5402" y="2617"/>
                      <a:pt x="8131" y="0"/>
                    </a:cubicBezTo>
                    <a:close/>
                  </a:path>
                </a:pathLst>
              </a:custGeom>
              <a:solidFill>
                <a:srgbClr val="2E2D2D">
                  <a:alpha val="303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38" name="Google Shape;1938;p37"/>
              <p:cNvSpPr/>
              <p:nvPr/>
            </p:nvSpPr>
            <p:spPr>
              <a:xfrm>
                <a:off x="1267100" y="1231275"/>
                <a:ext cx="236325" cy="264225"/>
              </a:xfrm>
              <a:custGeom>
                <a:avLst/>
                <a:gdLst/>
                <a:ahLst/>
                <a:cxnLst/>
                <a:rect l="l" t="t" r="r" b="b"/>
                <a:pathLst>
                  <a:path w="9453" h="10569" extrusionOk="0">
                    <a:moveTo>
                      <a:pt x="2112" y="0"/>
                    </a:moveTo>
                    <a:cubicBezTo>
                      <a:pt x="1336" y="0"/>
                      <a:pt x="639" y="141"/>
                      <a:pt x="0" y="272"/>
                    </a:cubicBezTo>
                    <a:cubicBezTo>
                      <a:pt x="377" y="248"/>
                      <a:pt x="757" y="228"/>
                      <a:pt x="1146" y="228"/>
                    </a:cubicBezTo>
                    <a:cubicBezTo>
                      <a:pt x="2556" y="228"/>
                      <a:pt x="4071" y="496"/>
                      <a:pt x="5880" y="1820"/>
                    </a:cubicBezTo>
                    <a:cubicBezTo>
                      <a:pt x="7624" y="3086"/>
                      <a:pt x="8665" y="5139"/>
                      <a:pt x="7962" y="7080"/>
                    </a:cubicBezTo>
                    <a:cubicBezTo>
                      <a:pt x="7793" y="7587"/>
                      <a:pt x="7512" y="8037"/>
                      <a:pt x="7146" y="8431"/>
                    </a:cubicBezTo>
                    <a:cubicBezTo>
                      <a:pt x="6582" y="9123"/>
                      <a:pt x="5715" y="9511"/>
                      <a:pt x="4821" y="9511"/>
                    </a:cubicBezTo>
                    <a:cubicBezTo>
                      <a:pt x="4733" y="9511"/>
                      <a:pt x="4645" y="9507"/>
                      <a:pt x="4558" y="9500"/>
                    </a:cubicBezTo>
                    <a:cubicBezTo>
                      <a:pt x="2926" y="9331"/>
                      <a:pt x="1013" y="8656"/>
                      <a:pt x="703" y="6799"/>
                    </a:cubicBezTo>
                    <a:cubicBezTo>
                      <a:pt x="675" y="6687"/>
                      <a:pt x="647" y="6546"/>
                      <a:pt x="647" y="6433"/>
                    </a:cubicBezTo>
                    <a:cubicBezTo>
                      <a:pt x="647" y="6349"/>
                      <a:pt x="647" y="6265"/>
                      <a:pt x="647" y="6208"/>
                    </a:cubicBezTo>
                    <a:lnTo>
                      <a:pt x="647" y="6208"/>
                    </a:lnTo>
                    <a:cubicBezTo>
                      <a:pt x="113" y="7390"/>
                      <a:pt x="309" y="8825"/>
                      <a:pt x="2054" y="9809"/>
                    </a:cubicBezTo>
                    <a:cubicBezTo>
                      <a:pt x="3008" y="10326"/>
                      <a:pt x="3874" y="10568"/>
                      <a:pt x="4680" y="10568"/>
                    </a:cubicBezTo>
                    <a:cubicBezTo>
                      <a:pt x="5585" y="10568"/>
                      <a:pt x="6413" y="10263"/>
                      <a:pt x="7202" y="9697"/>
                    </a:cubicBezTo>
                    <a:cubicBezTo>
                      <a:pt x="8749" y="8600"/>
                      <a:pt x="9453" y="6658"/>
                      <a:pt x="8975" y="4830"/>
                    </a:cubicBezTo>
                    <a:cubicBezTo>
                      <a:pt x="8665" y="3648"/>
                      <a:pt x="6921" y="1172"/>
                      <a:pt x="3911" y="272"/>
                    </a:cubicBezTo>
                    <a:cubicBezTo>
                      <a:pt x="3265" y="73"/>
                      <a:pt x="2668" y="0"/>
                      <a:pt x="2112" y="0"/>
                    </a:cubicBezTo>
                    <a:close/>
                  </a:path>
                </a:pathLst>
              </a:custGeom>
              <a:solidFill>
                <a:srgbClr val="2E2D2D">
                  <a:alpha val="1606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39" name="Google Shape;1939;p37"/>
              <p:cNvSpPr/>
              <p:nvPr/>
            </p:nvSpPr>
            <p:spPr>
              <a:xfrm>
                <a:off x="1134150" y="1237375"/>
                <a:ext cx="181500" cy="376300"/>
              </a:xfrm>
              <a:custGeom>
                <a:avLst/>
                <a:gdLst/>
                <a:ahLst/>
                <a:cxnLst/>
                <a:rect l="l" t="t" r="r" b="b"/>
                <a:pathLst>
                  <a:path w="7260" h="15052" extrusionOk="0">
                    <a:moveTo>
                      <a:pt x="5318" y="0"/>
                    </a:moveTo>
                    <a:lnTo>
                      <a:pt x="5318" y="0"/>
                    </a:lnTo>
                    <a:cubicBezTo>
                      <a:pt x="3799" y="253"/>
                      <a:pt x="2477" y="1125"/>
                      <a:pt x="1576" y="2363"/>
                    </a:cubicBezTo>
                    <a:cubicBezTo>
                      <a:pt x="85" y="4530"/>
                      <a:pt x="1" y="7652"/>
                      <a:pt x="1379" y="10381"/>
                    </a:cubicBezTo>
                    <a:cubicBezTo>
                      <a:pt x="2167" y="11957"/>
                      <a:pt x="3377" y="13251"/>
                      <a:pt x="4896" y="14123"/>
                    </a:cubicBezTo>
                    <a:cubicBezTo>
                      <a:pt x="5627" y="14517"/>
                      <a:pt x="6443" y="14854"/>
                      <a:pt x="7259" y="15051"/>
                    </a:cubicBezTo>
                    <a:lnTo>
                      <a:pt x="7259" y="14995"/>
                    </a:lnTo>
                    <a:cubicBezTo>
                      <a:pt x="6303" y="14686"/>
                      <a:pt x="5402" y="14292"/>
                      <a:pt x="4558" y="13757"/>
                    </a:cubicBezTo>
                    <a:cubicBezTo>
                      <a:pt x="2589" y="12294"/>
                      <a:pt x="1070" y="10888"/>
                      <a:pt x="592" y="7202"/>
                    </a:cubicBezTo>
                    <a:cubicBezTo>
                      <a:pt x="395" y="5430"/>
                      <a:pt x="845" y="3657"/>
                      <a:pt x="1886" y="2194"/>
                    </a:cubicBezTo>
                    <a:cubicBezTo>
                      <a:pt x="2589" y="1294"/>
                      <a:pt x="3546" y="619"/>
                      <a:pt x="4643" y="310"/>
                    </a:cubicBezTo>
                    <a:cubicBezTo>
                      <a:pt x="4812" y="169"/>
                      <a:pt x="5009" y="113"/>
                      <a:pt x="5205" y="56"/>
                    </a:cubicBezTo>
                    <a:lnTo>
                      <a:pt x="5318" y="0"/>
                    </a:lnTo>
                    <a:close/>
                  </a:path>
                </a:pathLst>
              </a:custGeom>
              <a:solidFill>
                <a:srgbClr val="2E2D2D">
                  <a:alpha val="303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40" name="Google Shape;1940;p37"/>
              <p:cNvSpPr/>
              <p:nvPr/>
            </p:nvSpPr>
            <p:spPr>
              <a:xfrm>
                <a:off x="1144650" y="1124950"/>
                <a:ext cx="462175" cy="214550"/>
              </a:xfrm>
              <a:custGeom>
                <a:avLst/>
                <a:gdLst/>
                <a:ahLst/>
                <a:cxnLst/>
                <a:rect l="l" t="t" r="r" b="b"/>
                <a:pathLst>
                  <a:path w="18487" h="8582" extrusionOk="0">
                    <a:moveTo>
                      <a:pt x="6340" y="0"/>
                    </a:moveTo>
                    <a:cubicBezTo>
                      <a:pt x="3822" y="0"/>
                      <a:pt x="1164" y="875"/>
                      <a:pt x="59" y="3231"/>
                    </a:cubicBezTo>
                    <a:cubicBezTo>
                      <a:pt x="1" y="3786"/>
                      <a:pt x="272" y="3974"/>
                      <a:pt x="686" y="3974"/>
                    </a:cubicBezTo>
                    <a:cubicBezTo>
                      <a:pt x="1466" y="3974"/>
                      <a:pt x="2751" y="3304"/>
                      <a:pt x="3266" y="3175"/>
                    </a:cubicBezTo>
                    <a:cubicBezTo>
                      <a:pt x="4335" y="2897"/>
                      <a:pt x="5777" y="2684"/>
                      <a:pt x="7025" y="2684"/>
                    </a:cubicBezTo>
                    <a:cubicBezTo>
                      <a:pt x="7420" y="2684"/>
                      <a:pt x="7795" y="2705"/>
                      <a:pt x="8133" y="2753"/>
                    </a:cubicBezTo>
                    <a:cubicBezTo>
                      <a:pt x="9821" y="2978"/>
                      <a:pt x="11115" y="3456"/>
                      <a:pt x="13085" y="5172"/>
                    </a:cubicBezTo>
                    <a:cubicBezTo>
                      <a:pt x="14153" y="6076"/>
                      <a:pt x="14528" y="8582"/>
                      <a:pt x="16106" y="8582"/>
                    </a:cubicBezTo>
                    <a:cubicBezTo>
                      <a:pt x="16149" y="8582"/>
                      <a:pt x="16192" y="8580"/>
                      <a:pt x="16236" y="8576"/>
                    </a:cubicBezTo>
                    <a:cubicBezTo>
                      <a:pt x="18486" y="7704"/>
                      <a:pt x="15589" y="2865"/>
                      <a:pt x="9962" y="643"/>
                    </a:cubicBezTo>
                    <a:cubicBezTo>
                      <a:pt x="8960" y="244"/>
                      <a:pt x="7670" y="0"/>
                      <a:pt x="6340" y="0"/>
                    </a:cubicBezTo>
                    <a:close/>
                  </a:path>
                </a:pathLst>
              </a:custGeom>
              <a:solidFill>
                <a:srgbClr val="FFFFFF">
                  <a:alpha val="345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41" name="Google Shape;1941;p37"/>
              <p:cNvSpPr/>
              <p:nvPr/>
            </p:nvSpPr>
            <p:spPr>
              <a:xfrm>
                <a:off x="1188325" y="1254875"/>
                <a:ext cx="279950" cy="139475"/>
              </a:xfrm>
              <a:custGeom>
                <a:avLst/>
                <a:gdLst/>
                <a:ahLst/>
                <a:cxnLst/>
                <a:rect l="l" t="t" r="r" b="b"/>
                <a:pathLst>
                  <a:path w="11198" h="5579" extrusionOk="0">
                    <a:moveTo>
                      <a:pt x="5472" y="0"/>
                    </a:moveTo>
                    <a:cubicBezTo>
                      <a:pt x="3681" y="0"/>
                      <a:pt x="1278" y="963"/>
                      <a:pt x="84" y="3351"/>
                    </a:cubicBezTo>
                    <a:cubicBezTo>
                      <a:pt x="1" y="3729"/>
                      <a:pt x="102" y="3866"/>
                      <a:pt x="299" y="3866"/>
                    </a:cubicBezTo>
                    <a:cubicBezTo>
                      <a:pt x="762" y="3866"/>
                      <a:pt x="1755" y="3107"/>
                      <a:pt x="2110" y="2929"/>
                    </a:cubicBezTo>
                    <a:cubicBezTo>
                      <a:pt x="3095" y="2451"/>
                      <a:pt x="4164" y="2113"/>
                      <a:pt x="5261" y="2001"/>
                    </a:cubicBezTo>
                    <a:cubicBezTo>
                      <a:pt x="5314" y="1999"/>
                      <a:pt x="5366" y="1999"/>
                      <a:pt x="5418" y="1999"/>
                    </a:cubicBezTo>
                    <a:cubicBezTo>
                      <a:pt x="6357" y="1999"/>
                      <a:pt x="7116" y="2255"/>
                      <a:pt x="8102" y="3295"/>
                    </a:cubicBezTo>
                    <a:cubicBezTo>
                      <a:pt x="8625" y="3843"/>
                      <a:pt x="8590" y="5578"/>
                      <a:pt x="9458" y="5578"/>
                    </a:cubicBezTo>
                    <a:cubicBezTo>
                      <a:pt x="9526" y="5578"/>
                      <a:pt x="9599" y="5568"/>
                      <a:pt x="9678" y="5546"/>
                    </a:cubicBezTo>
                    <a:cubicBezTo>
                      <a:pt x="11197" y="4589"/>
                      <a:pt x="9931" y="1213"/>
                      <a:pt x="6668" y="172"/>
                    </a:cubicBezTo>
                    <a:cubicBezTo>
                      <a:pt x="6326" y="60"/>
                      <a:pt x="5918" y="0"/>
                      <a:pt x="5472" y="0"/>
                    </a:cubicBezTo>
                    <a:close/>
                  </a:path>
                </a:pathLst>
              </a:custGeom>
              <a:solidFill>
                <a:srgbClr val="FFFFFF">
                  <a:alpha val="345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42" name="Google Shape;1942;p37"/>
              <p:cNvSpPr/>
              <p:nvPr/>
            </p:nvSpPr>
            <p:spPr>
              <a:xfrm>
                <a:off x="1283975" y="1131375"/>
                <a:ext cx="161775" cy="49050"/>
              </a:xfrm>
              <a:custGeom>
                <a:avLst/>
                <a:gdLst/>
                <a:ahLst/>
                <a:cxnLst/>
                <a:rect l="l" t="t" r="r" b="b"/>
                <a:pathLst>
                  <a:path w="6471" h="1962" extrusionOk="0">
                    <a:moveTo>
                      <a:pt x="2086" y="0"/>
                    </a:moveTo>
                    <a:cubicBezTo>
                      <a:pt x="1214" y="0"/>
                      <a:pt x="224" y="183"/>
                      <a:pt x="0" y="836"/>
                    </a:cubicBezTo>
                    <a:cubicBezTo>
                      <a:pt x="318" y="1088"/>
                      <a:pt x="868" y="1146"/>
                      <a:pt x="1448" y="1146"/>
                    </a:cubicBezTo>
                    <a:cubicBezTo>
                      <a:pt x="1947" y="1146"/>
                      <a:pt x="2469" y="1103"/>
                      <a:pt x="2887" y="1103"/>
                    </a:cubicBezTo>
                    <a:cubicBezTo>
                      <a:pt x="3014" y="1103"/>
                      <a:pt x="3131" y="1107"/>
                      <a:pt x="3236" y="1117"/>
                    </a:cubicBezTo>
                    <a:cubicBezTo>
                      <a:pt x="4248" y="1202"/>
                      <a:pt x="5261" y="1961"/>
                      <a:pt x="6190" y="1961"/>
                    </a:cubicBezTo>
                    <a:cubicBezTo>
                      <a:pt x="6471" y="1399"/>
                      <a:pt x="4108" y="133"/>
                      <a:pt x="3207" y="105"/>
                    </a:cubicBezTo>
                    <a:cubicBezTo>
                      <a:pt x="2942" y="48"/>
                      <a:pt x="2529" y="0"/>
                      <a:pt x="2086" y="0"/>
                    </a:cubicBezTo>
                    <a:close/>
                  </a:path>
                </a:pathLst>
              </a:custGeom>
              <a:solidFill>
                <a:srgbClr val="FFFFFF">
                  <a:alpha val="3810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43" name="Google Shape;1943;p37"/>
              <p:cNvSpPr/>
              <p:nvPr/>
            </p:nvSpPr>
            <p:spPr>
              <a:xfrm>
                <a:off x="1281850" y="1264000"/>
                <a:ext cx="118900" cy="35275"/>
              </a:xfrm>
              <a:custGeom>
                <a:avLst/>
                <a:gdLst/>
                <a:ahLst/>
                <a:cxnLst/>
                <a:rect l="l" t="t" r="r" b="b"/>
                <a:pathLst>
                  <a:path w="4756" h="1411" extrusionOk="0">
                    <a:moveTo>
                      <a:pt x="1687" y="1"/>
                    </a:moveTo>
                    <a:cubicBezTo>
                      <a:pt x="1021" y="1"/>
                      <a:pt x="198" y="146"/>
                      <a:pt x="1" y="679"/>
                    </a:cubicBezTo>
                    <a:cubicBezTo>
                      <a:pt x="202" y="845"/>
                      <a:pt x="548" y="891"/>
                      <a:pt x="927" y="891"/>
                    </a:cubicBezTo>
                    <a:cubicBezTo>
                      <a:pt x="1404" y="891"/>
                      <a:pt x="1934" y="818"/>
                      <a:pt x="2296" y="818"/>
                    </a:cubicBezTo>
                    <a:cubicBezTo>
                      <a:pt x="2329" y="818"/>
                      <a:pt x="2362" y="819"/>
                      <a:pt x="2392" y="820"/>
                    </a:cubicBezTo>
                    <a:cubicBezTo>
                      <a:pt x="3124" y="876"/>
                      <a:pt x="3883" y="1411"/>
                      <a:pt x="4558" y="1411"/>
                    </a:cubicBezTo>
                    <a:cubicBezTo>
                      <a:pt x="4755" y="961"/>
                      <a:pt x="3039" y="60"/>
                      <a:pt x="2392" y="60"/>
                    </a:cubicBezTo>
                    <a:cubicBezTo>
                      <a:pt x="2225" y="27"/>
                      <a:pt x="1970" y="1"/>
                      <a:pt x="1687" y="1"/>
                    </a:cubicBezTo>
                    <a:close/>
                  </a:path>
                </a:pathLst>
              </a:custGeom>
              <a:solidFill>
                <a:srgbClr val="FFFFFF">
                  <a:alpha val="3810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44" name="Google Shape;1944;p37"/>
              <p:cNvSpPr/>
              <p:nvPr/>
            </p:nvSpPr>
            <p:spPr>
              <a:xfrm>
                <a:off x="1222225" y="1148250"/>
                <a:ext cx="46575" cy="25750"/>
              </a:xfrm>
              <a:custGeom>
                <a:avLst/>
                <a:gdLst/>
                <a:ahLst/>
                <a:cxnLst/>
                <a:rect l="l" t="t" r="r" b="b"/>
                <a:pathLst>
                  <a:path w="1863" h="1030" extrusionOk="0">
                    <a:moveTo>
                      <a:pt x="1163" y="1"/>
                    </a:moveTo>
                    <a:cubicBezTo>
                      <a:pt x="1122" y="1"/>
                      <a:pt x="1080" y="7"/>
                      <a:pt x="1035" y="20"/>
                    </a:cubicBezTo>
                    <a:cubicBezTo>
                      <a:pt x="983" y="11"/>
                      <a:pt x="933" y="6"/>
                      <a:pt x="886" y="6"/>
                    </a:cubicBezTo>
                    <a:cubicBezTo>
                      <a:pt x="176" y="6"/>
                      <a:pt x="0" y="1030"/>
                      <a:pt x="780" y="1030"/>
                    </a:cubicBezTo>
                    <a:cubicBezTo>
                      <a:pt x="849" y="1030"/>
                      <a:pt x="924" y="1022"/>
                      <a:pt x="1007" y="1005"/>
                    </a:cubicBezTo>
                    <a:cubicBezTo>
                      <a:pt x="1863" y="849"/>
                      <a:pt x="1643" y="1"/>
                      <a:pt x="1163" y="1"/>
                    </a:cubicBezTo>
                    <a:close/>
                  </a:path>
                </a:pathLst>
              </a:custGeom>
              <a:solidFill>
                <a:srgbClr val="FFFFFF">
                  <a:alpha val="3810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45" name="Google Shape;1945;p37"/>
              <p:cNvSpPr/>
              <p:nvPr/>
            </p:nvSpPr>
            <p:spPr>
              <a:xfrm>
                <a:off x="1214800" y="1292450"/>
                <a:ext cx="46925" cy="26325"/>
              </a:xfrm>
              <a:custGeom>
                <a:avLst/>
                <a:gdLst/>
                <a:ahLst/>
                <a:cxnLst/>
                <a:rect l="l" t="t" r="r" b="b"/>
                <a:pathLst>
                  <a:path w="1877" h="1053" extrusionOk="0">
                    <a:moveTo>
                      <a:pt x="1157" y="0"/>
                    </a:moveTo>
                    <a:cubicBezTo>
                      <a:pt x="1114" y="0"/>
                      <a:pt x="1069" y="6"/>
                      <a:pt x="1023" y="20"/>
                    </a:cubicBezTo>
                    <a:cubicBezTo>
                      <a:pt x="978" y="13"/>
                      <a:pt x="935" y="9"/>
                      <a:pt x="894" y="9"/>
                    </a:cubicBezTo>
                    <a:cubicBezTo>
                      <a:pt x="163" y="9"/>
                      <a:pt x="1" y="1052"/>
                      <a:pt x="794" y="1052"/>
                    </a:cubicBezTo>
                    <a:cubicBezTo>
                      <a:pt x="855" y="1052"/>
                      <a:pt x="922" y="1046"/>
                      <a:pt x="995" y="1032"/>
                    </a:cubicBezTo>
                    <a:cubicBezTo>
                      <a:pt x="1876" y="851"/>
                      <a:pt x="1659" y="0"/>
                      <a:pt x="1157" y="0"/>
                    </a:cubicBezTo>
                    <a:close/>
                  </a:path>
                </a:pathLst>
              </a:custGeom>
              <a:solidFill>
                <a:srgbClr val="FFFFFF">
                  <a:alpha val="3810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46" name="Google Shape;1946;p37"/>
              <p:cNvSpPr/>
              <p:nvPr/>
            </p:nvSpPr>
            <p:spPr>
              <a:xfrm>
                <a:off x="1466125" y="1199650"/>
                <a:ext cx="41775" cy="35400"/>
              </a:xfrm>
              <a:custGeom>
                <a:avLst/>
                <a:gdLst/>
                <a:ahLst/>
                <a:cxnLst/>
                <a:rect l="l" t="t" r="r" b="b"/>
                <a:pathLst>
                  <a:path w="1671" h="1416" extrusionOk="0">
                    <a:moveTo>
                      <a:pt x="317" y="1"/>
                    </a:moveTo>
                    <a:cubicBezTo>
                      <a:pt x="238" y="1"/>
                      <a:pt x="174" y="30"/>
                      <a:pt x="141" y="102"/>
                    </a:cubicBezTo>
                    <a:cubicBezTo>
                      <a:pt x="1" y="440"/>
                      <a:pt x="620" y="946"/>
                      <a:pt x="817" y="1115"/>
                    </a:cubicBezTo>
                    <a:cubicBezTo>
                      <a:pt x="962" y="1224"/>
                      <a:pt x="1284" y="1416"/>
                      <a:pt x="1486" y="1416"/>
                    </a:cubicBezTo>
                    <a:cubicBezTo>
                      <a:pt x="1596" y="1416"/>
                      <a:pt x="1671" y="1359"/>
                      <a:pt x="1661" y="1200"/>
                    </a:cubicBezTo>
                    <a:cubicBezTo>
                      <a:pt x="1576" y="890"/>
                      <a:pt x="1379" y="609"/>
                      <a:pt x="1098" y="468"/>
                    </a:cubicBezTo>
                    <a:cubicBezTo>
                      <a:pt x="1012" y="317"/>
                      <a:pt x="578" y="1"/>
                      <a:pt x="317" y="1"/>
                    </a:cubicBezTo>
                    <a:close/>
                  </a:path>
                </a:pathLst>
              </a:custGeom>
              <a:solidFill>
                <a:srgbClr val="FFFFFF">
                  <a:alpha val="3810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47" name="Google Shape;1947;p37"/>
              <p:cNvSpPr/>
              <p:nvPr/>
            </p:nvSpPr>
            <p:spPr>
              <a:xfrm>
                <a:off x="1193950" y="1417250"/>
                <a:ext cx="367850" cy="138850"/>
              </a:xfrm>
              <a:custGeom>
                <a:avLst/>
                <a:gdLst/>
                <a:ahLst/>
                <a:cxnLst/>
                <a:rect l="l" t="t" r="r" b="b"/>
                <a:pathLst>
                  <a:path w="14714" h="5554" extrusionOk="0">
                    <a:moveTo>
                      <a:pt x="13545" y="1"/>
                    </a:moveTo>
                    <a:cubicBezTo>
                      <a:pt x="12951" y="1"/>
                      <a:pt x="12055" y="1261"/>
                      <a:pt x="11704" y="1639"/>
                    </a:cubicBezTo>
                    <a:cubicBezTo>
                      <a:pt x="11057" y="2370"/>
                      <a:pt x="10269" y="2961"/>
                      <a:pt x="9397" y="3411"/>
                    </a:cubicBezTo>
                    <a:cubicBezTo>
                      <a:pt x="8684" y="3768"/>
                      <a:pt x="7757" y="3970"/>
                      <a:pt x="6867" y="3970"/>
                    </a:cubicBezTo>
                    <a:cubicBezTo>
                      <a:pt x="6282" y="3970"/>
                      <a:pt x="5713" y="3883"/>
                      <a:pt x="5233" y="3693"/>
                    </a:cubicBezTo>
                    <a:cubicBezTo>
                      <a:pt x="3698" y="3053"/>
                      <a:pt x="2372" y="1622"/>
                      <a:pt x="1721" y="1622"/>
                    </a:cubicBezTo>
                    <a:cubicBezTo>
                      <a:pt x="1657" y="1622"/>
                      <a:pt x="1598" y="1636"/>
                      <a:pt x="1547" y="1667"/>
                    </a:cubicBezTo>
                    <a:cubicBezTo>
                      <a:pt x="0" y="3214"/>
                      <a:pt x="4051" y="5156"/>
                      <a:pt x="5149" y="5353"/>
                    </a:cubicBezTo>
                    <a:cubicBezTo>
                      <a:pt x="5904" y="5475"/>
                      <a:pt x="6648" y="5553"/>
                      <a:pt x="7380" y="5553"/>
                    </a:cubicBezTo>
                    <a:cubicBezTo>
                      <a:pt x="8665" y="5553"/>
                      <a:pt x="9912" y="5312"/>
                      <a:pt x="11113" y="4649"/>
                    </a:cubicBezTo>
                    <a:cubicBezTo>
                      <a:pt x="12041" y="4143"/>
                      <a:pt x="12829" y="3383"/>
                      <a:pt x="13363" y="2455"/>
                    </a:cubicBezTo>
                    <a:cubicBezTo>
                      <a:pt x="13673" y="2005"/>
                      <a:pt x="14714" y="204"/>
                      <a:pt x="13617" y="7"/>
                    </a:cubicBezTo>
                    <a:cubicBezTo>
                      <a:pt x="13593" y="3"/>
                      <a:pt x="13569" y="1"/>
                      <a:pt x="13545" y="1"/>
                    </a:cubicBezTo>
                    <a:close/>
                  </a:path>
                </a:pathLst>
              </a:custGeom>
              <a:solidFill>
                <a:srgbClr val="FFFFFF">
                  <a:alpha val="345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48" name="Google Shape;1948;p37"/>
              <p:cNvSpPr/>
              <p:nvPr/>
            </p:nvSpPr>
            <p:spPr>
              <a:xfrm>
                <a:off x="1082825" y="1291650"/>
                <a:ext cx="75275" cy="229200"/>
              </a:xfrm>
              <a:custGeom>
                <a:avLst/>
                <a:gdLst/>
                <a:ahLst/>
                <a:cxnLst/>
                <a:rect l="l" t="t" r="r" b="b"/>
                <a:pathLst>
                  <a:path w="3011" h="9168" extrusionOk="0">
                    <a:moveTo>
                      <a:pt x="1045" y="0"/>
                    </a:moveTo>
                    <a:cubicBezTo>
                      <a:pt x="884" y="0"/>
                      <a:pt x="699" y="79"/>
                      <a:pt x="507" y="249"/>
                    </a:cubicBezTo>
                    <a:cubicBezTo>
                      <a:pt x="394" y="952"/>
                      <a:pt x="113" y="1571"/>
                      <a:pt x="56" y="2330"/>
                    </a:cubicBezTo>
                    <a:cubicBezTo>
                      <a:pt x="0" y="3062"/>
                      <a:pt x="56" y="3793"/>
                      <a:pt x="197" y="4525"/>
                    </a:cubicBezTo>
                    <a:cubicBezTo>
                      <a:pt x="365" y="5530"/>
                      <a:pt x="1336" y="9167"/>
                      <a:pt x="2285" y="9167"/>
                    </a:cubicBezTo>
                    <a:cubicBezTo>
                      <a:pt x="2293" y="9167"/>
                      <a:pt x="2300" y="9167"/>
                      <a:pt x="2307" y="9167"/>
                    </a:cubicBezTo>
                    <a:cubicBezTo>
                      <a:pt x="3010" y="8885"/>
                      <a:pt x="1744" y="6944"/>
                      <a:pt x="1604" y="6241"/>
                    </a:cubicBezTo>
                    <a:cubicBezTo>
                      <a:pt x="1407" y="5509"/>
                      <a:pt x="1266" y="4750"/>
                      <a:pt x="1182" y="3990"/>
                    </a:cubicBezTo>
                    <a:cubicBezTo>
                      <a:pt x="1125" y="3203"/>
                      <a:pt x="1435" y="2190"/>
                      <a:pt x="1576" y="1430"/>
                    </a:cubicBezTo>
                    <a:cubicBezTo>
                      <a:pt x="1739" y="552"/>
                      <a:pt x="1472" y="0"/>
                      <a:pt x="1045" y="0"/>
                    </a:cubicBezTo>
                    <a:close/>
                  </a:path>
                </a:pathLst>
              </a:custGeom>
              <a:solidFill>
                <a:srgbClr val="FFFFFF">
                  <a:alpha val="345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49" name="Google Shape;1949;p37"/>
              <p:cNvSpPr/>
              <p:nvPr/>
            </p:nvSpPr>
            <p:spPr>
              <a:xfrm>
                <a:off x="1084925" y="1316850"/>
                <a:ext cx="36600" cy="59100"/>
              </a:xfrm>
              <a:custGeom>
                <a:avLst/>
                <a:gdLst/>
                <a:ahLst/>
                <a:cxnLst/>
                <a:rect l="l" t="t" r="r" b="b"/>
                <a:pathLst>
                  <a:path w="1464" h="2364" extrusionOk="0">
                    <a:moveTo>
                      <a:pt x="816" y="0"/>
                    </a:moveTo>
                    <a:lnTo>
                      <a:pt x="732" y="28"/>
                    </a:lnTo>
                    <a:cubicBezTo>
                      <a:pt x="366" y="478"/>
                      <a:pt x="1" y="1998"/>
                      <a:pt x="619" y="2363"/>
                    </a:cubicBezTo>
                    <a:cubicBezTo>
                      <a:pt x="901" y="1998"/>
                      <a:pt x="1463" y="85"/>
                      <a:pt x="816" y="0"/>
                    </a:cubicBezTo>
                    <a:close/>
                  </a:path>
                </a:pathLst>
              </a:custGeom>
              <a:solidFill>
                <a:srgbClr val="FFFFFF">
                  <a:alpha val="3810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50" name="Google Shape;1950;p37"/>
              <p:cNvSpPr/>
              <p:nvPr/>
            </p:nvSpPr>
            <p:spPr>
              <a:xfrm>
                <a:off x="1302950" y="1522250"/>
                <a:ext cx="120725" cy="26875"/>
              </a:xfrm>
              <a:custGeom>
                <a:avLst/>
                <a:gdLst/>
                <a:ahLst/>
                <a:cxnLst/>
                <a:rect l="l" t="t" r="r" b="b"/>
                <a:pathLst>
                  <a:path w="4829" h="1075" extrusionOk="0">
                    <a:moveTo>
                      <a:pt x="1590" y="0"/>
                    </a:moveTo>
                    <a:cubicBezTo>
                      <a:pt x="1463" y="0"/>
                      <a:pt x="1337" y="8"/>
                      <a:pt x="1211" y="27"/>
                    </a:cubicBezTo>
                    <a:cubicBezTo>
                      <a:pt x="1" y="196"/>
                      <a:pt x="1576" y="843"/>
                      <a:pt x="2083" y="956"/>
                    </a:cubicBezTo>
                    <a:cubicBezTo>
                      <a:pt x="2335" y="1036"/>
                      <a:pt x="2596" y="1074"/>
                      <a:pt x="2859" y="1074"/>
                    </a:cubicBezTo>
                    <a:cubicBezTo>
                      <a:pt x="3242" y="1074"/>
                      <a:pt x="3629" y="993"/>
                      <a:pt x="3996" y="843"/>
                    </a:cubicBezTo>
                    <a:cubicBezTo>
                      <a:pt x="4828" y="381"/>
                      <a:pt x="4425" y="32"/>
                      <a:pt x="3833" y="32"/>
                    </a:cubicBezTo>
                    <a:cubicBezTo>
                      <a:pt x="3705" y="32"/>
                      <a:pt x="3568" y="48"/>
                      <a:pt x="3433" y="83"/>
                    </a:cubicBezTo>
                    <a:cubicBezTo>
                      <a:pt x="3302" y="103"/>
                      <a:pt x="3172" y="111"/>
                      <a:pt x="3042" y="111"/>
                    </a:cubicBezTo>
                    <a:cubicBezTo>
                      <a:pt x="2551" y="111"/>
                      <a:pt x="2069" y="0"/>
                      <a:pt x="1590" y="0"/>
                    </a:cubicBezTo>
                    <a:close/>
                  </a:path>
                </a:pathLst>
              </a:custGeom>
              <a:solidFill>
                <a:srgbClr val="FFFFFF">
                  <a:alpha val="3810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nvGrpSpPr>
          <p:cNvPr id="1951" name="Google Shape;1951;p37"/>
          <p:cNvGrpSpPr/>
          <p:nvPr/>
        </p:nvGrpSpPr>
        <p:grpSpPr>
          <a:xfrm rot="2951580">
            <a:off x="6976996" y="1052662"/>
            <a:ext cx="775850" cy="775330"/>
            <a:chOff x="2591738" y="4137603"/>
            <a:chExt cx="775865" cy="775346"/>
          </a:xfrm>
        </p:grpSpPr>
        <p:sp>
          <p:nvSpPr>
            <p:cNvPr id="1952" name="Google Shape;1952;p37"/>
            <p:cNvSpPr/>
            <p:nvPr/>
          </p:nvSpPr>
          <p:spPr>
            <a:xfrm rot="-2862761">
              <a:off x="2730160" y="4286608"/>
              <a:ext cx="527595" cy="477335"/>
            </a:xfrm>
            <a:custGeom>
              <a:avLst/>
              <a:gdLst/>
              <a:ahLst/>
              <a:cxnLst/>
              <a:rect l="l" t="t" r="r" b="b"/>
              <a:pathLst>
                <a:path w="15221" h="13771" extrusionOk="0">
                  <a:moveTo>
                    <a:pt x="10062" y="1"/>
                  </a:moveTo>
                  <a:cubicBezTo>
                    <a:pt x="6263" y="1"/>
                    <a:pt x="705" y="5067"/>
                    <a:pt x="141" y="6147"/>
                  </a:cubicBezTo>
                  <a:cubicBezTo>
                    <a:pt x="0" y="6429"/>
                    <a:pt x="0" y="6738"/>
                    <a:pt x="113" y="7047"/>
                  </a:cubicBezTo>
                  <a:cubicBezTo>
                    <a:pt x="338" y="8004"/>
                    <a:pt x="1604" y="9354"/>
                    <a:pt x="3460" y="10620"/>
                  </a:cubicBezTo>
                  <a:cubicBezTo>
                    <a:pt x="3517" y="10649"/>
                    <a:pt x="3573" y="10705"/>
                    <a:pt x="3629" y="10733"/>
                  </a:cubicBezTo>
                  <a:lnTo>
                    <a:pt x="3826" y="10874"/>
                  </a:lnTo>
                  <a:cubicBezTo>
                    <a:pt x="4333" y="11211"/>
                    <a:pt x="4895" y="11521"/>
                    <a:pt x="5486" y="11858"/>
                  </a:cubicBezTo>
                  <a:lnTo>
                    <a:pt x="5514" y="11858"/>
                  </a:lnTo>
                  <a:cubicBezTo>
                    <a:pt x="7869" y="13091"/>
                    <a:pt x="10139" y="13770"/>
                    <a:pt x="11602" y="13770"/>
                  </a:cubicBezTo>
                  <a:cubicBezTo>
                    <a:pt x="12376" y="13770"/>
                    <a:pt x="12924" y="13580"/>
                    <a:pt x="13138" y="13181"/>
                  </a:cubicBezTo>
                  <a:cubicBezTo>
                    <a:pt x="13138" y="13152"/>
                    <a:pt x="13138" y="13152"/>
                    <a:pt x="13138" y="13124"/>
                  </a:cubicBezTo>
                  <a:cubicBezTo>
                    <a:pt x="13166" y="13096"/>
                    <a:pt x="13166" y="13068"/>
                    <a:pt x="13195" y="13068"/>
                  </a:cubicBezTo>
                  <a:cubicBezTo>
                    <a:pt x="13870" y="11858"/>
                    <a:pt x="15220" y="2265"/>
                    <a:pt x="11591" y="352"/>
                  </a:cubicBezTo>
                  <a:cubicBezTo>
                    <a:pt x="11133" y="108"/>
                    <a:pt x="10616" y="1"/>
                    <a:pt x="10062" y="1"/>
                  </a:cubicBezTo>
                  <a:close/>
                </a:path>
              </a:pathLst>
            </a:custGeom>
            <a:solidFill>
              <a:schemeClr val="lt1"/>
            </a:solidFill>
            <a:ln w="152400" cap="flat" cmpd="sng">
              <a:solidFill>
                <a:schemeClr val="lt1"/>
              </a:solidFill>
              <a:prstDash val="solid"/>
              <a:round/>
              <a:headEnd type="none" w="sm" len="sm"/>
              <a:tailEnd type="none" w="sm" len="sm"/>
            </a:ln>
            <a:effectLst>
              <a:outerShdw blurRad="57150" dist="19050" dir="5400000" algn="bl" rotWithShape="0">
                <a:schemeClr val="dk1">
                  <a:alpha val="50000"/>
                </a:scheme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953" name="Google Shape;1953;p37"/>
            <p:cNvGrpSpPr/>
            <p:nvPr/>
          </p:nvGrpSpPr>
          <p:grpSpPr>
            <a:xfrm rot="-2862761">
              <a:off x="2707086" y="4248809"/>
              <a:ext cx="545169" cy="552933"/>
              <a:chOff x="2948750" y="2167175"/>
              <a:chExt cx="393200" cy="398800"/>
            </a:xfrm>
          </p:grpSpPr>
          <p:sp>
            <p:nvSpPr>
              <p:cNvPr id="1954" name="Google Shape;1954;p37"/>
              <p:cNvSpPr/>
              <p:nvPr/>
            </p:nvSpPr>
            <p:spPr>
              <a:xfrm>
                <a:off x="2948750" y="2167175"/>
                <a:ext cx="393200" cy="396700"/>
              </a:xfrm>
              <a:custGeom>
                <a:avLst/>
                <a:gdLst/>
                <a:ahLst/>
                <a:cxnLst/>
                <a:rect l="l" t="t" r="r" b="b"/>
                <a:pathLst>
                  <a:path w="15728" h="15868" extrusionOk="0">
                    <a:moveTo>
                      <a:pt x="676" y="7737"/>
                    </a:moveTo>
                    <a:cubicBezTo>
                      <a:pt x="1" y="8947"/>
                      <a:pt x="2420" y="11507"/>
                      <a:pt x="6021" y="13420"/>
                    </a:cubicBezTo>
                    <a:cubicBezTo>
                      <a:pt x="9622" y="15333"/>
                      <a:pt x="13083" y="15867"/>
                      <a:pt x="13730" y="14658"/>
                    </a:cubicBezTo>
                    <a:cubicBezTo>
                      <a:pt x="14377" y="13420"/>
                      <a:pt x="15727" y="3826"/>
                      <a:pt x="12126" y="1913"/>
                    </a:cubicBezTo>
                    <a:cubicBezTo>
                      <a:pt x="8497" y="0"/>
                      <a:pt x="1323" y="6499"/>
                      <a:pt x="676" y="7737"/>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55" name="Google Shape;1955;p37"/>
              <p:cNvSpPr/>
              <p:nvPr/>
            </p:nvSpPr>
            <p:spPr>
              <a:xfrm>
                <a:off x="2950175" y="2335275"/>
                <a:ext cx="355900" cy="230700"/>
              </a:xfrm>
              <a:custGeom>
                <a:avLst/>
                <a:gdLst/>
                <a:ahLst/>
                <a:cxnLst/>
                <a:rect l="l" t="t" r="r" b="b"/>
                <a:pathLst>
                  <a:path w="14236" h="9228" extrusionOk="0">
                    <a:moveTo>
                      <a:pt x="5992" y="6724"/>
                    </a:moveTo>
                    <a:cubicBezTo>
                      <a:pt x="9593" y="8609"/>
                      <a:pt x="12998" y="9228"/>
                      <a:pt x="13617" y="8046"/>
                    </a:cubicBezTo>
                    <a:cubicBezTo>
                      <a:pt x="14235" y="6893"/>
                      <a:pt x="11816" y="4417"/>
                      <a:pt x="8243" y="2504"/>
                    </a:cubicBezTo>
                    <a:cubicBezTo>
                      <a:pt x="4642" y="591"/>
                      <a:pt x="1238" y="0"/>
                      <a:pt x="619" y="1154"/>
                    </a:cubicBezTo>
                    <a:cubicBezTo>
                      <a:pt x="0" y="2335"/>
                      <a:pt x="2420" y="4811"/>
                      <a:pt x="5992" y="6724"/>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56" name="Google Shape;1956;p37"/>
              <p:cNvSpPr/>
              <p:nvPr/>
            </p:nvSpPr>
            <p:spPr>
              <a:xfrm>
                <a:off x="2963525" y="2349400"/>
                <a:ext cx="335525" cy="182125"/>
              </a:xfrm>
              <a:custGeom>
                <a:avLst/>
                <a:gdLst/>
                <a:ahLst/>
                <a:cxnLst/>
                <a:rect l="l" t="t" r="r" b="b"/>
                <a:pathLst>
                  <a:path w="13421" h="7285" extrusionOk="0">
                    <a:moveTo>
                      <a:pt x="1614" y="0"/>
                    </a:moveTo>
                    <a:cubicBezTo>
                      <a:pt x="844" y="0"/>
                      <a:pt x="299" y="191"/>
                      <a:pt x="85" y="589"/>
                    </a:cubicBezTo>
                    <a:cubicBezTo>
                      <a:pt x="57" y="701"/>
                      <a:pt x="1" y="785"/>
                      <a:pt x="1" y="898"/>
                    </a:cubicBezTo>
                    <a:cubicBezTo>
                      <a:pt x="555" y="559"/>
                      <a:pt x="1179" y="424"/>
                      <a:pt x="1830" y="424"/>
                    </a:cubicBezTo>
                    <a:cubicBezTo>
                      <a:pt x="3393" y="424"/>
                      <a:pt x="5107" y="1202"/>
                      <a:pt x="6359" y="1798"/>
                    </a:cubicBezTo>
                    <a:cubicBezTo>
                      <a:pt x="8891" y="2980"/>
                      <a:pt x="11901" y="4612"/>
                      <a:pt x="13139" y="7284"/>
                    </a:cubicBezTo>
                    <a:cubicBezTo>
                      <a:pt x="13420" y="6046"/>
                      <a:pt x="11085" y="3739"/>
                      <a:pt x="7709" y="1939"/>
                    </a:cubicBezTo>
                    <a:cubicBezTo>
                      <a:pt x="5351" y="686"/>
                      <a:pt x="3077" y="0"/>
                      <a:pt x="1614" y="0"/>
                    </a:cubicBezTo>
                    <a:close/>
                  </a:path>
                </a:pathLst>
              </a:custGeom>
              <a:solidFill>
                <a:srgbClr val="2E2D2D">
                  <a:alpha val="1606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57" name="Google Shape;1957;p37"/>
              <p:cNvSpPr/>
              <p:nvPr/>
            </p:nvSpPr>
            <p:spPr>
              <a:xfrm>
                <a:off x="2974775" y="2217400"/>
                <a:ext cx="261675" cy="229725"/>
              </a:xfrm>
              <a:custGeom>
                <a:avLst/>
                <a:gdLst/>
                <a:ahLst/>
                <a:cxnLst/>
                <a:rect l="l" t="t" r="r" b="b"/>
                <a:pathLst>
                  <a:path w="10467" h="9189" extrusionOk="0">
                    <a:moveTo>
                      <a:pt x="9467" y="0"/>
                    </a:moveTo>
                    <a:cubicBezTo>
                      <a:pt x="6964" y="0"/>
                      <a:pt x="4613" y="1841"/>
                      <a:pt x="2898" y="3505"/>
                    </a:cubicBezTo>
                    <a:cubicBezTo>
                      <a:pt x="1886" y="4518"/>
                      <a:pt x="901" y="5587"/>
                      <a:pt x="1" y="6684"/>
                    </a:cubicBezTo>
                    <a:cubicBezTo>
                      <a:pt x="507" y="7669"/>
                      <a:pt x="1210" y="8513"/>
                      <a:pt x="2054" y="9188"/>
                    </a:cubicBezTo>
                    <a:cubicBezTo>
                      <a:pt x="4502" y="4771"/>
                      <a:pt x="7147" y="1874"/>
                      <a:pt x="10466" y="101"/>
                    </a:cubicBezTo>
                    <a:cubicBezTo>
                      <a:pt x="10131" y="32"/>
                      <a:pt x="9798" y="0"/>
                      <a:pt x="9467" y="0"/>
                    </a:cubicBezTo>
                    <a:close/>
                  </a:path>
                </a:pathLst>
              </a:custGeom>
              <a:solidFill>
                <a:srgbClr val="FFFFFF">
                  <a:alpha val="714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58" name="Google Shape;1958;p37"/>
              <p:cNvSpPr/>
              <p:nvPr/>
            </p:nvSpPr>
            <p:spPr>
              <a:xfrm>
                <a:off x="3149900" y="2233275"/>
                <a:ext cx="156875" cy="306925"/>
              </a:xfrm>
              <a:custGeom>
                <a:avLst/>
                <a:gdLst/>
                <a:ahLst/>
                <a:cxnLst/>
                <a:rect l="l" t="t" r="r" b="b"/>
                <a:pathLst>
                  <a:path w="6275" h="12277" extrusionOk="0">
                    <a:moveTo>
                      <a:pt x="4530" y="1"/>
                    </a:moveTo>
                    <a:cubicBezTo>
                      <a:pt x="4812" y="1632"/>
                      <a:pt x="4333" y="5627"/>
                      <a:pt x="929" y="10016"/>
                    </a:cubicBezTo>
                    <a:cubicBezTo>
                      <a:pt x="676" y="10326"/>
                      <a:pt x="367" y="10804"/>
                      <a:pt x="1" y="11282"/>
                    </a:cubicBezTo>
                    <a:cubicBezTo>
                      <a:pt x="1173" y="11803"/>
                      <a:pt x="2563" y="12276"/>
                      <a:pt x="4013" y="12276"/>
                    </a:cubicBezTo>
                    <a:cubicBezTo>
                      <a:pt x="4129" y="12276"/>
                      <a:pt x="4245" y="12273"/>
                      <a:pt x="4362" y="12267"/>
                    </a:cubicBezTo>
                    <a:cubicBezTo>
                      <a:pt x="4924" y="10916"/>
                      <a:pt x="5346" y="9482"/>
                      <a:pt x="5571" y="8047"/>
                    </a:cubicBezTo>
                    <a:cubicBezTo>
                      <a:pt x="6021" y="5374"/>
                      <a:pt x="6275" y="2251"/>
                      <a:pt x="4530" y="1"/>
                    </a:cubicBezTo>
                    <a:close/>
                  </a:path>
                </a:pathLst>
              </a:custGeom>
              <a:solidFill>
                <a:srgbClr val="2E2D2D">
                  <a:alpha val="1606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59" name="Google Shape;1959;p37"/>
              <p:cNvSpPr/>
              <p:nvPr/>
            </p:nvSpPr>
            <p:spPr>
              <a:xfrm>
                <a:off x="3002925" y="2223425"/>
                <a:ext cx="204675" cy="163500"/>
              </a:xfrm>
              <a:custGeom>
                <a:avLst/>
                <a:gdLst/>
                <a:ahLst/>
                <a:cxnLst/>
                <a:rect l="l" t="t" r="r" b="b"/>
                <a:pathLst>
                  <a:path w="8187" h="6540" extrusionOk="0">
                    <a:moveTo>
                      <a:pt x="8018" y="1"/>
                    </a:moveTo>
                    <a:cubicBezTo>
                      <a:pt x="3882" y="507"/>
                      <a:pt x="675" y="4868"/>
                      <a:pt x="0" y="6331"/>
                    </a:cubicBezTo>
                    <a:cubicBezTo>
                      <a:pt x="44" y="6476"/>
                      <a:pt x="132" y="6540"/>
                      <a:pt x="251" y="6540"/>
                    </a:cubicBezTo>
                    <a:cubicBezTo>
                      <a:pt x="896" y="6540"/>
                      <a:pt x="2472" y="4703"/>
                      <a:pt x="3207" y="3968"/>
                    </a:cubicBezTo>
                    <a:cubicBezTo>
                      <a:pt x="3742" y="3433"/>
                      <a:pt x="5205" y="1998"/>
                      <a:pt x="5852" y="1492"/>
                    </a:cubicBezTo>
                    <a:cubicBezTo>
                      <a:pt x="6808" y="732"/>
                      <a:pt x="8187" y="113"/>
                      <a:pt x="8018" y="1"/>
                    </a:cubicBezTo>
                    <a:close/>
                  </a:path>
                </a:pathLst>
              </a:custGeom>
              <a:solidFill>
                <a:srgbClr val="FFFFFF">
                  <a:alpha val="839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60" name="Google Shape;1960;p37"/>
              <p:cNvSpPr/>
              <p:nvPr/>
            </p:nvSpPr>
            <p:spPr>
              <a:xfrm>
                <a:off x="3197725" y="2260475"/>
                <a:ext cx="115600" cy="266700"/>
              </a:xfrm>
              <a:custGeom>
                <a:avLst/>
                <a:gdLst/>
                <a:ahLst/>
                <a:cxnLst/>
                <a:rect l="l" t="t" r="r" b="b"/>
                <a:pathLst>
                  <a:path w="4624" h="10668" extrusionOk="0">
                    <a:moveTo>
                      <a:pt x="2955" y="0"/>
                    </a:moveTo>
                    <a:lnTo>
                      <a:pt x="2955" y="0"/>
                    </a:lnTo>
                    <a:cubicBezTo>
                      <a:pt x="2953" y="0"/>
                      <a:pt x="2953" y="3"/>
                      <a:pt x="2955" y="10"/>
                    </a:cubicBezTo>
                    <a:cubicBezTo>
                      <a:pt x="3968" y="4005"/>
                      <a:pt x="1" y="10307"/>
                      <a:pt x="1" y="10307"/>
                    </a:cubicBezTo>
                    <a:cubicBezTo>
                      <a:pt x="620" y="10576"/>
                      <a:pt x="1059" y="10668"/>
                      <a:pt x="1370" y="10668"/>
                    </a:cubicBezTo>
                    <a:cubicBezTo>
                      <a:pt x="2033" y="10668"/>
                      <a:pt x="2111" y="10250"/>
                      <a:pt x="2111" y="10250"/>
                    </a:cubicBezTo>
                    <a:cubicBezTo>
                      <a:pt x="4624" y="3640"/>
                      <a:pt x="3000" y="0"/>
                      <a:pt x="2955" y="0"/>
                    </a:cubicBezTo>
                    <a:close/>
                  </a:path>
                </a:pathLst>
              </a:custGeom>
              <a:solidFill>
                <a:srgbClr val="2E2D2D">
                  <a:alpha val="303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nvGrpSpPr>
          <p:cNvPr id="1961" name="Google Shape;1961;p37"/>
          <p:cNvGrpSpPr/>
          <p:nvPr/>
        </p:nvGrpSpPr>
        <p:grpSpPr>
          <a:xfrm>
            <a:off x="8153489" y="3052938"/>
            <a:ext cx="535624" cy="392369"/>
            <a:chOff x="2193664" y="3598488"/>
            <a:chExt cx="535624" cy="392369"/>
          </a:xfrm>
        </p:grpSpPr>
        <p:sp>
          <p:nvSpPr>
            <p:cNvPr id="1962" name="Google Shape;1962;p37"/>
            <p:cNvSpPr/>
            <p:nvPr/>
          </p:nvSpPr>
          <p:spPr>
            <a:xfrm>
              <a:off x="2219687" y="3617131"/>
              <a:ext cx="483715" cy="361807"/>
            </a:xfrm>
            <a:custGeom>
              <a:avLst/>
              <a:gdLst/>
              <a:ahLst/>
              <a:cxnLst/>
              <a:rect l="l" t="t" r="r" b="b"/>
              <a:pathLst>
                <a:path w="13955" h="10438" extrusionOk="0">
                  <a:moveTo>
                    <a:pt x="3015" y="1"/>
                  </a:moveTo>
                  <a:cubicBezTo>
                    <a:pt x="2257" y="1"/>
                    <a:pt x="1684" y="183"/>
                    <a:pt x="1379" y="560"/>
                  </a:cubicBezTo>
                  <a:cubicBezTo>
                    <a:pt x="1070" y="842"/>
                    <a:pt x="788" y="1151"/>
                    <a:pt x="563" y="1517"/>
                  </a:cubicBezTo>
                  <a:lnTo>
                    <a:pt x="423" y="1742"/>
                  </a:lnTo>
                  <a:cubicBezTo>
                    <a:pt x="423" y="1742"/>
                    <a:pt x="395" y="1770"/>
                    <a:pt x="395" y="1770"/>
                  </a:cubicBezTo>
                  <a:cubicBezTo>
                    <a:pt x="366" y="1826"/>
                    <a:pt x="310" y="1911"/>
                    <a:pt x="282" y="1967"/>
                  </a:cubicBezTo>
                  <a:cubicBezTo>
                    <a:pt x="254" y="2051"/>
                    <a:pt x="226" y="2108"/>
                    <a:pt x="198" y="2192"/>
                  </a:cubicBezTo>
                  <a:cubicBezTo>
                    <a:pt x="169" y="2248"/>
                    <a:pt x="141" y="2333"/>
                    <a:pt x="113" y="2389"/>
                  </a:cubicBezTo>
                  <a:cubicBezTo>
                    <a:pt x="85" y="2445"/>
                    <a:pt x="85" y="2530"/>
                    <a:pt x="57" y="2586"/>
                  </a:cubicBezTo>
                  <a:cubicBezTo>
                    <a:pt x="57" y="2586"/>
                    <a:pt x="57" y="2586"/>
                    <a:pt x="57" y="2614"/>
                  </a:cubicBezTo>
                  <a:cubicBezTo>
                    <a:pt x="57" y="2670"/>
                    <a:pt x="29" y="2727"/>
                    <a:pt x="29" y="2783"/>
                  </a:cubicBezTo>
                  <a:lnTo>
                    <a:pt x="29" y="2811"/>
                  </a:lnTo>
                  <a:lnTo>
                    <a:pt x="1" y="2980"/>
                  </a:lnTo>
                  <a:lnTo>
                    <a:pt x="1" y="3008"/>
                  </a:lnTo>
                  <a:cubicBezTo>
                    <a:pt x="1" y="3064"/>
                    <a:pt x="1" y="3120"/>
                    <a:pt x="1" y="3149"/>
                  </a:cubicBezTo>
                  <a:lnTo>
                    <a:pt x="1" y="3205"/>
                  </a:lnTo>
                  <a:cubicBezTo>
                    <a:pt x="1" y="3261"/>
                    <a:pt x="1" y="3317"/>
                    <a:pt x="1" y="3374"/>
                  </a:cubicBezTo>
                  <a:cubicBezTo>
                    <a:pt x="169" y="4499"/>
                    <a:pt x="1070" y="5990"/>
                    <a:pt x="3123" y="7509"/>
                  </a:cubicBezTo>
                  <a:lnTo>
                    <a:pt x="3152" y="7537"/>
                  </a:lnTo>
                  <a:lnTo>
                    <a:pt x="3545" y="7791"/>
                  </a:lnTo>
                  <a:lnTo>
                    <a:pt x="3630" y="7847"/>
                  </a:lnTo>
                  <a:cubicBezTo>
                    <a:pt x="4024" y="8128"/>
                    <a:pt x="4474" y="8410"/>
                    <a:pt x="4980" y="8691"/>
                  </a:cubicBezTo>
                  <a:lnTo>
                    <a:pt x="5037" y="8691"/>
                  </a:lnTo>
                  <a:cubicBezTo>
                    <a:pt x="5487" y="8944"/>
                    <a:pt x="5937" y="9169"/>
                    <a:pt x="6331" y="9366"/>
                  </a:cubicBezTo>
                  <a:lnTo>
                    <a:pt x="6387" y="9366"/>
                  </a:lnTo>
                  <a:cubicBezTo>
                    <a:pt x="6612" y="9479"/>
                    <a:pt x="6837" y="9591"/>
                    <a:pt x="7090" y="9676"/>
                  </a:cubicBezTo>
                  <a:lnTo>
                    <a:pt x="7147" y="9704"/>
                  </a:lnTo>
                  <a:cubicBezTo>
                    <a:pt x="8490" y="10228"/>
                    <a:pt x="9624" y="10437"/>
                    <a:pt x="10543" y="10437"/>
                  </a:cubicBezTo>
                  <a:cubicBezTo>
                    <a:pt x="11201" y="10437"/>
                    <a:pt x="11748" y="10330"/>
                    <a:pt x="12182" y="10154"/>
                  </a:cubicBezTo>
                  <a:lnTo>
                    <a:pt x="12323" y="10069"/>
                  </a:lnTo>
                  <a:lnTo>
                    <a:pt x="12407" y="10013"/>
                  </a:lnTo>
                  <a:lnTo>
                    <a:pt x="12492" y="9985"/>
                  </a:lnTo>
                  <a:lnTo>
                    <a:pt x="12576" y="9901"/>
                  </a:lnTo>
                  <a:lnTo>
                    <a:pt x="12633" y="9872"/>
                  </a:lnTo>
                  <a:lnTo>
                    <a:pt x="12717" y="9760"/>
                  </a:lnTo>
                  <a:cubicBezTo>
                    <a:pt x="12745" y="9760"/>
                    <a:pt x="12745" y="9732"/>
                    <a:pt x="12773" y="9732"/>
                  </a:cubicBezTo>
                  <a:cubicBezTo>
                    <a:pt x="12801" y="9704"/>
                    <a:pt x="12829" y="9647"/>
                    <a:pt x="12858" y="9619"/>
                  </a:cubicBezTo>
                  <a:lnTo>
                    <a:pt x="12914" y="9591"/>
                  </a:lnTo>
                  <a:lnTo>
                    <a:pt x="12998" y="9450"/>
                  </a:lnTo>
                  <a:lnTo>
                    <a:pt x="13026" y="9422"/>
                  </a:lnTo>
                  <a:lnTo>
                    <a:pt x="13111" y="9282"/>
                  </a:lnTo>
                  <a:lnTo>
                    <a:pt x="13139" y="9254"/>
                  </a:lnTo>
                  <a:lnTo>
                    <a:pt x="13251" y="9085"/>
                  </a:lnTo>
                  <a:cubicBezTo>
                    <a:pt x="13561" y="8550"/>
                    <a:pt x="13758" y="7988"/>
                    <a:pt x="13870" y="7369"/>
                  </a:cubicBezTo>
                  <a:cubicBezTo>
                    <a:pt x="13870" y="7340"/>
                    <a:pt x="13870" y="7312"/>
                    <a:pt x="13870" y="7312"/>
                  </a:cubicBezTo>
                  <a:cubicBezTo>
                    <a:pt x="13842" y="7284"/>
                    <a:pt x="13842" y="7256"/>
                    <a:pt x="13870" y="7228"/>
                  </a:cubicBezTo>
                  <a:cubicBezTo>
                    <a:pt x="13955" y="6328"/>
                    <a:pt x="13055" y="5034"/>
                    <a:pt x="11563" y="3768"/>
                  </a:cubicBezTo>
                  <a:cubicBezTo>
                    <a:pt x="11001" y="3289"/>
                    <a:pt x="10354" y="2839"/>
                    <a:pt x="10354" y="2839"/>
                  </a:cubicBezTo>
                  <a:cubicBezTo>
                    <a:pt x="9847" y="2502"/>
                    <a:pt x="9341" y="2164"/>
                    <a:pt x="8806" y="1883"/>
                  </a:cubicBezTo>
                  <a:cubicBezTo>
                    <a:pt x="8272" y="1573"/>
                    <a:pt x="7737" y="1320"/>
                    <a:pt x="7203" y="1095"/>
                  </a:cubicBezTo>
                  <a:cubicBezTo>
                    <a:pt x="6696" y="842"/>
                    <a:pt x="6134" y="617"/>
                    <a:pt x="5571" y="476"/>
                  </a:cubicBezTo>
                  <a:cubicBezTo>
                    <a:pt x="4603" y="162"/>
                    <a:pt x="3727" y="1"/>
                    <a:pt x="3015" y="1"/>
                  </a:cubicBezTo>
                  <a:close/>
                </a:path>
              </a:pathLst>
            </a:custGeom>
            <a:solidFill>
              <a:schemeClr val="lt1"/>
            </a:solidFill>
            <a:ln w="152400" cap="flat" cmpd="sng">
              <a:solidFill>
                <a:schemeClr val="lt1"/>
              </a:solidFill>
              <a:prstDash val="solid"/>
              <a:round/>
              <a:headEnd type="none" w="sm" len="sm"/>
              <a:tailEnd type="none" w="sm" len="sm"/>
            </a:ln>
            <a:effectLst>
              <a:outerShdw blurRad="57150" dist="19050" dir="5400000" algn="bl" rotWithShape="0">
                <a:schemeClr val="dk1">
                  <a:alpha val="50000"/>
                </a:scheme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963" name="Google Shape;1963;p37"/>
            <p:cNvGrpSpPr/>
            <p:nvPr/>
          </p:nvGrpSpPr>
          <p:grpSpPr>
            <a:xfrm rot="183322">
              <a:off x="2203038" y="3612003"/>
              <a:ext cx="516876" cy="365339"/>
              <a:chOff x="1312800" y="2519875"/>
              <a:chExt cx="372800" cy="246300"/>
            </a:xfrm>
          </p:grpSpPr>
          <p:sp>
            <p:nvSpPr>
              <p:cNvPr id="1964" name="Google Shape;1964;p37"/>
              <p:cNvSpPr/>
              <p:nvPr/>
            </p:nvSpPr>
            <p:spPr>
              <a:xfrm>
                <a:off x="1312800" y="2529650"/>
                <a:ext cx="359425" cy="236525"/>
              </a:xfrm>
              <a:custGeom>
                <a:avLst/>
                <a:gdLst/>
                <a:ahLst/>
                <a:cxnLst/>
                <a:rect l="l" t="t" r="r" b="b"/>
                <a:pathLst>
                  <a:path w="14377" h="9461" extrusionOk="0">
                    <a:moveTo>
                      <a:pt x="2058" y="1"/>
                    </a:moveTo>
                    <a:cubicBezTo>
                      <a:pt x="1863" y="1"/>
                      <a:pt x="1692" y="58"/>
                      <a:pt x="1548" y="187"/>
                    </a:cubicBezTo>
                    <a:cubicBezTo>
                      <a:pt x="648" y="975"/>
                      <a:pt x="1" y="2466"/>
                      <a:pt x="198" y="3310"/>
                    </a:cubicBezTo>
                    <a:cubicBezTo>
                      <a:pt x="563" y="4716"/>
                      <a:pt x="2083" y="6573"/>
                      <a:pt x="5627" y="8177"/>
                    </a:cubicBezTo>
                    <a:lnTo>
                      <a:pt x="5684" y="8177"/>
                    </a:lnTo>
                    <a:cubicBezTo>
                      <a:pt x="7741" y="9107"/>
                      <a:pt x="9410" y="9460"/>
                      <a:pt x="10701" y="9460"/>
                    </a:cubicBezTo>
                    <a:cubicBezTo>
                      <a:pt x="11635" y="9460"/>
                      <a:pt x="12371" y="9276"/>
                      <a:pt x="12914" y="8992"/>
                    </a:cubicBezTo>
                    <a:cubicBezTo>
                      <a:pt x="13702" y="8599"/>
                      <a:pt x="14377" y="7136"/>
                      <a:pt x="14377" y="5926"/>
                    </a:cubicBezTo>
                    <a:cubicBezTo>
                      <a:pt x="14377" y="4491"/>
                      <a:pt x="10410" y="4519"/>
                      <a:pt x="7794" y="3366"/>
                    </a:cubicBezTo>
                    <a:cubicBezTo>
                      <a:pt x="5530" y="2368"/>
                      <a:pt x="3308" y="1"/>
                      <a:pt x="2058"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65" name="Google Shape;1965;p37"/>
              <p:cNvSpPr/>
              <p:nvPr/>
            </p:nvSpPr>
            <p:spPr>
              <a:xfrm>
                <a:off x="1316325" y="2570175"/>
                <a:ext cx="343950" cy="196000"/>
              </a:xfrm>
              <a:custGeom>
                <a:avLst/>
                <a:gdLst/>
                <a:ahLst/>
                <a:cxnLst/>
                <a:rect l="l" t="t" r="r" b="b"/>
                <a:pathLst>
                  <a:path w="13758" h="7840" extrusionOk="0">
                    <a:moveTo>
                      <a:pt x="366" y="1"/>
                    </a:moveTo>
                    <a:cubicBezTo>
                      <a:pt x="85" y="535"/>
                      <a:pt x="0" y="1126"/>
                      <a:pt x="57" y="1689"/>
                    </a:cubicBezTo>
                    <a:cubicBezTo>
                      <a:pt x="422" y="3095"/>
                      <a:pt x="1942" y="4952"/>
                      <a:pt x="5486" y="6556"/>
                    </a:cubicBezTo>
                    <a:lnTo>
                      <a:pt x="5543" y="6556"/>
                    </a:lnTo>
                    <a:cubicBezTo>
                      <a:pt x="7600" y="7486"/>
                      <a:pt x="9269" y="7839"/>
                      <a:pt x="10560" y="7839"/>
                    </a:cubicBezTo>
                    <a:cubicBezTo>
                      <a:pt x="11494" y="7839"/>
                      <a:pt x="12230" y="7655"/>
                      <a:pt x="12773" y="7371"/>
                    </a:cubicBezTo>
                    <a:cubicBezTo>
                      <a:pt x="13223" y="7090"/>
                      <a:pt x="13561" y="6696"/>
                      <a:pt x="13758" y="6218"/>
                    </a:cubicBezTo>
                    <a:lnTo>
                      <a:pt x="13758" y="6218"/>
                    </a:lnTo>
                    <a:cubicBezTo>
                      <a:pt x="13336" y="6415"/>
                      <a:pt x="12857" y="6556"/>
                      <a:pt x="12379" y="6640"/>
                    </a:cubicBezTo>
                    <a:cubicBezTo>
                      <a:pt x="12083" y="6682"/>
                      <a:pt x="11786" y="6702"/>
                      <a:pt x="11487" y="6702"/>
                    </a:cubicBezTo>
                    <a:cubicBezTo>
                      <a:pt x="10197" y="6702"/>
                      <a:pt x="8897" y="6337"/>
                      <a:pt x="7709" y="5880"/>
                    </a:cubicBezTo>
                    <a:cubicBezTo>
                      <a:pt x="6190" y="5318"/>
                      <a:pt x="4699" y="4586"/>
                      <a:pt x="3320" y="3714"/>
                    </a:cubicBezTo>
                    <a:cubicBezTo>
                      <a:pt x="1942" y="2870"/>
                      <a:pt x="676" y="1689"/>
                      <a:pt x="366"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66" name="Google Shape;1966;p37"/>
              <p:cNvSpPr/>
              <p:nvPr/>
            </p:nvSpPr>
            <p:spPr>
              <a:xfrm>
                <a:off x="1330400" y="2519875"/>
                <a:ext cx="355200" cy="189250"/>
              </a:xfrm>
              <a:custGeom>
                <a:avLst/>
                <a:gdLst/>
                <a:ahLst/>
                <a:cxnLst/>
                <a:rect l="l" t="t" r="r" b="b"/>
                <a:pathLst>
                  <a:path w="14208" h="7570" extrusionOk="0">
                    <a:moveTo>
                      <a:pt x="2750" y="0"/>
                    </a:moveTo>
                    <a:cubicBezTo>
                      <a:pt x="1640" y="0"/>
                      <a:pt x="848" y="283"/>
                      <a:pt x="591" y="859"/>
                    </a:cubicBezTo>
                    <a:cubicBezTo>
                      <a:pt x="0" y="2181"/>
                      <a:pt x="2419" y="4573"/>
                      <a:pt x="6021" y="6176"/>
                    </a:cubicBezTo>
                    <a:cubicBezTo>
                      <a:pt x="8052" y="7097"/>
                      <a:pt x="10021" y="7570"/>
                      <a:pt x="11457" y="7570"/>
                    </a:cubicBezTo>
                    <a:cubicBezTo>
                      <a:pt x="12567" y="7570"/>
                      <a:pt x="13359" y="7287"/>
                      <a:pt x="13617" y="6711"/>
                    </a:cubicBezTo>
                    <a:cubicBezTo>
                      <a:pt x="14207" y="5389"/>
                      <a:pt x="11788" y="2997"/>
                      <a:pt x="8187" y="1394"/>
                    </a:cubicBezTo>
                    <a:cubicBezTo>
                      <a:pt x="6155" y="473"/>
                      <a:pt x="4187" y="0"/>
                      <a:pt x="275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67" name="Google Shape;1967;p37"/>
              <p:cNvSpPr/>
              <p:nvPr/>
            </p:nvSpPr>
            <p:spPr>
              <a:xfrm>
                <a:off x="1351500" y="2530025"/>
                <a:ext cx="321425" cy="152700"/>
              </a:xfrm>
              <a:custGeom>
                <a:avLst/>
                <a:gdLst/>
                <a:ahLst/>
                <a:cxnLst/>
                <a:rect l="l" t="t" r="r" b="b"/>
                <a:pathLst>
                  <a:path w="12857" h="6108" extrusionOk="0">
                    <a:moveTo>
                      <a:pt x="1081" y="1"/>
                    </a:moveTo>
                    <a:cubicBezTo>
                      <a:pt x="770" y="1"/>
                      <a:pt x="416" y="54"/>
                      <a:pt x="0" y="172"/>
                    </a:cubicBezTo>
                    <a:cubicBezTo>
                      <a:pt x="3010" y="369"/>
                      <a:pt x="2813" y="1972"/>
                      <a:pt x="4304" y="3013"/>
                    </a:cubicBezTo>
                    <a:cubicBezTo>
                      <a:pt x="5627" y="3942"/>
                      <a:pt x="7174" y="4532"/>
                      <a:pt x="8806" y="4701"/>
                    </a:cubicBezTo>
                    <a:cubicBezTo>
                      <a:pt x="10184" y="4786"/>
                      <a:pt x="10353" y="4757"/>
                      <a:pt x="11113" y="4926"/>
                    </a:cubicBezTo>
                    <a:cubicBezTo>
                      <a:pt x="11816" y="5123"/>
                      <a:pt x="12435" y="5517"/>
                      <a:pt x="12857" y="6108"/>
                    </a:cubicBezTo>
                    <a:cubicBezTo>
                      <a:pt x="12857" y="6052"/>
                      <a:pt x="12857" y="5995"/>
                      <a:pt x="12857" y="5939"/>
                    </a:cubicBezTo>
                    <a:cubicBezTo>
                      <a:pt x="12154" y="3576"/>
                      <a:pt x="8890" y="4532"/>
                      <a:pt x="6274" y="3379"/>
                    </a:cubicBezTo>
                    <a:cubicBezTo>
                      <a:pt x="3272" y="2023"/>
                      <a:pt x="2999" y="1"/>
                      <a:pt x="1081" y="1"/>
                    </a:cubicBezTo>
                    <a:close/>
                  </a:path>
                </a:pathLst>
              </a:custGeom>
              <a:solidFill>
                <a:srgbClr val="2E2D2D">
                  <a:alpha val="303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68" name="Google Shape;1968;p37"/>
              <p:cNvSpPr/>
              <p:nvPr/>
            </p:nvSpPr>
            <p:spPr>
              <a:xfrm>
                <a:off x="1452075" y="2526575"/>
                <a:ext cx="127325" cy="177250"/>
              </a:xfrm>
              <a:custGeom>
                <a:avLst/>
                <a:gdLst/>
                <a:ahLst/>
                <a:cxnLst/>
                <a:rect l="l" t="t" r="r" b="b"/>
                <a:pathLst>
                  <a:path w="5093" h="7090" extrusionOk="0">
                    <a:moveTo>
                      <a:pt x="0" y="0"/>
                    </a:moveTo>
                    <a:lnTo>
                      <a:pt x="0" y="0"/>
                    </a:lnTo>
                    <a:cubicBezTo>
                      <a:pt x="338" y="366"/>
                      <a:pt x="619" y="788"/>
                      <a:pt x="788" y="1266"/>
                    </a:cubicBezTo>
                    <a:cubicBezTo>
                      <a:pt x="1013" y="1913"/>
                      <a:pt x="872" y="2167"/>
                      <a:pt x="928" y="2786"/>
                    </a:cubicBezTo>
                    <a:cubicBezTo>
                      <a:pt x="1069" y="4220"/>
                      <a:pt x="5008" y="4192"/>
                      <a:pt x="3742" y="6865"/>
                    </a:cubicBezTo>
                    <a:cubicBezTo>
                      <a:pt x="3742" y="6865"/>
                      <a:pt x="3995" y="6949"/>
                      <a:pt x="4248" y="6977"/>
                    </a:cubicBezTo>
                    <a:cubicBezTo>
                      <a:pt x="4389" y="7034"/>
                      <a:pt x="4530" y="7062"/>
                      <a:pt x="4670" y="7090"/>
                    </a:cubicBezTo>
                    <a:cubicBezTo>
                      <a:pt x="4755" y="6893"/>
                      <a:pt x="4783" y="6696"/>
                      <a:pt x="4811" y="6471"/>
                    </a:cubicBezTo>
                    <a:cubicBezTo>
                      <a:pt x="5092" y="4333"/>
                      <a:pt x="1576" y="4136"/>
                      <a:pt x="1322" y="2560"/>
                    </a:cubicBezTo>
                    <a:cubicBezTo>
                      <a:pt x="1238" y="1942"/>
                      <a:pt x="1969" y="1069"/>
                      <a:pt x="1660" y="479"/>
                    </a:cubicBezTo>
                    <a:cubicBezTo>
                      <a:pt x="1125" y="254"/>
                      <a:pt x="563" y="113"/>
                      <a:pt x="0" y="0"/>
                    </a:cubicBezTo>
                    <a:close/>
                  </a:path>
                </a:pathLst>
              </a:custGeom>
              <a:solidFill>
                <a:srgbClr val="2E2D2D">
                  <a:alpha val="303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69" name="Google Shape;1969;p37"/>
              <p:cNvSpPr/>
              <p:nvPr/>
            </p:nvSpPr>
            <p:spPr>
              <a:xfrm>
                <a:off x="1392275" y="2575100"/>
                <a:ext cx="220875" cy="64025"/>
              </a:xfrm>
              <a:custGeom>
                <a:avLst/>
                <a:gdLst/>
                <a:ahLst/>
                <a:cxnLst/>
                <a:rect l="l" t="t" r="r" b="b"/>
                <a:pathLst>
                  <a:path w="8835" h="2561" extrusionOk="0">
                    <a:moveTo>
                      <a:pt x="7344" y="1"/>
                    </a:moveTo>
                    <a:cubicBezTo>
                      <a:pt x="6696" y="113"/>
                      <a:pt x="6556" y="1323"/>
                      <a:pt x="6021" y="1660"/>
                    </a:cubicBezTo>
                    <a:cubicBezTo>
                      <a:pt x="5772" y="1822"/>
                      <a:pt x="5489" y="1885"/>
                      <a:pt x="5183" y="1885"/>
                    </a:cubicBezTo>
                    <a:cubicBezTo>
                      <a:pt x="4073" y="1885"/>
                      <a:pt x="2667" y="1051"/>
                      <a:pt x="1500" y="1051"/>
                    </a:cubicBezTo>
                    <a:cubicBezTo>
                      <a:pt x="1250" y="1051"/>
                      <a:pt x="1011" y="1089"/>
                      <a:pt x="788" y="1182"/>
                    </a:cubicBezTo>
                    <a:cubicBezTo>
                      <a:pt x="451" y="1295"/>
                      <a:pt x="170" y="1520"/>
                      <a:pt x="1" y="1857"/>
                    </a:cubicBezTo>
                    <a:cubicBezTo>
                      <a:pt x="1" y="1857"/>
                      <a:pt x="226" y="2054"/>
                      <a:pt x="507" y="2223"/>
                    </a:cubicBezTo>
                    <a:lnTo>
                      <a:pt x="985" y="2561"/>
                    </a:lnTo>
                    <a:cubicBezTo>
                      <a:pt x="1177" y="1768"/>
                      <a:pt x="1640" y="1521"/>
                      <a:pt x="2218" y="1521"/>
                    </a:cubicBezTo>
                    <a:cubicBezTo>
                      <a:pt x="3173" y="1521"/>
                      <a:pt x="4442" y="2193"/>
                      <a:pt x="5327" y="2193"/>
                    </a:cubicBezTo>
                    <a:cubicBezTo>
                      <a:pt x="5562" y="2193"/>
                      <a:pt x="5769" y="2146"/>
                      <a:pt x="5937" y="2026"/>
                    </a:cubicBezTo>
                    <a:cubicBezTo>
                      <a:pt x="6359" y="1689"/>
                      <a:pt x="6837" y="1407"/>
                      <a:pt x="7344" y="1238"/>
                    </a:cubicBezTo>
                    <a:cubicBezTo>
                      <a:pt x="7762" y="1066"/>
                      <a:pt x="8202" y="980"/>
                      <a:pt x="8645" y="980"/>
                    </a:cubicBezTo>
                    <a:cubicBezTo>
                      <a:pt x="8708" y="980"/>
                      <a:pt x="8771" y="982"/>
                      <a:pt x="8835" y="985"/>
                    </a:cubicBezTo>
                    <a:cubicBezTo>
                      <a:pt x="8356" y="619"/>
                      <a:pt x="7850" y="310"/>
                      <a:pt x="7344" y="1"/>
                    </a:cubicBezTo>
                    <a:close/>
                  </a:path>
                </a:pathLst>
              </a:custGeom>
              <a:solidFill>
                <a:srgbClr val="2E2D2D">
                  <a:alpha val="303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70" name="Google Shape;1970;p37"/>
              <p:cNvSpPr/>
              <p:nvPr/>
            </p:nvSpPr>
            <p:spPr>
              <a:xfrm>
                <a:off x="1438000" y="2581225"/>
                <a:ext cx="126625" cy="60525"/>
              </a:xfrm>
              <a:custGeom>
                <a:avLst/>
                <a:gdLst/>
                <a:ahLst/>
                <a:cxnLst/>
                <a:rect l="l" t="t" r="r" b="b"/>
                <a:pathLst>
                  <a:path w="5065" h="2421" extrusionOk="0">
                    <a:moveTo>
                      <a:pt x="476" y="1"/>
                    </a:moveTo>
                    <a:cubicBezTo>
                      <a:pt x="282" y="1"/>
                      <a:pt x="154" y="40"/>
                      <a:pt x="113" y="121"/>
                    </a:cubicBezTo>
                    <a:cubicBezTo>
                      <a:pt x="0" y="431"/>
                      <a:pt x="957" y="1162"/>
                      <a:pt x="2279" y="1753"/>
                    </a:cubicBezTo>
                    <a:cubicBezTo>
                      <a:pt x="3235" y="2171"/>
                      <a:pt x="4107" y="2420"/>
                      <a:pt x="4584" y="2420"/>
                    </a:cubicBezTo>
                    <a:cubicBezTo>
                      <a:pt x="4781" y="2420"/>
                      <a:pt x="4911" y="2378"/>
                      <a:pt x="4952" y="2288"/>
                    </a:cubicBezTo>
                    <a:cubicBezTo>
                      <a:pt x="5064" y="1978"/>
                      <a:pt x="4108" y="1275"/>
                      <a:pt x="2786" y="656"/>
                    </a:cubicBezTo>
                    <a:cubicBezTo>
                      <a:pt x="1826" y="236"/>
                      <a:pt x="952" y="1"/>
                      <a:pt x="476"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71" name="Google Shape;1971;p37"/>
              <p:cNvSpPr/>
              <p:nvPr/>
            </p:nvSpPr>
            <p:spPr>
              <a:xfrm>
                <a:off x="1438000" y="2581425"/>
                <a:ext cx="124525" cy="60325"/>
              </a:xfrm>
              <a:custGeom>
                <a:avLst/>
                <a:gdLst/>
                <a:ahLst/>
                <a:cxnLst/>
                <a:rect l="l" t="t" r="r" b="b"/>
                <a:pathLst>
                  <a:path w="4981" h="2413" extrusionOk="0">
                    <a:moveTo>
                      <a:pt x="394" y="1"/>
                    </a:moveTo>
                    <a:cubicBezTo>
                      <a:pt x="254" y="1"/>
                      <a:pt x="169" y="57"/>
                      <a:pt x="113" y="113"/>
                    </a:cubicBezTo>
                    <a:cubicBezTo>
                      <a:pt x="0" y="423"/>
                      <a:pt x="957" y="1154"/>
                      <a:pt x="2279" y="1745"/>
                    </a:cubicBezTo>
                    <a:cubicBezTo>
                      <a:pt x="3235" y="2163"/>
                      <a:pt x="4107" y="2412"/>
                      <a:pt x="4584" y="2412"/>
                    </a:cubicBezTo>
                    <a:cubicBezTo>
                      <a:pt x="4781" y="2412"/>
                      <a:pt x="4911" y="2370"/>
                      <a:pt x="4952" y="2280"/>
                    </a:cubicBezTo>
                    <a:cubicBezTo>
                      <a:pt x="4980" y="2195"/>
                      <a:pt x="4924" y="2111"/>
                      <a:pt x="4839" y="1970"/>
                    </a:cubicBezTo>
                    <a:cubicBezTo>
                      <a:pt x="4696" y="2014"/>
                      <a:pt x="4541" y="2033"/>
                      <a:pt x="4380" y="2033"/>
                    </a:cubicBezTo>
                    <a:cubicBezTo>
                      <a:pt x="3499" y="2033"/>
                      <a:pt x="2419" y="1459"/>
                      <a:pt x="1801" y="1126"/>
                    </a:cubicBezTo>
                    <a:cubicBezTo>
                      <a:pt x="1351" y="901"/>
                      <a:pt x="929" y="592"/>
                      <a:pt x="563" y="226"/>
                    </a:cubicBezTo>
                    <a:cubicBezTo>
                      <a:pt x="479" y="170"/>
                      <a:pt x="422" y="85"/>
                      <a:pt x="394" y="1"/>
                    </a:cubicBezTo>
                    <a:close/>
                  </a:path>
                </a:pathLst>
              </a:custGeom>
              <a:solidFill>
                <a:srgbClr val="2E2D2D">
                  <a:alpha val="1606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72" name="Google Shape;1972;p37"/>
              <p:cNvSpPr/>
              <p:nvPr/>
            </p:nvSpPr>
            <p:spPr>
              <a:xfrm>
                <a:off x="1492850" y="2547700"/>
                <a:ext cx="73175" cy="42200"/>
              </a:xfrm>
              <a:custGeom>
                <a:avLst/>
                <a:gdLst/>
                <a:ahLst/>
                <a:cxnLst/>
                <a:rect l="l" t="t" r="r" b="b"/>
                <a:pathLst>
                  <a:path w="2927" h="1688" extrusionOk="0">
                    <a:moveTo>
                      <a:pt x="363" y="1"/>
                    </a:moveTo>
                    <a:cubicBezTo>
                      <a:pt x="308" y="1"/>
                      <a:pt x="250" y="33"/>
                      <a:pt x="198" y="112"/>
                    </a:cubicBezTo>
                    <a:cubicBezTo>
                      <a:pt x="57" y="309"/>
                      <a:pt x="141" y="675"/>
                      <a:pt x="1" y="928"/>
                    </a:cubicBezTo>
                    <a:lnTo>
                      <a:pt x="29" y="1012"/>
                    </a:lnTo>
                    <a:cubicBezTo>
                      <a:pt x="29" y="959"/>
                      <a:pt x="307" y="729"/>
                      <a:pt x="480" y="729"/>
                    </a:cubicBezTo>
                    <a:cubicBezTo>
                      <a:pt x="489" y="729"/>
                      <a:pt x="498" y="729"/>
                      <a:pt x="507" y="731"/>
                    </a:cubicBezTo>
                    <a:cubicBezTo>
                      <a:pt x="732" y="731"/>
                      <a:pt x="901" y="984"/>
                      <a:pt x="1042" y="1153"/>
                    </a:cubicBezTo>
                    <a:cubicBezTo>
                      <a:pt x="1134" y="1083"/>
                      <a:pt x="1246" y="1033"/>
                      <a:pt x="1377" y="1033"/>
                    </a:cubicBezTo>
                    <a:cubicBezTo>
                      <a:pt x="1405" y="1033"/>
                      <a:pt x="1434" y="1035"/>
                      <a:pt x="1464" y="1040"/>
                    </a:cubicBezTo>
                    <a:cubicBezTo>
                      <a:pt x="1604" y="1068"/>
                      <a:pt x="1717" y="1322"/>
                      <a:pt x="1858" y="1322"/>
                    </a:cubicBezTo>
                    <a:cubicBezTo>
                      <a:pt x="2026" y="1322"/>
                      <a:pt x="2030" y="1198"/>
                      <a:pt x="2151" y="1198"/>
                    </a:cubicBezTo>
                    <a:cubicBezTo>
                      <a:pt x="2172" y="1198"/>
                      <a:pt x="2195" y="1201"/>
                      <a:pt x="2223" y="1209"/>
                    </a:cubicBezTo>
                    <a:cubicBezTo>
                      <a:pt x="2364" y="1265"/>
                      <a:pt x="2448" y="1575"/>
                      <a:pt x="2448" y="1687"/>
                    </a:cubicBezTo>
                    <a:cubicBezTo>
                      <a:pt x="2505" y="1462"/>
                      <a:pt x="2702" y="1293"/>
                      <a:pt x="2927" y="1209"/>
                    </a:cubicBezTo>
                    <a:cubicBezTo>
                      <a:pt x="2814" y="1209"/>
                      <a:pt x="2730" y="1181"/>
                      <a:pt x="2645" y="1125"/>
                    </a:cubicBezTo>
                    <a:cubicBezTo>
                      <a:pt x="2645" y="839"/>
                      <a:pt x="2461" y="786"/>
                      <a:pt x="2241" y="786"/>
                    </a:cubicBezTo>
                    <a:cubicBezTo>
                      <a:pt x="2113" y="786"/>
                      <a:pt x="1973" y="804"/>
                      <a:pt x="1852" y="804"/>
                    </a:cubicBezTo>
                    <a:cubicBezTo>
                      <a:pt x="1792" y="804"/>
                      <a:pt x="1736" y="800"/>
                      <a:pt x="1689" y="787"/>
                    </a:cubicBezTo>
                    <a:cubicBezTo>
                      <a:pt x="1428" y="716"/>
                      <a:pt x="1068" y="286"/>
                      <a:pt x="776" y="286"/>
                    </a:cubicBezTo>
                    <a:cubicBezTo>
                      <a:pt x="721" y="286"/>
                      <a:pt x="669" y="301"/>
                      <a:pt x="620" y="337"/>
                    </a:cubicBezTo>
                    <a:cubicBezTo>
                      <a:pt x="600" y="162"/>
                      <a:pt x="487" y="1"/>
                      <a:pt x="363" y="1"/>
                    </a:cubicBezTo>
                    <a:close/>
                  </a:path>
                </a:pathLst>
              </a:custGeom>
              <a:solidFill>
                <a:srgbClr val="FFFFFF">
                  <a:alpha val="345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73" name="Google Shape;1973;p37"/>
              <p:cNvSpPr/>
              <p:nvPr/>
            </p:nvSpPr>
            <p:spPr>
              <a:xfrm>
                <a:off x="1390875" y="2524500"/>
                <a:ext cx="71050" cy="37250"/>
              </a:xfrm>
              <a:custGeom>
                <a:avLst/>
                <a:gdLst/>
                <a:ahLst/>
                <a:cxnLst/>
                <a:rect l="l" t="t" r="r" b="b"/>
                <a:pathLst>
                  <a:path w="2842" h="1490" extrusionOk="0">
                    <a:moveTo>
                      <a:pt x="261" y="1"/>
                    </a:moveTo>
                    <a:cubicBezTo>
                      <a:pt x="174" y="1"/>
                      <a:pt x="87" y="9"/>
                      <a:pt x="0" y="27"/>
                    </a:cubicBezTo>
                    <a:cubicBezTo>
                      <a:pt x="282" y="308"/>
                      <a:pt x="844" y="365"/>
                      <a:pt x="1182" y="646"/>
                    </a:cubicBezTo>
                    <a:cubicBezTo>
                      <a:pt x="1520" y="899"/>
                      <a:pt x="1717" y="1321"/>
                      <a:pt x="2054" y="1490"/>
                    </a:cubicBezTo>
                    <a:cubicBezTo>
                      <a:pt x="1998" y="1377"/>
                      <a:pt x="1745" y="871"/>
                      <a:pt x="1801" y="759"/>
                    </a:cubicBezTo>
                    <a:cubicBezTo>
                      <a:pt x="1826" y="729"/>
                      <a:pt x="1860" y="717"/>
                      <a:pt x="1900" y="717"/>
                    </a:cubicBezTo>
                    <a:cubicBezTo>
                      <a:pt x="2090" y="717"/>
                      <a:pt x="2416" y="989"/>
                      <a:pt x="2532" y="1012"/>
                    </a:cubicBezTo>
                    <a:cubicBezTo>
                      <a:pt x="2568" y="886"/>
                      <a:pt x="2638" y="864"/>
                      <a:pt x="2713" y="864"/>
                    </a:cubicBezTo>
                    <a:cubicBezTo>
                      <a:pt x="2756" y="864"/>
                      <a:pt x="2801" y="871"/>
                      <a:pt x="2842" y="871"/>
                    </a:cubicBezTo>
                    <a:cubicBezTo>
                      <a:pt x="2602" y="444"/>
                      <a:pt x="2133" y="194"/>
                      <a:pt x="1628" y="194"/>
                    </a:cubicBezTo>
                    <a:cubicBezTo>
                      <a:pt x="1602" y="194"/>
                      <a:pt x="1575" y="194"/>
                      <a:pt x="1548" y="196"/>
                    </a:cubicBezTo>
                    <a:cubicBezTo>
                      <a:pt x="1548" y="224"/>
                      <a:pt x="1576" y="252"/>
                      <a:pt x="1576" y="280"/>
                    </a:cubicBezTo>
                    <a:cubicBezTo>
                      <a:pt x="1152" y="210"/>
                      <a:pt x="708" y="1"/>
                      <a:pt x="261" y="1"/>
                    </a:cubicBezTo>
                    <a:close/>
                  </a:path>
                </a:pathLst>
              </a:custGeom>
              <a:solidFill>
                <a:srgbClr val="FFFFFF">
                  <a:alpha val="345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74" name="Google Shape;1974;p37"/>
              <p:cNvSpPr/>
              <p:nvPr/>
            </p:nvSpPr>
            <p:spPr>
              <a:xfrm>
                <a:off x="1461900" y="2546275"/>
                <a:ext cx="1450" cy="25"/>
              </a:xfrm>
              <a:custGeom>
                <a:avLst/>
                <a:gdLst/>
                <a:ahLst/>
                <a:cxnLst/>
                <a:rect l="l" t="t" r="r" b="b"/>
                <a:pathLst>
                  <a:path w="58" h="1" extrusionOk="0">
                    <a:moveTo>
                      <a:pt x="57" y="0"/>
                    </a:moveTo>
                    <a:lnTo>
                      <a:pt x="1" y="0"/>
                    </a:lnTo>
                    <a:lnTo>
                      <a:pt x="1" y="0"/>
                    </a:lnTo>
                    <a:close/>
                  </a:path>
                </a:pathLst>
              </a:custGeom>
              <a:solidFill>
                <a:srgbClr val="FFE9E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75" name="Google Shape;1975;p37"/>
              <p:cNvSpPr/>
              <p:nvPr/>
            </p:nvSpPr>
            <p:spPr>
              <a:xfrm>
                <a:off x="1576550" y="2605675"/>
                <a:ext cx="76000" cy="41200"/>
              </a:xfrm>
              <a:custGeom>
                <a:avLst/>
                <a:gdLst/>
                <a:ahLst/>
                <a:cxnLst/>
                <a:rect l="l" t="t" r="r" b="b"/>
                <a:pathLst>
                  <a:path w="3040" h="1648" extrusionOk="0">
                    <a:moveTo>
                      <a:pt x="940" y="1"/>
                    </a:moveTo>
                    <a:cubicBezTo>
                      <a:pt x="560" y="1"/>
                      <a:pt x="165" y="65"/>
                      <a:pt x="1" y="184"/>
                    </a:cubicBezTo>
                    <a:cubicBezTo>
                      <a:pt x="85" y="156"/>
                      <a:pt x="177" y="142"/>
                      <a:pt x="268" y="142"/>
                    </a:cubicBezTo>
                    <a:cubicBezTo>
                      <a:pt x="359" y="142"/>
                      <a:pt x="451" y="156"/>
                      <a:pt x="535" y="184"/>
                    </a:cubicBezTo>
                    <a:cubicBezTo>
                      <a:pt x="535" y="212"/>
                      <a:pt x="535" y="240"/>
                      <a:pt x="535" y="269"/>
                    </a:cubicBezTo>
                    <a:cubicBezTo>
                      <a:pt x="676" y="297"/>
                      <a:pt x="1098" y="269"/>
                      <a:pt x="1042" y="494"/>
                    </a:cubicBezTo>
                    <a:cubicBezTo>
                      <a:pt x="1210" y="578"/>
                      <a:pt x="1379" y="691"/>
                      <a:pt x="1548" y="775"/>
                    </a:cubicBezTo>
                    <a:cubicBezTo>
                      <a:pt x="1379" y="831"/>
                      <a:pt x="1098" y="859"/>
                      <a:pt x="985" y="972"/>
                    </a:cubicBezTo>
                    <a:cubicBezTo>
                      <a:pt x="1689" y="1084"/>
                      <a:pt x="2392" y="1310"/>
                      <a:pt x="3039" y="1647"/>
                    </a:cubicBezTo>
                    <a:cubicBezTo>
                      <a:pt x="2842" y="1338"/>
                      <a:pt x="2589" y="1084"/>
                      <a:pt x="2308" y="859"/>
                    </a:cubicBezTo>
                    <a:cubicBezTo>
                      <a:pt x="2139" y="719"/>
                      <a:pt x="1351" y="297"/>
                      <a:pt x="1745" y="156"/>
                    </a:cubicBezTo>
                    <a:cubicBezTo>
                      <a:pt x="1600" y="51"/>
                      <a:pt x="1275" y="1"/>
                      <a:pt x="940" y="1"/>
                    </a:cubicBezTo>
                    <a:close/>
                  </a:path>
                </a:pathLst>
              </a:custGeom>
              <a:solidFill>
                <a:srgbClr val="FFFFFF">
                  <a:alpha val="345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76" name="Google Shape;1976;p37"/>
              <p:cNvSpPr/>
              <p:nvPr/>
            </p:nvSpPr>
            <p:spPr>
              <a:xfrm>
                <a:off x="1575625" y="2609950"/>
                <a:ext cx="1200" cy="350"/>
              </a:xfrm>
              <a:custGeom>
                <a:avLst/>
                <a:gdLst/>
                <a:ahLst/>
                <a:cxnLst/>
                <a:rect l="l" t="t" r="r" b="b"/>
                <a:pathLst>
                  <a:path w="48" h="14" extrusionOk="0">
                    <a:moveTo>
                      <a:pt x="38" y="1"/>
                    </a:moveTo>
                    <a:cubicBezTo>
                      <a:pt x="25" y="1"/>
                      <a:pt x="0" y="13"/>
                      <a:pt x="38" y="13"/>
                    </a:cubicBezTo>
                    <a:cubicBezTo>
                      <a:pt x="47" y="4"/>
                      <a:pt x="44" y="1"/>
                      <a:pt x="38" y="1"/>
                    </a:cubicBezTo>
                    <a:close/>
                  </a:path>
                </a:pathLst>
              </a:custGeom>
              <a:solidFill>
                <a:srgbClr val="FFE9E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77" name="Google Shape;1977;p37"/>
              <p:cNvSpPr/>
              <p:nvPr/>
            </p:nvSpPr>
            <p:spPr>
              <a:xfrm>
                <a:off x="1420425" y="2569475"/>
                <a:ext cx="725" cy="725"/>
              </a:xfrm>
              <a:custGeom>
                <a:avLst/>
                <a:gdLst/>
                <a:ahLst/>
                <a:cxnLst/>
                <a:rect l="l" t="t" r="r" b="b"/>
                <a:pathLst>
                  <a:path w="29" h="29" extrusionOk="0">
                    <a:moveTo>
                      <a:pt x="0" y="0"/>
                    </a:moveTo>
                    <a:lnTo>
                      <a:pt x="0" y="29"/>
                    </a:lnTo>
                    <a:cubicBezTo>
                      <a:pt x="28" y="29"/>
                      <a:pt x="28" y="29"/>
                      <a:pt x="0" y="0"/>
                    </a:cubicBezTo>
                    <a:close/>
                  </a:path>
                </a:pathLst>
              </a:custGeom>
              <a:solidFill>
                <a:srgbClr val="FFE9E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78" name="Google Shape;1978;p37"/>
              <p:cNvSpPr/>
              <p:nvPr/>
            </p:nvSpPr>
            <p:spPr>
              <a:xfrm>
                <a:off x="1350775" y="2542050"/>
                <a:ext cx="70375" cy="57150"/>
              </a:xfrm>
              <a:custGeom>
                <a:avLst/>
                <a:gdLst/>
                <a:ahLst/>
                <a:cxnLst/>
                <a:rect l="l" t="t" r="r" b="b"/>
                <a:pathLst>
                  <a:path w="2815" h="2286" extrusionOk="0">
                    <a:moveTo>
                      <a:pt x="671" y="0"/>
                    </a:moveTo>
                    <a:cubicBezTo>
                      <a:pt x="439" y="0"/>
                      <a:pt x="212" y="58"/>
                      <a:pt x="1" y="197"/>
                    </a:cubicBezTo>
                    <a:cubicBezTo>
                      <a:pt x="254" y="253"/>
                      <a:pt x="789" y="310"/>
                      <a:pt x="929" y="563"/>
                    </a:cubicBezTo>
                    <a:cubicBezTo>
                      <a:pt x="592" y="591"/>
                      <a:pt x="226" y="957"/>
                      <a:pt x="732" y="1041"/>
                    </a:cubicBezTo>
                    <a:cubicBezTo>
                      <a:pt x="704" y="1210"/>
                      <a:pt x="620" y="1379"/>
                      <a:pt x="592" y="1548"/>
                    </a:cubicBezTo>
                    <a:cubicBezTo>
                      <a:pt x="641" y="1560"/>
                      <a:pt x="691" y="1564"/>
                      <a:pt x="743" y="1564"/>
                    </a:cubicBezTo>
                    <a:cubicBezTo>
                      <a:pt x="858" y="1564"/>
                      <a:pt x="978" y="1543"/>
                      <a:pt x="1100" y="1543"/>
                    </a:cubicBezTo>
                    <a:cubicBezTo>
                      <a:pt x="1174" y="1543"/>
                      <a:pt x="1248" y="1551"/>
                      <a:pt x="1323" y="1576"/>
                    </a:cubicBezTo>
                    <a:cubicBezTo>
                      <a:pt x="1661" y="1688"/>
                      <a:pt x="1492" y="1829"/>
                      <a:pt x="1604" y="2082"/>
                    </a:cubicBezTo>
                    <a:cubicBezTo>
                      <a:pt x="1684" y="2241"/>
                      <a:pt x="1823" y="2286"/>
                      <a:pt x="1987" y="2286"/>
                    </a:cubicBezTo>
                    <a:cubicBezTo>
                      <a:pt x="2193" y="2286"/>
                      <a:pt x="2437" y="2216"/>
                      <a:pt x="2650" y="2216"/>
                    </a:cubicBezTo>
                    <a:cubicBezTo>
                      <a:pt x="2687" y="2216"/>
                      <a:pt x="2723" y="2218"/>
                      <a:pt x="2758" y="2223"/>
                    </a:cubicBezTo>
                    <a:cubicBezTo>
                      <a:pt x="2758" y="2223"/>
                      <a:pt x="2786" y="2167"/>
                      <a:pt x="2814" y="2138"/>
                    </a:cubicBezTo>
                    <a:cubicBezTo>
                      <a:pt x="2589" y="1998"/>
                      <a:pt x="2364" y="1773"/>
                      <a:pt x="2139" y="1632"/>
                    </a:cubicBezTo>
                    <a:cubicBezTo>
                      <a:pt x="2195" y="1604"/>
                      <a:pt x="2252" y="1548"/>
                      <a:pt x="2336" y="1548"/>
                    </a:cubicBezTo>
                    <a:cubicBezTo>
                      <a:pt x="2139" y="1379"/>
                      <a:pt x="1773" y="1069"/>
                      <a:pt x="2167" y="957"/>
                    </a:cubicBezTo>
                    <a:cubicBezTo>
                      <a:pt x="2205" y="949"/>
                      <a:pt x="2241" y="946"/>
                      <a:pt x="2275" y="946"/>
                    </a:cubicBezTo>
                    <a:cubicBezTo>
                      <a:pt x="2368" y="946"/>
                      <a:pt x="2451" y="972"/>
                      <a:pt x="2533" y="1013"/>
                    </a:cubicBezTo>
                    <a:cubicBezTo>
                      <a:pt x="2617" y="1041"/>
                      <a:pt x="2730" y="1069"/>
                      <a:pt x="2786" y="1097"/>
                    </a:cubicBezTo>
                    <a:lnTo>
                      <a:pt x="2758" y="1069"/>
                    </a:lnTo>
                    <a:cubicBezTo>
                      <a:pt x="2241" y="617"/>
                      <a:pt x="1428" y="0"/>
                      <a:pt x="671" y="0"/>
                    </a:cubicBezTo>
                    <a:close/>
                  </a:path>
                </a:pathLst>
              </a:custGeom>
              <a:solidFill>
                <a:srgbClr val="FFFFFF">
                  <a:alpha val="345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79" name="Google Shape;1979;p37"/>
              <p:cNvSpPr/>
              <p:nvPr/>
            </p:nvSpPr>
            <p:spPr>
              <a:xfrm>
                <a:off x="1420575" y="2615800"/>
                <a:ext cx="126475" cy="66475"/>
              </a:xfrm>
              <a:custGeom>
                <a:avLst/>
                <a:gdLst/>
                <a:ahLst/>
                <a:cxnLst/>
                <a:rect l="l" t="t" r="r" b="b"/>
                <a:pathLst>
                  <a:path w="5059" h="2659" extrusionOk="0">
                    <a:moveTo>
                      <a:pt x="1192" y="1"/>
                    </a:moveTo>
                    <a:cubicBezTo>
                      <a:pt x="783" y="1"/>
                      <a:pt x="1" y="161"/>
                      <a:pt x="78" y="679"/>
                    </a:cubicBezTo>
                    <a:cubicBezTo>
                      <a:pt x="360" y="679"/>
                      <a:pt x="613" y="708"/>
                      <a:pt x="838" y="792"/>
                    </a:cubicBezTo>
                    <a:cubicBezTo>
                      <a:pt x="1091" y="876"/>
                      <a:pt x="1148" y="1073"/>
                      <a:pt x="1316" y="1242"/>
                    </a:cubicBezTo>
                    <a:cubicBezTo>
                      <a:pt x="1513" y="1383"/>
                      <a:pt x="1738" y="1580"/>
                      <a:pt x="1935" y="1580"/>
                    </a:cubicBezTo>
                    <a:cubicBezTo>
                      <a:pt x="2162" y="1562"/>
                      <a:pt x="2248" y="1480"/>
                      <a:pt x="2361" y="1480"/>
                    </a:cubicBezTo>
                    <a:cubicBezTo>
                      <a:pt x="2430" y="1480"/>
                      <a:pt x="2510" y="1511"/>
                      <a:pt x="2639" y="1608"/>
                    </a:cubicBezTo>
                    <a:cubicBezTo>
                      <a:pt x="3117" y="1917"/>
                      <a:pt x="3595" y="2170"/>
                      <a:pt x="4102" y="2396"/>
                    </a:cubicBezTo>
                    <a:cubicBezTo>
                      <a:pt x="4299" y="2494"/>
                      <a:pt x="4563" y="2659"/>
                      <a:pt x="4776" y="2659"/>
                    </a:cubicBezTo>
                    <a:cubicBezTo>
                      <a:pt x="4806" y="2659"/>
                      <a:pt x="4834" y="2656"/>
                      <a:pt x="4861" y="2649"/>
                    </a:cubicBezTo>
                    <a:cubicBezTo>
                      <a:pt x="5058" y="2592"/>
                      <a:pt x="5030" y="2564"/>
                      <a:pt x="5058" y="2367"/>
                    </a:cubicBezTo>
                    <a:cubicBezTo>
                      <a:pt x="5058" y="2114"/>
                      <a:pt x="4974" y="1861"/>
                      <a:pt x="4805" y="1636"/>
                    </a:cubicBezTo>
                    <a:cubicBezTo>
                      <a:pt x="4725" y="1868"/>
                      <a:pt x="4587" y="1956"/>
                      <a:pt x="4418" y="1956"/>
                    </a:cubicBezTo>
                    <a:cubicBezTo>
                      <a:pt x="3933" y="1956"/>
                      <a:pt x="3190" y="1227"/>
                      <a:pt x="2836" y="1101"/>
                    </a:cubicBezTo>
                    <a:cubicBezTo>
                      <a:pt x="2610" y="1045"/>
                      <a:pt x="2470" y="1101"/>
                      <a:pt x="2273" y="1017"/>
                    </a:cubicBezTo>
                    <a:cubicBezTo>
                      <a:pt x="2076" y="905"/>
                      <a:pt x="1879" y="764"/>
                      <a:pt x="1682" y="679"/>
                    </a:cubicBezTo>
                    <a:cubicBezTo>
                      <a:pt x="1457" y="595"/>
                      <a:pt x="641" y="201"/>
                      <a:pt x="1288" y="4"/>
                    </a:cubicBezTo>
                    <a:cubicBezTo>
                      <a:pt x="1259" y="2"/>
                      <a:pt x="1227" y="1"/>
                      <a:pt x="1192" y="1"/>
                    </a:cubicBezTo>
                    <a:close/>
                  </a:path>
                </a:pathLst>
              </a:custGeom>
              <a:solidFill>
                <a:srgbClr val="FFFFFF">
                  <a:alpha val="345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80" name="Google Shape;1980;p37"/>
              <p:cNvSpPr/>
              <p:nvPr/>
            </p:nvSpPr>
            <p:spPr>
              <a:xfrm>
                <a:off x="1571625" y="2651775"/>
                <a:ext cx="90050" cy="43200"/>
              </a:xfrm>
              <a:custGeom>
                <a:avLst/>
                <a:gdLst/>
                <a:ahLst/>
                <a:cxnLst/>
                <a:rect l="l" t="t" r="r" b="b"/>
                <a:pathLst>
                  <a:path w="3602" h="1728" extrusionOk="0">
                    <a:moveTo>
                      <a:pt x="929" y="28"/>
                    </a:moveTo>
                    <a:lnTo>
                      <a:pt x="985" y="56"/>
                    </a:lnTo>
                    <a:cubicBezTo>
                      <a:pt x="1267" y="281"/>
                      <a:pt x="1801" y="197"/>
                      <a:pt x="2111" y="563"/>
                    </a:cubicBezTo>
                    <a:lnTo>
                      <a:pt x="2083" y="647"/>
                    </a:lnTo>
                    <a:cubicBezTo>
                      <a:pt x="1942" y="619"/>
                      <a:pt x="1801" y="591"/>
                      <a:pt x="1689" y="591"/>
                    </a:cubicBezTo>
                    <a:cubicBezTo>
                      <a:pt x="1548" y="619"/>
                      <a:pt x="1492" y="703"/>
                      <a:pt x="1379" y="760"/>
                    </a:cubicBezTo>
                    <a:cubicBezTo>
                      <a:pt x="1042" y="844"/>
                      <a:pt x="1042" y="703"/>
                      <a:pt x="873" y="1069"/>
                    </a:cubicBezTo>
                    <a:cubicBezTo>
                      <a:pt x="563" y="928"/>
                      <a:pt x="282" y="703"/>
                      <a:pt x="1" y="563"/>
                    </a:cubicBezTo>
                    <a:lnTo>
                      <a:pt x="1" y="563"/>
                    </a:lnTo>
                    <a:cubicBezTo>
                      <a:pt x="85" y="731"/>
                      <a:pt x="141" y="928"/>
                      <a:pt x="141" y="1153"/>
                    </a:cubicBezTo>
                    <a:cubicBezTo>
                      <a:pt x="141" y="1350"/>
                      <a:pt x="198" y="1547"/>
                      <a:pt x="310" y="1716"/>
                    </a:cubicBezTo>
                    <a:cubicBezTo>
                      <a:pt x="354" y="1687"/>
                      <a:pt x="397" y="1677"/>
                      <a:pt x="438" y="1677"/>
                    </a:cubicBezTo>
                    <a:cubicBezTo>
                      <a:pt x="532" y="1677"/>
                      <a:pt x="624" y="1728"/>
                      <a:pt x="731" y="1728"/>
                    </a:cubicBezTo>
                    <a:cubicBezTo>
                      <a:pt x="759" y="1728"/>
                      <a:pt x="787" y="1725"/>
                      <a:pt x="817" y="1716"/>
                    </a:cubicBezTo>
                    <a:cubicBezTo>
                      <a:pt x="1014" y="1660"/>
                      <a:pt x="1014" y="1547"/>
                      <a:pt x="1182" y="1491"/>
                    </a:cubicBezTo>
                    <a:cubicBezTo>
                      <a:pt x="1219" y="1479"/>
                      <a:pt x="1253" y="1475"/>
                      <a:pt x="1286" y="1475"/>
                    </a:cubicBezTo>
                    <a:cubicBezTo>
                      <a:pt x="1358" y="1475"/>
                      <a:pt x="1421" y="1496"/>
                      <a:pt x="1485" y="1496"/>
                    </a:cubicBezTo>
                    <a:cubicBezTo>
                      <a:pt x="1524" y="1496"/>
                      <a:pt x="1563" y="1488"/>
                      <a:pt x="1604" y="1463"/>
                    </a:cubicBezTo>
                    <a:cubicBezTo>
                      <a:pt x="1801" y="1350"/>
                      <a:pt x="1773" y="1153"/>
                      <a:pt x="1858" y="985"/>
                    </a:cubicBezTo>
                    <a:cubicBezTo>
                      <a:pt x="2139" y="1097"/>
                      <a:pt x="2420" y="1153"/>
                      <a:pt x="2702" y="1238"/>
                    </a:cubicBezTo>
                    <a:cubicBezTo>
                      <a:pt x="2791" y="1262"/>
                      <a:pt x="2865" y="1277"/>
                      <a:pt x="2922" y="1277"/>
                    </a:cubicBezTo>
                    <a:cubicBezTo>
                      <a:pt x="3062" y="1277"/>
                      <a:pt x="3107" y="1188"/>
                      <a:pt x="3067" y="928"/>
                    </a:cubicBezTo>
                    <a:lnTo>
                      <a:pt x="3067" y="928"/>
                    </a:lnTo>
                    <a:cubicBezTo>
                      <a:pt x="3236" y="1013"/>
                      <a:pt x="3405" y="1097"/>
                      <a:pt x="3602" y="1153"/>
                    </a:cubicBezTo>
                    <a:cubicBezTo>
                      <a:pt x="3489" y="816"/>
                      <a:pt x="2842" y="394"/>
                      <a:pt x="2505" y="225"/>
                    </a:cubicBezTo>
                    <a:cubicBezTo>
                      <a:pt x="1998" y="0"/>
                      <a:pt x="1464" y="56"/>
                      <a:pt x="929" y="28"/>
                    </a:cubicBezTo>
                    <a:close/>
                  </a:path>
                </a:pathLst>
              </a:custGeom>
              <a:solidFill>
                <a:srgbClr val="FFFFFF">
                  <a:alpha val="345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81" name="Google Shape;1981;p37"/>
              <p:cNvSpPr/>
              <p:nvPr/>
            </p:nvSpPr>
            <p:spPr>
              <a:xfrm>
                <a:off x="1322650" y="2563150"/>
                <a:ext cx="343250" cy="181850"/>
              </a:xfrm>
              <a:custGeom>
                <a:avLst/>
                <a:gdLst/>
                <a:ahLst/>
                <a:cxnLst/>
                <a:rect l="l" t="t" r="r" b="b"/>
                <a:pathLst>
                  <a:path w="13730" h="7274" extrusionOk="0">
                    <a:moveTo>
                      <a:pt x="254" y="0"/>
                    </a:moveTo>
                    <a:cubicBezTo>
                      <a:pt x="169" y="169"/>
                      <a:pt x="85" y="366"/>
                      <a:pt x="1" y="535"/>
                    </a:cubicBezTo>
                    <a:cubicBezTo>
                      <a:pt x="1" y="591"/>
                      <a:pt x="1" y="3348"/>
                      <a:pt x="5487" y="5824"/>
                    </a:cubicBezTo>
                    <a:cubicBezTo>
                      <a:pt x="8008" y="6959"/>
                      <a:pt x="9841" y="7274"/>
                      <a:pt x="11105" y="7274"/>
                    </a:cubicBezTo>
                    <a:cubicBezTo>
                      <a:pt x="12662" y="7274"/>
                      <a:pt x="13358" y="6796"/>
                      <a:pt x="13420" y="6780"/>
                    </a:cubicBezTo>
                    <a:cubicBezTo>
                      <a:pt x="13533" y="6555"/>
                      <a:pt x="13645" y="6302"/>
                      <a:pt x="13730" y="6077"/>
                    </a:cubicBezTo>
                    <a:lnTo>
                      <a:pt x="13730" y="6077"/>
                    </a:lnTo>
                    <a:cubicBezTo>
                      <a:pt x="13476" y="6218"/>
                      <a:pt x="13223" y="6330"/>
                      <a:pt x="12942" y="6415"/>
                    </a:cubicBezTo>
                    <a:cubicBezTo>
                      <a:pt x="12457" y="6555"/>
                      <a:pt x="11961" y="6615"/>
                      <a:pt x="11462" y="6615"/>
                    </a:cubicBezTo>
                    <a:cubicBezTo>
                      <a:pt x="9965" y="6615"/>
                      <a:pt x="8441" y="6077"/>
                      <a:pt x="7090" y="5571"/>
                    </a:cubicBezTo>
                    <a:cubicBezTo>
                      <a:pt x="5065" y="4811"/>
                      <a:pt x="2926" y="3826"/>
                      <a:pt x="1435" y="2251"/>
                    </a:cubicBezTo>
                    <a:cubicBezTo>
                      <a:pt x="845" y="1604"/>
                      <a:pt x="423" y="844"/>
                      <a:pt x="254" y="0"/>
                    </a:cubicBezTo>
                    <a:close/>
                  </a:path>
                </a:pathLst>
              </a:custGeom>
              <a:solidFill>
                <a:srgbClr val="2E2D2D">
                  <a:alpha val="1606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82" name="Google Shape;1982;p37"/>
              <p:cNvSpPr/>
              <p:nvPr/>
            </p:nvSpPr>
            <p:spPr>
              <a:xfrm>
                <a:off x="1383150" y="2641925"/>
                <a:ext cx="34475" cy="74575"/>
              </a:xfrm>
              <a:custGeom>
                <a:avLst/>
                <a:gdLst/>
                <a:ahLst/>
                <a:cxnLst/>
                <a:rect l="l" t="t" r="r" b="b"/>
                <a:pathLst>
                  <a:path w="1379" h="2983" extrusionOk="0">
                    <a:moveTo>
                      <a:pt x="0" y="0"/>
                    </a:moveTo>
                    <a:cubicBezTo>
                      <a:pt x="0" y="957"/>
                      <a:pt x="422" y="1829"/>
                      <a:pt x="872" y="2673"/>
                    </a:cubicBezTo>
                    <a:cubicBezTo>
                      <a:pt x="1041" y="2785"/>
                      <a:pt x="1238" y="2870"/>
                      <a:pt x="1379" y="2982"/>
                    </a:cubicBezTo>
                    <a:cubicBezTo>
                      <a:pt x="1097" y="2279"/>
                      <a:pt x="1013" y="1519"/>
                      <a:pt x="1125" y="760"/>
                    </a:cubicBezTo>
                    <a:cubicBezTo>
                      <a:pt x="731" y="535"/>
                      <a:pt x="366" y="281"/>
                      <a:pt x="0" y="0"/>
                    </a:cubicBezTo>
                    <a:close/>
                  </a:path>
                </a:pathLst>
              </a:custGeom>
              <a:solidFill>
                <a:srgbClr val="2E2D2D">
                  <a:alpha val="1606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83" name="Google Shape;1983;p37"/>
              <p:cNvSpPr/>
              <p:nvPr/>
            </p:nvSpPr>
            <p:spPr>
              <a:xfrm>
                <a:off x="1489350" y="2715075"/>
                <a:ext cx="72450" cy="40100"/>
              </a:xfrm>
              <a:custGeom>
                <a:avLst/>
                <a:gdLst/>
                <a:ahLst/>
                <a:cxnLst/>
                <a:rect l="l" t="t" r="r" b="b"/>
                <a:pathLst>
                  <a:path w="2898" h="1604" extrusionOk="0">
                    <a:moveTo>
                      <a:pt x="1857" y="0"/>
                    </a:moveTo>
                    <a:cubicBezTo>
                      <a:pt x="1829" y="113"/>
                      <a:pt x="1773" y="197"/>
                      <a:pt x="1716" y="253"/>
                    </a:cubicBezTo>
                    <a:cubicBezTo>
                      <a:pt x="1266" y="760"/>
                      <a:pt x="675" y="1153"/>
                      <a:pt x="0" y="1350"/>
                    </a:cubicBezTo>
                    <a:cubicBezTo>
                      <a:pt x="281" y="1463"/>
                      <a:pt x="563" y="1547"/>
                      <a:pt x="816" y="1604"/>
                    </a:cubicBezTo>
                    <a:cubicBezTo>
                      <a:pt x="1576" y="1322"/>
                      <a:pt x="2307" y="872"/>
                      <a:pt x="2898" y="281"/>
                    </a:cubicBezTo>
                    <a:cubicBezTo>
                      <a:pt x="2532" y="197"/>
                      <a:pt x="2195" y="113"/>
                      <a:pt x="1857" y="0"/>
                    </a:cubicBezTo>
                    <a:close/>
                  </a:path>
                </a:pathLst>
              </a:custGeom>
              <a:solidFill>
                <a:srgbClr val="2E2D2D">
                  <a:alpha val="1606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nvGrpSpPr>
          <p:cNvPr id="1984" name="Google Shape;1984;p37"/>
          <p:cNvGrpSpPr/>
          <p:nvPr/>
        </p:nvGrpSpPr>
        <p:grpSpPr>
          <a:xfrm rot="-516419">
            <a:off x="5455494" y="3635846"/>
            <a:ext cx="772393" cy="515862"/>
            <a:chOff x="4664375" y="5648231"/>
            <a:chExt cx="557075" cy="372075"/>
          </a:xfrm>
        </p:grpSpPr>
        <p:sp>
          <p:nvSpPr>
            <p:cNvPr id="1985" name="Google Shape;1985;p37"/>
            <p:cNvSpPr/>
            <p:nvPr/>
          </p:nvSpPr>
          <p:spPr>
            <a:xfrm>
              <a:off x="4665788" y="5648581"/>
              <a:ext cx="554250" cy="371375"/>
            </a:xfrm>
            <a:custGeom>
              <a:avLst/>
              <a:gdLst/>
              <a:ahLst/>
              <a:cxnLst/>
              <a:rect l="l" t="t" r="r" b="b"/>
              <a:pathLst>
                <a:path w="22170" h="14855" extrusionOk="0">
                  <a:moveTo>
                    <a:pt x="18681" y="1"/>
                  </a:moveTo>
                  <a:lnTo>
                    <a:pt x="18681" y="1"/>
                  </a:lnTo>
                  <a:cubicBezTo>
                    <a:pt x="17050" y="1098"/>
                    <a:pt x="16093" y="3067"/>
                    <a:pt x="14714" y="4446"/>
                  </a:cubicBezTo>
                  <a:cubicBezTo>
                    <a:pt x="13811" y="4049"/>
                    <a:pt x="12866" y="3861"/>
                    <a:pt x="11933" y="3861"/>
                  </a:cubicBezTo>
                  <a:cubicBezTo>
                    <a:pt x="9554" y="3861"/>
                    <a:pt x="7258" y="5088"/>
                    <a:pt x="5965" y="7231"/>
                  </a:cubicBezTo>
                  <a:cubicBezTo>
                    <a:pt x="5459" y="7006"/>
                    <a:pt x="4952" y="6781"/>
                    <a:pt x="4474" y="6499"/>
                  </a:cubicBezTo>
                  <a:cubicBezTo>
                    <a:pt x="3630" y="5993"/>
                    <a:pt x="2730" y="5402"/>
                    <a:pt x="1914" y="4896"/>
                  </a:cubicBezTo>
                  <a:lnTo>
                    <a:pt x="1661" y="4727"/>
                  </a:lnTo>
                  <a:lnTo>
                    <a:pt x="1492" y="4643"/>
                  </a:lnTo>
                  <a:lnTo>
                    <a:pt x="1210" y="4502"/>
                  </a:lnTo>
                  <a:lnTo>
                    <a:pt x="1098" y="4417"/>
                  </a:lnTo>
                  <a:cubicBezTo>
                    <a:pt x="957" y="4361"/>
                    <a:pt x="845" y="4277"/>
                    <a:pt x="704" y="4221"/>
                  </a:cubicBezTo>
                  <a:lnTo>
                    <a:pt x="704" y="4221"/>
                  </a:lnTo>
                  <a:cubicBezTo>
                    <a:pt x="732" y="4361"/>
                    <a:pt x="760" y="4502"/>
                    <a:pt x="788" y="4643"/>
                  </a:cubicBezTo>
                  <a:lnTo>
                    <a:pt x="788" y="4671"/>
                  </a:lnTo>
                  <a:cubicBezTo>
                    <a:pt x="817" y="4811"/>
                    <a:pt x="845" y="4952"/>
                    <a:pt x="845" y="5065"/>
                  </a:cubicBezTo>
                  <a:cubicBezTo>
                    <a:pt x="929" y="5852"/>
                    <a:pt x="845" y="6584"/>
                    <a:pt x="338" y="7090"/>
                  </a:cubicBezTo>
                  <a:cubicBezTo>
                    <a:pt x="226" y="7203"/>
                    <a:pt x="113" y="7287"/>
                    <a:pt x="1" y="7371"/>
                  </a:cubicBezTo>
                  <a:cubicBezTo>
                    <a:pt x="1" y="7428"/>
                    <a:pt x="29" y="7484"/>
                    <a:pt x="57" y="7540"/>
                  </a:cubicBezTo>
                  <a:cubicBezTo>
                    <a:pt x="85" y="7568"/>
                    <a:pt x="85" y="7597"/>
                    <a:pt x="85" y="7625"/>
                  </a:cubicBezTo>
                  <a:cubicBezTo>
                    <a:pt x="113" y="7653"/>
                    <a:pt x="113" y="7653"/>
                    <a:pt x="113" y="7681"/>
                  </a:cubicBezTo>
                  <a:lnTo>
                    <a:pt x="141" y="7709"/>
                  </a:lnTo>
                  <a:cubicBezTo>
                    <a:pt x="141" y="7737"/>
                    <a:pt x="170" y="7765"/>
                    <a:pt x="198" y="7793"/>
                  </a:cubicBezTo>
                  <a:lnTo>
                    <a:pt x="226" y="7850"/>
                  </a:lnTo>
                  <a:lnTo>
                    <a:pt x="254" y="7878"/>
                  </a:lnTo>
                  <a:lnTo>
                    <a:pt x="282" y="7906"/>
                  </a:lnTo>
                  <a:lnTo>
                    <a:pt x="310" y="7934"/>
                  </a:lnTo>
                  <a:cubicBezTo>
                    <a:pt x="310" y="7934"/>
                    <a:pt x="310" y="7962"/>
                    <a:pt x="338" y="7962"/>
                  </a:cubicBezTo>
                  <a:lnTo>
                    <a:pt x="423" y="8047"/>
                  </a:lnTo>
                  <a:lnTo>
                    <a:pt x="451" y="8075"/>
                  </a:lnTo>
                  <a:lnTo>
                    <a:pt x="535" y="8159"/>
                  </a:lnTo>
                  <a:lnTo>
                    <a:pt x="563" y="8159"/>
                  </a:lnTo>
                  <a:lnTo>
                    <a:pt x="620" y="8187"/>
                  </a:lnTo>
                  <a:lnTo>
                    <a:pt x="676" y="8215"/>
                  </a:lnTo>
                  <a:lnTo>
                    <a:pt x="817" y="8328"/>
                  </a:lnTo>
                  <a:cubicBezTo>
                    <a:pt x="957" y="8412"/>
                    <a:pt x="1126" y="8497"/>
                    <a:pt x="1267" y="8609"/>
                  </a:cubicBezTo>
                  <a:cubicBezTo>
                    <a:pt x="1323" y="8666"/>
                    <a:pt x="1407" y="8694"/>
                    <a:pt x="1492" y="8750"/>
                  </a:cubicBezTo>
                  <a:cubicBezTo>
                    <a:pt x="1632" y="8891"/>
                    <a:pt x="1745" y="9003"/>
                    <a:pt x="1858" y="9172"/>
                  </a:cubicBezTo>
                  <a:cubicBezTo>
                    <a:pt x="1098" y="10072"/>
                    <a:pt x="760" y="12548"/>
                    <a:pt x="1576" y="13251"/>
                  </a:cubicBezTo>
                  <a:cubicBezTo>
                    <a:pt x="1604" y="13279"/>
                    <a:pt x="1632" y="13308"/>
                    <a:pt x="1689" y="13336"/>
                  </a:cubicBezTo>
                  <a:cubicBezTo>
                    <a:pt x="1717" y="13336"/>
                    <a:pt x="1745" y="13364"/>
                    <a:pt x="1801" y="13392"/>
                  </a:cubicBezTo>
                  <a:lnTo>
                    <a:pt x="2392" y="13392"/>
                  </a:lnTo>
                  <a:lnTo>
                    <a:pt x="2448" y="13364"/>
                  </a:lnTo>
                  <a:lnTo>
                    <a:pt x="2505" y="13364"/>
                  </a:lnTo>
                  <a:lnTo>
                    <a:pt x="2533" y="13336"/>
                  </a:lnTo>
                  <a:lnTo>
                    <a:pt x="2645" y="13308"/>
                  </a:lnTo>
                  <a:lnTo>
                    <a:pt x="2702" y="13279"/>
                  </a:lnTo>
                  <a:lnTo>
                    <a:pt x="2730" y="13279"/>
                  </a:lnTo>
                  <a:lnTo>
                    <a:pt x="2927" y="13167"/>
                  </a:lnTo>
                  <a:lnTo>
                    <a:pt x="2927" y="13167"/>
                  </a:lnTo>
                  <a:cubicBezTo>
                    <a:pt x="2702" y="13673"/>
                    <a:pt x="2730" y="14292"/>
                    <a:pt x="2617" y="14855"/>
                  </a:cubicBezTo>
                  <a:cubicBezTo>
                    <a:pt x="2730" y="14855"/>
                    <a:pt x="2814" y="14827"/>
                    <a:pt x="2898" y="14799"/>
                  </a:cubicBezTo>
                  <a:lnTo>
                    <a:pt x="2927" y="14799"/>
                  </a:lnTo>
                  <a:cubicBezTo>
                    <a:pt x="3658" y="14517"/>
                    <a:pt x="3742" y="13617"/>
                    <a:pt x="4277" y="12970"/>
                  </a:cubicBezTo>
                  <a:cubicBezTo>
                    <a:pt x="4727" y="12520"/>
                    <a:pt x="5262" y="12182"/>
                    <a:pt x="5852" y="11929"/>
                  </a:cubicBezTo>
                  <a:cubicBezTo>
                    <a:pt x="6134" y="11788"/>
                    <a:pt x="6415" y="11648"/>
                    <a:pt x="6668" y="11535"/>
                  </a:cubicBezTo>
                  <a:cubicBezTo>
                    <a:pt x="6753" y="11591"/>
                    <a:pt x="6809" y="11648"/>
                    <a:pt x="6865" y="11704"/>
                  </a:cubicBezTo>
                  <a:lnTo>
                    <a:pt x="7006" y="11760"/>
                  </a:lnTo>
                  <a:cubicBezTo>
                    <a:pt x="7090" y="11817"/>
                    <a:pt x="7175" y="11901"/>
                    <a:pt x="7259" y="11929"/>
                  </a:cubicBezTo>
                  <a:lnTo>
                    <a:pt x="7400" y="12013"/>
                  </a:lnTo>
                  <a:cubicBezTo>
                    <a:pt x="7484" y="12070"/>
                    <a:pt x="7569" y="12098"/>
                    <a:pt x="7653" y="12154"/>
                  </a:cubicBezTo>
                  <a:cubicBezTo>
                    <a:pt x="7766" y="12182"/>
                    <a:pt x="7766" y="12182"/>
                    <a:pt x="7822" y="12210"/>
                  </a:cubicBezTo>
                  <a:cubicBezTo>
                    <a:pt x="7850" y="12238"/>
                    <a:pt x="7991" y="12295"/>
                    <a:pt x="8103" y="12323"/>
                  </a:cubicBezTo>
                  <a:lnTo>
                    <a:pt x="8272" y="12379"/>
                  </a:lnTo>
                  <a:cubicBezTo>
                    <a:pt x="8384" y="12407"/>
                    <a:pt x="8469" y="12435"/>
                    <a:pt x="8581" y="12464"/>
                  </a:cubicBezTo>
                  <a:cubicBezTo>
                    <a:pt x="8666" y="12492"/>
                    <a:pt x="8694" y="12492"/>
                    <a:pt x="8778" y="12520"/>
                  </a:cubicBezTo>
                  <a:cubicBezTo>
                    <a:pt x="8835" y="12520"/>
                    <a:pt x="8975" y="12548"/>
                    <a:pt x="9060" y="12576"/>
                  </a:cubicBezTo>
                  <a:cubicBezTo>
                    <a:pt x="9172" y="12576"/>
                    <a:pt x="9200" y="12604"/>
                    <a:pt x="9285" y="12604"/>
                  </a:cubicBezTo>
                  <a:cubicBezTo>
                    <a:pt x="9369" y="12604"/>
                    <a:pt x="9482" y="12632"/>
                    <a:pt x="9566" y="12632"/>
                  </a:cubicBezTo>
                  <a:lnTo>
                    <a:pt x="10635" y="12632"/>
                  </a:lnTo>
                  <a:lnTo>
                    <a:pt x="10973" y="12604"/>
                  </a:lnTo>
                  <a:lnTo>
                    <a:pt x="11198" y="12576"/>
                  </a:lnTo>
                  <a:cubicBezTo>
                    <a:pt x="11338" y="12548"/>
                    <a:pt x="11451" y="12520"/>
                    <a:pt x="11592" y="12492"/>
                  </a:cubicBezTo>
                  <a:lnTo>
                    <a:pt x="11760" y="12464"/>
                  </a:lnTo>
                  <a:cubicBezTo>
                    <a:pt x="11957" y="12407"/>
                    <a:pt x="12126" y="12379"/>
                    <a:pt x="12323" y="12295"/>
                  </a:cubicBezTo>
                  <a:cubicBezTo>
                    <a:pt x="14518" y="11591"/>
                    <a:pt x="16121" y="10044"/>
                    <a:pt x="16543" y="8384"/>
                  </a:cubicBezTo>
                  <a:lnTo>
                    <a:pt x="16740" y="8469"/>
                  </a:lnTo>
                  <a:lnTo>
                    <a:pt x="16768" y="8497"/>
                  </a:lnTo>
                  <a:lnTo>
                    <a:pt x="16853" y="8525"/>
                  </a:lnTo>
                  <a:cubicBezTo>
                    <a:pt x="16937" y="8581"/>
                    <a:pt x="17050" y="8609"/>
                    <a:pt x="17134" y="8637"/>
                  </a:cubicBezTo>
                  <a:lnTo>
                    <a:pt x="17190" y="8637"/>
                  </a:lnTo>
                  <a:cubicBezTo>
                    <a:pt x="17303" y="8694"/>
                    <a:pt x="17415" y="8722"/>
                    <a:pt x="17528" y="8722"/>
                  </a:cubicBezTo>
                  <a:lnTo>
                    <a:pt x="17781" y="8778"/>
                  </a:lnTo>
                  <a:lnTo>
                    <a:pt x="17837" y="8778"/>
                  </a:lnTo>
                  <a:lnTo>
                    <a:pt x="18034" y="8806"/>
                  </a:lnTo>
                  <a:lnTo>
                    <a:pt x="18119" y="8806"/>
                  </a:lnTo>
                  <a:lnTo>
                    <a:pt x="18259" y="8834"/>
                  </a:lnTo>
                  <a:lnTo>
                    <a:pt x="18344" y="8863"/>
                  </a:lnTo>
                  <a:lnTo>
                    <a:pt x="18456" y="8863"/>
                  </a:lnTo>
                  <a:lnTo>
                    <a:pt x="18569" y="8891"/>
                  </a:lnTo>
                  <a:lnTo>
                    <a:pt x="18794" y="8891"/>
                  </a:lnTo>
                  <a:lnTo>
                    <a:pt x="18878" y="8919"/>
                  </a:lnTo>
                  <a:lnTo>
                    <a:pt x="19047" y="8947"/>
                  </a:lnTo>
                  <a:lnTo>
                    <a:pt x="19216" y="8975"/>
                  </a:lnTo>
                  <a:lnTo>
                    <a:pt x="19385" y="9003"/>
                  </a:lnTo>
                  <a:lnTo>
                    <a:pt x="20763" y="9003"/>
                  </a:lnTo>
                  <a:lnTo>
                    <a:pt x="20988" y="8975"/>
                  </a:lnTo>
                  <a:lnTo>
                    <a:pt x="21129" y="8975"/>
                  </a:lnTo>
                  <a:lnTo>
                    <a:pt x="21213" y="8947"/>
                  </a:lnTo>
                  <a:lnTo>
                    <a:pt x="21382" y="8891"/>
                  </a:lnTo>
                  <a:cubicBezTo>
                    <a:pt x="21410" y="8891"/>
                    <a:pt x="21438" y="8863"/>
                    <a:pt x="21466" y="8863"/>
                  </a:cubicBezTo>
                  <a:cubicBezTo>
                    <a:pt x="21523" y="8834"/>
                    <a:pt x="21579" y="8806"/>
                    <a:pt x="21607" y="8778"/>
                  </a:cubicBezTo>
                  <a:lnTo>
                    <a:pt x="21692" y="8722"/>
                  </a:lnTo>
                  <a:lnTo>
                    <a:pt x="21748" y="8694"/>
                  </a:lnTo>
                  <a:lnTo>
                    <a:pt x="21804" y="8637"/>
                  </a:lnTo>
                  <a:lnTo>
                    <a:pt x="21832" y="8637"/>
                  </a:lnTo>
                  <a:lnTo>
                    <a:pt x="21860" y="8609"/>
                  </a:lnTo>
                  <a:cubicBezTo>
                    <a:pt x="21888" y="8581"/>
                    <a:pt x="21917" y="8553"/>
                    <a:pt x="21945" y="8525"/>
                  </a:cubicBezTo>
                  <a:cubicBezTo>
                    <a:pt x="21973" y="8497"/>
                    <a:pt x="22001" y="8441"/>
                    <a:pt x="22001" y="8412"/>
                  </a:cubicBezTo>
                  <a:cubicBezTo>
                    <a:pt x="22029" y="8384"/>
                    <a:pt x="22029" y="8356"/>
                    <a:pt x="22057" y="8328"/>
                  </a:cubicBezTo>
                  <a:cubicBezTo>
                    <a:pt x="22114" y="8215"/>
                    <a:pt x="22142" y="8103"/>
                    <a:pt x="22142" y="7962"/>
                  </a:cubicBezTo>
                  <a:lnTo>
                    <a:pt x="22170" y="7990"/>
                  </a:lnTo>
                  <a:lnTo>
                    <a:pt x="22170" y="7934"/>
                  </a:lnTo>
                  <a:cubicBezTo>
                    <a:pt x="22170" y="7906"/>
                    <a:pt x="22170" y="7850"/>
                    <a:pt x="22170" y="7793"/>
                  </a:cubicBezTo>
                  <a:cubicBezTo>
                    <a:pt x="22170" y="7765"/>
                    <a:pt x="22170" y="7765"/>
                    <a:pt x="22170" y="7737"/>
                  </a:cubicBezTo>
                  <a:cubicBezTo>
                    <a:pt x="22170" y="7681"/>
                    <a:pt x="22142" y="7625"/>
                    <a:pt x="22142" y="7597"/>
                  </a:cubicBezTo>
                  <a:lnTo>
                    <a:pt x="22114" y="7540"/>
                  </a:lnTo>
                  <a:cubicBezTo>
                    <a:pt x="22085" y="7512"/>
                    <a:pt x="22085" y="7456"/>
                    <a:pt x="22057" y="7428"/>
                  </a:cubicBezTo>
                  <a:cubicBezTo>
                    <a:pt x="22029" y="7400"/>
                    <a:pt x="22029" y="7400"/>
                    <a:pt x="22029" y="7400"/>
                  </a:cubicBezTo>
                  <a:cubicBezTo>
                    <a:pt x="22001" y="7343"/>
                    <a:pt x="21973" y="7315"/>
                    <a:pt x="21945" y="7259"/>
                  </a:cubicBezTo>
                  <a:lnTo>
                    <a:pt x="21917" y="7259"/>
                  </a:lnTo>
                  <a:cubicBezTo>
                    <a:pt x="21888" y="7231"/>
                    <a:pt x="21832" y="7175"/>
                    <a:pt x="21804" y="7146"/>
                  </a:cubicBezTo>
                  <a:cubicBezTo>
                    <a:pt x="21410" y="6837"/>
                    <a:pt x="20819" y="6696"/>
                    <a:pt x="20482" y="6499"/>
                  </a:cubicBezTo>
                  <a:cubicBezTo>
                    <a:pt x="20454" y="6471"/>
                    <a:pt x="20426" y="6443"/>
                    <a:pt x="20397" y="6415"/>
                  </a:cubicBezTo>
                  <a:lnTo>
                    <a:pt x="20369" y="6415"/>
                  </a:lnTo>
                  <a:cubicBezTo>
                    <a:pt x="20341" y="6415"/>
                    <a:pt x="20313" y="6387"/>
                    <a:pt x="20313" y="6359"/>
                  </a:cubicBezTo>
                  <a:lnTo>
                    <a:pt x="20285" y="6331"/>
                  </a:lnTo>
                  <a:cubicBezTo>
                    <a:pt x="20257" y="6302"/>
                    <a:pt x="20257" y="6274"/>
                    <a:pt x="20229" y="6246"/>
                  </a:cubicBezTo>
                  <a:cubicBezTo>
                    <a:pt x="20229" y="6190"/>
                    <a:pt x="20200" y="6105"/>
                    <a:pt x="20200" y="6049"/>
                  </a:cubicBezTo>
                  <a:lnTo>
                    <a:pt x="20200" y="5909"/>
                  </a:lnTo>
                  <a:cubicBezTo>
                    <a:pt x="20172" y="5402"/>
                    <a:pt x="20482" y="5065"/>
                    <a:pt x="20763" y="4727"/>
                  </a:cubicBezTo>
                  <a:lnTo>
                    <a:pt x="20791" y="4671"/>
                  </a:lnTo>
                  <a:cubicBezTo>
                    <a:pt x="20819" y="4643"/>
                    <a:pt x="20848" y="4614"/>
                    <a:pt x="20876" y="4558"/>
                  </a:cubicBezTo>
                  <a:lnTo>
                    <a:pt x="20904" y="4502"/>
                  </a:lnTo>
                  <a:lnTo>
                    <a:pt x="20960" y="4417"/>
                  </a:lnTo>
                  <a:lnTo>
                    <a:pt x="21016" y="4361"/>
                  </a:lnTo>
                  <a:lnTo>
                    <a:pt x="21044" y="4249"/>
                  </a:lnTo>
                  <a:lnTo>
                    <a:pt x="21073" y="4192"/>
                  </a:lnTo>
                  <a:cubicBezTo>
                    <a:pt x="21073" y="4164"/>
                    <a:pt x="21101" y="4108"/>
                    <a:pt x="21101" y="4080"/>
                  </a:cubicBezTo>
                  <a:lnTo>
                    <a:pt x="21101" y="4024"/>
                  </a:lnTo>
                  <a:cubicBezTo>
                    <a:pt x="21101" y="3967"/>
                    <a:pt x="21101" y="3939"/>
                    <a:pt x="21101" y="3883"/>
                  </a:cubicBezTo>
                  <a:lnTo>
                    <a:pt x="21101" y="3827"/>
                  </a:lnTo>
                  <a:cubicBezTo>
                    <a:pt x="21101" y="3742"/>
                    <a:pt x="21073" y="3686"/>
                    <a:pt x="21073" y="3602"/>
                  </a:cubicBezTo>
                  <a:cubicBezTo>
                    <a:pt x="21044" y="3489"/>
                    <a:pt x="20988" y="3405"/>
                    <a:pt x="20960" y="3292"/>
                  </a:cubicBezTo>
                  <a:cubicBezTo>
                    <a:pt x="20960" y="3292"/>
                    <a:pt x="20960" y="3292"/>
                    <a:pt x="20960" y="3264"/>
                  </a:cubicBezTo>
                  <a:cubicBezTo>
                    <a:pt x="20932" y="3180"/>
                    <a:pt x="20876" y="3123"/>
                    <a:pt x="20848" y="3039"/>
                  </a:cubicBezTo>
                  <a:cubicBezTo>
                    <a:pt x="20819" y="3039"/>
                    <a:pt x="20819" y="3011"/>
                    <a:pt x="20819" y="3011"/>
                  </a:cubicBezTo>
                  <a:cubicBezTo>
                    <a:pt x="20763" y="2955"/>
                    <a:pt x="20735" y="2898"/>
                    <a:pt x="20679" y="2842"/>
                  </a:cubicBezTo>
                  <a:lnTo>
                    <a:pt x="20651" y="2786"/>
                  </a:lnTo>
                  <a:cubicBezTo>
                    <a:pt x="20594" y="2758"/>
                    <a:pt x="20538" y="2701"/>
                    <a:pt x="20482" y="2645"/>
                  </a:cubicBezTo>
                  <a:lnTo>
                    <a:pt x="20454" y="2617"/>
                  </a:lnTo>
                  <a:cubicBezTo>
                    <a:pt x="20397" y="2589"/>
                    <a:pt x="20341" y="2561"/>
                    <a:pt x="20285" y="2533"/>
                  </a:cubicBezTo>
                  <a:lnTo>
                    <a:pt x="20200" y="2476"/>
                  </a:lnTo>
                  <a:lnTo>
                    <a:pt x="20032" y="2364"/>
                  </a:lnTo>
                  <a:lnTo>
                    <a:pt x="19975" y="2364"/>
                  </a:lnTo>
                  <a:lnTo>
                    <a:pt x="19919" y="2336"/>
                  </a:lnTo>
                  <a:lnTo>
                    <a:pt x="19835" y="2307"/>
                  </a:lnTo>
                  <a:lnTo>
                    <a:pt x="19610" y="2195"/>
                  </a:lnTo>
                  <a:cubicBezTo>
                    <a:pt x="18934" y="1914"/>
                    <a:pt x="18400" y="1604"/>
                    <a:pt x="18681" y="1"/>
                  </a:cubicBezTo>
                  <a:close/>
                </a:path>
              </a:pathLst>
            </a:custGeom>
            <a:solidFill>
              <a:schemeClr val="lt1"/>
            </a:solidFill>
            <a:ln w="114300" cap="flat" cmpd="sng">
              <a:solidFill>
                <a:schemeClr val="lt1"/>
              </a:solidFill>
              <a:prstDash val="solid"/>
              <a:round/>
              <a:headEnd type="none" w="sm" len="sm"/>
              <a:tailEnd type="none" w="sm" len="sm"/>
            </a:ln>
            <a:effectLst>
              <a:outerShdw blurRad="57150" dist="19050" dir="5400000" algn="bl" rotWithShape="0">
                <a:schemeClr val="dk1">
                  <a:alpha val="50000"/>
                </a:scheme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986" name="Google Shape;1986;p37"/>
            <p:cNvGrpSpPr/>
            <p:nvPr/>
          </p:nvGrpSpPr>
          <p:grpSpPr>
            <a:xfrm>
              <a:off x="4664375" y="5648231"/>
              <a:ext cx="557075" cy="372075"/>
              <a:chOff x="3214250" y="1422488"/>
              <a:chExt cx="557075" cy="372075"/>
            </a:xfrm>
          </p:grpSpPr>
          <p:sp>
            <p:nvSpPr>
              <p:cNvPr id="1987" name="Google Shape;1987;p37"/>
              <p:cNvSpPr/>
              <p:nvPr/>
            </p:nvSpPr>
            <p:spPr>
              <a:xfrm>
                <a:off x="3215675" y="1527988"/>
                <a:ext cx="225075" cy="265875"/>
              </a:xfrm>
              <a:custGeom>
                <a:avLst/>
                <a:gdLst/>
                <a:ahLst/>
                <a:cxnLst/>
                <a:rect l="l" t="t" r="r" b="b"/>
                <a:pathLst>
                  <a:path w="9003" h="10635" extrusionOk="0">
                    <a:moveTo>
                      <a:pt x="703" y="0"/>
                    </a:moveTo>
                    <a:lnTo>
                      <a:pt x="703" y="0"/>
                    </a:lnTo>
                    <a:cubicBezTo>
                      <a:pt x="957" y="1266"/>
                      <a:pt x="1041" y="2448"/>
                      <a:pt x="0" y="3123"/>
                    </a:cubicBezTo>
                    <a:cubicBezTo>
                      <a:pt x="338" y="4192"/>
                      <a:pt x="1294" y="4136"/>
                      <a:pt x="1885" y="4980"/>
                    </a:cubicBezTo>
                    <a:cubicBezTo>
                      <a:pt x="993" y="6016"/>
                      <a:pt x="679" y="9242"/>
                      <a:pt x="2112" y="9242"/>
                    </a:cubicBezTo>
                    <a:cubicBezTo>
                      <a:pt x="2352" y="9242"/>
                      <a:pt x="2640" y="9152"/>
                      <a:pt x="2982" y="8947"/>
                    </a:cubicBezTo>
                    <a:lnTo>
                      <a:pt x="2982" y="8947"/>
                    </a:lnTo>
                    <a:cubicBezTo>
                      <a:pt x="2757" y="9453"/>
                      <a:pt x="2757" y="10072"/>
                      <a:pt x="2673" y="10635"/>
                    </a:cubicBezTo>
                    <a:cubicBezTo>
                      <a:pt x="3685" y="10522"/>
                      <a:pt x="3714" y="9453"/>
                      <a:pt x="4304" y="8750"/>
                    </a:cubicBezTo>
                    <a:cubicBezTo>
                      <a:pt x="5008" y="7877"/>
                      <a:pt x="6611" y="7484"/>
                      <a:pt x="7399" y="6893"/>
                    </a:cubicBezTo>
                    <a:cubicBezTo>
                      <a:pt x="9003" y="5711"/>
                      <a:pt x="6443" y="3179"/>
                      <a:pt x="6443" y="3179"/>
                    </a:cubicBezTo>
                    <a:cubicBezTo>
                      <a:pt x="4670" y="2617"/>
                      <a:pt x="2363" y="788"/>
                      <a:pt x="703"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88" name="Google Shape;1988;p37"/>
              <p:cNvSpPr/>
              <p:nvPr/>
            </p:nvSpPr>
            <p:spPr>
              <a:xfrm>
                <a:off x="3233250" y="1527988"/>
                <a:ext cx="94275" cy="56275"/>
              </a:xfrm>
              <a:custGeom>
                <a:avLst/>
                <a:gdLst/>
                <a:ahLst/>
                <a:cxnLst/>
                <a:rect l="l" t="t" r="r" b="b"/>
                <a:pathLst>
                  <a:path w="3771" h="2251" extrusionOk="0">
                    <a:moveTo>
                      <a:pt x="0" y="0"/>
                    </a:moveTo>
                    <a:lnTo>
                      <a:pt x="0" y="0"/>
                    </a:lnTo>
                    <a:cubicBezTo>
                      <a:pt x="57" y="282"/>
                      <a:pt x="85" y="563"/>
                      <a:pt x="141" y="872"/>
                    </a:cubicBezTo>
                    <a:cubicBezTo>
                      <a:pt x="732" y="1322"/>
                      <a:pt x="1407" y="1688"/>
                      <a:pt x="2110" y="1970"/>
                    </a:cubicBezTo>
                    <a:cubicBezTo>
                      <a:pt x="2645" y="2166"/>
                      <a:pt x="3208" y="2138"/>
                      <a:pt x="3770" y="2251"/>
                    </a:cubicBezTo>
                    <a:cubicBezTo>
                      <a:pt x="2448" y="1491"/>
                      <a:pt x="1069" y="507"/>
                      <a:pt x="0" y="0"/>
                    </a:cubicBezTo>
                    <a:close/>
                  </a:path>
                </a:pathLst>
              </a:custGeom>
              <a:solidFill>
                <a:srgbClr val="2E2D2D">
                  <a:alpha val="1606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89" name="Google Shape;1989;p37"/>
              <p:cNvSpPr/>
              <p:nvPr/>
            </p:nvSpPr>
            <p:spPr>
              <a:xfrm>
                <a:off x="3215675" y="1605338"/>
                <a:ext cx="174450" cy="188525"/>
              </a:xfrm>
              <a:custGeom>
                <a:avLst/>
                <a:gdLst/>
                <a:ahLst/>
                <a:cxnLst/>
                <a:rect l="l" t="t" r="r" b="b"/>
                <a:pathLst>
                  <a:path w="6978" h="7541" extrusionOk="0">
                    <a:moveTo>
                      <a:pt x="56" y="1"/>
                    </a:moveTo>
                    <a:lnTo>
                      <a:pt x="0" y="29"/>
                    </a:lnTo>
                    <a:cubicBezTo>
                      <a:pt x="281" y="901"/>
                      <a:pt x="928" y="1014"/>
                      <a:pt x="1519" y="1492"/>
                    </a:cubicBezTo>
                    <a:cubicBezTo>
                      <a:pt x="2110" y="1576"/>
                      <a:pt x="2701" y="1604"/>
                      <a:pt x="3263" y="1745"/>
                    </a:cubicBezTo>
                    <a:cubicBezTo>
                      <a:pt x="3770" y="1886"/>
                      <a:pt x="4276" y="2477"/>
                      <a:pt x="4079" y="3011"/>
                    </a:cubicBezTo>
                    <a:cubicBezTo>
                      <a:pt x="3685" y="4108"/>
                      <a:pt x="2785" y="4699"/>
                      <a:pt x="1997" y="5515"/>
                    </a:cubicBezTo>
                    <a:cubicBezTo>
                      <a:pt x="1857" y="5656"/>
                      <a:pt x="1716" y="5824"/>
                      <a:pt x="1575" y="5965"/>
                    </a:cubicBezTo>
                    <a:cubicBezTo>
                      <a:pt x="1720" y="6083"/>
                      <a:pt x="1889" y="6153"/>
                      <a:pt x="2094" y="6153"/>
                    </a:cubicBezTo>
                    <a:cubicBezTo>
                      <a:pt x="2328" y="6153"/>
                      <a:pt x="2609" y="6062"/>
                      <a:pt x="2954" y="5853"/>
                    </a:cubicBezTo>
                    <a:lnTo>
                      <a:pt x="2954" y="5853"/>
                    </a:lnTo>
                    <a:cubicBezTo>
                      <a:pt x="2729" y="6359"/>
                      <a:pt x="2729" y="7006"/>
                      <a:pt x="2645" y="7541"/>
                    </a:cubicBezTo>
                    <a:cubicBezTo>
                      <a:pt x="3685" y="7428"/>
                      <a:pt x="3714" y="6359"/>
                      <a:pt x="4304" y="5656"/>
                    </a:cubicBezTo>
                    <a:cubicBezTo>
                      <a:pt x="4755" y="5093"/>
                      <a:pt x="6217" y="4418"/>
                      <a:pt x="6977" y="4080"/>
                    </a:cubicBezTo>
                    <a:cubicBezTo>
                      <a:pt x="6471" y="3152"/>
                      <a:pt x="5514" y="2336"/>
                      <a:pt x="5458" y="1323"/>
                    </a:cubicBezTo>
                    <a:cubicBezTo>
                      <a:pt x="5261" y="1323"/>
                      <a:pt x="5064" y="1323"/>
                      <a:pt x="4895" y="1295"/>
                    </a:cubicBezTo>
                    <a:lnTo>
                      <a:pt x="4811" y="1267"/>
                    </a:lnTo>
                    <a:cubicBezTo>
                      <a:pt x="4702" y="1313"/>
                      <a:pt x="4594" y="1334"/>
                      <a:pt x="4486" y="1334"/>
                    </a:cubicBezTo>
                    <a:cubicBezTo>
                      <a:pt x="4397" y="1334"/>
                      <a:pt x="4309" y="1320"/>
                      <a:pt x="4220" y="1295"/>
                    </a:cubicBezTo>
                    <a:cubicBezTo>
                      <a:pt x="2841" y="929"/>
                      <a:pt x="1125" y="985"/>
                      <a:pt x="56" y="1"/>
                    </a:cubicBezTo>
                    <a:close/>
                  </a:path>
                </a:pathLst>
              </a:custGeom>
              <a:solidFill>
                <a:srgbClr val="2E2D2D">
                  <a:alpha val="1606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90" name="Google Shape;1990;p37"/>
              <p:cNvSpPr/>
              <p:nvPr/>
            </p:nvSpPr>
            <p:spPr>
              <a:xfrm>
                <a:off x="3214250" y="1599713"/>
                <a:ext cx="207525" cy="194850"/>
              </a:xfrm>
              <a:custGeom>
                <a:avLst/>
                <a:gdLst/>
                <a:ahLst/>
                <a:cxnLst/>
                <a:rect l="l" t="t" r="r" b="b"/>
                <a:pathLst>
                  <a:path w="8301" h="7794" extrusionOk="0">
                    <a:moveTo>
                      <a:pt x="366" y="1"/>
                    </a:moveTo>
                    <a:cubicBezTo>
                      <a:pt x="254" y="113"/>
                      <a:pt x="141" y="198"/>
                      <a:pt x="1" y="282"/>
                    </a:cubicBezTo>
                    <a:cubicBezTo>
                      <a:pt x="141" y="704"/>
                      <a:pt x="451" y="1042"/>
                      <a:pt x="845" y="1267"/>
                    </a:cubicBezTo>
                    <a:cubicBezTo>
                      <a:pt x="1998" y="1604"/>
                      <a:pt x="3264" y="1576"/>
                      <a:pt x="4418" y="1998"/>
                    </a:cubicBezTo>
                    <a:cubicBezTo>
                      <a:pt x="5318" y="2223"/>
                      <a:pt x="5543" y="3405"/>
                      <a:pt x="4783" y="3939"/>
                    </a:cubicBezTo>
                    <a:cubicBezTo>
                      <a:pt x="4615" y="4080"/>
                      <a:pt x="2533" y="5824"/>
                      <a:pt x="1858" y="6331"/>
                    </a:cubicBezTo>
                    <a:cubicBezTo>
                      <a:pt x="1945" y="6366"/>
                      <a:pt x="2040" y="6384"/>
                      <a:pt x="2145" y="6384"/>
                    </a:cubicBezTo>
                    <a:cubicBezTo>
                      <a:pt x="2379" y="6384"/>
                      <a:pt x="2661" y="6291"/>
                      <a:pt x="3011" y="6078"/>
                    </a:cubicBezTo>
                    <a:lnTo>
                      <a:pt x="3011" y="6078"/>
                    </a:lnTo>
                    <a:cubicBezTo>
                      <a:pt x="2786" y="6612"/>
                      <a:pt x="2786" y="7231"/>
                      <a:pt x="2702" y="7794"/>
                    </a:cubicBezTo>
                    <a:cubicBezTo>
                      <a:pt x="2898" y="7766"/>
                      <a:pt x="3095" y="7681"/>
                      <a:pt x="3236" y="7569"/>
                    </a:cubicBezTo>
                    <a:cubicBezTo>
                      <a:pt x="3546" y="5993"/>
                      <a:pt x="4896" y="4924"/>
                      <a:pt x="6415" y="4193"/>
                    </a:cubicBezTo>
                    <a:cubicBezTo>
                      <a:pt x="7062" y="3855"/>
                      <a:pt x="7147" y="3630"/>
                      <a:pt x="7850" y="3574"/>
                    </a:cubicBezTo>
                    <a:cubicBezTo>
                      <a:pt x="8300" y="2673"/>
                      <a:pt x="7428" y="1407"/>
                      <a:pt x="6893" y="760"/>
                    </a:cubicBezTo>
                    <a:cubicBezTo>
                      <a:pt x="6331" y="901"/>
                      <a:pt x="4952" y="1098"/>
                      <a:pt x="4812" y="1126"/>
                    </a:cubicBezTo>
                    <a:cubicBezTo>
                      <a:pt x="4634" y="1142"/>
                      <a:pt x="4458" y="1150"/>
                      <a:pt x="4283" y="1150"/>
                    </a:cubicBezTo>
                    <a:cubicBezTo>
                      <a:pt x="2902" y="1150"/>
                      <a:pt x="1590" y="675"/>
                      <a:pt x="366"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91" name="Google Shape;1991;p37"/>
              <p:cNvSpPr/>
              <p:nvPr/>
            </p:nvSpPr>
            <p:spPr>
              <a:xfrm>
                <a:off x="3550450" y="1422488"/>
                <a:ext cx="220875" cy="228175"/>
              </a:xfrm>
              <a:custGeom>
                <a:avLst/>
                <a:gdLst/>
                <a:ahLst/>
                <a:cxnLst/>
                <a:rect l="l" t="t" r="r" b="b"/>
                <a:pathLst>
                  <a:path w="8835" h="9127" extrusionOk="0">
                    <a:moveTo>
                      <a:pt x="5261" y="0"/>
                    </a:moveTo>
                    <a:lnTo>
                      <a:pt x="5261" y="0"/>
                    </a:lnTo>
                    <a:cubicBezTo>
                      <a:pt x="3151" y="1379"/>
                      <a:pt x="2223" y="4220"/>
                      <a:pt x="0" y="5458"/>
                    </a:cubicBezTo>
                    <a:cubicBezTo>
                      <a:pt x="0" y="5458"/>
                      <a:pt x="2279" y="8412"/>
                      <a:pt x="4164" y="8750"/>
                    </a:cubicBezTo>
                    <a:cubicBezTo>
                      <a:pt x="4805" y="8852"/>
                      <a:pt x="5996" y="9127"/>
                      <a:pt x="7007" y="9127"/>
                    </a:cubicBezTo>
                    <a:cubicBezTo>
                      <a:pt x="7950" y="9127"/>
                      <a:pt x="8737" y="8888"/>
                      <a:pt x="8778" y="8046"/>
                    </a:cubicBezTo>
                    <a:cubicBezTo>
                      <a:pt x="8834" y="6724"/>
                      <a:pt x="6978" y="6780"/>
                      <a:pt x="6809" y="6190"/>
                    </a:cubicBezTo>
                    <a:cubicBezTo>
                      <a:pt x="6415" y="4924"/>
                      <a:pt x="7934" y="4698"/>
                      <a:pt x="7625" y="3573"/>
                    </a:cubicBezTo>
                    <a:cubicBezTo>
                      <a:pt x="7090" y="1519"/>
                      <a:pt x="4755" y="2982"/>
                      <a:pt x="5261"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92" name="Google Shape;1992;p37"/>
              <p:cNvSpPr/>
              <p:nvPr/>
            </p:nvSpPr>
            <p:spPr>
              <a:xfrm>
                <a:off x="3688300" y="1568763"/>
                <a:ext cx="81625" cy="53500"/>
              </a:xfrm>
              <a:custGeom>
                <a:avLst/>
                <a:gdLst/>
                <a:ahLst/>
                <a:cxnLst/>
                <a:rect l="l" t="t" r="r" b="b"/>
                <a:pathLst>
                  <a:path w="3265" h="2140" extrusionOk="0">
                    <a:moveTo>
                      <a:pt x="1238" y="1"/>
                    </a:moveTo>
                    <a:cubicBezTo>
                      <a:pt x="788" y="198"/>
                      <a:pt x="394" y="423"/>
                      <a:pt x="1" y="676"/>
                    </a:cubicBezTo>
                    <a:lnTo>
                      <a:pt x="85" y="817"/>
                    </a:lnTo>
                    <a:cubicBezTo>
                      <a:pt x="226" y="929"/>
                      <a:pt x="423" y="1042"/>
                      <a:pt x="591" y="1126"/>
                    </a:cubicBezTo>
                    <a:cubicBezTo>
                      <a:pt x="901" y="1239"/>
                      <a:pt x="1182" y="1379"/>
                      <a:pt x="1492" y="1520"/>
                    </a:cubicBezTo>
                    <a:cubicBezTo>
                      <a:pt x="2054" y="1745"/>
                      <a:pt x="2645" y="1970"/>
                      <a:pt x="3264" y="2139"/>
                    </a:cubicBezTo>
                    <a:cubicBezTo>
                      <a:pt x="3264" y="873"/>
                      <a:pt x="1464" y="901"/>
                      <a:pt x="1295" y="339"/>
                    </a:cubicBezTo>
                    <a:cubicBezTo>
                      <a:pt x="1238" y="226"/>
                      <a:pt x="1238" y="113"/>
                      <a:pt x="1238" y="1"/>
                    </a:cubicBezTo>
                    <a:close/>
                  </a:path>
                </a:pathLst>
              </a:custGeom>
              <a:solidFill>
                <a:srgbClr val="2E2D2D">
                  <a:alpha val="1606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93" name="Google Shape;1993;p37"/>
              <p:cNvSpPr/>
              <p:nvPr/>
            </p:nvSpPr>
            <p:spPr>
              <a:xfrm>
                <a:off x="3550450" y="1476638"/>
                <a:ext cx="194850" cy="94975"/>
              </a:xfrm>
              <a:custGeom>
                <a:avLst/>
                <a:gdLst/>
                <a:ahLst/>
                <a:cxnLst/>
                <a:rect l="l" t="t" r="r" b="b"/>
                <a:pathLst>
                  <a:path w="7794" h="3799" extrusionOk="0">
                    <a:moveTo>
                      <a:pt x="6190" y="0"/>
                    </a:moveTo>
                    <a:cubicBezTo>
                      <a:pt x="4361" y="1407"/>
                      <a:pt x="2110" y="2476"/>
                      <a:pt x="760" y="2758"/>
                    </a:cubicBezTo>
                    <a:cubicBezTo>
                      <a:pt x="535" y="2954"/>
                      <a:pt x="282" y="3123"/>
                      <a:pt x="0" y="3292"/>
                    </a:cubicBezTo>
                    <a:cubicBezTo>
                      <a:pt x="0" y="3292"/>
                      <a:pt x="169" y="3489"/>
                      <a:pt x="422" y="3798"/>
                    </a:cubicBezTo>
                    <a:cubicBezTo>
                      <a:pt x="507" y="3770"/>
                      <a:pt x="591" y="3770"/>
                      <a:pt x="704" y="3770"/>
                    </a:cubicBezTo>
                    <a:cubicBezTo>
                      <a:pt x="1885" y="3573"/>
                      <a:pt x="6021" y="3236"/>
                      <a:pt x="7062" y="2786"/>
                    </a:cubicBezTo>
                    <a:cubicBezTo>
                      <a:pt x="7400" y="2364"/>
                      <a:pt x="7793" y="2026"/>
                      <a:pt x="7625" y="1379"/>
                    </a:cubicBezTo>
                    <a:cubicBezTo>
                      <a:pt x="7371" y="422"/>
                      <a:pt x="6752" y="226"/>
                      <a:pt x="6190" y="0"/>
                    </a:cubicBezTo>
                    <a:close/>
                  </a:path>
                </a:pathLst>
              </a:custGeom>
              <a:solidFill>
                <a:srgbClr val="2E2D2D">
                  <a:alpha val="1606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94" name="Google Shape;1994;p37"/>
              <p:cNvSpPr/>
              <p:nvPr/>
            </p:nvSpPr>
            <p:spPr>
              <a:xfrm>
                <a:off x="3580000" y="1479438"/>
                <a:ext cx="187800" cy="171125"/>
              </a:xfrm>
              <a:custGeom>
                <a:avLst/>
                <a:gdLst/>
                <a:ahLst/>
                <a:cxnLst/>
                <a:rect l="l" t="t" r="r" b="b"/>
                <a:pathLst>
                  <a:path w="7512" h="6845" extrusionOk="0">
                    <a:moveTo>
                      <a:pt x="5205" y="1"/>
                    </a:moveTo>
                    <a:cubicBezTo>
                      <a:pt x="4952" y="282"/>
                      <a:pt x="4670" y="592"/>
                      <a:pt x="4361" y="845"/>
                    </a:cubicBezTo>
                    <a:cubicBezTo>
                      <a:pt x="3038" y="2224"/>
                      <a:pt x="1576" y="3433"/>
                      <a:pt x="0" y="4502"/>
                    </a:cubicBezTo>
                    <a:cubicBezTo>
                      <a:pt x="816" y="5346"/>
                      <a:pt x="1969" y="6275"/>
                      <a:pt x="2982" y="6472"/>
                    </a:cubicBezTo>
                    <a:cubicBezTo>
                      <a:pt x="3604" y="6581"/>
                      <a:pt x="4760" y="6844"/>
                      <a:pt x="5759" y="6844"/>
                    </a:cubicBezTo>
                    <a:cubicBezTo>
                      <a:pt x="6567" y="6844"/>
                      <a:pt x="7273" y="6672"/>
                      <a:pt x="7512" y="6106"/>
                    </a:cubicBezTo>
                    <a:cubicBezTo>
                      <a:pt x="6724" y="6106"/>
                      <a:pt x="5908" y="5965"/>
                      <a:pt x="5148" y="5768"/>
                    </a:cubicBezTo>
                    <a:cubicBezTo>
                      <a:pt x="2701" y="5656"/>
                      <a:pt x="1744" y="3658"/>
                      <a:pt x="1969" y="3377"/>
                    </a:cubicBezTo>
                    <a:cubicBezTo>
                      <a:pt x="2026" y="3321"/>
                      <a:pt x="4895" y="2955"/>
                      <a:pt x="4923" y="2927"/>
                    </a:cubicBezTo>
                    <a:cubicBezTo>
                      <a:pt x="3573" y="2392"/>
                      <a:pt x="4445" y="845"/>
                      <a:pt x="5345" y="29"/>
                    </a:cubicBezTo>
                    <a:lnTo>
                      <a:pt x="5205"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95" name="Google Shape;1995;p37"/>
              <p:cNvSpPr/>
              <p:nvPr/>
            </p:nvSpPr>
            <p:spPr>
              <a:xfrm>
                <a:off x="3613050" y="1613788"/>
                <a:ext cx="149125" cy="36750"/>
              </a:xfrm>
              <a:custGeom>
                <a:avLst/>
                <a:gdLst/>
                <a:ahLst/>
                <a:cxnLst/>
                <a:rect l="l" t="t" r="r" b="b"/>
                <a:pathLst>
                  <a:path w="5965" h="1470" extrusionOk="0">
                    <a:moveTo>
                      <a:pt x="788" y="0"/>
                    </a:moveTo>
                    <a:cubicBezTo>
                      <a:pt x="535" y="113"/>
                      <a:pt x="282" y="225"/>
                      <a:pt x="0" y="282"/>
                    </a:cubicBezTo>
                    <a:cubicBezTo>
                      <a:pt x="507" y="676"/>
                      <a:pt x="1069" y="957"/>
                      <a:pt x="1660" y="1098"/>
                    </a:cubicBezTo>
                    <a:cubicBezTo>
                      <a:pt x="2288" y="1202"/>
                      <a:pt x="3467" y="1469"/>
                      <a:pt x="4474" y="1469"/>
                    </a:cubicBezTo>
                    <a:cubicBezTo>
                      <a:pt x="5091" y="1469"/>
                      <a:pt x="5644" y="1369"/>
                      <a:pt x="5965" y="1069"/>
                    </a:cubicBezTo>
                    <a:lnTo>
                      <a:pt x="5824" y="1069"/>
                    </a:lnTo>
                    <a:cubicBezTo>
                      <a:pt x="5641" y="1077"/>
                      <a:pt x="5443" y="1081"/>
                      <a:pt x="5234" y="1081"/>
                    </a:cubicBezTo>
                    <a:cubicBezTo>
                      <a:pt x="3834" y="1081"/>
                      <a:pt x="1938" y="882"/>
                      <a:pt x="788" y="0"/>
                    </a:cubicBezTo>
                    <a:close/>
                  </a:path>
                </a:pathLst>
              </a:custGeom>
              <a:solidFill>
                <a:srgbClr val="2E2D2D">
                  <a:alpha val="1606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96" name="Google Shape;1996;p37"/>
              <p:cNvSpPr/>
              <p:nvPr/>
            </p:nvSpPr>
            <p:spPr>
              <a:xfrm>
                <a:off x="3338750" y="1518088"/>
                <a:ext cx="308075" cy="220550"/>
              </a:xfrm>
              <a:custGeom>
                <a:avLst/>
                <a:gdLst/>
                <a:ahLst/>
                <a:cxnLst/>
                <a:rect l="l" t="t" r="r" b="b"/>
                <a:pathLst>
                  <a:path w="12323" h="8822" extrusionOk="0">
                    <a:moveTo>
                      <a:pt x="7096" y="1"/>
                    </a:moveTo>
                    <a:cubicBezTo>
                      <a:pt x="6386" y="1"/>
                      <a:pt x="5641" y="110"/>
                      <a:pt x="4896" y="340"/>
                    </a:cubicBezTo>
                    <a:cubicBezTo>
                      <a:pt x="1885" y="1296"/>
                      <a:pt x="0" y="3857"/>
                      <a:pt x="704" y="6107"/>
                    </a:cubicBezTo>
                    <a:cubicBezTo>
                      <a:pt x="1232" y="7797"/>
                      <a:pt x="3061" y="8821"/>
                      <a:pt x="5214" y="8821"/>
                    </a:cubicBezTo>
                    <a:cubicBezTo>
                      <a:pt x="5928" y="8821"/>
                      <a:pt x="6678" y="8709"/>
                      <a:pt x="7428" y="8470"/>
                    </a:cubicBezTo>
                    <a:cubicBezTo>
                      <a:pt x="10438" y="7542"/>
                      <a:pt x="12323" y="4954"/>
                      <a:pt x="11619" y="2703"/>
                    </a:cubicBezTo>
                    <a:cubicBezTo>
                      <a:pt x="11090" y="1010"/>
                      <a:pt x="9255" y="1"/>
                      <a:pt x="7096"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97" name="Google Shape;1997;p37"/>
              <p:cNvSpPr/>
              <p:nvPr/>
            </p:nvSpPr>
            <p:spPr>
              <a:xfrm>
                <a:off x="3356325" y="1561038"/>
                <a:ext cx="289800" cy="177300"/>
              </a:xfrm>
              <a:custGeom>
                <a:avLst/>
                <a:gdLst/>
                <a:ahLst/>
                <a:cxnLst/>
                <a:rect l="l" t="t" r="r" b="b"/>
                <a:pathLst>
                  <a:path w="11592" h="7092" extrusionOk="0">
                    <a:moveTo>
                      <a:pt x="10382" y="0"/>
                    </a:moveTo>
                    <a:lnTo>
                      <a:pt x="10382" y="57"/>
                    </a:lnTo>
                    <a:cubicBezTo>
                      <a:pt x="10382" y="85"/>
                      <a:pt x="10354" y="226"/>
                      <a:pt x="10326" y="282"/>
                    </a:cubicBezTo>
                    <a:cubicBezTo>
                      <a:pt x="10185" y="1435"/>
                      <a:pt x="9510" y="2476"/>
                      <a:pt x="8497" y="3095"/>
                    </a:cubicBezTo>
                    <a:cubicBezTo>
                      <a:pt x="8103" y="3433"/>
                      <a:pt x="7681" y="3742"/>
                      <a:pt x="7231" y="3995"/>
                    </a:cubicBezTo>
                    <a:cubicBezTo>
                      <a:pt x="6007" y="4709"/>
                      <a:pt x="4269" y="5290"/>
                      <a:pt x="2695" y="5290"/>
                    </a:cubicBezTo>
                    <a:cubicBezTo>
                      <a:pt x="1663" y="5290"/>
                      <a:pt x="702" y="5041"/>
                      <a:pt x="1" y="4417"/>
                    </a:cubicBezTo>
                    <a:lnTo>
                      <a:pt x="1" y="4417"/>
                    </a:lnTo>
                    <a:cubicBezTo>
                      <a:pt x="530" y="6089"/>
                      <a:pt x="2363" y="7092"/>
                      <a:pt x="4520" y="7092"/>
                    </a:cubicBezTo>
                    <a:cubicBezTo>
                      <a:pt x="5231" y="7092"/>
                      <a:pt x="5978" y="6983"/>
                      <a:pt x="6725" y="6752"/>
                    </a:cubicBezTo>
                    <a:cubicBezTo>
                      <a:pt x="9707" y="5824"/>
                      <a:pt x="11592" y="3236"/>
                      <a:pt x="10888" y="985"/>
                    </a:cubicBezTo>
                    <a:cubicBezTo>
                      <a:pt x="10776" y="619"/>
                      <a:pt x="10607" y="282"/>
                      <a:pt x="10382"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98" name="Google Shape;1998;p37"/>
              <p:cNvSpPr/>
              <p:nvPr/>
            </p:nvSpPr>
            <p:spPr>
              <a:xfrm>
                <a:off x="3371100" y="1593388"/>
                <a:ext cx="261625" cy="137500"/>
              </a:xfrm>
              <a:custGeom>
                <a:avLst/>
                <a:gdLst/>
                <a:ahLst/>
                <a:cxnLst/>
                <a:rect l="l" t="t" r="r" b="b"/>
                <a:pathLst>
                  <a:path w="10465" h="5500" extrusionOk="0">
                    <a:moveTo>
                      <a:pt x="10185" y="1"/>
                    </a:moveTo>
                    <a:cubicBezTo>
                      <a:pt x="9650" y="1717"/>
                      <a:pt x="8075" y="3039"/>
                      <a:pt x="6499" y="3742"/>
                    </a:cubicBezTo>
                    <a:cubicBezTo>
                      <a:pt x="5352" y="4241"/>
                      <a:pt x="3958" y="4642"/>
                      <a:pt x="2615" y="4642"/>
                    </a:cubicBezTo>
                    <a:cubicBezTo>
                      <a:pt x="1687" y="4642"/>
                      <a:pt x="782" y="4450"/>
                      <a:pt x="0" y="3967"/>
                    </a:cubicBezTo>
                    <a:lnTo>
                      <a:pt x="0" y="3967"/>
                    </a:lnTo>
                    <a:cubicBezTo>
                      <a:pt x="1138" y="5047"/>
                      <a:pt x="2509" y="5499"/>
                      <a:pt x="3871" y="5499"/>
                    </a:cubicBezTo>
                    <a:cubicBezTo>
                      <a:pt x="7192" y="5499"/>
                      <a:pt x="10464" y="2814"/>
                      <a:pt x="10185" y="1"/>
                    </a:cubicBezTo>
                    <a:close/>
                  </a:path>
                </a:pathLst>
              </a:custGeom>
              <a:solidFill>
                <a:srgbClr val="2E2D2D">
                  <a:alpha val="1606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99" name="Google Shape;1999;p37"/>
              <p:cNvSpPr/>
              <p:nvPr/>
            </p:nvSpPr>
            <p:spPr>
              <a:xfrm>
                <a:off x="3608825" y="1430213"/>
                <a:ext cx="83725" cy="83275"/>
              </a:xfrm>
              <a:custGeom>
                <a:avLst/>
                <a:gdLst/>
                <a:ahLst/>
                <a:cxnLst/>
                <a:rect l="l" t="t" r="r" b="b"/>
                <a:pathLst>
                  <a:path w="3349" h="3331" extrusionOk="0">
                    <a:moveTo>
                      <a:pt x="2701" y="1"/>
                    </a:moveTo>
                    <a:lnTo>
                      <a:pt x="2701" y="1"/>
                    </a:lnTo>
                    <a:cubicBezTo>
                      <a:pt x="2448" y="29"/>
                      <a:pt x="2026" y="620"/>
                      <a:pt x="1885" y="817"/>
                    </a:cubicBezTo>
                    <a:cubicBezTo>
                      <a:pt x="1660" y="1126"/>
                      <a:pt x="1407" y="1407"/>
                      <a:pt x="1182" y="1689"/>
                    </a:cubicBezTo>
                    <a:cubicBezTo>
                      <a:pt x="788" y="2167"/>
                      <a:pt x="479" y="2814"/>
                      <a:pt x="1" y="3180"/>
                    </a:cubicBezTo>
                    <a:cubicBezTo>
                      <a:pt x="110" y="3289"/>
                      <a:pt x="236" y="3330"/>
                      <a:pt x="365" y="3330"/>
                    </a:cubicBezTo>
                    <a:cubicBezTo>
                      <a:pt x="403" y="3330"/>
                      <a:pt x="441" y="3327"/>
                      <a:pt x="479" y="3320"/>
                    </a:cubicBezTo>
                    <a:cubicBezTo>
                      <a:pt x="901" y="3180"/>
                      <a:pt x="1295" y="3011"/>
                      <a:pt x="1660" y="2786"/>
                    </a:cubicBezTo>
                    <a:cubicBezTo>
                      <a:pt x="2026" y="2589"/>
                      <a:pt x="2420" y="2448"/>
                      <a:pt x="2786" y="2223"/>
                    </a:cubicBezTo>
                    <a:cubicBezTo>
                      <a:pt x="2983" y="2111"/>
                      <a:pt x="3123" y="1970"/>
                      <a:pt x="3348" y="1886"/>
                    </a:cubicBezTo>
                    <a:cubicBezTo>
                      <a:pt x="3321" y="1876"/>
                      <a:pt x="3290" y="1873"/>
                      <a:pt x="3257" y="1873"/>
                    </a:cubicBezTo>
                    <a:cubicBezTo>
                      <a:pt x="3083" y="1873"/>
                      <a:pt x="2838" y="1979"/>
                      <a:pt x="2673" y="2026"/>
                    </a:cubicBezTo>
                    <a:cubicBezTo>
                      <a:pt x="2488" y="2067"/>
                      <a:pt x="2318" y="2094"/>
                      <a:pt x="2140" y="2094"/>
                    </a:cubicBezTo>
                    <a:cubicBezTo>
                      <a:pt x="2075" y="2094"/>
                      <a:pt x="2010" y="2090"/>
                      <a:pt x="1942" y="2083"/>
                    </a:cubicBezTo>
                    <a:cubicBezTo>
                      <a:pt x="1942" y="1857"/>
                      <a:pt x="1998" y="1632"/>
                      <a:pt x="2111" y="1407"/>
                    </a:cubicBezTo>
                    <a:cubicBezTo>
                      <a:pt x="2139" y="1210"/>
                      <a:pt x="2223" y="1042"/>
                      <a:pt x="2279" y="845"/>
                    </a:cubicBezTo>
                    <a:cubicBezTo>
                      <a:pt x="2364" y="591"/>
                      <a:pt x="2701" y="254"/>
                      <a:pt x="2701" y="1"/>
                    </a:cubicBezTo>
                    <a:close/>
                  </a:path>
                </a:pathLst>
              </a:custGeom>
              <a:solidFill>
                <a:srgbClr val="FFFFFF">
                  <a:alpha val="345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00" name="Google Shape;2000;p37"/>
              <p:cNvSpPr/>
              <p:nvPr/>
            </p:nvSpPr>
            <p:spPr>
              <a:xfrm>
                <a:off x="3634150" y="1553288"/>
                <a:ext cx="106225" cy="69625"/>
              </a:xfrm>
              <a:custGeom>
                <a:avLst/>
                <a:gdLst/>
                <a:ahLst/>
                <a:cxnLst/>
                <a:rect l="l" t="t" r="r" b="b"/>
                <a:pathLst>
                  <a:path w="4249" h="2785" extrusionOk="0">
                    <a:moveTo>
                      <a:pt x="3320" y="1"/>
                    </a:moveTo>
                    <a:cubicBezTo>
                      <a:pt x="3095" y="57"/>
                      <a:pt x="2898" y="170"/>
                      <a:pt x="2673" y="226"/>
                    </a:cubicBezTo>
                    <a:cubicBezTo>
                      <a:pt x="2307" y="310"/>
                      <a:pt x="1942" y="367"/>
                      <a:pt x="1604" y="423"/>
                    </a:cubicBezTo>
                    <a:cubicBezTo>
                      <a:pt x="1379" y="451"/>
                      <a:pt x="1154" y="479"/>
                      <a:pt x="929" y="507"/>
                    </a:cubicBezTo>
                    <a:cubicBezTo>
                      <a:pt x="832" y="507"/>
                      <a:pt x="672" y="489"/>
                      <a:pt x="530" y="489"/>
                    </a:cubicBezTo>
                    <a:cubicBezTo>
                      <a:pt x="425" y="489"/>
                      <a:pt x="330" y="499"/>
                      <a:pt x="282" y="536"/>
                    </a:cubicBezTo>
                    <a:cubicBezTo>
                      <a:pt x="0" y="732"/>
                      <a:pt x="704" y="1408"/>
                      <a:pt x="844" y="1576"/>
                    </a:cubicBezTo>
                    <a:cubicBezTo>
                      <a:pt x="1266" y="1942"/>
                      <a:pt x="1773" y="2195"/>
                      <a:pt x="2307" y="2336"/>
                    </a:cubicBezTo>
                    <a:cubicBezTo>
                      <a:pt x="2645" y="2449"/>
                      <a:pt x="2982" y="2561"/>
                      <a:pt x="3348" y="2645"/>
                    </a:cubicBezTo>
                    <a:cubicBezTo>
                      <a:pt x="3530" y="2686"/>
                      <a:pt x="3785" y="2785"/>
                      <a:pt x="4008" y="2785"/>
                    </a:cubicBezTo>
                    <a:cubicBezTo>
                      <a:pt x="4095" y="2785"/>
                      <a:pt x="4177" y="2769"/>
                      <a:pt x="4248" y="2730"/>
                    </a:cubicBezTo>
                    <a:cubicBezTo>
                      <a:pt x="3686" y="2477"/>
                      <a:pt x="3123" y="2252"/>
                      <a:pt x="2560" y="2055"/>
                    </a:cubicBezTo>
                    <a:cubicBezTo>
                      <a:pt x="2364" y="1970"/>
                      <a:pt x="1463" y="1605"/>
                      <a:pt x="1548" y="1295"/>
                    </a:cubicBezTo>
                    <a:cubicBezTo>
                      <a:pt x="1604" y="1014"/>
                      <a:pt x="2392" y="789"/>
                      <a:pt x="2617" y="648"/>
                    </a:cubicBezTo>
                    <a:cubicBezTo>
                      <a:pt x="2842" y="536"/>
                      <a:pt x="3320" y="339"/>
                      <a:pt x="3320" y="57"/>
                    </a:cubicBezTo>
                    <a:lnTo>
                      <a:pt x="3320" y="1"/>
                    </a:lnTo>
                    <a:close/>
                  </a:path>
                </a:pathLst>
              </a:custGeom>
              <a:solidFill>
                <a:srgbClr val="FFFFFF">
                  <a:alpha val="345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01" name="Google Shape;2001;p37"/>
              <p:cNvSpPr/>
              <p:nvPr/>
            </p:nvSpPr>
            <p:spPr>
              <a:xfrm>
                <a:off x="3339450" y="1636988"/>
                <a:ext cx="95675" cy="58325"/>
              </a:xfrm>
              <a:custGeom>
                <a:avLst/>
                <a:gdLst/>
                <a:ahLst/>
                <a:cxnLst/>
                <a:rect l="l" t="t" r="r" b="b"/>
                <a:pathLst>
                  <a:path w="3827" h="2333" extrusionOk="0">
                    <a:moveTo>
                      <a:pt x="254" y="1"/>
                    </a:moveTo>
                    <a:cubicBezTo>
                      <a:pt x="0" y="732"/>
                      <a:pt x="535" y="985"/>
                      <a:pt x="901" y="1548"/>
                    </a:cubicBezTo>
                    <a:cubicBezTo>
                      <a:pt x="1149" y="1931"/>
                      <a:pt x="2028" y="2332"/>
                      <a:pt x="2629" y="2332"/>
                    </a:cubicBezTo>
                    <a:cubicBezTo>
                      <a:pt x="2778" y="2332"/>
                      <a:pt x="2910" y="2308"/>
                      <a:pt x="3011" y="2251"/>
                    </a:cubicBezTo>
                    <a:cubicBezTo>
                      <a:pt x="3827" y="1773"/>
                      <a:pt x="2898" y="1014"/>
                      <a:pt x="2336" y="789"/>
                    </a:cubicBezTo>
                    <a:cubicBezTo>
                      <a:pt x="1773" y="592"/>
                      <a:pt x="507" y="732"/>
                      <a:pt x="422" y="29"/>
                    </a:cubicBezTo>
                    <a:lnTo>
                      <a:pt x="254" y="1"/>
                    </a:lnTo>
                    <a:close/>
                  </a:path>
                </a:pathLst>
              </a:custGeom>
              <a:solidFill>
                <a:srgbClr val="2E2D2D">
                  <a:alpha val="1606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02" name="Google Shape;2002;p37"/>
              <p:cNvSpPr/>
              <p:nvPr/>
            </p:nvSpPr>
            <p:spPr>
              <a:xfrm>
                <a:off x="3567325" y="1557513"/>
                <a:ext cx="57000" cy="65500"/>
              </a:xfrm>
              <a:custGeom>
                <a:avLst/>
                <a:gdLst/>
                <a:ahLst/>
                <a:cxnLst/>
                <a:rect l="l" t="t" r="r" b="b"/>
                <a:pathLst>
                  <a:path w="2280" h="2620" extrusionOk="0">
                    <a:moveTo>
                      <a:pt x="1435" y="1"/>
                    </a:moveTo>
                    <a:lnTo>
                      <a:pt x="1435" y="1"/>
                    </a:lnTo>
                    <a:cubicBezTo>
                      <a:pt x="1886" y="423"/>
                      <a:pt x="788" y="985"/>
                      <a:pt x="563" y="1295"/>
                    </a:cubicBezTo>
                    <a:cubicBezTo>
                      <a:pt x="310" y="1661"/>
                      <a:pt x="1" y="2533"/>
                      <a:pt x="760" y="2617"/>
                    </a:cubicBezTo>
                    <a:cubicBezTo>
                      <a:pt x="776" y="2619"/>
                      <a:pt x="792" y="2620"/>
                      <a:pt x="807" y="2620"/>
                    </a:cubicBezTo>
                    <a:cubicBezTo>
                      <a:pt x="1298" y="2620"/>
                      <a:pt x="1778" y="1791"/>
                      <a:pt x="1942" y="1464"/>
                    </a:cubicBezTo>
                    <a:cubicBezTo>
                      <a:pt x="2279" y="789"/>
                      <a:pt x="2279" y="395"/>
                      <a:pt x="1632" y="57"/>
                    </a:cubicBezTo>
                    <a:lnTo>
                      <a:pt x="1435" y="1"/>
                    </a:lnTo>
                    <a:close/>
                  </a:path>
                </a:pathLst>
              </a:custGeom>
              <a:solidFill>
                <a:srgbClr val="2E2D2D">
                  <a:alpha val="1606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03" name="Google Shape;2003;p37"/>
              <p:cNvSpPr/>
              <p:nvPr/>
            </p:nvSpPr>
            <p:spPr>
              <a:xfrm>
                <a:off x="3547075" y="1537113"/>
                <a:ext cx="63875" cy="22775"/>
              </a:xfrm>
              <a:custGeom>
                <a:avLst/>
                <a:gdLst/>
                <a:ahLst/>
                <a:cxnLst/>
                <a:rect l="l" t="t" r="r" b="b"/>
                <a:pathLst>
                  <a:path w="2555" h="911" extrusionOk="0">
                    <a:moveTo>
                      <a:pt x="665" y="1"/>
                    </a:moveTo>
                    <a:cubicBezTo>
                      <a:pt x="428" y="1"/>
                      <a:pt x="242" y="78"/>
                      <a:pt x="164" y="282"/>
                    </a:cubicBezTo>
                    <a:cubicBezTo>
                      <a:pt x="1" y="771"/>
                      <a:pt x="884" y="910"/>
                      <a:pt x="1611" y="910"/>
                    </a:cubicBezTo>
                    <a:cubicBezTo>
                      <a:pt x="2015" y="910"/>
                      <a:pt x="2370" y="867"/>
                      <a:pt x="2471" y="817"/>
                    </a:cubicBezTo>
                    <a:lnTo>
                      <a:pt x="2555" y="676"/>
                    </a:lnTo>
                    <a:cubicBezTo>
                      <a:pt x="2230" y="514"/>
                      <a:pt x="1278" y="1"/>
                      <a:pt x="665" y="1"/>
                    </a:cubicBezTo>
                    <a:close/>
                  </a:path>
                </a:pathLst>
              </a:custGeom>
              <a:solidFill>
                <a:srgbClr val="2E2D2D">
                  <a:alpha val="1606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04" name="Google Shape;2004;p37"/>
              <p:cNvSpPr/>
              <p:nvPr/>
            </p:nvSpPr>
            <p:spPr>
              <a:xfrm>
                <a:off x="3617275" y="1587063"/>
                <a:ext cx="1425" cy="2125"/>
              </a:xfrm>
              <a:custGeom>
                <a:avLst/>
                <a:gdLst/>
                <a:ahLst/>
                <a:cxnLst/>
                <a:rect l="l" t="t" r="r" b="b"/>
                <a:pathLst>
                  <a:path w="57" h="85" extrusionOk="0">
                    <a:moveTo>
                      <a:pt x="0" y="0"/>
                    </a:moveTo>
                    <a:lnTo>
                      <a:pt x="0" y="0"/>
                    </a:lnTo>
                    <a:cubicBezTo>
                      <a:pt x="28" y="29"/>
                      <a:pt x="28" y="57"/>
                      <a:pt x="56" y="85"/>
                    </a:cubicBezTo>
                    <a:cubicBezTo>
                      <a:pt x="56" y="57"/>
                      <a:pt x="28" y="29"/>
                      <a:pt x="0" y="0"/>
                    </a:cubicBezTo>
                    <a:close/>
                  </a:path>
                </a:pathLst>
              </a:custGeom>
              <a:solidFill>
                <a:srgbClr val="8922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05" name="Google Shape;2005;p37"/>
              <p:cNvSpPr/>
              <p:nvPr/>
            </p:nvSpPr>
            <p:spPr>
              <a:xfrm>
                <a:off x="3555650" y="1537838"/>
                <a:ext cx="94700" cy="133650"/>
              </a:xfrm>
              <a:custGeom>
                <a:avLst/>
                <a:gdLst/>
                <a:ahLst/>
                <a:cxnLst/>
                <a:rect l="l" t="t" r="r" b="b"/>
                <a:pathLst>
                  <a:path w="3788" h="5346" extrusionOk="0">
                    <a:moveTo>
                      <a:pt x="3787" y="0"/>
                    </a:moveTo>
                    <a:lnTo>
                      <a:pt x="3787" y="0"/>
                    </a:lnTo>
                    <a:cubicBezTo>
                      <a:pt x="3190" y="287"/>
                      <a:pt x="2390" y="594"/>
                      <a:pt x="1697" y="594"/>
                    </a:cubicBezTo>
                    <a:cubicBezTo>
                      <a:pt x="1574" y="594"/>
                      <a:pt x="1454" y="584"/>
                      <a:pt x="1340" y="563"/>
                    </a:cubicBezTo>
                    <a:cubicBezTo>
                      <a:pt x="1183" y="524"/>
                      <a:pt x="836" y="362"/>
                      <a:pt x="573" y="362"/>
                    </a:cubicBezTo>
                    <a:cubicBezTo>
                      <a:pt x="458" y="362"/>
                      <a:pt x="359" y="393"/>
                      <a:pt x="299" y="478"/>
                    </a:cubicBezTo>
                    <a:cubicBezTo>
                      <a:pt x="1" y="851"/>
                      <a:pt x="645" y="873"/>
                      <a:pt x="936" y="873"/>
                    </a:cubicBezTo>
                    <a:cubicBezTo>
                      <a:pt x="975" y="873"/>
                      <a:pt x="1007" y="872"/>
                      <a:pt x="1030" y="872"/>
                    </a:cubicBezTo>
                    <a:cubicBezTo>
                      <a:pt x="1874" y="872"/>
                      <a:pt x="2634" y="872"/>
                      <a:pt x="1874" y="1772"/>
                    </a:cubicBezTo>
                    <a:cubicBezTo>
                      <a:pt x="1734" y="1969"/>
                      <a:pt x="1312" y="2363"/>
                      <a:pt x="1312" y="2588"/>
                    </a:cubicBezTo>
                    <a:cubicBezTo>
                      <a:pt x="1290" y="2803"/>
                      <a:pt x="1351" y="2879"/>
                      <a:pt x="1447" y="2879"/>
                    </a:cubicBezTo>
                    <a:cubicBezTo>
                      <a:pt x="1601" y="2879"/>
                      <a:pt x="1848" y="2682"/>
                      <a:pt x="1987" y="2560"/>
                    </a:cubicBezTo>
                    <a:cubicBezTo>
                      <a:pt x="2128" y="2363"/>
                      <a:pt x="2324" y="2194"/>
                      <a:pt x="2521" y="2054"/>
                    </a:cubicBezTo>
                    <a:cubicBezTo>
                      <a:pt x="2493" y="2026"/>
                      <a:pt x="2493" y="1998"/>
                      <a:pt x="2465" y="1969"/>
                    </a:cubicBezTo>
                    <a:cubicBezTo>
                      <a:pt x="2493" y="1969"/>
                      <a:pt x="2521" y="2026"/>
                      <a:pt x="2521" y="2026"/>
                    </a:cubicBezTo>
                    <a:cubicBezTo>
                      <a:pt x="2606" y="2251"/>
                      <a:pt x="2550" y="2954"/>
                      <a:pt x="2043" y="3742"/>
                    </a:cubicBezTo>
                    <a:cubicBezTo>
                      <a:pt x="1846" y="4248"/>
                      <a:pt x="1734" y="4783"/>
                      <a:pt x="1677" y="5345"/>
                    </a:cubicBezTo>
                    <a:cubicBezTo>
                      <a:pt x="2268" y="4698"/>
                      <a:pt x="3731" y="3432"/>
                      <a:pt x="2859" y="1379"/>
                    </a:cubicBezTo>
                    <a:cubicBezTo>
                      <a:pt x="2521" y="591"/>
                      <a:pt x="3731" y="732"/>
                      <a:pt x="3787"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06" name="Google Shape;2006;p37"/>
              <p:cNvSpPr/>
              <p:nvPr/>
            </p:nvSpPr>
            <p:spPr>
              <a:xfrm>
                <a:off x="3340150" y="1583163"/>
                <a:ext cx="78100" cy="73400"/>
              </a:xfrm>
              <a:custGeom>
                <a:avLst/>
                <a:gdLst/>
                <a:ahLst/>
                <a:cxnLst/>
                <a:rect l="l" t="t" r="r" b="b"/>
                <a:pathLst>
                  <a:path w="3124" h="2936" extrusionOk="0">
                    <a:moveTo>
                      <a:pt x="2722" y="0"/>
                    </a:moveTo>
                    <a:cubicBezTo>
                      <a:pt x="2361" y="0"/>
                      <a:pt x="1824" y="285"/>
                      <a:pt x="1604" y="438"/>
                    </a:cubicBezTo>
                    <a:cubicBezTo>
                      <a:pt x="1098" y="803"/>
                      <a:pt x="845" y="1507"/>
                      <a:pt x="310" y="1788"/>
                    </a:cubicBezTo>
                    <a:lnTo>
                      <a:pt x="507" y="1901"/>
                    </a:lnTo>
                    <a:cubicBezTo>
                      <a:pt x="251" y="2208"/>
                      <a:pt x="438" y="2935"/>
                      <a:pt x="856" y="2935"/>
                    </a:cubicBezTo>
                    <a:cubicBezTo>
                      <a:pt x="897" y="2935"/>
                      <a:pt x="940" y="2929"/>
                      <a:pt x="985" y="2913"/>
                    </a:cubicBezTo>
                    <a:cubicBezTo>
                      <a:pt x="1" y="1985"/>
                      <a:pt x="2926" y="1394"/>
                      <a:pt x="3067" y="494"/>
                    </a:cubicBezTo>
                    <a:cubicBezTo>
                      <a:pt x="3123" y="125"/>
                      <a:pt x="2961" y="0"/>
                      <a:pt x="2722" y="0"/>
                    </a:cubicBezTo>
                    <a:close/>
                  </a:path>
                </a:pathLst>
              </a:custGeom>
              <a:solidFill>
                <a:srgbClr val="2E2D2D">
                  <a:alpha val="1606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07" name="Google Shape;2007;p37"/>
              <p:cNvSpPr/>
              <p:nvPr/>
            </p:nvSpPr>
            <p:spPr>
              <a:xfrm>
                <a:off x="3317650" y="1591288"/>
                <a:ext cx="86525" cy="91675"/>
              </a:xfrm>
              <a:custGeom>
                <a:avLst/>
                <a:gdLst/>
                <a:ahLst/>
                <a:cxnLst/>
                <a:rect l="l" t="t" r="r" b="b"/>
                <a:pathLst>
                  <a:path w="3461" h="3667" extrusionOk="0">
                    <a:moveTo>
                      <a:pt x="3292" y="0"/>
                    </a:moveTo>
                    <a:lnTo>
                      <a:pt x="3292" y="0"/>
                    </a:lnTo>
                    <a:cubicBezTo>
                      <a:pt x="2532" y="366"/>
                      <a:pt x="1829" y="872"/>
                      <a:pt x="1210" y="1491"/>
                    </a:cubicBezTo>
                    <a:cubicBezTo>
                      <a:pt x="1069" y="1716"/>
                      <a:pt x="985" y="1998"/>
                      <a:pt x="985" y="2307"/>
                    </a:cubicBezTo>
                    <a:cubicBezTo>
                      <a:pt x="1069" y="3067"/>
                      <a:pt x="1745" y="3657"/>
                      <a:pt x="2504" y="3657"/>
                    </a:cubicBezTo>
                    <a:cubicBezTo>
                      <a:pt x="2570" y="3657"/>
                      <a:pt x="2704" y="3667"/>
                      <a:pt x="2848" y="3667"/>
                    </a:cubicBezTo>
                    <a:cubicBezTo>
                      <a:pt x="3136" y="3667"/>
                      <a:pt x="3461" y="3629"/>
                      <a:pt x="3348" y="3404"/>
                    </a:cubicBezTo>
                    <a:cubicBezTo>
                      <a:pt x="3292" y="3235"/>
                      <a:pt x="2448" y="3123"/>
                      <a:pt x="2251" y="3010"/>
                    </a:cubicBezTo>
                    <a:cubicBezTo>
                      <a:pt x="0" y="1829"/>
                      <a:pt x="3179" y="1294"/>
                      <a:pt x="3292"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08" name="Google Shape;2008;p37"/>
              <p:cNvSpPr/>
              <p:nvPr/>
            </p:nvSpPr>
            <p:spPr>
              <a:xfrm>
                <a:off x="3374625" y="1590588"/>
                <a:ext cx="1425" cy="1425"/>
              </a:xfrm>
              <a:custGeom>
                <a:avLst/>
                <a:gdLst/>
                <a:ahLst/>
                <a:cxnLst/>
                <a:rect l="l" t="t" r="r" b="b"/>
                <a:pathLst>
                  <a:path w="57" h="57" extrusionOk="0">
                    <a:moveTo>
                      <a:pt x="56" y="0"/>
                    </a:moveTo>
                    <a:lnTo>
                      <a:pt x="0" y="56"/>
                    </a:lnTo>
                    <a:close/>
                  </a:path>
                </a:pathLst>
              </a:custGeom>
              <a:solidFill>
                <a:srgbClr val="F9AA9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09" name="Google Shape;2009;p37"/>
              <p:cNvSpPr/>
              <p:nvPr/>
            </p:nvSpPr>
            <p:spPr>
              <a:xfrm>
                <a:off x="3376025" y="1524763"/>
                <a:ext cx="179375" cy="107325"/>
              </a:xfrm>
              <a:custGeom>
                <a:avLst/>
                <a:gdLst/>
                <a:ahLst/>
                <a:cxnLst/>
                <a:rect l="l" t="t" r="r" b="b"/>
                <a:pathLst>
                  <a:path w="7175" h="4293" extrusionOk="0">
                    <a:moveTo>
                      <a:pt x="5875" y="0"/>
                    </a:moveTo>
                    <a:cubicBezTo>
                      <a:pt x="4060" y="0"/>
                      <a:pt x="2167" y="642"/>
                      <a:pt x="929" y="1789"/>
                    </a:cubicBezTo>
                    <a:cubicBezTo>
                      <a:pt x="732" y="1958"/>
                      <a:pt x="169" y="2492"/>
                      <a:pt x="0" y="2633"/>
                    </a:cubicBezTo>
                    <a:cubicBezTo>
                      <a:pt x="262" y="2427"/>
                      <a:pt x="1034" y="1997"/>
                      <a:pt x="1506" y="1997"/>
                    </a:cubicBezTo>
                    <a:cubicBezTo>
                      <a:pt x="1743" y="1997"/>
                      <a:pt x="1904" y="2106"/>
                      <a:pt x="1885" y="2408"/>
                    </a:cubicBezTo>
                    <a:cubicBezTo>
                      <a:pt x="1801" y="2802"/>
                      <a:pt x="1604" y="3139"/>
                      <a:pt x="1323" y="3393"/>
                    </a:cubicBezTo>
                    <a:cubicBezTo>
                      <a:pt x="1126" y="3590"/>
                      <a:pt x="591" y="3927"/>
                      <a:pt x="760" y="4293"/>
                    </a:cubicBezTo>
                    <a:cubicBezTo>
                      <a:pt x="1379" y="4293"/>
                      <a:pt x="1885" y="3646"/>
                      <a:pt x="2251" y="3196"/>
                    </a:cubicBezTo>
                    <a:cubicBezTo>
                      <a:pt x="2420" y="2971"/>
                      <a:pt x="2729" y="2577"/>
                      <a:pt x="2673" y="2295"/>
                    </a:cubicBezTo>
                    <a:cubicBezTo>
                      <a:pt x="2589" y="1986"/>
                      <a:pt x="2195" y="2042"/>
                      <a:pt x="2448" y="1677"/>
                    </a:cubicBezTo>
                    <a:cubicBezTo>
                      <a:pt x="2786" y="1170"/>
                      <a:pt x="3855" y="945"/>
                      <a:pt x="4417" y="776"/>
                    </a:cubicBezTo>
                    <a:cubicBezTo>
                      <a:pt x="5008" y="607"/>
                      <a:pt x="5599" y="523"/>
                      <a:pt x="6218" y="523"/>
                    </a:cubicBezTo>
                    <a:cubicBezTo>
                      <a:pt x="6302" y="523"/>
                      <a:pt x="6330" y="664"/>
                      <a:pt x="6443" y="664"/>
                    </a:cubicBezTo>
                    <a:cubicBezTo>
                      <a:pt x="6584" y="664"/>
                      <a:pt x="6696" y="607"/>
                      <a:pt x="6781" y="523"/>
                    </a:cubicBezTo>
                    <a:cubicBezTo>
                      <a:pt x="6921" y="411"/>
                      <a:pt x="7062" y="270"/>
                      <a:pt x="7174" y="101"/>
                    </a:cubicBezTo>
                    <a:lnTo>
                      <a:pt x="7090" y="101"/>
                    </a:lnTo>
                    <a:cubicBezTo>
                      <a:pt x="6695" y="33"/>
                      <a:pt x="6287" y="0"/>
                      <a:pt x="5875" y="0"/>
                    </a:cubicBezTo>
                    <a:close/>
                  </a:path>
                </a:pathLst>
              </a:custGeom>
              <a:solidFill>
                <a:srgbClr val="FFFFFF">
                  <a:alpha val="345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10" name="Google Shape;2010;p37"/>
              <p:cNvSpPr/>
              <p:nvPr/>
            </p:nvSpPr>
            <p:spPr>
              <a:xfrm>
                <a:off x="3520900" y="1559438"/>
                <a:ext cx="84425" cy="97400"/>
              </a:xfrm>
              <a:custGeom>
                <a:avLst/>
                <a:gdLst/>
                <a:ahLst/>
                <a:cxnLst/>
                <a:rect l="l" t="t" r="r" b="b"/>
                <a:pathLst>
                  <a:path w="3377" h="3896" extrusionOk="0">
                    <a:moveTo>
                      <a:pt x="2799" y="0"/>
                    </a:moveTo>
                    <a:cubicBezTo>
                      <a:pt x="2481" y="0"/>
                      <a:pt x="2009" y="220"/>
                      <a:pt x="1801" y="290"/>
                    </a:cubicBezTo>
                    <a:cubicBezTo>
                      <a:pt x="1972" y="243"/>
                      <a:pt x="2159" y="222"/>
                      <a:pt x="2345" y="222"/>
                    </a:cubicBezTo>
                    <a:cubicBezTo>
                      <a:pt x="2496" y="222"/>
                      <a:pt x="2647" y="236"/>
                      <a:pt x="2786" y="261"/>
                    </a:cubicBezTo>
                    <a:cubicBezTo>
                      <a:pt x="2674" y="571"/>
                      <a:pt x="2223" y="627"/>
                      <a:pt x="1970" y="740"/>
                    </a:cubicBezTo>
                    <a:cubicBezTo>
                      <a:pt x="1604" y="908"/>
                      <a:pt x="1267" y="1134"/>
                      <a:pt x="986" y="1415"/>
                    </a:cubicBezTo>
                    <a:cubicBezTo>
                      <a:pt x="535" y="1865"/>
                      <a:pt x="29" y="2343"/>
                      <a:pt x="1" y="3018"/>
                    </a:cubicBezTo>
                    <a:cubicBezTo>
                      <a:pt x="1" y="3187"/>
                      <a:pt x="1" y="3778"/>
                      <a:pt x="198" y="3891"/>
                    </a:cubicBezTo>
                    <a:cubicBezTo>
                      <a:pt x="205" y="3894"/>
                      <a:pt x="215" y="3895"/>
                      <a:pt x="227" y="3895"/>
                    </a:cubicBezTo>
                    <a:cubicBezTo>
                      <a:pt x="538" y="3895"/>
                      <a:pt x="2326" y="2893"/>
                      <a:pt x="2083" y="2568"/>
                    </a:cubicBezTo>
                    <a:cubicBezTo>
                      <a:pt x="1858" y="2231"/>
                      <a:pt x="1548" y="2231"/>
                      <a:pt x="1633" y="1809"/>
                    </a:cubicBezTo>
                    <a:cubicBezTo>
                      <a:pt x="1717" y="1387"/>
                      <a:pt x="2252" y="1162"/>
                      <a:pt x="2533" y="965"/>
                    </a:cubicBezTo>
                    <a:cubicBezTo>
                      <a:pt x="2758" y="796"/>
                      <a:pt x="3377" y="290"/>
                      <a:pt x="2983" y="36"/>
                    </a:cubicBezTo>
                    <a:cubicBezTo>
                      <a:pt x="2932" y="11"/>
                      <a:pt x="2869" y="0"/>
                      <a:pt x="2799" y="0"/>
                    </a:cubicBezTo>
                    <a:close/>
                  </a:path>
                </a:pathLst>
              </a:custGeom>
              <a:solidFill>
                <a:srgbClr val="FFFFFF">
                  <a:alpha val="345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11" name="Google Shape;2011;p37"/>
              <p:cNvSpPr/>
              <p:nvPr/>
            </p:nvSpPr>
            <p:spPr>
              <a:xfrm>
                <a:off x="3372775" y="1573688"/>
                <a:ext cx="174175" cy="108000"/>
              </a:xfrm>
              <a:custGeom>
                <a:avLst/>
                <a:gdLst/>
                <a:ahLst/>
                <a:cxnLst/>
                <a:rect l="l" t="t" r="r" b="b"/>
                <a:pathLst>
                  <a:path w="6967" h="4320" extrusionOk="0">
                    <a:moveTo>
                      <a:pt x="63" y="2612"/>
                    </a:moveTo>
                    <a:cubicBezTo>
                      <a:pt x="44" y="2635"/>
                      <a:pt x="31" y="2662"/>
                      <a:pt x="18" y="2702"/>
                    </a:cubicBezTo>
                    <a:lnTo>
                      <a:pt x="63" y="2612"/>
                    </a:lnTo>
                    <a:close/>
                    <a:moveTo>
                      <a:pt x="6967" y="1"/>
                    </a:moveTo>
                    <a:cubicBezTo>
                      <a:pt x="6151" y="226"/>
                      <a:pt x="5419" y="704"/>
                      <a:pt x="4857" y="1351"/>
                    </a:cubicBezTo>
                    <a:cubicBezTo>
                      <a:pt x="4632" y="1604"/>
                      <a:pt x="4547" y="2195"/>
                      <a:pt x="4294" y="2364"/>
                    </a:cubicBezTo>
                    <a:cubicBezTo>
                      <a:pt x="4224" y="2418"/>
                      <a:pt x="4154" y="2438"/>
                      <a:pt x="4084" y="2438"/>
                    </a:cubicBezTo>
                    <a:cubicBezTo>
                      <a:pt x="3899" y="2438"/>
                      <a:pt x="3710" y="2300"/>
                      <a:pt x="3506" y="2280"/>
                    </a:cubicBezTo>
                    <a:cubicBezTo>
                      <a:pt x="3426" y="2266"/>
                      <a:pt x="3347" y="2259"/>
                      <a:pt x="3270" y="2259"/>
                    </a:cubicBezTo>
                    <a:cubicBezTo>
                      <a:pt x="2725" y="2259"/>
                      <a:pt x="2248" y="2564"/>
                      <a:pt x="1706" y="2589"/>
                    </a:cubicBezTo>
                    <a:cubicBezTo>
                      <a:pt x="1677" y="2592"/>
                      <a:pt x="1648" y="2594"/>
                      <a:pt x="1619" y="2594"/>
                    </a:cubicBezTo>
                    <a:cubicBezTo>
                      <a:pt x="1276" y="2594"/>
                      <a:pt x="891" y="2394"/>
                      <a:pt x="554" y="2394"/>
                    </a:cubicBezTo>
                    <a:cubicBezTo>
                      <a:pt x="412" y="2394"/>
                      <a:pt x="277" y="2430"/>
                      <a:pt x="159" y="2533"/>
                    </a:cubicBezTo>
                    <a:cubicBezTo>
                      <a:pt x="119" y="2559"/>
                      <a:pt x="91" y="2580"/>
                      <a:pt x="71" y="2603"/>
                    </a:cubicBezTo>
                    <a:lnTo>
                      <a:pt x="71" y="2603"/>
                    </a:lnTo>
                    <a:cubicBezTo>
                      <a:pt x="72" y="2598"/>
                      <a:pt x="73" y="2594"/>
                      <a:pt x="74" y="2589"/>
                    </a:cubicBezTo>
                    <a:lnTo>
                      <a:pt x="74" y="2589"/>
                    </a:lnTo>
                    <a:lnTo>
                      <a:pt x="63" y="2612"/>
                    </a:lnTo>
                    <a:lnTo>
                      <a:pt x="63" y="2612"/>
                    </a:lnTo>
                    <a:cubicBezTo>
                      <a:pt x="65" y="2609"/>
                      <a:pt x="68" y="2606"/>
                      <a:pt x="71" y="2603"/>
                    </a:cubicBezTo>
                    <a:lnTo>
                      <a:pt x="71" y="2603"/>
                    </a:lnTo>
                    <a:cubicBezTo>
                      <a:pt x="0" y="2954"/>
                      <a:pt x="1513" y="2928"/>
                      <a:pt x="1818" y="3067"/>
                    </a:cubicBezTo>
                    <a:cubicBezTo>
                      <a:pt x="2522" y="3321"/>
                      <a:pt x="2437" y="3630"/>
                      <a:pt x="2381" y="4249"/>
                    </a:cubicBezTo>
                    <a:cubicBezTo>
                      <a:pt x="2513" y="4296"/>
                      <a:pt x="2685" y="4319"/>
                      <a:pt x="2878" y="4319"/>
                    </a:cubicBezTo>
                    <a:cubicBezTo>
                      <a:pt x="3715" y="4319"/>
                      <a:pt x="4955" y="3894"/>
                      <a:pt x="5138" y="3208"/>
                    </a:cubicBezTo>
                    <a:cubicBezTo>
                      <a:pt x="5279" y="2730"/>
                      <a:pt x="4997" y="2251"/>
                      <a:pt x="5251" y="1717"/>
                    </a:cubicBezTo>
                    <a:cubicBezTo>
                      <a:pt x="5645" y="957"/>
                      <a:pt x="6489" y="620"/>
                      <a:pt x="6967" y="1"/>
                    </a:cubicBezTo>
                    <a:close/>
                  </a:path>
                </a:pathLst>
              </a:custGeom>
              <a:solidFill>
                <a:srgbClr val="FFFFFF">
                  <a:alpha val="3810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12" name="Google Shape;2012;p37"/>
              <p:cNvSpPr/>
              <p:nvPr/>
            </p:nvSpPr>
            <p:spPr>
              <a:xfrm>
                <a:off x="3238875" y="1536413"/>
                <a:ext cx="25" cy="1450"/>
              </a:xfrm>
              <a:custGeom>
                <a:avLst/>
                <a:gdLst/>
                <a:ahLst/>
                <a:cxnLst/>
                <a:rect l="l" t="t" r="r" b="b"/>
                <a:pathLst>
                  <a:path w="1" h="58" extrusionOk="0">
                    <a:moveTo>
                      <a:pt x="0" y="57"/>
                    </a:moveTo>
                    <a:lnTo>
                      <a:pt x="0" y="57"/>
                    </a:lnTo>
                    <a:cubicBezTo>
                      <a:pt x="0" y="29"/>
                      <a:pt x="0" y="29"/>
                      <a:pt x="0" y="1"/>
                    </a:cubicBezTo>
                    <a:close/>
                  </a:path>
                </a:pathLst>
              </a:custGeom>
              <a:solidFill>
                <a:srgbClr val="F9AA9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13" name="Google Shape;2013;p37"/>
              <p:cNvSpPr/>
              <p:nvPr/>
            </p:nvSpPr>
            <p:spPr>
              <a:xfrm>
                <a:off x="3234650" y="1537813"/>
                <a:ext cx="115700" cy="78900"/>
              </a:xfrm>
              <a:custGeom>
                <a:avLst/>
                <a:gdLst/>
                <a:ahLst/>
                <a:cxnLst/>
                <a:rect l="l" t="t" r="r" b="b"/>
                <a:pathLst>
                  <a:path w="4628" h="3156" extrusionOk="0">
                    <a:moveTo>
                      <a:pt x="185" y="0"/>
                    </a:moveTo>
                    <a:cubicBezTo>
                      <a:pt x="179" y="0"/>
                      <a:pt x="174" y="1"/>
                      <a:pt x="169" y="1"/>
                    </a:cubicBezTo>
                    <a:cubicBezTo>
                      <a:pt x="226" y="226"/>
                      <a:pt x="310" y="423"/>
                      <a:pt x="394" y="620"/>
                    </a:cubicBezTo>
                    <a:cubicBezTo>
                      <a:pt x="423" y="845"/>
                      <a:pt x="394" y="1098"/>
                      <a:pt x="366" y="1323"/>
                    </a:cubicBezTo>
                    <a:cubicBezTo>
                      <a:pt x="310" y="1577"/>
                      <a:pt x="1" y="2280"/>
                      <a:pt x="57" y="2421"/>
                    </a:cubicBezTo>
                    <a:cubicBezTo>
                      <a:pt x="98" y="2415"/>
                      <a:pt x="141" y="2412"/>
                      <a:pt x="184" y="2412"/>
                    </a:cubicBezTo>
                    <a:cubicBezTo>
                      <a:pt x="583" y="2412"/>
                      <a:pt x="1055" y="2626"/>
                      <a:pt x="1435" y="2702"/>
                    </a:cubicBezTo>
                    <a:cubicBezTo>
                      <a:pt x="1914" y="2814"/>
                      <a:pt x="2392" y="2927"/>
                      <a:pt x="2870" y="3011"/>
                    </a:cubicBezTo>
                    <a:cubicBezTo>
                      <a:pt x="3019" y="3044"/>
                      <a:pt x="3635" y="3155"/>
                      <a:pt x="4083" y="3155"/>
                    </a:cubicBezTo>
                    <a:cubicBezTo>
                      <a:pt x="4396" y="3155"/>
                      <a:pt x="4628" y="3101"/>
                      <a:pt x="4558" y="2927"/>
                    </a:cubicBezTo>
                    <a:cubicBezTo>
                      <a:pt x="4446" y="2674"/>
                      <a:pt x="3799" y="2702"/>
                      <a:pt x="3574" y="2674"/>
                    </a:cubicBezTo>
                    <a:cubicBezTo>
                      <a:pt x="3152" y="2646"/>
                      <a:pt x="2758" y="2533"/>
                      <a:pt x="2392" y="2364"/>
                    </a:cubicBezTo>
                    <a:cubicBezTo>
                      <a:pt x="2167" y="2224"/>
                      <a:pt x="1914" y="1942"/>
                      <a:pt x="1632" y="1773"/>
                    </a:cubicBezTo>
                    <a:cubicBezTo>
                      <a:pt x="1238" y="1577"/>
                      <a:pt x="873" y="1464"/>
                      <a:pt x="1351" y="1183"/>
                    </a:cubicBezTo>
                    <a:lnTo>
                      <a:pt x="1351" y="1183"/>
                    </a:lnTo>
                    <a:cubicBezTo>
                      <a:pt x="1435" y="1211"/>
                      <a:pt x="1548" y="1211"/>
                      <a:pt x="1632" y="1267"/>
                    </a:cubicBezTo>
                    <a:cubicBezTo>
                      <a:pt x="1660" y="934"/>
                      <a:pt x="540" y="0"/>
                      <a:pt x="185" y="0"/>
                    </a:cubicBezTo>
                    <a:close/>
                  </a:path>
                </a:pathLst>
              </a:custGeom>
              <a:solidFill>
                <a:srgbClr val="FFFFFF">
                  <a:alpha val="345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14" name="Google Shape;2014;p37"/>
              <p:cNvSpPr/>
              <p:nvPr/>
            </p:nvSpPr>
            <p:spPr>
              <a:xfrm>
                <a:off x="3238175" y="1650038"/>
                <a:ext cx="67425" cy="86850"/>
              </a:xfrm>
              <a:custGeom>
                <a:avLst/>
                <a:gdLst/>
                <a:ahLst/>
                <a:cxnLst/>
                <a:rect l="l" t="t" r="r" b="b"/>
                <a:pathLst>
                  <a:path w="2697" h="3474" extrusionOk="0">
                    <a:moveTo>
                      <a:pt x="1480" y="0"/>
                    </a:moveTo>
                    <a:cubicBezTo>
                      <a:pt x="1351" y="0"/>
                      <a:pt x="1258" y="23"/>
                      <a:pt x="1238" y="70"/>
                    </a:cubicBezTo>
                    <a:cubicBezTo>
                      <a:pt x="985" y="773"/>
                      <a:pt x="0" y="2658"/>
                      <a:pt x="704" y="3474"/>
                    </a:cubicBezTo>
                    <a:cubicBezTo>
                      <a:pt x="1013" y="3417"/>
                      <a:pt x="1463" y="2714"/>
                      <a:pt x="1716" y="2545"/>
                    </a:cubicBezTo>
                    <a:cubicBezTo>
                      <a:pt x="1941" y="2377"/>
                      <a:pt x="2195" y="2348"/>
                      <a:pt x="1970" y="1983"/>
                    </a:cubicBezTo>
                    <a:cubicBezTo>
                      <a:pt x="1857" y="1842"/>
                      <a:pt x="1576" y="1786"/>
                      <a:pt x="1407" y="1729"/>
                    </a:cubicBezTo>
                    <a:cubicBezTo>
                      <a:pt x="1351" y="1392"/>
                      <a:pt x="1773" y="1307"/>
                      <a:pt x="1998" y="1139"/>
                    </a:cubicBezTo>
                    <a:cubicBezTo>
                      <a:pt x="2167" y="998"/>
                      <a:pt x="2532" y="942"/>
                      <a:pt x="2589" y="717"/>
                    </a:cubicBezTo>
                    <a:cubicBezTo>
                      <a:pt x="2696" y="243"/>
                      <a:pt x="1899" y="0"/>
                      <a:pt x="1480" y="0"/>
                    </a:cubicBezTo>
                    <a:close/>
                  </a:path>
                </a:pathLst>
              </a:custGeom>
              <a:solidFill>
                <a:srgbClr val="FFFFFF">
                  <a:alpha val="345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nvGrpSpPr>
          <p:cNvPr id="2015" name="Google Shape;2015;p37"/>
          <p:cNvGrpSpPr/>
          <p:nvPr/>
        </p:nvGrpSpPr>
        <p:grpSpPr>
          <a:xfrm rot="7928164">
            <a:off x="561326" y="503095"/>
            <a:ext cx="1446306" cy="1525008"/>
            <a:chOff x="3594826" y="3354819"/>
            <a:chExt cx="1358988" cy="1433129"/>
          </a:xfrm>
        </p:grpSpPr>
        <p:sp>
          <p:nvSpPr>
            <p:cNvPr id="2016" name="Google Shape;2016;p37"/>
            <p:cNvSpPr/>
            <p:nvPr/>
          </p:nvSpPr>
          <p:spPr>
            <a:xfrm rot="-2091379">
              <a:off x="3970520" y="3492434"/>
              <a:ext cx="702698" cy="1202577"/>
            </a:xfrm>
            <a:custGeom>
              <a:avLst/>
              <a:gdLst/>
              <a:ahLst/>
              <a:cxnLst/>
              <a:rect l="l" t="t" r="r" b="b"/>
              <a:pathLst>
                <a:path w="17782" h="30750" extrusionOk="0">
                  <a:moveTo>
                    <a:pt x="17134" y="12829"/>
                  </a:moveTo>
                  <a:lnTo>
                    <a:pt x="17162" y="12773"/>
                  </a:lnTo>
                  <a:cubicBezTo>
                    <a:pt x="17162" y="12745"/>
                    <a:pt x="17190" y="12716"/>
                    <a:pt x="17219" y="12660"/>
                  </a:cubicBezTo>
                  <a:lnTo>
                    <a:pt x="17247" y="12604"/>
                  </a:lnTo>
                  <a:lnTo>
                    <a:pt x="17275" y="12463"/>
                  </a:lnTo>
                  <a:cubicBezTo>
                    <a:pt x="17275" y="12435"/>
                    <a:pt x="17275" y="12407"/>
                    <a:pt x="17303" y="12379"/>
                  </a:cubicBezTo>
                  <a:lnTo>
                    <a:pt x="17331" y="12266"/>
                  </a:lnTo>
                  <a:cubicBezTo>
                    <a:pt x="17331" y="12238"/>
                    <a:pt x="17359" y="12210"/>
                    <a:pt x="17359" y="12154"/>
                  </a:cubicBezTo>
                  <a:cubicBezTo>
                    <a:pt x="17359" y="12126"/>
                    <a:pt x="17387" y="12069"/>
                    <a:pt x="17387" y="12013"/>
                  </a:cubicBezTo>
                  <a:cubicBezTo>
                    <a:pt x="17415" y="11985"/>
                    <a:pt x="17387" y="11957"/>
                    <a:pt x="17415" y="11929"/>
                  </a:cubicBezTo>
                  <a:cubicBezTo>
                    <a:pt x="17444" y="11901"/>
                    <a:pt x="17444" y="11816"/>
                    <a:pt x="17444" y="11760"/>
                  </a:cubicBezTo>
                  <a:cubicBezTo>
                    <a:pt x="17444" y="11732"/>
                    <a:pt x="17472" y="11704"/>
                    <a:pt x="17472" y="11676"/>
                  </a:cubicBezTo>
                  <a:cubicBezTo>
                    <a:pt x="17472" y="11619"/>
                    <a:pt x="17500" y="11535"/>
                    <a:pt x="17500" y="11450"/>
                  </a:cubicBezTo>
                  <a:lnTo>
                    <a:pt x="17500" y="11422"/>
                  </a:lnTo>
                  <a:lnTo>
                    <a:pt x="17500" y="11422"/>
                  </a:lnTo>
                  <a:cubicBezTo>
                    <a:pt x="17584" y="10916"/>
                    <a:pt x="17556" y="10494"/>
                    <a:pt x="17387" y="10410"/>
                  </a:cubicBezTo>
                  <a:lnTo>
                    <a:pt x="17247" y="10410"/>
                  </a:lnTo>
                  <a:cubicBezTo>
                    <a:pt x="17781" y="6386"/>
                    <a:pt x="15362" y="2532"/>
                    <a:pt x="11479" y="1266"/>
                  </a:cubicBezTo>
                  <a:cubicBezTo>
                    <a:pt x="7597" y="0"/>
                    <a:pt x="3377" y="1716"/>
                    <a:pt x="1464" y="5289"/>
                  </a:cubicBezTo>
                  <a:lnTo>
                    <a:pt x="1351" y="5205"/>
                  </a:lnTo>
                  <a:cubicBezTo>
                    <a:pt x="789" y="5571"/>
                    <a:pt x="57" y="7146"/>
                    <a:pt x="142" y="7765"/>
                  </a:cubicBezTo>
                  <a:cubicBezTo>
                    <a:pt x="198" y="7962"/>
                    <a:pt x="339" y="8131"/>
                    <a:pt x="479" y="8243"/>
                  </a:cubicBezTo>
                  <a:cubicBezTo>
                    <a:pt x="1" y="11816"/>
                    <a:pt x="1830" y="15277"/>
                    <a:pt x="5037" y="16908"/>
                  </a:cubicBezTo>
                  <a:lnTo>
                    <a:pt x="4924" y="17246"/>
                  </a:lnTo>
                  <a:lnTo>
                    <a:pt x="4924" y="17246"/>
                  </a:lnTo>
                  <a:lnTo>
                    <a:pt x="817" y="29287"/>
                  </a:lnTo>
                  <a:cubicBezTo>
                    <a:pt x="704" y="29596"/>
                    <a:pt x="789" y="29934"/>
                    <a:pt x="1014" y="30159"/>
                  </a:cubicBezTo>
                  <a:lnTo>
                    <a:pt x="1014" y="30159"/>
                  </a:lnTo>
                  <a:cubicBezTo>
                    <a:pt x="1042" y="30215"/>
                    <a:pt x="1098" y="30243"/>
                    <a:pt x="1154" y="30300"/>
                  </a:cubicBezTo>
                  <a:cubicBezTo>
                    <a:pt x="1154" y="30300"/>
                    <a:pt x="1154" y="30300"/>
                    <a:pt x="1183" y="30300"/>
                  </a:cubicBezTo>
                  <a:cubicBezTo>
                    <a:pt x="1239" y="30328"/>
                    <a:pt x="1295" y="30356"/>
                    <a:pt x="1380" y="30384"/>
                  </a:cubicBezTo>
                  <a:lnTo>
                    <a:pt x="2027" y="30609"/>
                  </a:lnTo>
                  <a:cubicBezTo>
                    <a:pt x="2477" y="30750"/>
                    <a:pt x="2983" y="30525"/>
                    <a:pt x="3124" y="30047"/>
                  </a:cubicBezTo>
                  <a:lnTo>
                    <a:pt x="7175" y="18118"/>
                  </a:lnTo>
                  <a:lnTo>
                    <a:pt x="7175" y="18118"/>
                  </a:lnTo>
                  <a:lnTo>
                    <a:pt x="7316" y="17696"/>
                  </a:lnTo>
                  <a:cubicBezTo>
                    <a:pt x="10945" y="18343"/>
                    <a:pt x="14602" y="16599"/>
                    <a:pt x="16318" y="13335"/>
                  </a:cubicBezTo>
                  <a:cubicBezTo>
                    <a:pt x="16571" y="13279"/>
                    <a:pt x="16825" y="13195"/>
                    <a:pt x="16993" y="13026"/>
                  </a:cubicBezTo>
                  <a:cubicBezTo>
                    <a:pt x="17022" y="12998"/>
                    <a:pt x="17050" y="12970"/>
                    <a:pt x="17078" y="12942"/>
                  </a:cubicBezTo>
                  <a:lnTo>
                    <a:pt x="17078" y="12913"/>
                  </a:lnTo>
                  <a:cubicBezTo>
                    <a:pt x="17106" y="12913"/>
                    <a:pt x="17134" y="12885"/>
                    <a:pt x="17134" y="12829"/>
                  </a:cubicBezTo>
                  <a:close/>
                </a:path>
              </a:pathLst>
            </a:custGeom>
            <a:solidFill>
              <a:schemeClr val="lt1"/>
            </a:solidFill>
            <a:ln w="152400" cap="flat" cmpd="sng">
              <a:solidFill>
                <a:schemeClr val="lt1"/>
              </a:solidFill>
              <a:prstDash val="solid"/>
              <a:round/>
              <a:headEnd type="none" w="sm" len="sm"/>
              <a:tailEnd type="none" w="sm" len="sm"/>
            </a:ln>
            <a:effectLst>
              <a:outerShdw blurRad="57150" dist="19050" dir="5400000" algn="bl" rotWithShape="0">
                <a:schemeClr val="dk1">
                  <a:alpha val="50000"/>
                </a:scheme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2017" name="Google Shape;2017;p37"/>
            <p:cNvGrpSpPr/>
            <p:nvPr/>
          </p:nvGrpSpPr>
          <p:grpSpPr>
            <a:xfrm>
              <a:off x="3984934" y="4006530"/>
              <a:ext cx="676933" cy="776332"/>
              <a:chOff x="3984934" y="4006530"/>
              <a:chExt cx="676933" cy="776332"/>
            </a:xfrm>
          </p:grpSpPr>
          <p:sp>
            <p:nvSpPr>
              <p:cNvPr id="2018" name="Google Shape;2018;p37"/>
              <p:cNvSpPr/>
              <p:nvPr/>
            </p:nvSpPr>
            <p:spPr>
              <a:xfrm rot="-2091379">
                <a:off x="4162189" y="4033942"/>
                <a:ext cx="322422" cy="721509"/>
              </a:xfrm>
              <a:custGeom>
                <a:avLst/>
                <a:gdLst/>
                <a:ahLst/>
                <a:cxnLst/>
                <a:rect l="l" t="t" r="r" b="b"/>
                <a:pathLst>
                  <a:path w="8159" h="18258" extrusionOk="0">
                    <a:moveTo>
                      <a:pt x="6526" y="0"/>
                    </a:moveTo>
                    <a:cubicBezTo>
                      <a:pt x="6153" y="0"/>
                      <a:pt x="5819" y="221"/>
                      <a:pt x="5683" y="604"/>
                    </a:cubicBezTo>
                    <a:lnTo>
                      <a:pt x="169" y="16865"/>
                    </a:lnTo>
                    <a:cubicBezTo>
                      <a:pt x="0" y="17344"/>
                      <a:pt x="254" y="17822"/>
                      <a:pt x="704" y="17991"/>
                    </a:cubicBezTo>
                    <a:lnTo>
                      <a:pt x="1351" y="18216"/>
                    </a:lnTo>
                    <a:cubicBezTo>
                      <a:pt x="1446" y="18244"/>
                      <a:pt x="1542" y="18257"/>
                      <a:pt x="1636" y="18257"/>
                    </a:cubicBezTo>
                    <a:cubicBezTo>
                      <a:pt x="2015" y="18257"/>
                      <a:pt x="2363" y="18037"/>
                      <a:pt x="2476" y="17653"/>
                    </a:cubicBezTo>
                    <a:lnTo>
                      <a:pt x="7990" y="1392"/>
                    </a:lnTo>
                    <a:cubicBezTo>
                      <a:pt x="8159" y="914"/>
                      <a:pt x="7906" y="436"/>
                      <a:pt x="7456" y="267"/>
                    </a:cubicBezTo>
                    <a:lnTo>
                      <a:pt x="6809" y="42"/>
                    </a:lnTo>
                    <a:cubicBezTo>
                      <a:pt x="6714" y="14"/>
                      <a:pt x="6619" y="0"/>
                      <a:pt x="6526"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19" name="Google Shape;2019;p37"/>
              <p:cNvSpPr/>
              <p:nvPr/>
            </p:nvSpPr>
            <p:spPr>
              <a:xfrm rot="-2091379">
                <a:off x="4174312" y="4030137"/>
                <a:ext cx="309105" cy="721509"/>
              </a:xfrm>
              <a:custGeom>
                <a:avLst/>
                <a:gdLst/>
                <a:ahLst/>
                <a:cxnLst/>
                <a:rect l="l" t="t" r="r" b="b"/>
                <a:pathLst>
                  <a:path w="7822" h="18258" extrusionOk="0">
                    <a:moveTo>
                      <a:pt x="6189" y="0"/>
                    </a:moveTo>
                    <a:cubicBezTo>
                      <a:pt x="5816" y="0"/>
                      <a:pt x="5482" y="221"/>
                      <a:pt x="5346" y="604"/>
                    </a:cubicBezTo>
                    <a:lnTo>
                      <a:pt x="5206" y="998"/>
                    </a:lnTo>
                    <a:cubicBezTo>
                      <a:pt x="5231" y="1015"/>
                      <a:pt x="5257" y="1021"/>
                      <a:pt x="5286" y="1021"/>
                    </a:cubicBezTo>
                    <a:cubicBezTo>
                      <a:pt x="5369" y="1021"/>
                      <a:pt x="5469" y="969"/>
                      <a:pt x="5586" y="969"/>
                    </a:cubicBezTo>
                    <a:cubicBezTo>
                      <a:pt x="5703" y="969"/>
                      <a:pt x="5838" y="1020"/>
                      <a:pt x="5993" y="1223"/>
                    </a:cubicBezTo>
                    <a:cubicBezTo>
                      <a:pt x="7119" y="2714"/>
                      <a:pt x="4840" y="6963"/>
                      <a:pt x="3996" y="9551"/>
                    </a:cubicBezTo>
                    <a:cubicBezTo>
                      <a:pt x="3124" y="12139"/>
                      <a:pt x="2758" y="15599"/>
                      <a:pt x="592" y="17428"/>
                    </a:cubicBezTo>
                    <a:cubicBezTo>
                      <a:pt x="423" y="17569"/>
                      <a:pt x="226" y="17681"/>
                      <a:pt x="1" y="17738"/>
                    </a:cubicBezTo>
                    <a:cubicBezTo>
                      <a:pt x="113" y="17850"/>
                      <a:pt x="226" y="17935"/>
                      <a:pt x="395" y="17991"/>
                    </a:cubicBezTo>
                    <a:lnTo>
                      <a:pt x="1042" y="18216"/>
                    </a:lnTo>
                    <a:cubicBezTo>
                      <a:pt x="1131" y="18244"/>
                      <a:pt x="1223" y="18257"/>
                      <a:pt x="1313" y="18257"/>
                    </a:cubicBezTo>
                    <a:cubicBezTo>
                      <a:pt x="1678" y="18257"/>
                      <a:pt x="2026" y="18037"/>
                      <a:pt x="2139" y="17653"/>
                    </a:cubicBezTo>
                    <a:lnTo>
                      <a:pt x="7653" y="1392"/>
                    </a:lnTo>
                    <a:cubicBezTo>
                      <a:pt x="7822" y="914"/>
                      <a:pt x="7569" y="436"/>
                      <a:pt x="7119" y="267"/>
                    </a:cubicBezTo>
                    <a:lnTo>
                      <a:pt x="6472" y="42"/>
                    </a:lnTo>
                    <a:cubicBezTo>
                      <a:pt x="6377" y="14"/>
                      <a:pt x="6282" y="0"/>
                      <a:pt x="6189" y="0"/>
                    </a:cubicBezTo>
                    <a:close/>
                  </a:path>
                </a:pathLst>
              </a:custGeom>
              <a:solidFill>
                <a:srgbClr val="2E2D2D">
                  <a:alpha val="303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20" name="Google Shape;2020;p37"/>
              <p:cNvSpPr/>
              <p:nvPr/>
            </p:nvSpPr>
            <p:spPr>
              <a:xfrm rot="-2091379">
                <a:off x="4195272" y="4118892"/>
                <a:ext cx="210154" cy="572884"/>
              </a:xfrm>
              <a:custGeom>
                <a:avLst/>
                <a:gdLst/>
                <a:ahLst/>
                <a:cxnLst/>
                <a:rect l="l" t="t" r="r" b="b"/>
                <a:pathLst>
                  <a:path w="5318" h="14497" extrusionOk="0">
                    <a:moveTo>
                      <a:pt x="5031" y="0"/>
                    </a:moveTo>
                    <a:cubicBezTo>
                      <a:pt x="4925" y="0"/>
                      <a:pt x="4833" y="76"/>
                      <a:pt x="4811" y="187"/>
                    </a:cubicBezTo>
                    <a:lnTo>
                      <a:pt x="56" y="14169"/>
                    </a:lnTo>
                    <a:cubicBezTo>
                      <a:pt x="0" y="14310"/>
                      <a:pt x="84" y="14450"/>
                      <a:pt x="225" y="14479"/>
                    </a:cubicBezTo>
                    <a:cubicBezTo>
                      <a:pt x="250" y="14491"/>
                      <a:pt x="277" y="14496"/>
                      <a:pt x="305" y="14496"/>
                    </a:cubicBezTo>
                    <a:cubicBezTo>
                      <a:pt x="405" y="14496"/>
                      <a:pt x="513" y="14426"/>
                      <a:pt x="535" y="14338"/>
                    </a:cubicBezTo>
                    <a:lnTo>
                      <a:pt x="5289" y="327"/>
                    </a:lnTo>
                    <a:cubicBezTo>
                      <a:pt x="5317" y="215"/>
                      <a:pt x="5261" y="46"/>
                      <a:pt x="5120" y="18"/>
                    </a:cubicBezTo>
                    <a:cubicBezTo>
                      <a:pt x="5090" y="6"/>
                      <a:pt x="5060" y="0"/>
                      <a:pt x="5031" y="0"/>
                    </a:cubicBezTo>
                    <a:close/>
                  </a:path>
                </a:pathLst>
              </a:custGeom>
              <a:solidFill>
                <a:srgbClr val="FFFFFF">
                  <a:alpha val="345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21" name="Google Shape;2021;p37"/>
              <p:cNvSpPr/>
              <p:nvPr/>
            </p:nvSpPr>
            <p:spPr>
              <a:xfrm rot="-2091379">
                <a:off x="4173787" y="4030301"/>
                <a:ext cx="154553" cy="227344"/>
              </a:xfrm>
              <a:custGeom>
                <a:avLst/>
                <a:gdLst/>
                <a:ahLst/>
                <a:cxnLst/>
                <a:rect l="l" t="t" r="r" b="b"/>
                <a:pathLst>
                  <a:path w="3911" h="5753" extrusionOk="0">
                    <a:moveTo>
                      <a:pt x="2289" y="0"/>
                    </a:moveTo>
                    <a:cubicBezTo>
                      <a:pt x="1923" y="0"/>
                      <a:pt x="1571" y="221"/>
                      <a:pt x="1435" y="604"/>
                    </a:cubicBezTo>
                    <a:lnTo>
                      <a:pt x="0" y="4853"/>
                    </a:lnTo>
                    <a:cubicBezTo>
                      <a:pt x="141" y="4937"/>
                      <a:pt x="254" y="5049"/>
                      <a:pt x="366" y="5162"/>
                    </a:cubicBezTo>
                    <a:cubicBezTo>
                      <a:pt x="479" y="5275"/>
                      <a:pt x="591" y="5387"/>
                      <a:pt x="732" y="5471"/>
                    </a:cubicBezTo>
                    <a:cubicBezTo>
                      <a:pt x="1238" y="5500"/>
                      <a:pt x="1773" y="5612"/>
                      <a:pt x="2279" y="5753"/>
                    </a:cubicBezTo>
                    <a:lnTo>
                      <a:pt x="3770" y="1392"/>
                    </a:lnTo>
                    <a:cubicBezTo>
                      <a:pt x="3911" y="914"/>
                      <a:pt x="3658" y="436"/>
                      <a:pt x="3208" y="267"/>
                    </a:cubicBezTo>
                    <a:lnTo>
                      <a:pt x="2561" y="42"/>
                    </a:lnTo>
                    <a:cubicBezTo>
                      <a:pt x="2471" y="14"/>
                      <a:pt x="2380" y="0"/>
                      <a:pt x="2289"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22" name="Google Shape;2022;p37"/>
              <p:cNvSpPr/>
              <p:nvPr/>
            </p:nvSpPr>
            <p:spPr>
              <a:xfrm rot="-2091379">
                <a:off x="4220528" y="4016300"/>
                <a:ext cx="103417" cy="226672"/>
              </a:xfrm>
              <a:custGeom>
                <a:avLst/>
                <a:gdLst/>
                <a:ahLst/>
                <a:cxnLst/>
                <a:rect l="l" t="t" r="r" b="b"/>
                <a:pathLst>
                  <a:path w="2617" h="5736" extrusionOk="0">
                    <a:moveTo>
                      <a:pt x="965" y="0"/>
                    </a:moveTo>
                    <a:cubicBezTo>
                      <a:pt x="599" y="0"/>
                      <a:pt x="274" y="233"/>
                      <a:pt x="141" y="587"/>
                    </a:cubicBezTo>
                    <a:lnTo>
                      <a:pt x="1" y="981"/>
                    </a:lnTo>
                    <a:cubicBezTo>
                      <a:pt x="26" y="998"/>
                      <a:pt x="53" y="1004"/>
                      <a:pt x="82" y="1004"/>
                    </a:cubicBezTo>
                    <a:cubicBezTo>
                      <a:pt x="162" y="1004"/>
                      <a:pt x="256" y="958"/>
                      <a:pt x="368" y="958"/>
                    </a:cubicBezTo>
                    <a:cubicBezTo>
                      <a:pt x="488" y="958"/>
                      <a:pt x="627" y="1011"/>
                      <a:pt x="788" y="1235"/>
                    </a:cubicBezTo>
                    <a:cubicBezTo>
                      <a:pt x="1407" y="2050"/>
                      <a:pt x="957" y="3766"/>
                      <a:pt x="310" y="5595"/>
                    </a:cubicBezTo>
                    <a:cubicBezTo>
                      <a:pt x="535" y="5623"/>
                      <a:pt x="760" y="5680"/>
                      <a:pt x="985" y="5736"/>
                    </a:cubicBezTo>
                    <a:lnTo>
                      <a:pt x="2448" y="1375"/>
                    </a:lnTo>
                    <a:cubicBezTo>
                      <a:pt x="2617" y="925"/>
                      <a:pt x="2364" y="419"/>
                      <a:pt x="1914" y="250"/>
                    </a:cubicBezTo>
                    <a:lnTo>
                      <a:pt x="1267" y="53"/>
                    </a:lnTo>
                    <a:cubicBezTo>
                      <a:pt x="1165" y="17"/>
                      <a:pt x="1064" y="0"/>
                      <a:pt x="965" y="0"/>
                    </a:cubicBezTo>
                    <a:close/>
                  </a:path>
                </a:pathLst>
              </a:custGeom>
              <a:solidFill>
                <a:srgbClr val="2E2D2D">
                  <a:alpha val="303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23" name="Google Shape;2023;p37"/>
              <p:cNvSpPr/>
              <p:nvPr/>
            </p:nvSpPr>
            <p:spPr>
              <a:xfrm rot="-2091379">
                <a:off x="4207737" y="4115286"/>
                <a:ext cx="63228" cy="144673"/>
              </a:xfrm>
              <a:custGeom>
                <a:avLst/>
                <a:gdLst/>
                <a:ahLst/>
                <a:cxnLst/>
                <a:rect l="l" t="t" r="r" b="b"/>
                <a:pathLst>
                  <a:path w="1600" h="3661" extrusionOk="0">
                    <a:moveTo>
                      <a:pt x="1288" y="0"/>
                    </a:moveTo>
                    <a:cubicBezTo>
                      <a:pt x="1193" y="0"/>
                      <a:pt x="1102" y="53"/>
                      <a:pt x="1070" y="172"/>
                    </a:cubicBezTo>
                    <a:lnTo>
                      <a:pt x="1" y="3295"/>
                    </a:lnTo>
                    <a:lnTo>
                      <a:pt x="85" y="3379"/>
                    </a:lnTo>
                    <a:cubicBezTo>
                      <a:pt x="170" y="3492"/>
                      <a:pt x="282" y="3576"/>
                      <a:pt x="395" y="3660"/>
                    </a:cubicBezTo>
                    <a:lnTo>
                      <a:pt x="1548" y="341"/>
                    </a:lnTo>
                    <a:cubicBezTo>
                      <a:pt x="1600" y="133"/>
                      <a:pt x="1439" y="0"/>
                      <a:pt x="1288" y="0"/>
                    </a:cubicBezTo>
                    <a:close/>
                  </a:path>
                </a:pathLst>
              </a:custGeom>
              <a:solidFill>
                <a:srgbClr val="FFFFFF">
                  <a:alpha val="345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024" name="Google Shape;2024;p37"/>
            <p:cNvSpPr/>
            <p:nvPr/>
          </p:nvSpPr>
          <p:spPr>
            <a:xfrm rot="-2091379">
              <a:off x="3737615" y="3517639"/>
              <a:ext cx="806076" cy="752727"/>
            </a:xfrm>
            <a:custGeom>
              <a:avLst/>
              <a:gdLst/>
              <a:ahLst/>
              <a:cxnLst/>
              <a:rect l="l" t="t" r="r" b="b"/>
              <a:pathLst>
                <a:path w="20398" h="19048" extrusionOk="0">
                  <a:moveTo>
                    <a:pt x="18878" y="13139"/>
                  </a:moveTo>
                  <a:cubicBezTo>
                    <a:pt x="17781" y="16374"/>
                    <a:pt x="14827" y="18597"/>
                    <a:pt x="11423" y="18822"/>
                  </a:cubicBezTo>
                  <a:cubicBezTo>
                    <a:pt x="8019" y="19047"/>
                    <a:pt x="4840" y="17190"/>
                    <a:pt x="3320" y="14124"/>
                  </a:cubicBezTo>
                  <a:cubicBezTo>
                    <a:pt x="1" y="7372"/>
                    <a:pt x="6499" y="1"/>
                    <a:pt x="13617" y="2420"/>
                  </a:cubicBezTo>
                  <a:cubicBezTo>
                    <a:pt x="18034" y="3911"/>
                    <a:pt x="20397" y="8722"/>
                    <a:pt x="18878" y="13139"/>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25" name="Google Shape;2025;p37"/>
            <p:cNvSpPr/>
            <p:nvPr/>
          </p:nvSpPr>
          <p:spPr>
            <a:xfrm rot="-2091379">
              <a:off x="3911469" y="3638256"/>
              <a:ext cx="395806" cy="392487"/>
            </a:xfrm>
            <a:custGeom>
              <a:avLst/>
              <a:gdLst/>
              <a:ahLst/>
              <a:cxnLst/>
              <a:rect l="l" t="t" r="r" b="b"/>
              <a:pathLst>
                <a:path w="10016" h="9932" extrusionOk="0">
                  <a:moveTo>
                    <a:pt x="9650" y="6527"/>
                  </a:moveTo>
                  <a:cubicBezTo>
                    <a:pt x="9931" y="5205"/>
                    <a:pt x="10016" y="3264"/>
                    <a:pt x="9284" y="2082"/>
                  </a:cubicBezTo>
                  <a:cubicBezTo>
                    <a:pt x="8581" y="957"/>
                    <a:pt x="7231" y="197"/>
                    <a:pt x="5936" y="1"/>
                  </a:cubicBezTo>
                  <a:cubicBezTo>
                    <a:pt x="4586" y="85"/>
                    <a:pt x="3292" y="507"/>
                    <a:pt x="2138" y="1182"/>
                  </a:cubicBezTo>
                  <a:cubicBezTo>
                    <a:pt x="985" y="1885"/>
                    <a:pt x="563" y="3180"/>
                    <a:pt x="85" y="4389"/>
                  </a:cubicBezTo>
                  <a:cubicBezTo>
                    <a:pt x="28" y="4755"/>
                    <a:pt x="0" y="5121"/>
                    <a:pt x="0" y="5487"/>
                  </a:cubicBezTo>
                  <a:cubicBezTo>
                    <a:pt x="85" y="6049"/>
                    <a:pt x="282" y="6612"/>
                    <a:pt x="563" y="7118"/>
                  </a:cubicBezTo>
                  <a:cubicBezTo>
                    <a:pt x="591" y="7175"/>
                    <a:pt x="619" y="7231"/>
                    <a:pt x="619" y="7287"/>
                  </a:cubicBezTo>
                  <a:cubicBezTo>
                    <a:pt x="1238" y="7934"/>
                    <a:pt x="1970" y="8412"/>
                    <a:pt x="2814" y="8750"/>
                  </a:cubicBezTo>
                  <a:cubicBezTo>
                    <a:pt x="5458" y="9791"/>
                    <a:pt x="8919" y="9932"/>
                    <a:pt x="9650" y="6527"/>
                  </a:cubicBezTo>
                  <a:close/>
                </a:path>
              </a:pathLst>
            </a:custGeom>
            <a:solidFill>
              <a:srgbClr val="2E2D2D">
                <a:alpha val="595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26" name="Google Shape;2026;p37"/>
            <p:cNvSpPr/>
            <p:nvPr/>
          </p:nvSpPr>
          <p:spPr>
            <a:xfrm rot="-2091379">
              <a:off x="3921614" y="3788355"/>
              <a:ext cx="644884" cy="405132"/>
            </a:xfrm>
            <a:custGeom>
              <a:avLst/>
              <a:gdLst/>
              <a:ahLst/>
              <a:cxnLst/>
              <a:rect l="l" t="t" r="r" b="b"/>
              <a:pathLst>
                <a:path w="16319" h="10252" extrusionOk="0">
                  <a:moveTo>
                    <a:pt x="16009" y="0"/>
                  </a:moveTo>
                  <a:cubicBezTo>
                    <a:pt x="16121" y="1351"/>
                    <a:pt x="15952" y="2701"/>
                    <a:pt x="15502" y="3967"/>
                  </a:cubicBezTo>
                  <a:cubicBezTo>
                    <a:pt x="14330" y="6916"/>
                    <a:pt x="11810" y="8158"/>
                    <a:pt x="9096" y="8158"/>
                  </a:cubicBezTo>
                  <a:cubicBezTo>
                    <a:pt x="7253" y="8158"/>
                    <a:pt x="5320" y="7585"/>
                    <a:pt x="3658" y="6584"/>
                  </a:cubicBezTo>
                  <a:cubicBezTo>
                    <a:pt x="1801" y="5458"/>
                    <a:pt x="367" y="3827"/>
                    <a:pt x="1" y="1660"/>
                  </a:cubicBezTo>
                  <a:lnTo>
                    <a:pt x="1" y="1660"/>
                  </a:lnTo>
                  <a:cubicBezTo>
                    <a:pt x="142" y="4023"/>
                    <a:pt x="648" y="6837"/>
                    <a:pt x="2589" y="8328"/>
                  </a:cubicBezTo>
                  <a:cubicBezTo>
                    <a:pt x="4157" y="9552"/>
                    <a:pt x="6379" y="10251"/>
                    <a:pt x="8557" y="10251"/>
                  </a:cubicBezTo>
                  <a:cubicBezTo>
                    <a:pt x="9233" y="10251"/>
                    <a:pt x="9905" y="10184"/>
                    <a:pt x="10551" y="10044"/>
                  </a:cubicBezTo>
                  <a:cubicBezTo>
                    <a:pt x="13646" y="9369"/>
                    <a:pt x="15390" y="6584"/>
                    <a:pt x="16037" y="3601"/>
                  </a:cubicBezTo>
                  <a:cubicBezTo>
                    <a:pt x="16318" y="2420"/>
                    <a:pt x="16290" y="1182"/>
                    <a:pt x="16009" y="0"/>
                  </a:cubicBezTo>
                  <a:close/>
                </a:path>
              </a:pathLst>
            </a:custGeom>
            <a:solidFill>
              <a:srgbClr val="FFA07D">
                <a:alpha val="363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27" name="Google Shape;2027;p37"/>
            <p:cNvSpPr/>
            <p:nvPr/>
          </p:nvSpPr>
          <p:spPr>
            <a:xfrm rot="-2091379">
              <a:off x="3979500" y="3937253"/>
              <a:ext cx="611492" cy="245047"/>
            </a:xfrm>
            <a:custGeom>
              <a:avLst/>
              <a:gdLst/>
              <a:ahLst/>
              <a:cxnLst/>
              <a:rect l="l" t="t" r="r" b="b"/>
              <a:pathLst>
                <a:path w="15474" h="6201" extrusionOk="0">
                  <a:moveTo>
                    <a:pt x="0" y="1"/>
                  </a:moveTo>
                  <a:lnTo>
                    <a:pt x="0" y="1"/>
                  </a:lnTo>
                  <a:cubicBezTo>
                    <a:pt x="366" y="1660"/>
                    <a:pt x="985" y="3264"/>
                    <a:pt x="2307" y="4277"/>
                  </a:cubicBezTo>
                  <a:cubicBezTo>
                    <a:pt x="3875" y="5501"/>
                    <a:pt x="6097" y="6200"/>
                    <a:pt x="8275" y="6200"/>
                  </a:cubicBezTo>
                  <a:cubicBezTo>
                    <a:pt x="8951" y="6200"/>
                    <a:pt x="9623" y="6133"/>
                    <a:pt x="10269" y="5993"/>
                  </a:cubicBezTo>
                  <a:cubicBezTo>
                    <a:pt x="12970" y="5402"/>
                    <a:pt x="14686" y="3152"/>
                    <a:pt x="15473" y="591"/>
                  </a:cubicBezTo>
                  <a:lnTo>
                    <a:pt x="15473" y="591"/>
                  </a:lnTo>
                  <a:cubicBezTo>
                    <a:pt x="14267" y="3278"/>
                    <a:pt x="12099" y="5350"/>
                    <a:pt x="8944" y="5350"/>
                  </a:cubicBezTo>
                  <a:cubicBezTo>
                    <a:pt x="8861" y="5350"/>
                    <a:pt x="8777" y="5349"/>
                    <a:pt x="8693" y="5346"/>
                  </a:cubicBezTo>
                  <a:cubicBezTo>
                    <a:pt x="5177" y="5261"/>
                    <a:pt x="1322" y="3292"/>
                    <a:pt x="0" y="1"/>
                  </a:cubicBezTo>
                  <a:close/>
                </a:path>
              </a:pathLst>
            </a:custGeom>
            <a:solidFill>
              <a:srgbClr val="2E2D2D">
                <a:alpha val="1606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28" name="Google Shape;2028;p37"/>
            <p:cNvSpPr/>
            <p:nvPr/>
          </p:nvSpPr>
          <p:spPr>
            <a:xfrm rot="-2091379">
              <a:off x="3869691" y="3755284"/>
              <a:ext cx="141235" cy="137876"/>
            </a:xfrm>
            <a:custGeom>
              <a:avLst/>
              <a:gdLst/>
              <a:ahLst/>
              <a:cxnLst/>
              <a:rect l="l" t="t" r="r" b="b"/>
              <a:pathLst>
                <a:path w="3574" h="3489" extrusionOk="0">
                  <a:moveTo>
                    <a:pt x="507" y="1688"/>
                  </a:moveTo>
                  <a:cubicBezTo>
                    <a:pt x="1" y="2729"/>
                    <a:pt x="563" y="3489"/>
                    <a:pt x="1717" y="3404"/>
                  </a:cubicBezTo>
                  <a:cubicBezTo>
                    <a:pt x="2589" y="3376"/>
                    <a:pt x="3348" y="2729"/>
                    <a:pt x="3489" y="1857"/>
                  </a:cubicBezTo>
                  <a:cubicBezTo>
                    <a:pt x="3574" y="1154"/>
                    <a:pt x="3405" y="0"/>
                    <a:pt x="2476" y="85"/>
                  </a:cubicBezTo>
                  <a:cubicBezTo>
                    <a:pt x="1576" y="253"/>
                    <a:pt x="845" y="872"/>
                    <a:pt x="507" y="1688"/>
                  </a:cubicBezTo>
                  <a:close/>
                </a:path>
              </a:pathLst>
            </a:custGeom>
            <a:solidFill>
              <a:srgbClr val="FFFFFF">
                <a:alpha val="714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29" name="Google Shape;2029;p37"/>
            <p:cNvSpPr/>
            <p:nvPr/>
          </p:nvSpPr>
          <p:spPr>
            <a:xfrm rot="-2091379">
              <a:off x="3951084" y="3681887"/>
              <a:ext cx="76743" cy="52282"/>
            </a:xfrm>
            <a:custGeom>
              <a:avLst/>
              <a:gdLst/>
              <a:ahLst/>
              <a:cxnLst/>
              <a:rect l="l" t="t" r="r" b="b"/>
              <a:pathLst>
                <a:path w="1942" h="1323" extrusionOk="0">
                  <a:moveTo>
                    <a:pt x="563" y="113"/>
                  </a:moveTo>
                  <a:cubicBezTo>
                    <a:pt x="57" y="253"/>
                    <a:pt x="0" y="647"/>
                    <a:pt x="338" y="1013"/>
                  </a:cubicBezTo>
                  <a:cubicBezTo>
                    <a:pt x="619" y="1294"/>
                    <a:pt x="1041" y="1323"/>
                    <a:pt x="1351" y="1126"/>
                  </a:cubicBezTo>
                  <a:cubicBezTo>
                    <a:pt x="1604" y="957"/>
                    <a:pt x="1941" y="563"/>
                    <a:pt x="1632" y="282"/>
                  </a:cubicBezTo>
                  <a:cubicBezTo>
                    <a:pt x="1323" y="57"/>
                    <a:pt x="929" y="0"/>
                    <a:pt x="563" y="113"/>
                  </a:cubicBezTo>
                  <a:close/>
                </a:path>
              </a:pathLst>
            </a:custGeom>
            <a:solidFill>
              <a:srgbClr val="FFFFFF">
                <a:alpha val="714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30" name="Google Shape;2030;p37"/>
            <p:cNvSpPr/>
            <p:nvPr/>
          </p:nvSpPr>
          <p:spPr>
            <a:xfrm rot="-2091379">
              <a:off x="3837800" y="3740346"/>
              <a:ext cx="700446" cy="340245"/>
            </a:xfrm>
            <a:custGeom>
              <a:avLst/>
              <a:gdLst/>
              <a:ahLst/>
              <a:cxnLst/>
              <a:rect l="l" t="t" r="r" b="b"/>
              <a:pathLst>
                <a:path w="17725" h="8610" extrusionOk="0">
                  <a:moveTo>
                    <a:pt x="7315" y="6921"/>
                  </a:moveTo>
                  <a:cubicBezTo>
                    <a:pt x="12604" y="8609"/>
                    <a:pt x="16346" y="8441"/>
                    <a:pt x="16937" y="7822"/>
                  </a:cubicBezTo>
                  <a:cubicBezTo>
                    <a:pt x="17246" y="7512"/>
                    <a:pt x="17724" y="5374"/>
                    <a:pt x="17331" y="5205"/>
                  </a:cubicBezTo>
                  <a:cubicBezTo>
                    <a:pt x="13223" y="5430"/>
                    <a:pt x="7625" y="5346"/>
                    <a:pt x="1295" y="1"/>
                  </a:cubicBezTo>
                  <a:cubicBezTo>
                    <a:pt x="732" y="366"/>
                    <a:pt x="1" y="1942"/>
                    <a:pt x="85" y="2561"/>
                  </a:cubicBezTo>
                  <a:cubicBezTo>
                    <a:pt x="169" y="3264"/>
                    <a:pt x="4558" y="6049"/>
                    <a:pt x="7315" y="692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31" name="Google Shape;2031;p37"/>
            <p:cNvSpPr/>
            <p:nvPr/>
          </p:nvSpPr>
          <p:spPr>
            <a:xfrm rot="-2091379">
              <a:off x="3835160" y="3744661"/>
              <a:ext cx="689342" cy="327520"/>
            </a:xfrm>
            <a:custGeom>
              <a:avLst/>
              <a:gdLst/>
              <a:ahLst/>
              <a:cxnLst/>
              <a:rect l="l" t="t" r="r" b="b"/>
              <a:pathLst>
                <a:path w="17444" h="8288" extrusionOk="0">
                  <a:moveTo>
                    <a:pt x="1295" y="1"/>
                  </a:moveTo>
                  <a:cubicBezTo>
                    <a:pt x="732" y="394"/>
                    <a:pt x="1" y="1970"/>
                    <a:pt x="85" y="2589"/>
                  </a:cubicBezTo>
                  <a:cubicBezTo>
                    <a:pt x="169" y="3292"/>
                    <a:pt x="4586" y="6049"/>
                    <a:pt x="7343" y="6949"/>
                  </a:cubicBezTo>
                  <a:cubicBezTo>
                    <a:pt x="10413" y="7934"/>
                    <a:pt x="12975" y="8287"/>
                    <a:pt x="14694" y="8287"/>
                  </a:cubicBezTo>
                  <a:cubicBezTo>
                    <a:pt x="15921" y="8287"/>
                    <a:pt x="16719" y="8107"/>
                    <a:pt x="16965" y="7850"/>
                  </a:cubicBezTo>
                  <a:cubicBezTo>
                    <a:pt x="17218" y="7343"/>
                    <a:pt x="17387" y="6781"/>
                    <a:pt x="17443" y="6218"/>
                  </a:cubicBezTo>
                  <a:lnTo>
                    <a:pt x="17443" y="6218"/>
                  </a:lnTo>
                  <a:cubicBezTo>
                    <a:pt x="17021" y="6837"/>
                    <a:pt x="16402" y="7287"/>
                    <a:pt x="15671" y="7484"/>
                  </a:cubicBezTo>
                  <a:cubicBezTo>
                    <a:pt x="14982" y="7658"/>
                    <a:pt x="14263" y="7734"/>
                    <a:pt x="13527" y="7734"/>
                  </a:cubicBezTo>
                  <a:cubicBezTo>
                    <a:pt x="11044" y="7734"/>
                    <a:pt x="8371" y="6863"/>
                    <a:pt x="6049" y="5909"/>
                  </a:cubicBezTo>
                  <a:cubicBezTo>
                    <a:pt x="4277" y="5205"/>
                    <a:pt x="2167" y="4249"/>
                    <a:pt x="1098" y="2870"/>
                  </a:cubicBezTo>
                  <a:cubicBezTo>
                    <a:pt x="394" y="2026"/>
                    <a:pt x="507" y="760"/>
                    <a:pt x="1351" y="57"/>
                  </a:cubicBezTo>
                  <a:cubicBezTo>
                    <a:pt x="1323" y="57"/>
                    <a:pt x="1323" y="29"/>
                    <a:pt x="1295" y="1"/>
                  </a:cubicBezTo>
                  <a:close/>
                </a:path>
              </a:pathLst>
            </a:custGeom>
            <a:solidFill>
              <a:srgbClr val="2E2D2D">
                <a:alpha val="1606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32" name="Google Shape;2032;p37"/>
            <p:cNvSpPr/>
            <p:nvPr/>
          </p:nvSpPr>
          <p:spPr>
            <a:xfrm rot="-2091379">
              <a:off x="3860851" y="3763164"/>
              <a:ext cx="625956" cy="247972"/>
            </a:xfrm>
            <a:custGeom>
              <a:avLst/>
              <a:gdLst/>
              <a:ahLst/>
              <a:cxnLst/>
              <a:rect l="l" t="t" r="r" b="b"/>
              <a:pathLst>
                <a:path w="15840" h="6275" extrusionOk="0">
                  <a:moveTo>
                    <a:pt x="675" y="226"/>
                  </a:moveTo>
                  <a:cubicBezTo>
                    <a:pt x="2363" y="1745"/>
                    <a:pt x="4361" y="2927"/>
                    <a:pt x="6527" y="3658"/>
                  </a:cubicBezTo>
                  <a:cubicBezTo>
                    <a:pt x="10832" y="5177"/>
                    <a:pt x="12745" y="5262"/>
                    <a:pt x="15670" y="4980"/>
                  </a:cubicBezTo>
                  <a:cubicBezTo>
                    <a:pt x="15670" y="4980"/>
                    <a:pt x="15839" y="5290"/>
                    <a:pt x="15614" y="5374"/>
                  </a:cubicBezTo>
                  <a:cubicBezTo>
                    <a:pt x="15417" y="5487"/>
                    <a:pt x="11872" y="6275"/>
                    <a:pt x="6415" y="4024"/>
                  </a:cubicBezTo>
                  <a:cubicBezTo>
                    <a:pt x="1576" y="1998"/>
                    <a:pt x="450" y="817"/>
                    <a:pt x="225" y="423"/>
                  </a:cubicBezTo>
                  <a:cubicBezTo>
                    <a:pt x="0" y="29"/>
                    <a:pt x="507" y="1"/>
                    <a:pt x="675" y="226"/>
                  </a:cubicBezTo>
                  <a:close/>
                </a:path>
              </a:pathLst>
            </a:custGeom>
            <a:solidFill>
              <a:srgbClr val="FFFFFF">
                <a:alpha val="714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 name="TextBox 1">
            <a:extLst>
              <a:ext uri="{FF2B5EF4-FFF2-40B4-BE49-F238E27FC236}">
                <a16:creationId xmlns:a16="http://schemas.microsoft.com/office/drawing/2014/main" id="{ECFF637B-51F7-7B0B-53D3-6725E0CFDFD6}"/>
              </a:ext>
            </a:extLst>
          </p:cNvPr>
          <p:cNvSpPr txBox="1"/>
          <p:nvPr/>
        </p:nvSpPr>
        <p:spPr>
          <a:xfrm>
            <a:off x="2141483" y="4767701"/>
            <a:ext cx="4851683" cy="523220"/>
          </a:xfrm>
          <a:prstGeom prst="rect">
            <a:avLst/>
          </a:prstGeom>
          <a:noFill/>
        </p:spPr>
        <p:txBody>
          <a:bodyPr wrap="square" rtlCol="0">
            <a:spAutoFit/>
          </a:bodyPr>
          <a:lstStyle/>
          <a:p>
            <a:r>
              <a:rPr lang="en-US" dirty="0">
                <a:latin typeface="Berlin Sans FB" panose="020E0602020502020306" pitchFamily="34" charset="0"/>
              </a:rPr>
              <a:t>Texas Association of Student Financial Aid Administrators</a:t>
            </a:r>
          </a:p>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35EE7F78-90C8-E449-2ED2-B2463C6B2189}"/>
              </a:ext>
            </a:extLst>
          </p:cNvPr>
          <p:cNvSpPr>
            <a:spLocks noGrp="1"/>
          </p:cNvSpPr>
          <p:nvPr>
            <p:ph type="title"/>
          </p:nvPr>
        </p:nvSpPr>
        <p:spPr>
          <a:xfrm>
            <a:off x="717900" y="667648"/>
            <a:ext cx="7708200" cy="572700"/>
          </a:xfrm>
        </p:spPr>
        <p:txBody>
          <a:bodyPr/>
          <a:lstStyle/>
          <a:p>
            <a:r>
              <a:rPr lang="en-US" sz="3500" b="1" dirty="0">
                <a:latin typeface="Chewy" panose="020B0604020202020204" charset="0"/>
              </a:rPr>
              <a:t>Student Can File SAP Appeal</a:t>
            </a:r>
          </a:p>
        </p:txBody>
      </p:sp>
      <p:sp>
        <p:nvSpPr>
          <p:cNvPr id="8" name="Content Placeholder 3">
            <a:extLst>
              <a:ext uri="{FF2B5EF4-FFF2-40B4-BE49-F238E27FC236}">
                <a16:creationId xmlns:a16="http://schemas.microsoft.com/office/drawing/2014/main" id="{1907140A-1134-81E6-A65E-E6C9B109F804}"/>
              </a:ext>
            </a:extLst>
          </p:cNvPr>
          <p:cNvSpPr txBox="1">
            <a:spLocks/>
          </p:cNvSpPr>
          <p:nvPr/>
        </p:nvSpPr>
        <p:spPr>
          <a:xfrm>
            <a:off x="4425016" y="1381125"/>
            <a:ext cx="3212914" cy="2043393"/>
          </a:xfrm>
          <a:prstGeom prst="rect">
            <a:avLst/>
          </a:prstGeom>
        </p:spPr>
        <p:txBody>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r>
              <a:rPr lang="en-US" sz="1200" u="sng" dirty="0">
                <a:latin typeface="Open Sans" panose="020B0606030504020204" pitchFamily="34" charset="0"/>
                <a:ea typeface="Open Sans" panose="020B0606030504020204" pitchFamily="34" charset="0"/>
                <a:cs typeface="Open Sans" panose="020B0606030504020204" pitchFamily="34" charset="0"/>
              </a:rPr>
              <a:t>Academic Plan</a:t>
            </a:r>
          </a:p>
          <a:p>
            <a:pPr marL="171450" indent="-171450">
              <a:buFont typeface="Arial" panose="020B0604020202020204" pitchFamily="34" charset="0"/>
              <a:buChar char="•"/>
            </a:pPr>
            <a:r>
              <a:rPr lang="en-US" sz="1200" dirty="0">
                <a:latin typeface="Open Sans" panose="020B0606030504020204" pitchFamily="34" charset="0"/>
                <a:ea typeface="Open Sans" panose="020B0606030504020204" pitchFamily="34" charset="0"/>
                <a:cs typeface="Open Sans" panose="020B0606030504020204" pitchFamily="34" charset="0"/>
              </a:rPr>
              <a:t>Schools set their own procedures for creating academic plans</a:t>
            </a:r>
          </a:p>
          <a:p>
            <a:pPr marL="171450" indent="-171450">
              <a:buFont typeface="Arial" panose="020B0604020202020204" pitchFamily="34" charset="0"/>
              <a:buChar char="•"/>
            </a:pPr>
            <a:r>
              <a:rPr lang="en-US" sz="1200" dirty="0">
                <a:latin typeface="Open Sans" panose="020B0606030504020204" pitchFamily="34" charset="0"/>
                <a:ea typeface="Open Sans" panose="020B0606030504020204" pitchFamily="34" charset="0"/>
                <a:cs typeface="Open Sans" panose="020B0606030504020204" pitchFamily="34" charset="0"/>
              </a:rPr>
              <a:t>Schools also determine what documentation a student must provide</a:t>
            </a:r>
          </a:p>
          <a:p>
            <a:pPr marL="171450" indent="-171450">
              <a:buFont typeface="Arial" panose="020B0604020202020204" pitchFamily="34" charset="0"/>
              <a:buChar char="•"/>
            </a:pPr>
            <a:r>
              <a:rPr lang="en-US" sz="1200" dirty="0">
                <a:latin typeface="Open Sans" panose="020B0606030504020204" pitchFamily="34" charset="0"/>
                <a:ea typeface="Open Sans" panose="020B0606030504020204" pitchFamily="34" charset="0"/>
                <a:cs typeface="Open Sans" panose="020B0606030504020204" pitchFamily="34" charset="0"/>
              </a:rPr>
              <a:t>Resulting plan lays out exactly what the student must achieve for aid eligibility</a:t>
            </a:r>
          </a:p>
          <a:p>
            <a:pPr marL="171450" indent="-171450">
              <a:buFont typeface="Arial" panose="020B0604020202020204" pitchFamily="34" charset="0"/>
              <a:buChar char="•"/>
            </a:pPr>
            <a:endParaRPr lang="en-US" sz="1200" dirty="0">
              <a:latin typeface="Open Sans" panose="020B0606030504020204" pitchFamily="34" charset="0"/>
              <a:ea typeface="Open Sans" panose="020B0606030504020204" pitchFamily="34" charset="0"/>
              <a:cs typeface="Open Sans" panose="020B0606030504020204" pitchFamily="34" charset="0"/>
            </a:endParaRPr>
          </a:p>
          <a:p>
            <a:endParaRPr lang="en-US" dirty="0"/>
          </a:p>
        </p:txBody>
      </p:sp>
      <p:sp>
        <p:nvSpPr>
          <p:cNvPr id="13" name="Content Placeholder 3">
            <a:extLst>
              <a:ext uri="{FF2B5EF4-FFF2-40B4-BE49-F238E27FC236}">
                <a16:creationId xmlns:a16="http://schemas.microsoft.com/office/drawing/2014/main" id="{C065B98B-3807-1D19-90EB-095563DD4BCA}"/>
              </a:ext>
            </a:extLst>
          </p:cNvPr>
          <p:cNvSpPr txBox="1">
            <a:spLocks/>
          </p:cNvSpPr>
          <p:nvPr/>
        </p:nvSpPr>
        <p:spPr>
          <a:xfrm>
            <a:off x="937745" y="1390650"/>
            <a:ext cx="3212914" cy="3014009"/>
          </a:xfrm>
          <a:prstGeom prst="rect">
            <a:avLst/>
          </a:prstGeom>
        </p:spPr>
        <p:txBody>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r>
              <a:rPr lang="en-US" sz="1200" u="sng" dirty="0">
                <a:latin typeface="Open Sans" panose="020B0606030504020204" pitchFamily="34" charset="0"/>
                <a:ea typeface="Open Sans" panose="020B0606030504020204" pitchFamily="34" charset="0"/>
                <a:cs typeface="Open Sans" panose="020B0606030504020204" pitchFamily="34" charset="0"/>
              </a:rPr>
              <a:t>SAP Appeal</a:t>
            </a:r>
          </a:p>
          <a:p>
            <a:pPr marL="171450" indent="-171450">
              <a:buFont typeface="Arial" panose="020B0604020202020204" pitchFamily="34" charset="0"/>
              <a:buChar char="•"/>
            </a:pPr>
            <a:r>
              <a:rPr lang="en-US" sz="1200" dirty="0">
                <a:latin typeface="Open Sans" panose="020B0606030504020204" pitchFamily="34" charset="0"/>
                <a:ea typeface="Open Sans" panose="020B0606030504020204" pitchFamily="34" charset="0"/>
                <a:cs typeface="Open Sans" panose="020B0606030504020204" pitchFamily="34" charset="0"/>
              </a:rPr>
              <a:t>Is the process by which a student who is not meeting school’s SAP policy petitions for reconsideration of eligibility for Aid</a:t>
            </a:r>
          </a:p>
          <a:p>
            <a:pPr marL="171450" indent="-171450">
              <a:buFont typeface="Arial" panose="020B0604020202020204" pitchFamily="34" charset="0"/>
              <a:buChar char="•"/>
            </a:pPr>
            <a:r>
              <a:rPr lang="en-US" sz="1200" dirty="0">
                <a:latin typeface="Open Sans" panose="020B0606030504020204" pitchFamily="34" charset="0"/>
                <a:ea typeface="Open Sans" panose="020B0606030504020204" pitchFamily="34" charset="0"/>
                <a:cs typeface="Open Sans" panose="020B0606030504020204" pitchFamily="34" charset="0"/>
              </a:rPr>
              <a:t>In order to grant the appeal, the student must be mathematically able to meet SAP</a:t>
            </a:r>
          </a:p>
          <a:p>
            <a:pPr marL="171450" lvl="6" indent="-171450">
              <a:buFont typeface="Arial" panose="020B0604020202020204" pitchFamily="34" charset="0"/>
              <a:buChar char="•"/>
            </a:pPr>
            <a:r>
              <a:rPr lang="en-US" sz="1200" dirty="0">
                <a:latin typeface="Open Sans" panose="020B0606030504020204" pitchFamily="34" charset="0"/>
                <a:ea typeface="Open Sans" panose="020B0606030504020204" pitchFamily="34" charset="0"/>
                <a:cs typeface="Open Sans" panose="020B0606030504020204" pitchFamily="34" charset="0"/>
              </a:rPr>
              <a:t>Plan must identify a point in time, in the future, when the student will regain SAP or will successfully complete the academic program (one or more semesters)</a:t>
            </a:r>
          </a:p>
          <a:p>
            <a:pPr marL="171450" indent="-171450">
              <a:buFont typeface="Arial" panose="020B0604020202020204" pitchFamily="34" charset="0"/>
              <a:buChar char="•"/>
            </a:pPr>
            <a:r>
              <a:rPr lang="en-US" sz="1200" dirty="0">
                <a:latin typeface="Open Sans" panose="020B0606030504020204" pitchFamily="34" charset="0"/>
                <a:ea typeface="Open Sans" panose="020B0606030504020204" pitchFamily="34" charset="0"/>
                <a:cs typeface="Open Sans" panose="020B0606030504020204" pitchFamily="34" charset="0"/>
              </a:rPr>
              <a:t>Initial and subsequent appeals are possible</a:t>
            </a:r>
          </a:p>
          <a:p>
            <a:pPr marL="171450" indent="-171450">
              <a:buFont typeface="Arial" panose="020B0604020202020204" pitchFamily="34" charset="0"/>
              <a:buChar char="•"/>
            </a:pPr>
            <a:endParaRPr lang="en-US" sz="1200" dirty="0">
              <a:latin typeface="Open Sans" panose="020B0606030504020204" pitchFamily="34" charset="0"/>
              <a:ea typeface="Open Sans" panose="020B0606030504020204" pitchFamily="34" charset="0"/>
              <a:cs typeface="Open Sans" panose="020B0606030504020204" pitchFamily="34" charset="0"/>
            </a:endParaRPr>
          </a:p>
          <a:p>
            <a:endParaRPr lang="en-US" dirty="0"/>
          </a:p>
        </p:txBody>
      </p:sp>
      <p:sp>
        <p:nvSpPr>
          <p:cNvPr id="14" name="TextBox 13">
            <a:extLst>
              <a:ext uri="{FF2B5EF4-FFF2-40B4-BE49-F238E27FC236}">
                <a16:creationId xmlns:a16="http://schemas.microsoft.com/office/drawing/2014/main" id="{0D17F2BF-9236-74D8-7A4B-CBE5DB07B570}"/>
              </a:ext>
            </a:extLst>
          </p:cNvPr>
          <p:cNvSpPr txBox="1"/>
          <p:nvPr/>
        </p:nvSpPr>
        <p:spPr>
          <a:xfrm>
            <a:off x="2141483" y="4767701"/>
            <a:ext cx="4851683" cy="523220"/>
          </a:xfrm>
          <a:prstGeom prst="rect">
            <a:avLst/>
          </a:prstGeom>
          <a:noFill/>
        </p:spPr>
        <p:txBody>
          <a:bodyPr wrap="square" rtlCol="0">
            <a:spAutoFit/>
          </a:bodyPr>
          <a:lstStyle/>
          <a:p>
            <a:r>
              <a:rPr lang="en-US" dirty="0">
                <a:latin typeface="Berlin Sans FB" panose="020E0602020502020306" pitchFamily="34" charset="0"/>
              </a:rPr>
              <a:t>Texas Association of Student Financial Aid Administrators</a:t>
            </a:r>
          </a:p>
          <a:p>
            <a:endParaRPr lang="en-US" dirty="0"/>
          </a:p>
        </p:txBody>
      </p:sp>
    </p:spTree>
    <p:extLst>
      <p:ext uri="{BB962C8B-B14F-4D97-AF65-F5344CB8AC3E}">
        <p14:creationId xmlns:p14="http://schemas.microsoft.com/office/powerpoint/2010/main" val="232793307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2274"/>
        <p:cNvGrpSpPr/>
        <p:nvPr/>
      </p:nvGrpSpPr>
      <p:grpSpPr>
        <a:xfrm>
          <a:off x="0" y="0"/>
          <a:ext cx="0" cy="0"/>
          <a:chOff x="0" y="0"/>
          <a:chExt cx="0" cy="0"/>
        </a:xfrm>
      </p:grpSpPr>
      <p:sp>
        <p:nvSpPr>
          <p:cNvPr id="2275" name="Google Shape;2275;p42"/>
          <p:cNvSpPr txBox="1">
            <a:spLocks noGrp="1"/>
          </p:cNvSpPr>
          <p:nvPr>
            <p:ph type="title"/>
          </p:nvPr>
        </p:nvSpPr>
        <p:spPr>
          <a:xfrm>
            <a:off x="514703" y="0"/>
            <a:ext cx="7708200" cy="5727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US" sz="3500" b="1" dirty="0">
                <a:latin typeface="Chewy" panose="020B0604020202020204" charset="0"/>
              </a:rPr>
              <a:t>Example of An Academic Plan</a:t>
            </a:r>
            <a:endParaRPr sz="3500" b="1" dirty="0">
              <a:latin typeface="Chewy" panose="020B0604020202020204" charset="0"/>
            </a:endParaRPr>
          </a:p>
        </p:txBody>
      </p:sp>
      <p:sp>
        <p:nvSpPr>
          <p:cNvPr id="2276" name="Google Shape;2276;p42"/>
          <p:cNvSpPr txBox="1">
            <a:spLocks noGrp="1"/>
          </p:cNvSpPr>
          <p:nvPr>
            <p:ph type="subTitle" idx="1"/>
          </p:nvPr>
        </p:nvSpPr>
        <p:spPr>
          <a:xfrm>
            <a:off x="713225" y="1381125"/>
            <a:ext cx="7708200" cy="32235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2" name="TextBox 1">
            <a:extLst>
              <a:ext uri="{FF2B5EF4-FFF2-40B4-BE49-F238E27FC236}">
                <a16:creationId xmlns:a16="http://schemas.microsoft.com/office/drawing/2014/main" id="{CA7FD2B4-5F52-7259-8F44-E977ADDB021A}"/>
              </a:ext>
            </a:extLst>
          </p:cNvPr>
          <p:cNvSpPr txBox="1"/>
          <p:nvPr/>
        </p:nvSpPr>
        <p:spPr>
          <a:xfrm>
            <a:off x="2141483" y="4767701"/>
            <a:ext cx="4851683" cy="523220"/>
          </a:xfrm>
          <a:prstGeom prst="rect">
            <a:avLst/>
          </a:prstGeom>
          <a:noFill/>
        </p:spPr>
        <p:txBody>
          <a:bodyPr wrap="square" rtlCol="0">
            <a:spAutoFit/>
          </a:bodyPr>
          <a:lstStyle/>
          <a:p>
            <a:r>
              <a:rPr lang="en-US" dirty="0">
                <a:latin typeface="Berlin Sans FB" panose="020E0602020502020306" pitchFamily="34" charset="0"/>
              </a:rPr>
              <a:t>Texas Association of Student Financial Aid Administrators</a:t>
            </a:r>
          </a:p>
          <a:p>
            <a:endParaRPr lang="en-US" dirty="0"/>
          </a:p>
        </p:txBody>
      </p:sp>
      <p:pic>
        <p:nvPicPr>
          <p:cNvPr id="3" name="Picture 2">
            <a:extLst>
              <a:ext uri="{FF2B5EF4-FFF2-40B4-BE49-F238E27FC236}">
                <a16:creationId xmlns:a16="http://schemas.microsoft.com/office/drawing/2014/main" id="{0F1F9201-12A9-9100-2D2A-8B5F79F71465}"/>
              </a:ext>
            </a:extLst>
          </p:cNvPr>
          <p:cNvPicPr>
            <a:picLocks noChangeAspect="1"/>
          </p:cNvPicPr>
          <p:nvPr/>
        </p:nvPicPr>
        <p:blipFill>
          <a:blip r:embed="rId3"/>
          <a:stretch>
            <a:fillRect/>
          </a:stretch>
        </p:blipFill>
        <p:spPr>
          <a:xfrm>
            <a:off x="301064" y="668275"/>
            <a:ext cx="3680837" cy="4099426"/>
          </a:xfrm>
          <a:prstGeom prst="rect">
            <a:avLst/>
          </a:prstGeom>
          <a:ln>
            <a:solidFill>
              <a:schemeClr val="accent1"/>
            </a:solidFill>
          </a:ln>
        </p:spPr>
      </p:pic>
      <p:pic>
        <p:nvPicPr>
          <p:cNvPr id="4" name="Picture 3">
            <a:extLst>
              <a:ext uri="{FF2B5EF4-FFF2-40B4-BE49-F238E27FC236}">
                <a16:creationId xmlns:a16="http://schemas.microsoft.com/office/drawing/2014/main" id="{8C9255FA-9D47-8AE3-C401-8AF34ECEBF32}"/>
              </a:ext>
            </a:extLst>
          </p:cNvPr>
          <p:cNvPicPr>
            <a:picLocks noChangeAspect="1"/>
          </p:cNvPicPr>
          <p:nvPr/>
        </p:nvPicPr>
        <p:blipFill>
          <a:blip r:embed="rId4"/>
          <a:stretch>
            <a:fillRect/>
          </a:stretch>
        </p:blipFill>
        <p:spPr>
          <a:xfrm>
            <a:off x="4238326" y="668275"/>
            <a:ext cx="3926673" cy="3687157"/>
          </a:xfrm>
          <a:prstGeom prst="rect">
            <a:avLst/>
          </a:prstGeom>
          <a:ln>
            <a:solidFill>
              <a:schemeClr val="accent1"/>
            </a:solidFill>
          </a:ln>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a:extLst>
              <a:ext uri="{FF2B5EF4-FFF2-40B4-BE49-F238E27FC236}">
                <a16:creationId xmlns:a16="http://schemas.microsoft.com/office/drawing/2014/main" id="{984E4D1D-886E-1BF5-A1DA-6DC99B77504F}"/>
              </a:ext>
            </a:extLst>
          </p:cNvPr>
          <p:cNvSpPr>
            <a:spLocks noGrp="1"/>
          </p:cNvSpPr>
          <p:nvPr>
            <p:ph type="subTitle" idx="1"/>
          </p:nvPr>
        </p:nvSpPr>
        <p:spPr>
          <a:xfrm>
            <a:off x="713225" y="1080655"/>
            <a:ext cx="7708200" cy="3523970"/>
          </a:xfrm>
        </p:spPr>
        <p:txBody>
          <a:bodyPr/>
          <a:lstStyle/>
          <a:p>
            <a:pPr>
              <a:buFont typeface="Arial" panose="020B0604020202020204" pitchFamily="34" charset="0"/>
              <a:buChar char="•"/>
            </a:pPr>
            <a:r>
              <a:rPr lang="en-US" dirty="0"/>
              <a:t>This is after a WARN semester, if not evaluating sap annually</a:t>
            </a:r>
          </a:p>
          <a:p>
            <a:pPr>
              <a:buFont typeface="Arial" panose="020B0604020202020204" pitchFamily="34" charset="0"/>
              <a:buChar char="•"/>
            </a:pPr>
            <a:r>
              <a:rPr lang="en-US" dirty="0"/>
              <a:t>PROBATION</a:t>
            </a:r>
          </a:p>
          <a:p>
            <a:pPr marL="114300" indent="0"/>
            <a:endParaRPr lang="en-US" dirty="0"/>
          </a:p>
          <a:p>
            <a:endParaRPr lang="en-US" dirty="0"/>
          </a:p>
        </p:txBody>
      </p:sp>
      <p:sp>
        <p:nvSpPr>
          <p:cNvPr id="3" name="Title 2">
            <a:extLst>
              <a:ext uri="{FF2B5EF4-FFF2-40B4-BE49-F238E27FC236}">
                <a16:creationId xmlns:a16="http://schemas.microsoft.com/office/drawing/2014/main" id="{E2888DD2-97CD-F823-AAA1-486D7BC09D39}"/>
              </a:ext>
            </a:extLst>
          </p:cNvPr>
          <p:cNvSpPr>
            <a:spLocks noGrp="1"/>
          </p:cNvSpPr>
          <p:nvPr>
            <p:ph type="title"/>
          </p:nvPr>
        </p:nvSpPr>
        <p:spPr/>
        <p:txBody>
          <a:bodyPr/>
          <a:lstStyle/>
          <a:p>
            <a:r>
              <a:rPr lang="en-US" dirty="0"/>
              <a:t>Once on an aid plan</a:t>
            </a:r>
          </a:p>
        </p:txBody>
      </p:sp>
      <p:sp>
        <p:nvSpPr>
          <p:cNvPr id="4" name="Rectangle: Rounded Corners 3">
            <a:extLst>
              <a:ext uri="{FF2B5EF4-FFF2-40B4-BE49-F238E27FC236}">
                <a16:creationId xmlns:a16="http://schemas.microsoft.com/office/drawing/2014/main" id="{AA3250A0-2E1F-55DC-1A5B-7CBFEBFCE465}"/>
              </a:ext>
            </a:extLst>
          </p:cNvPr>
          <p:cNvSpPr/>
          <p:nvPr/>
        </p:nvSpPr>
        <p:spPr>
          <a:xfrm>
            <a:off x="983673" y="1634668"/>
            <a:ext cx="2515143" cy="1535393"/>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dirty="0"/>
              <a:t>To be placed on probation , a student must:</a:t>
            </a:r>
          </a:p>
          <a:p>
            <a:pPr algn="ctr"/>
            <a:r>
              <a:rPr lang="en-US" dirty="0"/>
              <a:t>Have appeal approved by the school</a:t>
            </a:r>
          </a:p>
        </p:txBody>
      </p:sp>
      <p:sp>
        <p:nvSpPr>
          <p:cNvPr id="5" name="Rectangle: Rounded Corners 4">
            <a:extLst>
              <a:ext uri="{FF2B5EF4-FFF2-40B4-BE49-F238E27FC236}">
                <a16:creationId xmlns:a16="http://schemas.microsoft.com/office/drawing/2014/main" id="{74B17E5C-0365-9F5F-FE96-75D108CF7589}"/>
              </a:ext>
            </a:extLst>
          </p:cNvPr>
          <p:cNvSpPr/>
          <p:nvPr/>
        </p:nvSpPr>
        <p:spPr>
          <a:xfrm>
            <a:off x="4025153" y="1634667"/>
            <a:ext cx="2368719" cy="1535393"/>
          </a:xfrm>
          <a:prstGeom prst="roundRect">
            <a:avLst/>
          </a:prstGeom>
          <a:gradFill>
            <a:gsLst>
              <a:gs pos="91000">
                <a:schemeClr val="accent2">
                  <a:lumMod val="40000"/>
                  <a:lumOff val="60000"/>
                </a:schemeClr>
              </a:gs>
              <a:gs pos="35000">
                <a:schemeClr val="accent1">
                  <a:tint val="37000"/>
                  <a:satMod val="300000"/>
                </a:schemeClr>
              </a:gs>
              <a:gs pos="100000">
                <a:schemeClr val="accent1">
                  <a:tint val="15000"/>
                  <a:satMod val="350000"/>
                </a:schemeClr>
              </a:gs>
            </a:gsLst>
          </a:gradFill>
        </p:spPr>
        <p:style>
          <a:lnRef idx="1">
            <a:schemeClr val="accent1"/>
          </a:lnRef>
          <a:fillRef idx="2">
            <a:schemeClr val="accent1"/>
          </a:fillRef>
          <a:effectRef idx="1">
            <a:schemeClr val="accent1"/>
          </a:effectRef>
          <a:fontRef idx="minor">
            <a:schemeClr val="dk1"/>
          </a:fontRef>
        </p:style>
        <p:txBody>
          <a:bodyPr rtlCol="0" anchor="ctr"/>
          <a:lstStyle/>
          <a:p>
            <a:pPr algn="ctr"/>
            <a:r>
              <a:rPr lang="en-US" dirty="0"/>
              <a:t>A student on Probation may only receive TITLE IV funds for ONE payment period</a:t>
            </a:r>
          </a:p>
        </p:txBody>
      </p:sp>
      <p:sp>
        <p:nvSpPr>
          <p:cNvPr id="6" name="Rectangle: Rounded Corners 5">
            <a:extLst>
              <a:ext uri="{FF2B5EF4-FFF2-40B4-BE49-F238E27FC236}">
                <a16:creationId xmlns:a16="http://schemas.microsoft.com/office/drawing/2014/main" id="{6E36A3E7-7C92-7B72-05DA-4C63363D88C2}"/>
              </a:ext>
            </a:extLst>
          </p:cNvPr>
          <p:cNvSpPr/>
          <p:nvPr/>
        </p:nvSpPr>
        <p:spPr>
          <a:xfrm>
            <a:off x="983674" y="3295148"/>
            <a:ext cx="2515142" cy="1535393"/>
          </a:xfrm>
          <a:prstGeom prst="roundRect">
            <a:avLst/>
          </a:prstGeom>
          <a:solidFill>
            <a:schemeClr val="accent4">
              <a:lumMod val="60000"/>
              <a:lumOff val="40000"/>
            </a:schemeClr>
          </a:solidFill>
        </p:spPr>
        <p:style>
          <a:lnRef idx="1">
            <a:schemeClr val="accent1"/>
          </a:lnRef>
          <a:fillRef idx="2">
            <a:schemeClr val="accent1"/>
          </a:fillRef>
          <a:effectRef idx="1">
            <a:schemeClr val="accent1"/>
          </a:effectRef>
          <a:fontRef idx="minor">
            <a:schemeClr val="dk1"/>
          </a:fontRef>
        </p:style>
        <p:txBody>
          <a:bodyPr rtlCol="0" anchor="ctr"/>
          <a:lstStyle/>
          <a:p>
            <a:pPr algn="ctr"/>
            <a:r>
              <a:rPr lang="en-US" sz="900" dirty="0"/>
              <a:t>A student on probation may not receive title IV funds for the subsequent semesters/periods unless:</a:t>
            </a:r>
          </a:p>
          <a:p>
            <a:pPr marL="171450" indent="-171450">
              <a:buFont typeface="Arial" panose="020B0604020202020204" pitchFamily="34" charset="0"/>
              <a:buChar char="•"/>
            </a:pPr>
            <a:r>
              <a:rPr lang="en-US" sz="900" dirty="0"/>
              <a:t>Student is now meeting SAP </a:t>
            </a:r>
          </a:p>
          <a:p>
            <a:r>
              <a:rPr lang="en-US" sz="900" dirty="0"/>
              <a:t>or</a:t>
            </a:r>
          </a:p>
          <a:p>
            <a:pPr marL="171450" indent="-171450">
              <a:buFont typeface="Arial" panose="020B0604020202020204" pitchFamily="34" charset="0"/>
              <a:buChar char="•"/>
            </a:pPr>
            <a:r>
              <a:rPr lang="en-US" sz="900" dirty="0"/>
              <a:t>School determines student met requirements specified on the academic plan and student has remining semesters/periods on the academic plan</a:t>
            </a:r>
          </a:p>
        </p:txBody>
      </p:sp>
      <p:sp>
        <p:nvSpPr>
          <p:cNvPr id="8" name="Rectangle: Rounded Corners 7">
            <a:extLst>
              <a:ext uri="{FF2B5EF4-FFF2-40B4-BE49-F238E27FC236}">
                <a16:creationId xmlns:a16="http://schemas.microsoft.com/office/drawing/2014/main" id="{497B4982-8F67-EE19-AEC0-C2C96EAF7C4C}"/>
              </a:ext>
            </a:extLst>
          </p:cNvPr>
          <p:cNvSpPr/>
          <p:nvPr/>
        </p:nvSpPr>
        <p:spPr>
          <a:xfrm>
            <a:off x="4025153" y="3239282"/>
            <a:ext cx="2368719" cy="1535393"/>
          </a:xfrm>
          <a:prstGeom prst="roundRect">
            <a:avLst/>
          </a:prstGeom>
          <a:gradFill>
            <a:gsLst>
              <a:gs pos="91000">
                <a:schemeClr val="bg2">
                  <a:lumMod val="40000"/>
                  <a:lumOff val="60000"/>
                </a:schemeClr>
              </a:gs>
              <a:gs pos="35000">
                <a:schemeClr val="accent1">
                  <a:tint val="37000"/>
                  <a:satMod val="300000"/>
                </a:schemeClr>
              </a:gs>
              <a:gs pos="100000">
                <a:schemeClr val="accent1">
                  <a:tint val="15000"/>
                  <a:satMod val="350000"/>
                </a:schemeClr>
              </a:gs>
            </a:gsLst>
          </a:gradFill>
        </p:spPr>
        <p:style>
          <a:lnRef idx="1">
            <a:schemeClr val="accent1"/>
          </a:lnRef>
          <a:fillRef idx="2">
            <a:schemeClr val="accent1"/>
          </a:fillRef>
          <a:effectRef idx="1">
            <a:schemeClr val="accent1"/>
          </a:effectRef>
          <a:fontRef idx="minor">
            <a:schemeClr val="dk1"/>
          </a:fontRef>
        </p:style>
        <p:txBody>
          <a:bodyPr rtlCol="0" anchor="ctr"/>
          <a:lstStyle/>
          <a:p>
            <a:r>
              <a:rPr lang="en-US" dirty="0"/>
              <a:t>SAP must be checked at the end of the </a:t>
            </a:r>
            <a:r>
              <a:rPr lang="en-US" dirty="0" err="1"/>
              <a:t>probabtionary</a:t>
            </a:r>
            <a:r>
              <a:rPr lang="en-US" dirty="0"/>
              <a:t>  semester/period </a:t>
            </a:r>
          </a:p>
          <a:p>
            <a:r>
              <a:rPr lang="en-US" sz="900" dirty="0"/>
              <a:t>(even if SAP is checked annually by your school)</a:t>
            </a:r>
          </a:p>
        </p:txBody>
      </p:sp>
      <p:sp>
        <p:nvSpPr>
          <p:cNvPr id="9" name="TextBox 8">
            <a:extLst>
              <a:ext uri="{FF2B5EF4-FFF2-40B4-BE49-F238E27FC236}">
                <a16:creationId xmlns:a16="http://schemas.microsoft.com/office/drawing/2014/main" id="{8A081294-BBE5-7CF0-79E8-0B45D7D698B0}"/>
              </a:ext>
            </a:extLst>
          </p:cNvPr>
          <p:cNvSpPr txBox="1"/>
          <p:nvPr/>
        </p:nvSpPr>
        <p:spPr>
          <a:xfrm>
            <a:off x="2141483" y="4835992"/>
            <a:ext cx="4851683" cy="523220"/>
          </a:xfrm>
          <a:prstGeom prst="rect">
            <a:avLst/>
          </a:prstGeom>
          <a:noFill/>
        </p:spPr>
        <p:txBody>
          <a:bodyPr wrap="square" rtlCol="0">
            <a:spAutoFit/>
          </a:bodyPr>
          <a:lstStyle/>
          <a:p>
            <a:r>
              <a:rPr lang="en-US" dirty="0">
                <a:latin typeface="Berlin Sans FB" panose="020E0602020502020306" pitchFamily="34" charset="0"/>
              </a:rPr>
              <a:t>Texas Association of Student Financial Aid Administrators</a:t>
            </a:r>
          </a:p>
          <a:p>
            <a:endParaRPr lang="en-US" dirty="0"/>
          </a:p>
        </p:txBody>
      </p:sp>
    </p:spTree>
    <p:extLst>
      <p:ext uri="{BB962C8B-B14F-4D97-AF65-F5344CB8AC3E}">
        <p14:creationId xmlns:p14="http://schemas.microsoft.com/office/powerpoint/2010/main" val="120310585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35EE7F78-90C8-E449-2ED2-B2463C6B2189}"/>
              </a:ext>
            </a:extLst>
          </p:cNvPr>
          <p:cNvSpPr>
            <a:spLocks noGrp="1"/>
          </p:cNvSpPr>
          <p:nvPr>
            <p:ph type="title"/>
          </p:nvPr>
        </p:nvSpPr>
        <p:spPr/>
        <p:txBody>
          <a:bodyPr/>
          <a:lstStyle/>
          <a:p>
            <a:r>
              <a:rPr lang="en-US" sz="3500" b="1" dirty="0">
                <a:latin typeface="Chewy" panose="020B0604020202020204" charset="0"/>
              </a:rPr>
              <a:t>What if you do not meet the </a:t>
            </a:r>
            <a:br>
              <a:rPr lang="en-US" sz="3500" b="1" dirty="0">
                <a:latin typeface="Chewy" panose="020B0604020202020204" charset="0"/>
              </a:rPr>
            </a:br>
            <a:r>
              <a:rPr lang="en-US" sz="3500" b="1" dirty="0">
                <a:latin typeface="Chewy" panose="020B0604020202020204" charset="0"/>
              </a:rPr>
              <a:t>academic plan set???</a:t>
            </a:r>
          </a:p>
        </p:txBody>
      </p:sp>
      <p:sp>
        <p:nvSpPr>
          <p:cNvPr id="13" name="Content Placeholder 3">
            <a:extLst>
              <a:ext uri="{FF2B5EF4-FFF2-40B4-BE49-F238E27FC236}">
                <a16:creationId xmlns:a16="http://schemas.microsoft.com/office/drawing/2014/main" id="{C065B98B-3807-1D19-90EB-095563DD4BCA}"/>
              </a:ext>
            </a:extLst>
          </p:cNvPr>
          <p:cNvSpPr txBox="1">
            <a:spLocks/>
          </p:cNvSpPr>
          <p:nvPr/>
        </p:nvSpPr>
        <p:spPr>
          <a:xfrm>
            <a:off x="394507" y="2026022"/>
            <a:ext cx="3212914" cy="707092"/>
          </a:xfrm>
          <a:prstGeom prst="rect">
            <a:avLst/>
          </a:prstGeom>
        </p:spPr>
        <p:txBody>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r>
              <a:rPr lang="en-US" sz="1200" dirty="0">
                <a:latin typeface="Open Sans" panose="020B0606030504020204" pitchFamily="34" charset="0"/>
                <a:ea typeface="Open Sans" panose="020B0606030504020204" pitchFamily="34" charset="0"/>
                <a:cs typeface="Open Sans" panose="020B0606030504020204" pitchFamily="34" charset="0"/>
              </a:rPr>
              <a:t>The student does not meet the terms of the academic plan and remains in a bad SAP status?</a:t>
            </a:r>
          </a:p>
          <a:p>
            <a:endParaRPr lang="en-US" sz="1200" dirty="0">
              <a:latin typeface="Open Sans" panose="020B0606030504020204" pitchFamily="34" charset="0"/>
              <a:ea typeface="Open Sans" panose="020B0606030504020204" pitchFamily="34" charset="0"/>
              <a:cs typeface="Open Sans" panose="020B0606030504020204" pitchFamily="34" charset="0"/>
            </a:endParaRPr>
          </a:p>
          <a:p>
            <a:endParaRPr lang="en-US" sz="1200" dirty="0">
              <a:latin typeface="Open Sans" panose="020B0606030504020204" pitchFamily="34" charset="0"/>
              <a:ea typeface="Open Sans" panose="020B0606030504020204" pitchFamily="34" charset="0"/>
              <a:cs typeface="Open Sans" panose="020B0606030504020204" pitchFamily="34" charset="0"/>
            </a:endParaRPr>
          </a:p>
          <a:p>
            <a:endParaRPr lang="en-US" dirty="0"/>
          </a:p>
        </p:txBody>
      </p:sp>
      <p:sp>
        <p:nvSpPr>
          <p:cNvPr id="2" name="Content Placeholder 3">
            <a:extLst>
              <a:ext uri="{FF2B5EF4-FFF2-40B4-BE49-F238E27FC236}">
                <a16:creationId xmlns:a16="http://schemas.microsoft.com/office/drawing/2014/main" id="{F046C48C-E3C2-0AA5-476A-55C88C86ECC7}"/>
              </a:ext>
            </a:extLst>
          </p:cNvPr>
          <p:cNvSpPr txBox="1">
            <a:spLocks/>
          </p:cNvSpPr>
          <p:nvPr/>
        </p:nvSpPr>
        <p:spPr>
          <a:xfrm>
            <a:off x="5338698" y="2325448"/>
            <a:ext cx="2806344" cy="1093695"/>
          </a:xfrm>
          <a:prstGeom prst="rect">
            <a:avLst/>
          </a:prstGeom>
        </p:spPr>
        <p:txBody>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r>
              <a:rPr lang="en-US" sz="1200" b="1" dirty="0">
                <a:solidFill>
                  <a:schemeClr val="accent2">
                    <a:lumMod val="75000"/>
                  </a:schemeClr>
                </a:solidFill>
                <a:latin typeface="Open Sans" panose="020B0606030504020204" pitchFamily="34" charset="0"/>
                <a:ea typeface="Open Sans" panose="020B0606030504020204" pitchFamily="34" charset="0"/>
                <a:cs typeface="Open Sans" panose="020B0606030504020204" pitchFamily="34" charset="0"/>
              </a:rPr>
              <a:t>Student can only regain eligibility by improving their academic performance enough that they are once again meeting overall SAP requirements</a:t>
            </a:r>
          </a:p>
        </p:txBody>
      </p:sp>
      <p:sp>
        <p:nvSpPr>
          <p:cNvPr id="4" name="Thought Bubble: Cloud 3">
            <a:extLst>
              <a:ext uri="{FF2B5EF4-FFF2-40B4-BE49-F238E27FC236}">
                <a16:creationId xmlns:a16="http://schemas.microsoft.com/office/drawing/2014/main" id="{EA9CEDC5-A451-508C-8146-701F8186DB20}"/>
              </a:ext>
            </a:extLst>
          </p:cNvPr>
          <p:cNvSpPr/>
          <p:nvPr/>
        </p:nvSpPr>
        <p:spPr>
          <a:xfrm>
            <a:off x="4443961" y="1731428"/>
            <a:ext cx="4305532" cy="2189018"/>
          </a:xfrm>
          <a:prstGeom prst="cloudCallout">
            <a:avLst/>
          </a:prstGeom>
          <a:noFill/>
          <a:ln w="9525" cap="flat" cmpd="sng" algn="ctr">
            <a:solidFill>
              <a:schemeClr val="accent1"/>
            </a:solidFill>
            <a:prstDash val="solid"/>
            <a:round/>
            <a:headEnd type="none" w="med" len="med"/>
            <a:tailEnd type="none" w="med" len="med"/>
          </a:ln>
        </p:spPr>
        <p:style>
          <a:lnRef idx="0">
            <a:scrgbClr r="0" g="0" b="0"/>
          </a:lnRef>
          <a:fillRef idx="0">
            <a:scrgbClr r="0" g="0" b="0"/>
          </a:fillRef>
          <a:effectRef idx="0">
            <a:scrgbClr r="0" g="0" b="0"/>
          </a:effectRef>
          <a:fontRef idx="minor">
            <a:schemeClr val="accent1"/>
          </a:fontRef>
        </p:style>
        <p:txBody>
          <a:bodyPr rtlCol="0" anchor="ctr"/>
          <a:lstStyle/>
          <a:p>
            <a:pPr algn="ctr"/>
            <a:endParaRPr lang="en-US"/>
          </a:p>
        </p:txBody>
      </p:sp>
      <p:sp>
        <p:nvSpPr>
          <p:cNvPr id="6" name="Flowchart: Connector 5">
            <a:extLst>
              <a:ext uri="{FF2B5EF4-FFF2-40B4-BE49-F238E27FC236}">
                <a16:creationId xmlns:a16="http://schemas.microsoft.com/office/drawing/2014/main" id="{A3CD4906-6834-61BF-EC83-FB7AE2203209}"/>
              </a:ext>
            </a:extLst>
          </p:cNvPr>
          <p:cNvSpPr/>
          <p:nvPr/>
        </p:nvSpPr>
        <p:spPr>
          <a:xfrm>
            <a:off x="221209" y="1522547"/>
            <a:ext cx="3408218" cy="1605803"/>
          </a:xfrm>
          <a:prstGeom prst="flowChartConnector">
            <a:avLst/>
          </a:prstGeom>
          <a:solidFill>
            <a:schemeClr val="accent5">
              <a:alpha val="50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dirty="0"/>
          </a:p>
        </p:txBody>
      </p:sp>
      <p:cxnSp>
        <p:nvCxnSpPr>
          <p:cNvPr id="10" name="Connector: Curved 9">
            <a:extLst>
              <a:ext uri="{FF2B5EF4-FFF2-40B4-BE49-F238E27FC236}">
                <a16:creationId xmlns:a16="http://schemas.microsoft.com/office/drawing/2014/main" id="{4BBDD410-3707-5731-B817-37073A346F14}"/>
              </a:ext>
            </a:extLst>
          </p:cNvPr>
          <p:cNvCxnSpPr>
            <a:cxnSpLocks/>
            <a:stCxn id="4" idx="4"/>
            <a:endCxn id="6" idx="6"/>
          </p:cNvCxnSpPr>
          <p:nvPr/>
        </p:nvCxnSpPr>
        <p:spPr>
          <a:xfrm rot="5400000" flipH="1">
            <a:off x="3730280" y="2224597"/>
            <a:ext cx="1868624" cy="2070329"/>
          </a:xfrm>
          <a:prstGeom prst="curvedConnector4">
            <a:avLst>
              <a:gd name="adj1" fmla="val -12234"/>
              <a:gd name="adj2" fmla="val 80328"/>
            </a:avLst>
          </a:prstGeom>
        </p:spPr>
        <p:style>
          <a:lnRef idx="1">
            <a:schemeClr val="accent1"/>
          </a:lnRef>
          <a:fillRef idx="0">
            <a:schemeClr val="accent1"/>
          </a:fillRef>
          <a:effectRef idx="0">
            <a:schemeClr val="accent1"/>
          </a:effectRef>
          <a:fontRef idx="minor">
            <a:schemeClr val="tx1"/>
          </a:fontRef>
        </p:style>
      </p:cxnSp>
      <p:cxnSp>
        <p:nvCxnSpPr>
          <p:cNvPr id="14" name="Connector: Curved 13">
            <a:extLst>
              <a:ext uri="{FF2B5EF4-FFF2-40B4-BE49-F238E27FC236}">
                <a16:creationId xmlns:a16="http://schemas.microsoft.com/office/drawing/2014/main" id="{9A68DB66-919A-ADD8-58B5-4E9CCD46D891}"/>
              </a:ext>
            </a:extLst>
          </p:cNvPr>
          <p:cNvCxnSpPr>
            <a:cxnSpLocks/>
            <a:stCxn id="4" idx="4"/>
            <a:endCxn id="6" idx="6"/>
          </p:cNvCxnSpPr>
          <p:nvPr/>
        </p:nvCxnSpPr>
        <p:spPr>
          <a:xfrm rot="5400000" flipH="1">
            <a:off x="3730280" y="2224597"/>
            <a:ext cx="1868624" cy="2070329"/>
          </a:xfrm>
          <a:prstGeom prst="curvedConnector4">
            <a:avLst>
              <a:gd name="adj1" fmla="val -12234"/>
              <a:gd name="adj2" fmla="val 80328"/>
            </a:avLst>
          </a:prstGeom>
        </p:spPr>
        <p:style>
          <a:lnRef idx="1">
            <a:schemeClr val="accent1"/>
          </a:lnRef>
          <a:fillRef idx="0">
            <a:schemeClr val="accent1"/>
          </a:fillRef>
          <a:effectRef idx="0">
            <a:schemeClr val="accent1"/>
          </a:effectRef>
          <a:fontRef idx="minor">
            <a:schemeClr val="tx1"/>
          </a:fontRef>
        </p:style>
      </p:cxnSp>
      <p:sp>
        <p:nvSpPr>
          <p:cNvPr id="20" name="TextBox 19">
            <a:extLst>
              <a:ext uri="{FF2B5EF4-FFF2-40B4-BE49-F238E27FC236}">
                <a16:creationId xmlns:a16="http://schemas.microsoft.com/office/drawing/2014/main" id="{7951143E-0129-F9BB-7D35-6B8BAEFEAFA8}"/>
              </a:ext>
            </a:extLst>
          </p:cNvPr>
          <p:cNvSpPr txBox="1"/>
          <p:nvPr/>
        </p:nvSpPr>
        <p:spPr>
          <a:xfrm>
            <a:off x="2141483" y="4767701"/>
            <a:ext cx="4851683" cy="523220"/>
          </a:xfrm>
          <a:prstGeom prst="rect">
            <a:avLst/>
          </a:prstGeom>
          <a:noFill/>
        </p:spPr>
        <p:txBody>
          <a:bodyPr wrap="square" rtlCol="0">
            <a:spAutoFit/>
          </a:bodyPr>
          <a:lstStyle/>
          <a:p>
            <a:r>
              <a:rPr lang="en-US" dirty="0">
                <a:latin typeface="Berlin Sans FB" panose="020E0602020502020306" pitchFamily="34" charset="0"/>
              </a:rPr>
              <a:t>Texas Association of Student Financial Aid Administrators</a:t>
            </a:r>
          </a:p>
          <a:p>
            <a:endParaRPr lang="en-US" dirty="0"/>
          </a:p>
        </p:txBody>
      </p:sp>
    </p:spTree>
    <p:extLst>
      <p:ext uri="{BB962C8B-B14F-4D97-AF65-F5344CB8AC3E}">
        <p14:creationId xmlns:p14="http://schemas.microsoft.com/office/powerpoint/2010/main" val="252637406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0B6C5175-DC49-4D38-AA26-DBAE8D4261BA}"/>
              </a:ext>
            </a:extLst>
          </p:cNvPr>
          <p:cNvSpPr>
            <a:spLocks noGrp="1"/>
          </p:cNvSpPr>
          <p:nvPr>
            <p:ph type="title"/>
          </p:nvPr>
        </p:nvSpPr>
        <p:spPr>
          <a:xfrm>
            <a:off x="311700" y="222356"/>
            <a:ext cx="8520600" cy="572700"/>
          </a:xfrm>
        </p:spPr>
        <p:txBody>
          <a:bodyPr>
            <a:noAutofit/>
          </a:bodyPr>
          <a:lstStyle/>
          <a:p>
            <a:pPr algn="ctr"/>
            <a:r>
              <a:rPr lang="en-US" sz="4100" b="1" dirty="0">
                <a:solidFill>
                  <a:srgbClr val="7030A0"/>
                </a:solidFill>
                <a:latin typeface="Chewy" panose="020B0604020202020204" charset="0"/>
              </a:rPr>
              <a:t>Things to Do Now</a:t>
            </a:r>
          </a:p>
        </p:txBody>
      </p:sp>
      <p:sp>
        <p:nvSpPr>
          <p:cNvPr id="6" name="Text Placeholder 5">
            <a:extLst>
              <a:ext uri="{FF2B5EF4-FFF2-40B4-BE49-F238E27FC236}">
                <a16:creationId xmlns:a16="http://schemas.microsoft.com/office/drawing/2014/main" id="{477E063E-44CA-4DEA-89FB-65B20FFE416D}"/>
              </a:ext>
            </a:extLst>
          </p:cNvPr>
          <p:cNvSpPr>
            <a:spLocks noGrp="1"/>
          </p:cNvSpPr>
          <p:nvPr>
            <p:ph type="body" idx="1"/>
          </p:nvPr>
        </p:nvSpPr>
        <p:spPr>
          <a:ln>
            <a:solidFill>
              <a:srgbClr val="00B0F0"/>
            </a:solidFill>
          </a:ln>
        </p:spPr>
        <p:txBody>
          <a:bodyPr/>
          <a:lstStyle/>
          <a:p>
            <a:r>
              <a:rPr lang="en-US" sz="1700" b="1" dirty="0">
                <a:solidFill>
                  <a:schemeClr val="tx1"/>
                </a:solidFill>
                <a:latin typeface="Open Sans" panose="020B0606030504020204" pitchFamily="34" charset="0"/>
                <a:ea typeface="Open Sans" panose="020B0606030504020204" pitchFamily="34" charset="0"/>
                <a:cs typeface="Open Sans" panose="020B0606030504020204" pitchFamily="34" charset="0"/>
              </a:rPr>
              <a:t>Read your SAP Policy</a:t>
            </a:r>
          </a:p>
          <a:p>
            <a:r>
              <a:rPr lang="en-US" sz="1700" b="1" dirty="0">
                <a:solidFill>
                  <a:schemeClr val="tx1"/>
                </a:solidFill>
                <a:latin typeface="Open Sans" panose="020B0606030504020204" pitchFamily="34" charset="0"/>
                <a:ea typeface="Open Sans" panose="020B0606030504020204" pitchFamily="34" charset="0"/>
                <a:cs typeface="Open Sans" panose="020B0606030504020204" pitchFamily="34" charset="0"/>
              </a:rPr>
              <a:t>Does your office allow appeals?</a:t>
            </a:r>
          </a:p>
          <a:p>
            <a:pPr marL="800100" lvl="1" indent="-342900">
              <a:spcBef>
                <a:spcPts val="0"/>
              </a:spcBef>
              <a:buFont typeface="Courier New" panose="02070309020205020404" pitchFamily="49" charset="0"/>
              <a:buChar char="o"/>
            </a:pPr>
            <a:r>
              <a:rPr lang="en-US" sz="1700" dirty="0">
                <a:solidFill>
                  <a:schemeClr val="tx1"/>
                </a:solidFill>
                <a:latin typeface="Open Sans" panose="020B0606030504020204" pitchFamily="34" charset="0"/>
                <a:ea typeface="Open Sans" panose="020B0606030504020204" pitchFamily="34" charset="0"/>
                <a:cs typeface="Open Sans" panose="020B0606030504020204" pitchFamily="34" charset="0"/>
              </a:rPr>
              <a:t>Do you know what your academic plan looks like?</a:t>
            </a:r>
          </a:p>
          <a:p>
            <a:r>
              <a:rPr lang="en-US" sz="1700" b="1" dirty="0">
                <a:solidFill>
                  <a:schemeClr val="tx1"/>
                </a:solidFill>
                <a:latin typeface="Open Sans" panose="020B0606030504020204" pitchFamily="34" charset="0"/>
                <a:ea typeface="Open Sans" panose="020B0606030504020204" pitchFamily="34" charset="0"/>
                <a:cs typeface="Open Sans" panose="020B0606030504020204" pitchFamily="34" charset="0"/>
              </a:rPr>
              <a:t>Who processes appeals in your office?</a:t>
            </a:r>
          </a:p>
          <a:p>
            <a:pPr marL="800100" lvl="1" indent="-342900">
              <a:spcBef>
                <a:spcPts val="0"/>
              </a:spcBef>
              <a:buFont typeface="Courier New" panose="02070309020205020404" pitchFamily="49" charset="0"/>
              <a:buChar char="o"/>
            </a:pPr>
            <a:r>
              <a:rPr lang="en-US" sz="1700" dirty="0">
                <a:solidFill>
                  <a:schemeClr val="tx1"/>
                </a:solidFill>
                <a:latin typeface="Open Sans" panose="020B0606030504020204" pitchFamily="34" charset="0"/>
                <a:ea typeface="Open Sans" panose="020B0606030504020204" pitchFamily="34" charset="0"/>
                <a:cs typeface="Open Sans" panose="020B0606030504020204" pitchFamily="34" charset="0"/>
              </a:rPr>
              <a:t>Do they work directly with the students? </a:t>
            </a:r>
          </a:p>
          <a:p>
            <a:pPr marL="139700" indent="0">
              <a:buNone/>
            </a:pPr>
            <a:endParaRPr lang="en-US" dirty="0"/>
          </a:p>
        </p:txBody>
      </p:sp>
      <p:sp>
        <p:nvSpPr>
          <p:cNvPr id="7" name="Text Placeholder 6">
            <a:extLst>
              <a:ext uri="{FF2B5EF4-FFF2-40B4-BE49-F238E27FC236}">
                <a16:creationId xmlns:a16="http://schemas.microsoft.com/office/drawing/2014/main" id="{1092D899-CEF2-48D4-ADEF-38E76132776C}"/>
              </a:ext>
            </a:extLst>
          </p:cNvPr>
          <p:cNvSpPr>
            <a:spLocks noGrp="1"/>
          </p:cNvSpPr>
          <p:nvPr>
            <p:ph type="body" idx="2"/>
          </p:nvPr>
        </p:nvSpPr>
        <p:spPr>
          <a:ln>
            <a:solidFill>
              <a:srgbClr val="00B0F0"/>
            </a:solidFill>
          </a:ln>
        </p:spPr>
        <p:txBody>
          <a:bodyPr/>
          <a:lstStyle/>
          <a:p>
            <a:pPr marL="285750" indent="-285750"/>
            <a:r>
              <a:rPr lang="en-US" sz="1700" b="1" dirty="0">
                <a:solidFill>
                  <a:schemeClr val="tx1"/>
                </a:solidFill>
                <a:latin typeface="Open Sans" panose="020B0606030504020204" pitchFamily="34" charset="0"/>
                <a:ea typeface="Open Sans" panose="020B0606030504020204" pitchFamily="34" charset="0"/>
                <a:cs typeface="Open Sans" panose="020B0606030504020204" pitchFamily="34" charset="0"/>
              </a:rPr>
              <a:t>How often does your school evaluate SAP?</a:t>
            </a:r>
          </a:p>
          <a:p>
            <a:pPr marL="742950" lvl="1" indent="-285750">
              <a:spcBef>
                <a:spcPts val="0"/>
              </a:spcBef>
            </a:pPr>
            <a:r>
              <a:rPr lang="en-US" sz="1700" dirty="0">
                <a:solidFill>
                  <a:schemeClr val="tx1"/>
                </a:solidFill>
                <a:latin typeface="Open Sans" panose="020B0606030504020204" pitchFamily="34" charset="0"/>
                <a:ea typeface="Open Sans" panose="020B0606030504020204" pitchFamily="34" charset="0"/>
                <a:cs typeface="Open Sans" panose="020B0606030504020204" pitchFamily="34" charset="0"/>
              </a:rPr>
              <a:t>End of Each Term</a:t>
            </a:r>
          </a:p>
          <a:p>
            <a:pPr marL="742950" lvl="1" indent="-285750">
              <a:spcBef>
                <a:spcPts val="0"/>
              </a:spcBef>
            </a:pPr>
            <a:r>
              <a:rPr lang="en-US" sz="1700" dirty="0">
                <a:solidFill>
                  <a:schemeClr val="tx1"/>
                </a:solidFill>
                <a:latin typeface="Open Sans" panose="020B0606030504020204" pitchFamily="34" charset="0"/>
                <a:ea typeface="Open Sans" panose="020B0606030504020204" pitchFamily="34" charset="0"/>
                <a:cs typeface="Open Sans" panose="020B0606030504020204" pitchFamily="34" charset="0"/>
              </a:rPr>
              <a:t>Annually</a:t>
            </a:r>
          </a:p>
          <a:p>
            <a:pPr marL="1200150" lvl="2" indent="-285750">
              <a:spcBef>
                <a:spcPts val="0"/>
              </a:spcBef>
            </a:pPr>
            <a:r>
              <a:rPr lang="en-US" sz="1700" dirty="0">
                <a:solidFill>
                  <a:schemeClr val="tx1"/>
                </a:solidFill>
                <a:latin typeface="Open Sans" panose="020B0606030504020204" pitchFamily="34" charset="0"/>
                <a:ea typeface="Open Sans" panose="020B0606030504020204" pitchFamily="34" charset="0"/>
                <a:cs typeface="Open Sans" panose="020B0606030504020204" pitchFamily="34" charset="0"/>
              </a:rPr>
              <a:t>No WARN term can be given</a:t>
            </a:r>
          </a:p>
          <a:p>
            <a:pPr marL="139700" indent="0">
              <a:buNone/>
            </a:pPr>
            <a:endParaRPr lang="en-US" dirty="0"/>
          </a:p>
        </p:txBody>
      </p:sp>
      <p:sp>
        <p:nvSpPr>
          <p:cNvPr id="3" name="TextBox 2">
            <a:extLst>
              <a:ext uri="{FF2B5EF4-FFF2-40B4-BE49-F238E27FC236}">
                <a16:creationId xmlns:a16="http://schemas.microsoft.com/office/drawing/2014/main" id="{9B1CB929-B98A-6338-E6B3-A7CAB9E379AD}"/>
              </a:ext>
            </a:extLst>
          </p:cNvPr>
          <p:cNvSpPr txBox="1"/>
          <p:nvPr/>
        </p:nvSpPr>
        <p:spPr>
          <a:xfrm>
            <a:off x="2141483" y="4767701"/>
            <a:ext cx="4851683" cy="523220"/>
          </a:xfrm>
          <a:prstGeom prst="rect">
            <a:avLst/>
          </a:prstGeom>
          <a:noFill/>
        </p:spPr>
        <p:txBody>
          <a:bodyPr wrap="square" rtlCol="0">
            <a:spAutoFit/>
          </a:bodyPr>
          <a:lstStyle/>
          <a:p>
            <a:r>
              <a:rPr lang="en-US" dirty="0">
                <a:latin typeface="Berlin Sans FB" panose="020E0602020502020306" pitchFamily="34" charset="0"/>
              </a:rPr>
              <a:t>Texas Association of Student Financial Aid Administrators</a:t>
            </a:r>
          </a:p>
          <a:p>
            <a:endParaRPr lang="en-US" dirty="0"/>
          </a:p>
        </p:txBody>
      </p:sp>
    </p:spTree>
    <p:custDataLst>
      <p:tags r:id="rId1"/>
    </p:custDataLst>
    <p:extLst>
      <p:ext uri="{BB962C8B-B14F-4D97-AF65-F5344CB8AC3E}">
        <p14:creationId xmlns:p14="http://schemas.microsoft.com/office/powerpoint/2010/main" val="267621590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a:extLst>
              <a:ext uri="{FF2B5EF4-FFF2-40B4-BE49-F238E27FC236}">
                <a16:creationId xmlns:a16="http://schemas.microsoft.com/office/drawing/2014/main" id="{E56A3DF1-FD79-F13F-F6C2-069B7B121809}"/>
              </a:ext>
            </a:extLst>
          </p:cNvPr>
          <p:cNvSpPr>
            <a:spLocks noGrp="1"/>
          </p:cNvSpPr>
          <p:nvPr>
            <p:ph type="subTitle" idx="1"/>
          </p:nvPr>
        </p:nvSpPr>
        <p:spPr>
          <a:xfrm>
            <a:off x="869342" y="1596173"/>
            <a:ext cx="7708200" cy="715304"/>
          </a:xfrm>
        </p:spPr>
        <p:txBody>
          <a:bodyPr/>
          <a:lstStyle/>
          <a:p>
            <a:pPr marL="114300" indent="0"/>
            <a:r>
              <a:rPr lang="en-US" sz="2900" b="0" i="0" u="none" strike="noStrike" baseline="0" dirty="0">
                <a:latin typeface="Open Sans" panose="020B0606030504020204" pitchFamily="34" charset="0"/>
                <a:ea typeface="Open Sans" panose="020B0606030504020204" pitchFamily="34" charset="0"/>
                <a:cs typeface="Open Sans" panose="020B0606030504020204" pitchFamily="34" charset="0"/>
              </a:rPr>
              <a:t>What is the definition of SAP?</a:t>
            </a:r>
          </a:p>
          <a:p>
            <a:pPr marL="114300" indent="0"/>
            <a:endParaRPr lang="en-US" sz="2900" b="0" i="0" u="none" strike="noStrike" baseline="0" dirty="0">
              <a:latin typeface="Open Sans" panose="020B0606030504020204" pitchFamily="34" charset="0"/>
              <a:ea typeface="Open Sans" panose="020B0606030504020204" pitchFamily="34" charset="0"/>
              <a:cs typeface="Open Sans" panose="020B0606030504020204" pitchFamily="34" charset="0"/>
            </a:endParaRPr>
          </a:p>
          <a:p>
            <a:endParaRPr lang="en-US" sz="1300" dirty="0">
              <a:latin typeface="Open Sans" panose="020B0606030504020204" pitchFamily="34" charset="0"/>
              <a:ea typeface="Open Sans" panose="020B0606030504020204" pitchFamily="34" charset="0"/>
              <a:cs typeface="Open Sans" panose="020B0606030504020204" pitchFamily="34" charset="0"/>
            </a:endParaRPr>
          </a:p>
          <a:p>
            <a:pPr marL="114300" indent="0"/>
            <a:endParaRPr lang="en-US" sz="1300" dirty="0">
              <a:latin typeface="Open Sans" panose="020B0606030504020204" pitchFamily="34" charset="0"/>
              <a:ea typeface="Open Sans" panose="020B0606030504020204" pitchFamily="34" charset="0"/>
              <a:cs typeface="Open Sans" panose="020B0606030504020204" pitchFamily="34" charset="0"/>
            </a:endParaRPr>
          </a:p>
          <a:p>
            <a:pPr marL="596900" lvl="1" indent="0" algn="l"/>
            <a:endParaRPr lang="en-US" sz="1300" dirty="0">
              <a:latin typeface="Open Sans" panose="020B0606030504020204" pitchFamily="34" charset="0"/>
              <a:ea typeface="Open Sans" panose="020B0606030504020204" pitchFamily="34" charset="0"/>
              <a:cs typeface="Open Sans" panose="020B0606030504020204" pitchFamily="34" charset="0"/>
            </a:endParaRPr>
          </a:p>
          <a:p>
            <a:pPr marL="596900" lvl="1" indent="0" algn="l"/>
            <a:endParaRPr lang="en-US" sz="1800" dirty="0">
              <a:latin typeface="Arial" panose="020B0604020202020204" pitchFamily="34" charset="0"/>
            </a:endParaRPr>
          </a:p>
          <a:p>
            <a:pPr marL="114300" indent="0"/>
            <a:endParaRPr lang="en-US" sz="1800" dirty="0">
              <a:latin typeface="Arial" panose="020B0604020202020204" pitchFamily="34" charset="0"/>
            </a:endParaRPr>
          </a:p>
          <a:p>
            <a:pPr lvl="1">
              <a:buFont typeface="+mj-lt"/>
              <a:buAutoNum type="alphaUcPeriod"/>
            </a:pPr>
            <a:endParaRPr lang="en-US" sz="1700" dirty="0">
              <a:latin typeface="Arial" panose="020B0604020202020204" pitchFamily="34" charset="0"/>
            </a:endParaRPr>
          </a:p>
          <a:p>
            <a:pPr lvl="1">
              <a:buFont typeface="+mj-lt"/>
              <a:buAutoNum type="alphaUcPeriod"/>
            </a:pPr>
            <a:endParaRPr lang="en-US" sz="1700" b="0" i="0" u="none" strike="noStrike" baseline="0" dirty="0">
              <a:latin typeface="Arial" panose="020B0604020202020204" pitchFamily="34" charset="0"/>
            </a:endParaRPr>
          </a:p>
        </p:txBody>
      </p:sp>
      <p:sp>
        <p:nvSpPr>
          <p:cNvPr id="3" name="Title 2">
            <a:extLst>
              <a:ext uri="{FF2B5EF4-FFF2-40B4-BE49-F238E27FC236}">
                <a16:creationId xmlns:a16="http://schemas.microsoft.com/office/drawing/2014/main" id="{1F1BDAFC-6278-F1D5-376B-A0CF90E10197}"/>
              </a:ext>
            </a:extLst>
          </p:cNvPr>
          <p:cNvSpPr>
            <a:spLocks noGrp="1"/>
          </p:cNvSpPr>
          <p:nvPr>
            <p:ph type="title"/>
          </p:nvPr>
        </p:nvSpPr>
        <p:spPr/>
        <p:txBody>
          <a:bodyPr/>
          <a:lstStyle/>
          <a:p>
            <a:r>
              <a:rPr lang="en-US" sz="3500" b="1" dirty="0">
                <a:latin typeface="Chewy" panose="020B0604020202020204" charset="0"/>
                <a:ea typeface="Open Sans" panose="020B0606030504020204" pitchFamily="34" charset="0"/>
                <a:cs typeface="Open Sans" panose="020B0606030504020204" pitchFamily="34" charset="0"/>
              </a:rPr>
              <a:t>Quiz</a:t>
            </a:r>
          </a:p>
        </p:txBody>
      </p:sp>
      <p:sp>
        <p:nvSpPr>
          <p:cNvPr id="4" name="TextBox 3">
            <a:extLst>
              <a:ext uri="{FF2B5EF4-FFF2-40B4-BE49-F238E27FC236}">
                <a16:creationId xmlns:a16="http://schemas.microsoft.com/office/drawing/2014/main" id="{2F598455-DDE8-C968-1208-70F476CB8AEE}"/>
              </a:ext>
            </a:extLst>
          </p:cNvPr>
          <p:cNvSpPr txBox="1"/>
          <p:nvPr/>
        </p:nvSpPr>
        <p:spPr>
          <a:xfrm>
            <a:off x="2141483" y="4767701"/>
            <a:ext cx="4851683" cy="523220"/>
          </a:xfrm>
          <a:prstGeom prst="rect">
            <a:avLst/>
          </a:prstGeom>
          <a:noFill/>
        </p:spPr>
        <p:txBody>
          <a:bodyPr wrap="square" rtlCol="0">
            <a:spAutoFit/>
          </a:bodyPr>
          <a:lstStyle/>
          <a:p>
            <a:r>
              <a:rPr lang="en-US" dirty="0">
                <a:latin typeface="Berlin Sans FB" panose="020E0602020502020306" pitchFamily="34" charset="0"/>
              </a:rPr>
              <a:t>Texas Association of Student Financial Aid Administrators</a:t>
            </a:r>
          </a:p>
          <a:p>
            <a:endParaRPr lang="en-US" dirty="0"/>
          </a:p>
        </p:txBody>
      </p:sp>
    </p:spTree>
    <p:extLst>
      <p:ext uri="{BB962C8B-B14F-4D97-AF65-F5344CB8AC3E}">
        <p14:creationId xmlns:p14="http://schemas.microsoft.com/office/powerpoint/2010/main" val="372608971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a:extLst>
              <a:ext uri="{FF2B5EF4-FFF2-40B4-BE49-F238E27FC236}">
                <a16:creationId xmlns:a16="http://schemas.microsoft.com/office/drawing/2014/main" id="{0B5E6D31-4B80-F8D7-23B1-9F12111E0276}"/>
              </a:ext>
            </a:extLst>
          </p:cNvPr>
          <p:cNvSpPr>
            <a:spLocks noGrp="1"/>
          </p:cNvSpPr>
          <p:nvPr>
            <p:ph type="subTitle" idx="1"/>
          </p:nvPr>
        </p:nvSpPr>
        <p:spPr>
          <a:xfrm>
            <a:off x="713225" y="1124647"/>
            <a:ext cx="7708200" cy="3223500"/>
          </a:xfrm>
        </p:spPr>
        <p:txBody>
          <a:bodyPr/>
          <a:lstStyle/>
          <a:p>
            <a:pPr marL="114300" indent="0"/>
            <a:r>
              <a:rPr lang="en-US" sz="2700" b="0" i="0" u="none" strike="noStrike" baseline="0" dirty="0">
                <a:latin typeface="Open Sans" panose="020B0606030504020204" pitchFamily="34" charset="0"/>
                <a:ea typeface="Open Sans" panose="020B0606030504020204" pitchFamily="34" charset="0"/>
                <a:cs typeface="Open Sans" panose="020B0606030504020204" pitchFamily="34" charset="0"/>
              </a:rPr>
              <a:t>The SAP standards for students receiving federal financial aid must be less strict than the standards for students not receiving federal financial aid?                    </a:t>
            </a:r>
          </a:p>
          <a:p>
            <a:pPr marL="114300" indent="0"/>
            <a:endParaRPr lang="en-US" sz="2700" dirty="0">
              <a:latin typeface="Open Sans" panose="020B0606030504020204" pitchFamily="34" charset="0"/>
              <a:ea typeface="Open Sans" panose="020B0606030504020204" pitchFamily="34" charset="0"/>
              <a:cs typeface="Open Sans" panose="020B0606030504020204" pitchFamily="34" charset="0"/>
            </a:endParaRPr>
          </a:p>
          <a:p>
            <a:pPr marL="114300" indent="0"/>
            <a:r>
              <a:rPr lang="en-US" sz="2700" dirty="0">
                <a:latin typeface="Open Sans" panose="020B0606030504020204" pitchFamily="34" charset="0"/>
                <a:ea typeface="Open Sans" panose="020B0606030504020204" pitchFamily="34" charset="0"/>
                <a:cs typeface="Open Sans" panose="020B0606030504020204" pitchFamily="34" charset="0"/>
              </a:rPr>
              <a:t>			TRUE or FALSE</a:t>
            </a:r>
          </a:p>
          <a:p>
            <a:pPr marL="114300" indent="0"/>
            <a:endParaRPr lang="en-US" sz="1600" dirty="0">
              <a:latin typeface="Open Sans" panose="020B0606030504020204" pitchFamily="34" charset="0"/>
              <a:ea typeface="Open Sans" panose="020B0606030504020204" pitchFamily="34" charset="0"/>
              <a:cs typeface="Open Sans" panose="020B0606030504020204" pitchFamily="34" charset="0"/>
            </a:endParaRPr>
          </a:p>
          <a:p>
            <a:endParaRPr lang="en-US" dirty="0"/>
          </a:p>
        </p:txBody>
      </p:sp>
      <p:sp>
        <p:nvSpPr>
          <p:cNvPr id="3" name="Title 2">
            <a:extLst>
              <a:ext uri="{FF2B5EF4-FFF2-40B4-BE49-F238E27FC236}">
                <a16:creationId xmlns:a16="http://schemas.microsoft.com/office/drawing/2014/main" id="{F98B0C53-3792-7211-A223-0490720A3428}"/>
              </a:ext>
            </a:extLst>
          </p:cNvPr>
          <p:cNvSpPr>
            <a:spLocks noGrp="1"/>
          </p:cNvSpPr>
          <p:nvPr>
            <p:ph type="title"/>
          </p:nvPr>
        </p:nvSpPr>
        <p:spPr/>
        <p:txBody>
          <a:bodyPr/>
          <a:lstStyle/>
          <a:p>
            <a:r>
              <a:rPr lang="en-US" dirty="0"/>
              <a:t>Quiz</a:t>
            </a:r>
          </a:p>
        </p:txBody>
      </p:sp>
    </p:spTree>
    <p:extLst>
      <p:ext uri="{BB962C8B-B14F-4D97-AF65-F5344CB8AC3E}">
        <p14:creationId xmlns:p14="http://schemas.microsoft.com/office/powerpoint/2010/main" val="147802798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a:extLst>
              <a:ext uri="{FF2B5EF4-FFF2-40B4-BE49-F238E27FC236}">
                <a16:creationId xmlns:a16="http://schemas.microsoft.com/office/drawing/2014/main" id="{B7915896-B134-39E9-9250-7B493639582A}"/>
              </a:ext>
            </a:extLst>
          </p:cNvPr>
          <p:cNvSpPr>
            <a:spLocks noGrp="1"/>
          </p:cNvSpPr>
          <p:nvPr>
            <p:ph type="subTitle" idx="1"/>
          </p:nvPr>
        </p:nvSpPr>
        <p:spPr>
          <a:xfrm>
            <a:off x="713225" y="1113496"/>
            <a:ext cx="7708200" cy="3223500"/>
          </a:xfrm>
        </p:spPr>
        <p:txBody>
          <a:bodyPr/>
          <a:lstStyle/>
          <a:p>
            <a:pPr marL="114300" indent="0"/>
            <a:r>
              <a:rPr lang="en-US" sz="2100" dirty="0">
                <a:latin typeface="Open Sans" panose="020B0606030504020204" pitchFamily="34" charset="0"/>
                <a:ea typeface="Open Sans" panose="020B0606030504020204" pitchFamily="34" charset="0"/>
                <a:cs typeface="Open Sans" panose="020B0606030504020204" pitchFamily="34" charset="0"/>
              </a:rPr>
              <a:t>Federal regulations require that SAP standards be applied consistently to:</a:t>
            </a:r>
          </a:p>
          <a:p>
            <a:pPr lvl="1" algn="l">
              <a:buFont typeface="+mj-lt"/>
              <a:buAutoNum type="alphaUcPeriod"/>
            </a:pPr>
            <a:r>
              <a:rPr lang="en-US" sz="2100" dirty="0">
                <a:latin typeface="Open Sans" panose="020B0606030504020204" pitchFamily="34" charset="0"/>
                <a:ea typeface="Open Sans" panose="020B0606030504020204" pitchFamily="34" charset="0"/>
                <a:cs typeface="Open Sans" panose="020B0606030504020204" pitchFamily="34" charset="0"/>
              </a:rPr>
              <a:t>All Title IV programs and Title IV recipients within identifiable categories of students</a:t>
            </a:r>
          </a:p>
          <a:p>
            <a:pPr lvl="1" algn="l">
              <a:buFont typeface="+mj-lt"/>
              <a:buAutoNum type="alphaUcPeriod"/>
            </a:pPr>
            <a:r>
              <a:rPr lang="en-US" sz="2100" dirty="0">
                <a:latin typeface="Open Sans" panose="020B0606030504020204" pitchFamily="34" charset="0"/>
                <a:ea typeface="Open Sans" panose="020B0606030504020204" pitchFamily="34" charset="0"/>
                <a:cs typeface="Open Sans" panose="020B0606030504020204" pitchFamily="34" charset="0"/>
              </a:rPr>
              <a:t>Recipients of subsidized FSA program with identifiable categories of students</a:t>
            </a:r>
          </a:p>
          <a:p>
            <a:pPr lvl="1" algn="l">
              <a:buFont typeface="+mj-lt"/>
              <a:buAutoNum type="alphaUcPeriod"/>
            </a:pPr>
            <a:r>
              <a:rPr lang="en-US" sz="2100" dirty="0">
                <a:latin typeface="Open Sans" panose="020B0606030504020204" pitchFamily="34" charset="0"/>
                <a:ea typeface="Open Sans" panose="020B0606030504020204" pitchFamily="34" charset="0"/>
                <a:cs typeface="Open Sans" panose="020B0606030504020204" pitchFamily="34" charset="0"/>
              </a:rPr>
              <a:t>Undergraduate, full-time students and part time students only</a:t>
            </a:r>
          </a:p>
          <a:p>
            <a:pPr lvl="1" algn="l">
              <a:buFont typeface="+mj-lt"/>
              <a:buAutoNum type="alphaUcPeriod"/>
            </a:pPr>
            <a:r>
              <a:rPr lang="en-US" sz="2100" dirty="0">
                <a:latin typeface="Open Sans" panose="020B0606030504020204" pitchFamily="34" charset="0"/>
                <a:ea typeface="Open Sans" panose="020B0606030504020204" pitchFamily="34" charset="0"/>
                <a:cs typeface="Open Sans" panose="020B0606030504020204" pitchFamily="34" charset="0"/>
              </a:rPr>
              <a:t>Subsidized FSA, institutional scholarship, and private loan recipients within identifiable categories of students</a:t>
            </a:r>
          </a:p>
          <a:p>
            <a:endParaRPr lang="en-US" dirty="0"/>
          </a:p>
        </p:txBody>
      </p:sp>
      <p:sp>
        <p:nvSpPr>
          <p:cNvPr id="3" name="Title 2">
            <a:extLst>
              <a:ext uri="{FF2B5EF4-FFF2-40B4-BE49-F238E27FC236}">
                <a16:creationId xmlns:a16="http://schemas.microsoft.com/office/drawing/2014/main" id="{3AFB55A3-5F18-3837-0842-AFE288126046}"/>
              </a:ext>
            </a:extLst>
          </p:cNvPr>
          <p:cNvSpPr>
            <a:spLocks noGrp="1"/>
          </p:cNvSpPr>
          <p:nvPr>
            <p:ph type="title"/>
          </p:nvPr>
        </p:nvSpPr>
        <p:spPr/>
        <p:txBody>
          <a:bodyPr/>
          <a:lstStyle/>
          <a:p>
            <a:r>
              <a:rPr lang="en-US" dirty="0"/>
              <a:t>Quiz</a:t>
            </a:r>
          </a:p>
        </p:txBody>
      </p:sp>
    </p:spTree>
    <p:extLst>
      <p:ext uri="{BB962C8B-B14F-4D97-AF65-F5344CB8AC3E}">
        <p14:creationId xmlns:p14="http://schemas.microsoft.com/office/powerpoint/2010/main" val="361921829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a:extLst>
              <a:ext uri="{FF2B5EF4-FFF2-40B4-BE49-F238E27FC236}">
                <a16:creationId xmlns:a16="http://schemas.microsoft.com/office/drawing/2014/main" id="{84802FE5-A6B2-C5AE-BBF6-07B472334DA6}"/>
              </a:ext>
            </a:extLst>
          </p:cNvPr>
          <p:cNvSpPr>
            <a:spLocks noGrp="1"/>
          </p:cNvSpPr>
          <p:nvPr>
            <p:ph type="subTitle" idx="1"/>
          </p:nvPr>
        </p:nvSpPr>
        <p:spPr>
          <a:xfrm>
            <a:off x="713225" y="1146950"/>
            <a:ext cx="7708200" cy="3223500"/>
          </a:xfrm>
        </p:spPr>
        <p:txBody>
          <a:bodyPr/>
          <a:lstStyle/>
          <a:p>
            <a:pPr marL="114300" indent="0"/>
            <a:r>
              <a:rPr lang="en-US" sz="2300" dirty="0">
                <a:latin typeface="Open Sans" panose="020B0606030504020204" pitchFamily="34" charset="0"/>
                <a:ea typeface="Open Sans" panose="020B0606030504020204" pitchFamily="34" charset="0"/>
                <a:cs typeface="Open Sans" panose="020B0606030504020204" pitchFamily="34" charset="0"/>
              </a:rPr>
              <a:t>Maximum timeframe for a graduate program is:</a:t>
            </a:r>
          </a:p>
          <a:p>
            <a:pPr lvl="1" algn="l">
              <a:buFont typeface="+mj-lt"/>
              <a:buAutoNum type="alphaUcPeriod"/>
            </a:pPr>
            <a:r>
              <a:rPr lang="en-US" sz="2300" dirty="0">
                <a:latin typeface="Open Sans" panose="020B0606030504020204" pitchFamily="34" charset="0"/>
                <a:ea typeface="Open Sans" panose="020B0606030504020204" pitchFamily="34" charset="0"/>
                <a:cs typeface="Open Sans" panose="020B0606030504020204" pitchFamily="34" charset="0"/>
              </a:rPr>
              <a:t>150% of the published program length expressed in attempted credit hours or calendar time</a:t>
            </a:r>
          </a:p>
          <a:p>
            <a:pPr lvl="1" algn="l">
              <a:buFont typeface="+mj-lt"/>
              <a:buAutoNum type="alphaUcPeriod"/>
            </a:pPr>
            <a:r>
              <a:rPr lang="en-US" sz="2300" dirty="0">
                <a:latin typeface="Open Sans" panose="020B0606030504020204" pitchFamily="34" charset="0"/>
                <a:ea typeface="Open Sans" panose="020B0606030504020204" pitchFamily="34" charset="0"/>
                <a:cs typeface="Open Sans" panose="020B0606030504020204" pitchFamily="34" charset="0"/>
              </a:rPr>
              <a:t>Defined by the school based on the length of the program</a:t>
            </a:r>
          </a:p>
          <a:p>
            <a:pPr lvl="1" algn="l">
              <a:buFont typeface="+mj-lt"/>
              <a:buAutoNum type="alphaUcPeriod"/>
            </a:pPr>
            <a:r>
              <a:rPr lang="en-US" sz="2300" dirty="0">
                <a:latin typeface="Open Sans" panose="020B0606030504020204" pitchFamily="34" charset="0"/>
                <a:ea typeface="Open Sans" panose="020B0606030504020204" pitchFamily="34" charset="0"/>
                <a:cs typeface="Open Sans" panose="020B0606030504020204" pitchFamily="34" charset="0"/>
              </a:rPr>
              <a:t>180 credit hours or 1200 clock hours</a:t>
            </a:r>
          </a:p>
          <a:p>
            <a:pPr lvl="1" algn="l">
              <a:buFont typeface="+mj-lt"/>
              <a:buAutoNum type="alphaUcPeriod"/>
            </a:pPr>
            <a:r>
              <a:rPr lang="en-US" sz="2300" dirty="0">
                <a:latin typeface="Open Sans" panose="020B0606030504020204" pitchFamily="34" charset="0"/>
                <a:ea typeface="Open Sans" panose="020B0606030504020204" pitchFamily="34" charset="0"/>
                <a:cs typeface="Open Sans" panose="020B0606030504020204" pitchFamily="34" charset="0"/>
              </a:rPr>
              <a:t>Defined by the U.S. Department of Education as 120 credits</a:t>
            </a:r>
          </a:p>
          <a:p>
            <a:endParaRPr lang="en-US" dirty="0"/>
          </a:p>
        </p:txBody>
      </p:sp>
      <p:sp>
        <p:nvSpPr>
          <p:cNvPr id="3" name="Title 2">
            <a:extLst>
              <a:ext uri="{FF2B5EF4-FFF2-40B4-BE49-F238E27FC236}">
                <a16:creationId xmlns:a16="http://schemas.microsoft.com/office/drawing/2014/main" id="{8E1B63B9-29F5-B2FA-A405-F90052A2E56B}"/>
              </a:ext>
            </a:extLst>
          </p:cNvPr>
          <p:cNvSpPr>
            <a:spLocks noGrp="1"/>
          </p:cNvSpPr>
          <p:nvPr>
            <p:ph type="title"/>
          </p:nvPr>
        </p:nvSpPr>
        <p:spPr/>
        <p:txBody>
          <a:bodyPr/>
          <a:lstStyle/>
          <a:p>
            <a:r>
              <a:rPr lang="en-US" dirty="0"/>
              <a:t>Quiz</a:t>
            </a:r>
          </a:p>
        </p:txBody>
      </p:sp>
    </p:spTree>
    <p:extLst>
      <p:ext uri="{BB962C8B-B14F-4D97-AF65-F5344CB8AC3E}">
        <p14:creationId xmlns:p14="http://schemas.microsoft.com/office/powerpoint/2010/main" val="215128086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a:extLst>
              <a:ext uri="{FF2B5EF4-FFF2-40B4-BE49-F238E27FC236}">
                <a16:creationId xmlns:a16="http://schemas.microsoft.com/office/drawing/2014/main" id="{E56A3DF1-FD79-F13F-F6C2-069B7B121809}"/>
              </a:ext>
            </a:extLst>
          </p:cNvPr>
          <p:cNvSpPr>
            <a:spLocks noGrp="1"/>
          </p:cNvSpPr>
          <p:nvPr>
            <p:ph type="subTitle" idx="1"/>
          </p:nvPr>
        </p:nvSpPr>
        <p:spPr/>
        <p:txBody>
          <a:bodyPr/>
          <a:lstStyle/>
          <a:p>
            <a:pPr marL="114300" indent="0"/>
            <a:r>
              <a:rPr lang="en-US" sz="2900" dirty="0">
                <a:latin typeface="Open Sans" panose="020B0606030504020204" pitchFamily="34" charset="0"/>
                <a:ea typeface="Open Sans" panose="020B0606030504020204" pitchFamily="34" charset="0"/>
                <a:cs typeface="Open Sans" panose="020B0606030504020204" pitchFamily="34" charset="0"/>
              </a:rPr>
              <a:t>Pace is?</a:t>
            </a:r>
          </a:p>
          <a:p>
            <a:pPr lvl="1" algn="l">
              <a:buFont typeface="+mj-lt"/>
              <a:buAutoNum type="alphaUcPeriod"/>
            </a:pPr>
            <a:r>
              <a:rPr lang="en-US" sz="2900" dirty="0">
                <a:latin typeface="Open Sans" panose="020B0606030504020204" pitchFamily="34" charset="0"/>
                <a:ea typeface="Open Sans" panose="020B0606030504020204" pitchFamily="34" charset="0"/>
                <a:cs typeface="Open Sans" panose="020B0606030504020204" pitchFamily="34" charset="0"/>
              </a:rPr>
              <a:t>A quantitative standard</a:t>
            </a:r>
          </a:p>
          <a:p>
            <a:pPr lvl="1" algn="l">
              <a:buFont typeface="+mj-lt"/>
              <a:buAutoNum type="alphaUcPeriod"/>
            </a:pPr>
            <a:r>
              <a:rPr lang="en-US" sz="2900" dirty="0">
                <a:latin typeface="Open Sans" panose="020B0606030504020204" pitchFamily="34" charset="0"/>
                <a:ea typeface="Open Sans" panose="020B0606030504020204" pitchFamily="34" charset="0"/>
                <a:cs typeface="Open Sans" panose="020B0606030504020204" pitchFamily="34" charset="0"/>
              </a:rPr>
              <a:t>A qualitative standard</a:t>
            </a:r>
          </a:p>
          <a:p>
            <a:pPr lvl="1" algn="l">
              <a:buFont typeface="+mj-lt"/>
              <a:buAutoNum type="alphaUcPeriod"/>
            </a:pPr>
            <a:r>
              <a:rPr lang="en-US" sz="2900" dirty="0">
                <a:latin typeface="Open Sans" panose="020B0606030504020204" pitchFamily="34" charset="0"/>
                <a:ea typeface="Open Sans" panose="020B0606030504020204" pitchFamily="34" charset="0"/>
                <a:cs typeface="Open Sans" panose="020B0606030504020204" pitchFamily="34" charset="0"/>
              </a:rPr>
              <a:t>The same as maximum timeframe</a:t>
            </a:r>
          </a:p>
          <a:p>
            <a:pPr lvl="1" algn="l">
              <a:buFont typeface="+mj-lt"/>
              <a:buAutoNum type="alphaUcPeriod"/>
            </a:pPr>
            <a:r>
              <a:rPr lang="en-US" sz="2900" dirty="0">
                <a:latin typeface="Open Sans" panose="020B0606030504020204" pitchFamily="34" charset="0"/>
                <a:ea typeface="Open Sans" panose="020B0606030504020204" pitchFamily="34" charset="0"/>
                <a:cs typeface="Open Sans" panose="020B0606030504020204" pitchFamily="34" charset="0"/>
              </a:rPr>
              <a:t>Not a component of SAP</a:t>
            </a:r>
          </a:p>
          <a:p>
            <a:pPr lvl="1" algn="l">
              <a:buFont typeface="+mj-lt"/>
              <a:buAutoNum type="alphaUcPeriod"/>
            </a:pPr>
            <a:endParaRPr lang="en-US" sz="1300" dirty="0">
              <a:latin typeface="Open Sans" panose="020B0606030504020204" pitchFamily="34" charset="0"/>
              <a:ea typeface="Open Sans" panose="020B0606030504020204" pitchFamily="34" charset="0"/>
              <a:cs typeface="Open Sans" panose="020B0606030504020204" pitchFamily="34" charset="0"/>
            </a:endParaRPr>
          </a:p>
          <a:p>
            <a:pPr marL="596900" lvl="1" indent="0" algn="l"/>
            <a:endParaRPr lang="en-US" sz="1800" dirty="0">
              <a:latin typeface="Arial" panose="020B0604020202020204" pitchFamily="34" charset="0"/>
            </a:endParaRPr>
          </a:p>
          <a:p>
            <a:pPr marL="114300" indent="0"/>
            <a:endParaRPr lang="en-US" sz="1800" dirty="0">
              <a:latin typeface="Arial" panose="020B0604020202020204" pitchFamily="34" charset="0"/>
            </a:endParaRPr>
          </a:p>
          <a:p>
            <a:pPr lvl="1">
              <a:buFont typeface="+mj-lt"/>
              <a:buAutoNum type="alphaUcPeriod"/>
            </a:pPr>
            <a:endParaRPr lang="en-US" sz="1700" dirty="0">
              <a:latin typeface="Arial" panose="020B0604020202020204" pitchFamily="34" charset="0"/>
            </a:endParaRPr>
          </a:p>
          <a:p>
            <a:pPr lvl="1">
              <a:buFont typeface="+mj-lt"/>
              <a:buAutoNum type="alphaUcPeriod"/>
            </a:pPr>
            <a:endParaRPr lang="en-US" sz="1700" b="0" i="0" u="none" strike="noStrike" baseline="0" dirty="0">
              <a:latin typeface="Arial" panose="020B0604020202020204" pitchFamily="34" charset="0"/>
            </a:endParaRPr>
          </a:p>
        </p:txBody>
      </p:sp>
      <p:sp>
        <p:nvSpPr>
          <p:cNvPr id="3" name="Title 2">
            <a:extLst>
              <a:ext uri="{FF2B5EF4-FFF2-40B4-BE49-F238E27FC236}">
                <a16:creationId xmlns:a16="http://schemas.microsoft.com/office/drawing/2014/main" id="{1F1BDAFC-6278-F1D5-376B-A0CF90E10197}"/>
              </a:ext>
            </a:extLst>
          </p:cNvPr>
          <p:cNvSpPr>
            <a:spLocks noGrp="1"/>
          </p:cNvSpPr>
          <p:nvPr>
            <p:ph type="title"/>
          </p:nvPr>
        </p:nvSpPr>
        <p:spPr/>
        <p:txBody>
          <a:bodyPr/>
          <a:lstStyle/>
          <a:p>
            <a:r>
              <a:rPr lang="en-US" sz="3500" b="1" dirty="0">
                <a:latin typeface="Chewy" panose="020B0604020202020204" charset="0"/>
                <a:ea typeface="Open Sans" panose="020B0606030504020204" pitchFamily="34" charset="0"/>
                <a:cs typeface="Open Sans" panose="020B0606030504020204" pitchFamily="34" charset="0"/>
              </a:rPr>
              <a:t>Quiz</a:t>
            </a:r>
          </a:p>
        </p:txBody>
      </p:sp>
      <p:sp>
        <p:nvSpPr>
          <p:cNvPr id="4" name="TextBox 3">
            <a:extLst>
              <a:ext uri="{FF2B5EF4-FFF2-40B4-BE49-F238E27FC236}">
                <a16:creationId xmlns:a16="http://schemas.microsoft.com/office/drawing/2014/main" id="{2F598455-DDE8-C968-1208-70F476CB8AEE}"/>
              </a:ext>
            </a:extLst>
          </p:cNvPr>
          <p:cNvSpPr txBox="1"/>
          <p:nvPr/>
        </p:nvSpPr>
        <p:spPr>
          <a:xfrm>
            <a:off x="2141483" y="4767701"/>
            <a:ext cx="4851683" cy="523220"/>
          </a:xfrm>
          <a:prstGeom prst="rect">
            <a:avLst/>
          </a:prstGeom>
          <a:noFill/>
        </p:spPr>
        <p:txBody>
          <a:bodyPr wrap="square" rtlCol="0">
            <a:spAutoFit/>
          </a:bodyPr>
          <a:lstStyle/>
          <a:p>
            <a:r>
              <a:rPr lang="en-US" dirty="0">
                <a:latin typeface="Berlin Sans FB" panose="020E0602020502020306" pitchFamily="34" charset="0"/>
              </a:rPr>
              <a:t>Texas Association of Student Financial Aid Administrators</a:t>
            </a:r>
          </a:p>
          <a:p>
            <a:endParaRPr lang="en-US" dirty="0"/>
          </a:p>
        </p:txBody>
      </p:sp>
    </p:spTree>
    <p:extLst>
      <p:ext uri="{BB962C8B-B14F-4D97-AF65-F5344CB8AC3E}">
        <p14:creationId xmlns:p14="http://schemas.microsoft.com/office/powerpoint/2010/main" val="24463951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2036"/>
        <p:cNvGrpSpPr/>
        <p:nvPr/>
      </p:nvGrpSpPr>
      <p:grpSpPr>
        <a:xfrm>
          <a:off x="0" y="0"/>
          <a:ext cx="0" cy="0"/>
          <a:chOff x="0" y="0"/>
          <a:chExt cx="0" cy="0"/>
        </a:xfrm>
      </p:grpSpPr>
      <p:sp>
        <p:nvSpPr>
          <p:cNvPr id="2041" name="Google Shape;2041;p38"/>
          <p:cNvSpPr txBox="1"/>
          <p:nvPr/>
        </p:nvSpPr>
        <p:spPr>
          <a:xfrm>
            <a:off x="720000" y="1218049"/>
            <a:ext cx="7704000" cy="2824561"/>
          </a:xfrm>
          <a:prstGeom prst="rect">
            <a:avLst/>
          </a:prstGeom>
          <a:noFill/>
          <a:ln>
            <a:noFill/>
          </a:ln>
        </p:spPr>
        <p:txBody>
          <a:bodyPr spcFirstLastPara="1" wrap="square" lIns="91425" tIns="91425" rIns="0" bIns="91425" anchor="t" anchorCtr="0">
            <a:noAutofit/>
          </a:bodyPr>
          <a:lstStyle/>
          <a:p>
            <a:pPr marL="0" lvl="0" indent="0" algn="l" rtl="0">
              <a:spcBef>
                <a:spcPts val="0"/>
              </a:spcBef>
              <a:spcAft>
                <a:spcPts val="0"/>
              </a:spcAft>
              <a:buNone/>
            </a:pPr>
            <a:endParaRPr sz="1200" b="1" dirty="0">
              <a:solidFill>
                <a:schemeClr val="dk1"/>
              </a:solidFill>
              <a:latin typeface="Baloo 2"/>
              <a:ea typeface="Baloo 2"/>
              <a:cs typeface="Baloo 2"/>
              <a:sym typeface="Baloo 2"/>
            </a:endParaRPr>
          </a:p>
        </p:txBody>
      </p:sp>
      <p:sp>
        <p:nvSpPr>
          <p:cNvPr id="3" name="Subtitle 2">
            <a:extLst>
              <a:ext uri="{FF2B5EF4-FFF2-40B4-BE49-F238E27FC236}">
                <a16:creationId xmlns:a16="http://schemas.microsoft.com/office/drawing/2014/main" id="{3E09F5E0-1767-316C-BA1E-6874B95FC91A}"/>
              </a:ext>
            </a:extLst>
          </p:cNvPr>
          <p:cNvSpPr>
            <a:spLocks noGrp="1"/>
          </p:cNvSpPr>
          <p:nvPr>
            <p:ph type="subTitle" idx="1"/>
          </p:nvPr>
        </p:nvSpPr>
        <p:spPr/>
        <p:txBody>
          <a:bodyPr/>
          <a:lstStyle/>
          <a:p>
            <a:pPr marL="285750" indent="-285750">
              <a:buFont typeface="Arial" panose="020B0604020202020204" pitchFamily="34" charset="0"/>
              <a:buChar char="•"/>
            </a:pPr>
            <a:r>
              <a:rPr lang="en-US" sz="1700" dirty="0">
                <a:solidFill>
                  <a:schemeClr val="tx1"/>
                </a:solidFill>
                <a:latin typeface="Open sans" panose="020B0606030504020204" pitchFamily="34" charset="0"/>
                <a:ea typeface="Open sans" panose="020B0606030504020204" pitchFamily="34" charset="0"/>
                <a:cs typeface="Open sans" panose="020B0606030504020204" pitchFamily="34" charset="0"/>
              </a:rPr>
              <a:t>SAP is a progress required of a financial aid recipient to complete an educational program within a specified period. </a:t>
            </a:r>
          </a:p>
          <a:p>
            <a:pPr marL="171450" indent="-171450">
              <a:buFont typeface="Arial" panose="020B0604020202020204" pitchFamily="34" charset="0"/>
              <a:buChar char="•"/>
            </a:pPr>
            <a:endParaRPr lang="en-US" sz="500" dirty="0">
              <a:solidFill>
                <a:schemeClr val="tx1"/>
              </a:solidFill>
              <a:latin typeface="Open sans" panose="020B0606030504020204" pitchFamily="34" charset="0"/>
              <a:ea typeface="Open sans" panose="020B0606030504020204" pitchFamily="34" charset="0"/>
              <a:cs typeface="Open sans" panose="020B0606030504020204" pitchFamily="34" charset="0"/>
            </a:endParaRPr>
          </a:p>
          <a:p>
            <a:pPr marL="285750" indent="-285750">
              <a:buFont typeface="Arial" panose="020B0604020202020204" pitchFamily="34" charset="0"/>
              <a:buChar char="•"/>
            </a:pPr>
            <a:r>
              <a:rPr lang="en-US" sz="1700" dirty="0">
                <a:solidFill>
                  <a:schemeClr val="tx1"/>
                </a:solidFill>
                <a:latin typeface="Open sans" panose="020B0606030504020204" pitchFamily="34" charset="0"/>
                <a:ea typeface="Open sans" panose="020B0606030504020204" pitchFamily="34" charset="0"/>
                <a:cs typeface="Open sans" panose="020B0606030504020204" pitchFamily="34" charset="0"/>
              </a:rPr>
              <a:t>SAP contains </a:t>
            </a:r>
          </a:p>
          <a:p>
            <a:pPr marL="742950" lvl="1" indent="-285750" algn="l">
              <a:spcBef>
                <a:spcPts val="0"/>
              </a:spcBef>
              <a:buFont typeface="Arial" panose="020B0604020202020204" pitchFamily="34" charset="0"/>
              <a:buChar char="•"/>
            </a:pPr>
            <a:r>
              <a:rPr lang="en-US" sz="1700" dirty="0">
                <a:solidFill>
                  <a:schemeClr val="tx1"/>
                </a:solidFill>
                <a:latin typeface="Open sans" panose="020B0606030504020204" pitchFamily="34" charset="0"/>
                <a:ea typeface="Open sans" panose="020B0606030504020204" pitchFamily="34" charset="0"/>
                <a:cs typeface="Open sans" panose="020B0606030504020204" pitchFamily="34" charset="0"/>
              </a:rPr>
              <a:t>Grade Based or its equivalent (qualitative)</a:t>
            </a:r>
          </a:p>
          <a:p>
            <a:pPr marL="742950" lvl="1" indent="-285750" algn="l">
              <a:spcBef>
                <a:spcPts val="0"/>
              </a:spcBef>
              <a:buFont typeface="Arial" panose="020B0604020202020204" pitchFamily="34" charset="0"/>
              <a:buChar char="•"/>
            </a:pPr>
            <a:r>
              <a:rPr lang="en-US" sz="1700" dirty="0">
                <a:solidFill>
                  <a:schemeClr val="tx1"/>
                </a:solidFill>
                <a:latin typeface="Open sans" panose="020B0606030504020204" pitchFamily="34" charset="0"/>
                <a:ea typeface="Open sans" panose="020B0606030504020204" pitchFamily="34" charset="0"/>
                <a:cs typeface="Open sans" panose="020B0606030504020204" pitchFamily="34" charset="0"/>
              </a:rPr>
              <a:t>Pace (quantitative) measure</a:t>
            </a:r>
          </a:p>
          <a:p>
            <a:pPr marL="742950" lvl="1" indent="-285750" algn="l">
              <a:spcBef>
                <a:spcPts val="0"/>
              </a:spcBef>
              <a:buFont typeface="Arial" panose="020B0604020202020204" pitchFamily="34" charset="0"/>
              <a:buChar char="•"/>
            </a:pPr>
            <a:r>
              <a:rPr lang="en-US" sz="1700" dirty="0">
                <a:solidFill>
                  <a:schemeClr val="tx1"/>
                </a:solidFill>
                <a:latin typeface="Open sans" panose="020B0606030504020204" pitchFamily="34" charset="0"/>
                <a:ea typeface="Open sans" panose="020B0606030504020204" pitchFamily="34" charset="0"/>
                <a:cs typeface="Open sans" panose="020B0606030504020204" pitchFamily="34" charset="0"/>
              </a:rPr>
              <a:t>Maximum Time Frame</a:t>
            </a:r>
          </a:p>
          <a:p>
            <a:pPr marL="628650" lvl="1" indent="-171450" algn="l">
              <a:spcBef>
                <a:spcPts val="0"/>
              </a:spcBef>
              <a:buFont typeface="Arial" panose="020B0604020202020204" pitchFamily="34" charset="0"/>
              <a:buChar char="•"/>
            </a:pPr>
            <a:endParaRPr lang="en-US" sz="800" dirty="0">
              <a:solidFill>
                <a:schemeClr val="tx1"/>
              </a:solidFill>
              <a:latin typeface="Open sans" panose="020B0606030504020204" pitchFamily="34" charset="0"/>
              <a:ea typeface="Open sans" panose="020B0606030504020204" pitchFamily="34" charset="0"/>
              <a:cs typeface="Open sans" panose="020B0606030504020204" pitchFamily="34" charset="0"/>
            </a:endParaRPr>
          </a:p>
          <a:p>
            <a:pPr marL="285750" indent="-285750">
              <a:lnSpc>
                <a:spcPct val="100000"/>
              </a:lnSpc>
              <a:buFont typeface="Arial" panose="020B0604020202020204" pitchFamily="34" charset="0"/>
              <a:buChar char="•"/>
            </a:pPr>
            <a:r>
              <a:rPr lang="en-US" sz="1700" dirty="0">
                <a:solidFill>
                  <a:schemeClr val="tx1"/>
                </a:solidFill>
                <a:latin typeface="Open sans" panose="020B0606030504020204" pitchFamily="34" charset="0"/>
                <a:ea typeface="Open sans" panose="020B0606030504020204" pitchFamily="34" charset="0"/>
                <a:cs typeface="Open sans" panose="020B0606030504020204" pitchFamily="34" charset="0"/>
              </a:rPr>
              <a:t>Students must meet general student eligibility requirements for receipt of Title IV aid. </a:t>
            </a:r>
          </a:p>
          <a:p>
            <a:pPr marL="742950" lvl="1" indent="-285750" algn="l">
              <a:lnSpc>
                <a:spcPct val="100000"/>
              </a:lnSpc>
              <a:spcBef>
                <a:spcPts val="0"/>
              </a:spcBef>
              <a:buFont typeface="Arial" panose="020B0604020202020204" pitchFamily="34" charset="0"/>
              <a:buChar char="•"/>
            </a:pPr>
            <a:r>
              <a:rPr lang="en-US" sz="1700" dirty="0">
                <a:solidFill>
                  <a:schemeClr val="tx1"/>
                </a:solidFill>
                <a:latin typeface="Open sans" panose="020B0606030504020204" pitchFamily="34" charset="0"/>
                <a:ea typeface="Open sans" panose="020B0606030504020204" pitchFamily="34" charset="0"/>
                <a:cs typeface="Open sans" panose="020B0606030504020204" pitchFamily="34" charset="0"/>
              </a:rPr>
              <a:t>Schools have the responsibility of confirming students are making satisfactory academic progress before disbursing Title IV aid.</a:t>
            </a:r>
          </a:p>
          <a:p>
            <a:endParaRPr lang="en-US" dirty="0"/>
          </a:p>
        </p:txBody>
      </p:sp>
      <p:sp>
        <p:nvSpPr>
          <p:cNvPr id="2" name="Title 1">
            <a:extLst>
              <a:ext uri="{FF2B5EF4-FFF2-40B4-BE49-F238E27FC236}">
                <a16:creationId xmlns:a16="http://schemas.microsoft.com/office/drawing/2014/main" id="{A9F17579-AD04-9DA0-CCEE-B20706FD74A0}"/>
              </a:ext>
            </a:extLst>
          </p:cNvPr>
          <p:cNvSpPr>
            <a:spLocks noGrp="1"/>
          </p:cNvSpPr>
          <p:nvPr>
            <p:ph type="title"/>
          </p:nvPr>
        </p:nvSpPr>
        <p:spPr>
          <a:xfrm>
            <a:off x="568260" y="726887"/>
            <a:ext cx="7708200" cy="572700"/>
          </a:xfrm>
        </p:spPr>
        <p:txBody>
          <a:bodyPr/>
          <a:lstStyle/>
          <a:p>
            <a:r>
              <a:rPr lang="en-US" b="1" dirty="0">
                <a:latin typeface="Chewy" panose="020B0604020202020204" charset="0"/>
              </a:rPr>
              <a:t>SAP</a:t>
            </a:r>
          </a:p>
        </p:txBody>
      </p:sp>
      <p:sp>
        <p:nvSpPr>
          <p:cNvPr id="7" name="TextBox 6">
            <a:extLst>
              <a:ext uri="{FF2B5EF4-FFF2-40B4-BE49-F238E27FC236}">
                <a16:creationId xmlns:a16="http://schemas.microsoft.com/office/drawing/2014/main" id="{177433FB-9098-DB7C-944F-D2AD3C8BBB79}"/>
              </a:ext>
            </a:extLst>
          </p:cNvPr>
          <p:cNvSpPr txBox="1"/>
          <p:nvPr/>
        </p:nvSpPr>
        <p:spPr>
          <a:xfrm>
            <a:off x="2141483" y="4767701"/>
            <a:ext cx="4851683" cy="523220"/>
          </a:xfrm>
          <a:prstGeom prst="rect">
            <a:avLst/>
          </a:prstGeom>
          <a:noFill/>
        </p:spPr>
        <p:txBody>
          <a:bodyPr wrap="square" rtlCol="0">
            <a:spAutoFit/>
          </a:bodyPr>
          <a:lstStyle/>
          <a:p>
            <a:r>
              <a:rPr lang="en-US" dirty="0">
                <a:latin typeface="Berlin Sans FB" panose="020E0602020502020306" pitchFamily="34" charset="0"/>
              </a:rPr>
              <a:t>Texas Association of Student Financial Aid Administrators</a:t>
            </a:r>
          </a:p>
          <a:p>
            <a:endParaRPr lang="en-US" dirty="0"/>
          </a:p>
        </p:txBody>
      </p:sp>
    </p:spTree>
    <p:extLst>
      <p:ext uri="{BB962C8B-B14F-4D97-AF65-F5344CB8AC3E}">
        <p14:creationId xmlns:p14="http://schemas.microsoft.com/office/powerpoint/2010/main" val="29705227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a:extLst>
              <a:ext uri="{FF2B5EF4-FFF2-40B4-BE49-F238E27FC236}">
                <a16:creationId xmlns:a16="http://schemas.microsoft.com/office/drawing/2014/main" id="{E56A3DF1-FD79-F13F-F6C2-069B7B121809}"/>
              </a:ext>
            </a:extLst>
          </p:cNvPr>
          <p:cNvSpPr>
            <a:spLocks noGrp="1"/>
          </p:cNvSpPr>
          <p:nvPr>
            <p:ph type="subTitle" idx="1"/>
          </p:nvPr>
        </p:nvSpPr>
        <p:spPr>
          <a:xfrm>
            <a:off x="802433" y="1261083"/>
            <a:ext cx="7708200" cy="3223500"/>
          </a:xfrm>
        </p:spPr>
        <p:txBody>
          <a:bodyPr/>
          <a:lstStyle/>
          <a:p>
            <a:r>
              <a:rPr lang="en-US" sz="2500" b="0" i="0" u="none" strike="noStrike" baseline="0" dirty="0">
                <a:latin typeface="Open Sans" panose="020B0606030504020204" pitchFamily="34" charset="0"/>
                <a:ea typeface="Open Sans" panose="020B0606030504020204" pitchFamily="34" charset="0"/>
                <a:cs typeface="Open Sans" panose="020B0606030504020204" pitchFamily="34" charset="0"/>
              </a:rPr>
              <a:t>The maximum timeframe for an undergraduate program offered in credit hours can be no longer than ___________________of the published length of the program, expressed in attempted credit hours or calendar time.</a:t>
            </a:r>
          </a:p>
          <a:p>
            <a:endParaRPr lang="en-US" sz="1300" dirty="0">
              <a:latin typeface="Open Sans" panose="020B0606030504020204" pitchFamily="34" charset="0"/>
              <a:ea typeface="Open Sans" panose="020B0606030504020204" pitchFamily="34" charset="0"/>
              <a:cs typeface="Open Sans" panose="020B0606030504020204" pitchFamily="34" charset="0"/>
            </a:endParaRPr>
          </a:p>
          <a:p>
            <a:pPr lvl="1" algn="l">
              <a:buFont typeface="+mj-lt"/>
              <a:buAutoNum type="alphaUcPeriod"/>
            </a:pPr>
            <a:endParaRPr lang="en-US" sz="1300" dirty="0">
              <a:latin typeface="Open Sans" panose="020B0606030504020204" pitchFamily="34" charset="0"/>
              <a:ea typeface="Open Sans" panose="020B0606030504020204" pitchFamily="34" charset="0"/>
              <a:cs typeface="Open Sans" panose="020B0606030504020204" pitchFamily="34" charset="0"/>
            </a:endParaRPr>
          </a:p>
          <a:p>
            <a:pPr lvl="1" algn="l">
              <a:buFont typeface="+mj-lt"/>
              <a:buAutoNum type="alphaUcPeriod"/>
            </a:pPr>
            <a:endParaRPr lang="en-US" sz="1800" dirty="0">
              <a:latin typeface="Arial" panose="020B0604020202020204" pitchFamily="34" charset="0"/>
            </a:endParaRPr>
          </a:p>
          <a:p>
            <a:pPr marL="114300" indent="0"/>
            <a:endParaRPr lang="en-US" sz="1800" dirty="0">
              <a:latin typeface="Arial" panose="020B0604020202020204" pitchFamily="34" charset="0"/>
            </a:endParaRPr>
          </a:p>
          <a:p>
            <a:pPr lvl="1">
              <a:buFont typeface="+mj-lt"/>
              <a:buAutoNum type="alphaUcPeriod"/>
            </a:pPr>
            <a:endParaRPr lang="en-US" sz="1700" dirty="0">
              <a:latin typeface="Arial" panose="020B0604020202020204" pitchFamily="34" charset="0"/>
            </a:endParaRPr>
          </a:p>
          <a:p>
            <a:pPr lvl="1">
              <a:buFont typeface="+mj-lt"/>
              <a:buAutoNum type="alphaUcPeriod"/>
            </a:pPr>
            <a:endParaRPr lang="en-US" sz="1700" b="0" i="0" u="none" strike="noStrike" baseline="0" dirty="0">
              <a:latin typeface="Arial" panose="020B0604020202020204" pitchFamily="34" charset="0"/>
            </a:endParaRPr>
          </a:p>
        </p:txBody>
      </p:sp>
      <p:sp>
        <p:nvSpPr>
          <p:cNvPr id="3" name="Title 2">
            <a:extLst>
              <a:ext uri="{FF2B5EF4-FFF2-40B4-BE49-F238E27FC236}">
                <a16:creationId xmlns:a16="http://schemas.microsoft.com/office/drawing/2014/main" id="{1F1BDAFC-6278-F1D5-376B-A0CF90E10197}"/>
              </a:ext>
            </a:extLst>
          </p:cNvPr>
          <p:cNvSpPr>
            <a:spLocks noGrp="1"/>
          </p:cNvSpPr>
          <p:nvPr>
            <p:ph type="title"/>
          </p:nvPr>
        </p:nvSpPr>
        <p:spPr>
          <a:xfrm>
            <a:off x="457664" y="546824"/>
            <a:ext cx="7708200" cy="572700"/>
          </a:xfrm>
        </p:spPr>
        <p:txBody>
          <a:bodyPr/>
          <a:lstStyle/>
          <a:p>
            <a:r>
              <a:rPr lang="en-US" sz="3500" b="1" dirty="0">
                <a:latin typeface="Chewy" panose="020B0604020202020204" charset="0"/>
                <a:ea typeface="Open Sans" panose="020B0606030504020204" pitchFamily="34" charset="0"/>
                <a:cs typeface="Open Sans" panose="020B0606030504020204" pitchFamily="34" charset="0"/>
              </a:rPr>
              <a:t>Quick Quiz</a:t>
            </a:r>
          </a:p>
        </p:txBody>
      </p:sp>
      <p:sp>
        <p:nvSpPr>
          <p:cNvPr id="4" name="TextBox 3">
            <a:extLst>
              <a:ext uri="{FF2B5EF4-FFF2-40B4-BE49-F238E27FC236}">
                <a16:creationId xmlns:a16="http://schemas.microsoft.com/office/drawing/2014/main" id="{2F598455-DDE8-C968-1208-70F476CB8AEE}"/>
              </a:ext>
            </a:extLst>
          </p:cNvPr>
          <p:cNvSpPr txBox="1"/>
          <p:nvPr/>
        </p:nvSpPr>
        <p:spPr>
          <a:xfrm>
            <a:off x="2141483" y="4767701"/>
            <a:ext cx="4851683" cy="523220"/>
          </a:xfrm>
          <a:prstGeom prst="rect">
            <a:avLst/>
          </a:prstGeom>
          <a:noFill/>
        </p:spPr>
        <p:txBody>
          <a:bodyPr wrap="square" rtlCol="0">
            <a:spAutoFit/>
          </a:bodyPr>
          <a:lstStyle/>
          <a:p>
            <a:r>
              <a:rPr lang="en-US" dirty="0">
                <a:latin typeface="Berlin Sans FB" panose="020E0602020502020306" pitchFamily="34" charset="0"/>
              </a:rPr>
              <a:t>Texas Association of Student Financial Aid Administrators</a:t>
            </a:r>
          </a:p>
          <a:p>
            <a:endParaRPr lang="en-US" dirty="0"/>
          </a:p>
        </p:txBody>
      </p:sp>
    </p:spTree>
    <p:extLst>
      <p:ext uri="{BB962C8B-B14F-4D97-AF65-F5344CB8AC3E}">
        <p14:creationId xmlns:p14="http://schemas.microsoft.com/office/powerpoint/2010/main" val="395279577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a:extLst>
              <a:ext uri="{FF2B5EF4-FFF2-40B4-BE49-F238E27FC236}">
                <a16:creationId xmlns:a16="http://schemas.microsoft.com/office/drawing/2014/main" id="{AAA370C2-E14C-DB53-99C4-8FD588EAD07C}"/>
              </a:ext>
            </a:extLst>
          </p:cNvPr>
          <p:cNvSpPr>
            <a:spLocks noGrp="1"/>
          </p:cNvSpPr>
          <p:nvPr>
            <p:ph type="subTitle" idx="1"/>
          </p:nvPr>
        </p:nvSpPr>
        <p:spPr/>
        <p:txBody>
          <a:bodyPr/>
          <a:lstStyle/>
          <a:p>
            <a:r>
              <a:rPr lang="en-US" sz="2300" b="0" i="0" u="none" strike="noStrike" baseline="0" dirty="0">
                <a:latin typeface="Open Sans" panose="020B0606030504020204" pitchFamily="34" charset="0"/>
                <a:ea typeface="Open Sans" panose="020B0606030504020204" pitchFamily="34" charset="0"/>
                <a:cs typeface="Open Sans" panose="020B0606030504020204" pitchFamily="34" charset="0"/>
              </a:rPr>
              <a:t>At what point in time must a student meet SAP standards after being placed on financial aid probation?</a:t>
            </a:r>
          </a:p>
          <a:p>
            <a:pPr lvl="1" algn="l">
              <a:buFont typeface="+mj-lt"/>
              <a:buAutoNum type="alphaUcPeriod"/>
            </a:pPr>
            <a:r>
              <a:rPr lang="en-US" sz="2300" dirty="0">
                <a:latin typeface="Open Sans" panose="020B0606030504020204" pitchFamily="34" charset="0"/>
                <a:ea typeface="Open Sans" panose="020B0606030504020204" pitchFamily="34" charset="0"/>
                <a:cs typeface="Open Sans" panose="020B0606030504020204" pitchFamily="34" charset="0"/>
              </a:rPr>
              <a:t>Before progressing to a new grade level</a:t>
            </a:r>
          </a:p>
          <a:p>
            <a:pPr lvl="1" algn="l">
              <a:buFont typeface="+mj-lt"/>
              <a:buAutoNum type="alphaUcPeriod"/>
            </a:pPr>
            <a:r>
              <a:rPr lang="en-US" sz="2300" dirty="0">
                <a:latin typeface="Open Sans" panose="020B0606030504020204" pitchFamily="34" charset="0"/>
                <a:ea typeface="Open Sans" panose="020B0606030504020204" pitchFamily="34" charset="0"/>
                <a:cs typeface="Open Sans" panose="020B0606030504020204" pitchFamily="34" charset="0"/>
              </a:rPr>
              <a:t>At the end of the next semester/payment period</a:t>
            </a:r>
          </a:p>
          <a:p>
            <a:pPr lvl="1" algn="l">
              <a:buFont typeface="+mj-lt"/>
              <a:buAutoNum type="alphaUcPeriod"/>
            </a:pPr>
            <a:r>
              <a:rPr lang="en-US" sz="2300" dirty="0">
                <a:latin typeface="Open Sans" panose="020B0606030504020204" pitchFamily="34" charset="0"/>
                <a:ea typeface="Open Sans" panose="020B0606030504020204" pitchFamily="34" charset="0"/>
                <a:cs typeface="Open Sans" panose="020B0606030504020204" pitchFamily="34" charset="0"/>
              </a:rPr>
              <a:t>At the end of the current academic year</a:t>
            </a:r>
          </a:p>
          <a:p>
            <a:pPr lvl="1" algn="l">
              <a:buFont typeface="+mj-lt"/>
              <a:buAutoNum type="alphaUcPeriod"/>
            </a:pPr>
            <a:r>
              <a:rPr lang="en-US" sz="2300" dirty="0">
                <a:latin typeface="Open Sans" panose="020B0606030504020204" pitchFamily="34" charset="0"/>
                <a:ea typeface="Open Sans" panose="020B0606030504020204" pitchFamily="34" charset="0"/>
                <a:cs typeface="Open Sans" panose="020B0606030504020204" pitchFamily="34" charset="0"/>
              </a:rPr>
              <a:t>Before financial approval is given for the students SAP appeal</a:t>
            </a:r>
          </a:p>
          <a:p>
            <a:endParaRPr lang="en-US" dirty="0"/>
          </a:p>
        </p:txBody>
      </p:sp>
      <p:sp>
        <p:nvSpPr>
          <p:cNvPr id="3" name="Title 2">
            <a:extLst>
              <a:ext uri="{FF2B5EF4-FFF2-40B4-BE49-F238E27FC236}">
                <a16:creationId xmlns:a16="http://schemas.microsoft.com/office/drawing/2014/main" id="{C8892BB2-F075-1F66-9542-B79C5B919918}"/>
              </a:ext>
            </a:extLst>
          </p:cNvPr>
          <p:cNvSpPr>
            <a:spLocks noGrp="1"/>
          </p:cNvSpPr>
          <p:nvPr>
            <p:ph type="title"/>
          </p:nvPr>
        </p:nvSpPr>
        <p:spPr/>
        <p:txBody>
          <a:bodyPr/>
          <a:lstStyle/>
          <a:p>
            <a:r>
              <a:rPr lang="en-US" dirty="0"/>
              <a:t>Quiz</a:t>
            </a:r>
          </a:p>
        </p:txBody>
      </p:sp>
    </p:spTree>
    <p:extLst>
      <p:ext uri="{BB962C8B-B14F-4D97-AF65-F5344CB8AC3E}">
        <p14:creationId xmlns:p14="http://schemas.microsoft.com/office/powerpoint/2010/main" val="181213267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a:extLst>
              <a:ext uri="{FF2B5EF4-FFF2-40B4-BE49-F238E27FC236}">
                <a16:creationId xmlns:a16="http://schemas.microsoft.com/office/drawing/2014/main" id="{92E2CBE7-E78B-C2A4-10AA-36A80CCE8FEF}"/>
              </a:ext>
            </a:extLst>
          </p:cNvPr>
          <p:cNvSpPr>
            <a:spLocks noGrp="1"/>
          </p:cNvSpPr>
          <p:nvPr>
            <p:ph type="subTitle" idx="1"/>
          </p:nvPr>
        </p:nvSpPr>
        <p:spPr/>
        <p:txBody>
          <a:bodyPr/>
          <a:lstStyle/>
          <a:p>
            <a:pPr marL="114300" indent="0"/>
            <a:r>
              <a:rPr lang="en-US" sz="2100" dirty="0">
                <a:latin typeface="Open Sans" panose="020B0606030504020204" pitchFamily="34" charset="0"/>
                <a:ea typeface="Open Sans" panose="020B0606030504020204" pitchFamily="34" charset="0"/>
                <a:cs typeface="Open Sans" panose="020B0606030504020204" pitchFamily="34" charset="0"/>
              </a:rPr>
              <a:t>Financial Aid probation status can be granted only after the student has:</a:t>
            </a:r>
          </a:p>
          <a:p>
            <a:pPr lvl="1" algn="l">
              <a:buFont typeface="+mj-lt"/>
              <a:buAutoNum type="alphaUcPeriod"/>
            </a:pPr>
            <a:r>
              <a:rPr lang="en-US" sz="2100" dirty="0">
                <a:latin typeface="Open Sans" panose="020B0606030504020204" pitchFamily="34" charset="0"/>
                <a:ea typeface="Open Sans" panose="020B0606030504020204" pitchFamily="34" charset="0"/>
                <a:cs typeface="Open Sans" panose="020B0606030504020204" pitchFamily="34" charset="0"/>
              </a:rPr>
              <a:t>Earned hours with a 3.0 or better for one semester</a:t>
            </a:r>
          </a:p>
          <a:p>
            <a:pPr lvl="1" algn="l">
              <a:buFont typeface="+mj-lt"/>
              <a:buAutoNum type="alphaUcPeriod"/>
            </a:pPr>
            <a:r>
              <a:rPr lang="en-US" sz="2100" dirty="0">
                <a:latin typeface="Open Sans" panose="020B0606030504020204" pitchFamily="34" charset="0"/>
                <a:ea typeface="Open Sans" panose="020B0606030504020204" pitchFamily="34" charset="0"/>
                <a:cs typeface="Open Sans" panose="020B0606030504020204" pitchFamily="34" charset="0"/>
              </a:rPr>
              <a:t>Received a request from faculty advisor to have aid eligibility reinstated based on current academic performance</a:t>
            </a:r>
          </a:p>
          <a:p>
            <a:pPr lvl="1" algn="l">
              <a:buFont typeface="+mj-lt"/>
              <a:buAutoNum type="alphaUcPeriod"/>
            </a:pPr>
            <a:r>
              <a:rPr lang="en-US" sz="2100" dirty="0">
                <a:latin typeface="Open Sans" panose="020B0606030504020204" pitchFamily="34" charset="0"/>
                <a:ea typeface="Open Sans" panose="020B0606030504020204" pitchFamily="34" charset="0"/>
                <a:cs typeface="Open Sans" panose="020B0606030504020204" pitchFamily="34" charset="0"/>
              </a:rPr>
              <a:t>Successfully appeal an adverse SAP evaluation</a:t>
            </a:r>
          </a:p>
          <a:p>
            <a:pPr lvl="1" algn="l">
              <a:buFont typeface="+mj-lt"/>
              <a:buAutoNum type="alphaUcPeriod"/>
            </a:pPr>
            <a:r>
              <a:rPr lang="en-US" sz="2100" dirty="0">
                <a:latin typeface="Open Sans" panose="020B0606030504020204" pitchFamily="34" charset="0"/>
                <a:ea typeface="Open Sans" panose="020B0606030504020204" pitchFamily="34" charset="0"/>
                <a:cs typeface="Open Sans" panose="020B0606030504020204" pitchFamily="34" charset="0"/>
              </a:rPr>
              <a:t>Enrolled for one semester at her own expense and eared a credit in 70% of the hours attempted</a:t>
            </a:r>
          </a:p>
          <a:p>
            <a:endParaRPr lang="en-US" dirty="0"/>
          </a:p>
        </p:txBody>
      </p:sp>
      <p:sp>
        <p:nvSpPr>
          <p:cNvPr id="3" name="Title 2">
            <a:extLst>
              <a:ext uri="{FF2B5EF4-FFF2-40B4-BE49-F238E27FC236}">
                <a16:creationId xmlns:a16="http://schemas.microsoft.com/office/drawing/2014/main" id="{2F012554-26C0-9912-9057-AA373C32AF93}"/>
              </a:ext>
            </a:extLst>
          </p:cNvPr>
          <p:cNvSpPr>
            <a:spLocks noGrp="1"/>
          </p:cNvSpPr>
          <p:nvPr>
            <p:ph type="title"/>
          </p:nvPr>
        </p:nvSpPr>
        <p:spPr/>
        <p:txBody>
          <a:bodyPr/>
          <a:lstStyle/>
          <a:p>
            <a:r>
              <a:rPr lang="en-US" dirty="0"/>
              <a:t>Quiz</a:t>
            </a:r>
          </a:p>
        </p:txBody>
      </p:sp>
    </p:spTree>
    <p:extLst>
      <p:ext uri="{BB962C8B-B14F-4D97-AF65-F5344CB8AC3E}">
        <p14:creationId xmlns:p14="http://schemas.microsoft.com/office/powerpoint/2010/main" val="157446769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2367"/>
        <p:cNvGrpSpPr/>
        <p:nvPr/>
      </p:nvGrpSpPr>
      <p:grpSpPr>
        <a:xfrm>
          <a:off x="0" y="0"/>
          <a:ext cx="0" cy="0"/>
          <a:chOff x="0" y="0"/>
          <a:chExt cx="0" cy="0"/>
        </a:xfrm>
      </p:grpSpPr>
      <p:sp>
        <p:nvSpPr>
          <p:cNvPr id="2368" name="Google Shape;2368;p44"/>
          <p:cNvSpPr txBox="1">
            <a:spLocks noGrp="1"/>
          </p:cNvSpPr>
          <p:nvPr>
            <p:ph type="title"/>
          </p:nvPr>
        </p:nvSpPr>
        <p:spPr>
          <a:xfrm>
            <a:off x="376591" y="1750586"/>
            <a:ext cx="77040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sz="9900" dirty="0"/>
              <a:t>Questions!!!</a:t>
            </a:r>
            <a:endParaRPr sz="9900" dirty="0"/>
          </a:p>
        </p:txBody>
      </p:sp>
      <p:sp>
        <p:nvSpPr>
          <p:cNvPr id="2370" name="Google Shape;2370;p44"/>
          <p:cNvSpPr/>
          <p:nvPr/>
        </p:nvSpPr>
        <p:spPr>
          <a:xfrm>
            <a:off x="9305485" y="3049358"/>
            <a:ext cx="284100" cy="146350"/>
          </a:xfrm>
          <a:custGeom>
            <a:avLst/>
            <a:gdLst/>
            <a:ahLst/>
            <a:cxnLst/>
            <a:rect l="l" t="t" r="r" b="b"/>
            <a:pathLst>
              <a:path w="11364" h="5854" extrusionOk="0">
                <a:moveTo>
                  <a:pt x="6781" y="41"/>
                </a:moveTo>
                <a:cubicBezTo>
                  <a:pt x="5448" y="-276"/>
                  <a:pt x="4463" y="1883"/>
                  <a:pt x="3352" y="2804"/>
                </a:cubicBezTo>
                <a:cubicBezTo>
                  <a:pt x="2241" y="3725"/>
                  <a:pt x="-554" y="5090"/>
                  <a:pt x="113" y="5566"/>
                </a:cubicBezTo>
                <a:cubicBezTo>
                  <a:pt x="780" y="6042"/>
                  <a:pt x="5479" y="5804"/>
                  <a:pt x="7352" y="5661"/>
                </a:cubicBezTo>
                <a:cubicBezTo>
                  <a:pt x="9225" y="5518"/>
                  <a:pt x="11448" y="5646"/>
                  <a:pt x="11353" y="4709"/>
                </a:cubicBezTo>
                <a:cubicBezTo>
                  <a:pt x="11258" y="3772"/>
                  <a:pt x="8115" y="359"/>
                  <a:pt x="6781" y="41"/>
                </a:cubicBezTo>
                <a:close/>
              </a:path>
            </a:pathLst>
          </a:custGeom>
          <a:solidFill>
            <a:srgbClr val="FFFFFF">
              <a:alpha val="34520"/>
            </a:srgbClr>
          </a:solidFill>
          <a:ln>
            <a:noFill/>
          </a:ln>
        </p:spPr>
      </p:sp>
      <p:grpSp>
        <p:nvGrpSpPr>
          <p:cNvPr id="2449" name="Google Shape;2449;p44"/>
          <p:cNvGrpSpPr/>
          <p:nvPr/>
        </p:nvGrpSpPr>
        <p:grpSpPr>
          <a:xfrm rot="120415">
            <a:off x="6618707" y="2112509"/>
            <a:ext cx="1347085" cy="1583792"/>
            <a:chOff x="1619774" y="-3301395"/>
            <a:chExt cx="1416667" cy="1647219"/>
          </a:xfrm>
        </p:grpSpPr>
        <p:sp>
          <p:nvSpPr>
            <p:cNvPr id="2450" name="Google Shape;2450;p44"/>
            <p:cNvSpPr/>
            <p:nvPr/>
          </p:nvSpPr>
          <p:spPr>
            <a:xfrm>
              <a:off x="1762362" y="-3301395"/>
              <a:ext cx="1236346" cy="1646359"/>
            </a:xfrm>
            <a:custGeom>
              <a:avLst/>
              <a:gdLst/>
              <a:ahLst/>
              <a:cxnLst/>
              <a:rect l="l" t="t" r="r" b="b"/>
              <a:pathLst>
                <a:path w="23915" h="31846" extrusionOk="0">
                  <a:moveTo>
                    <a:pt x="10655" y="0"/>
                  </a:moveTo>
                  <a:cubicBezTo>
                    <a:pt x="10202" y="0"/>
                    <a:pt x="9753" y="26"/>
                    <a:pt x="9313" y="77"/>
                  </a:cubicBezTo>
                  <a:cubicBezTo>
                    <a:pt x="8216" y="190"/>
                    <a:pt x="7119" y="527"/>
                    <a:pt x="6106" y="1006"/>
                  </a:cubicBezTo>
                  <a:lnTo>
                    <a:pt x="6049" y="1034"/>
                  </a:lnTo>
                  <a:cubicBezTo>
                    <a:pt x="5824" y="1175"/>
                    <a:pt x="5571" y="1287"/>
                    <a:pt x="5346" y="1428"/>
                  </a:cubicBezTo>
                  <a:cubicBezTo>
                    <a:pt x="4727" y="1822"/>
                    <a:pt x="4165" y="2244"/>
                    <a:pt x="3686" y="2778"/>
                  </a:cubicBezTo>
                  <a:cubicBezTo>
                    <a:pt x="3546" y="2891"/>
                    <a:pt x="3433" y="3003"/>
                    <a:pt x="3321" y="3144"/>
                  </a:cubicBezTo>
                  <a:lnTo>
                    <a:pt x="3292" y="3172"/>
                  </a:lnTo>
                  <a:cubicBezTo>
                    <a:pt x="3180" y="3285"/>
                    <a:pt x="3095" y="3425"/>
                    <a:pt x="2983" y="3538"/>
                  </a:cubicBezTo>
                  <a:cubicBezTo>
                    <a:pt x="2983" y="3566"/>
                    <a:pt x="2955" y="3566"/>
                    <a:pt x="2955" y="3594"/>
                  </a:cubicBezTo>
                  <a:cubicBezTo>
                    <a:pt x="2842" y="3707"/>
                    <a:pt x="2758" y="3847"/>
                    <a:pt x="2673" y="3960"/>
                  </a:cubicBezTo>
                  <a:lnTo>
                    <a:pt x="2617" y="4044"/>
                  </a:lnTo>
                  <a:cubicBezTo>
                    <a:pt x="2505" y="4185"/>
                    <a:pt x="2392" y="4354"/>
                    <a:pt x="2308" y="4522"/>
                  </a:cubicBezTo>
                  <a:cubicBezTo>
                    <a:pt x="1576" y="5732"/>
                    <a:pt x="1042" y="7054"/>
                    <a:pt x="704" y="8433"/>
                  </a:cubicBezTo>
                  <a:cubicBezTo>
                    <a:pt x="620" y="8714"/>
                    <a:pt x="563" y="9024"/>
                    <a:pt x="479" y="9333"/>
                  </a:cubicBezTo>
                  <a:cubicBezTo>
                    <a:pt x="57" y="11359"/>
                    <a:pt x="141" y="13469"/>
                    <a:pt x="704" y="15466"/>
                  </a:cubicBezTo>
                  <a:cubicBezTo>
                    <a:pt x="1464" y="17942"/>
                    <a:pt x="3095" y="20052"/>
                    <a:pt x="5290" y="21459"/>
                  </a:cubicBezTo>
                  <a:lnTo>
                    <a:pt x="198" y="30405"/>
                  </a:lnTo>
                  <a:cubicBezTo>
                    <a:pt x="1" y="30686"/>
                    <a:pt x="57" y="31080"/>
                    <a:pt x="310" y="31333"/>
                  </a:cubicBezTo>
                  <a:cubicBezTo>
                    <a:pt x="367" y="31361"/>
                    <a:pt x="423" y="31418"/>
                    <a:pt x="479" y="31446"/>
                  </a:cubicBezTo>
                  <a:lnTo>
                    <a:pt x="985" y="31755"/>
                  </a:lnTo>
                  <a:cubicBezTo>
                    <a:pt x="1108" y="31817"/>
                    <a:pt x="1237" y="31845"/>
                    <a:pt x="1362" y="31845"/>
                  </a:cubicBezTo>
                  <a:cubicBezTo>
                    <a:pt x="1638" y="31845"/>
                    <a:pt x="1900" y="31706"/>
                    <a:pt x="2055" y="31474"/>
                  </a:cubicBezTo>
                  <a:lnTo>
                    <a:pt x="7175" y="22528"/>
                  </a:lnTo>
                  <a:cubicBezTo>
                    <a:pt x="7259" y="22556"/>
                    <a:pt x="7344" y="22612"/>
                    <a:pt x="7428" y="22640"/>
                  </a:cubicBezTo>
                  <a:cubicBezTo>
                    <a:pt x="7797" y="22803"/>
                    <a:pt x="8182" y="22880"/>
                    <a:pt x="8560" y="22880"/>
                  </a:cubicBezTo>
                  <a:cubicBezTo>
                    <a:pt x="9622" y="22880"/>
                    <a:pt x="10629" y="22271"/>
                    <a:pt x="11085" y="21234"/>
                  </a:cubicBezTo>
                  <a:cubicBezTo>
                    <a:pt x="11113" y="21177"/>
                    <a:pt x="11142" y="21093"/>
                    <a:pt x="11170" y="21008"/>
                  </a:cubicBezTo>
                  <a:cubicBezTo>
                    <a:pt x="11198" y="20952"/>
                    <a:pt x="11226" y="20868"/>
                    <a:pt x="11254" y="20783"/>
                  </a:cubicBezTo>
                  <a:cubicBezTo>
                    <a:pt x="11254" y="20727"/>
                    <a:pt x="11282" y="20671"/>
                    <a:pt x="11282" y="20586"/>
                  </a:cubicBezTo>
                  <a:cubicBezTo>
                    <a:pt x="12014" y="20783"/>
                    <a:pt x="12745" y="20896"/>
                    <a:pt x="13505" y="20896"/>
                  </a:cubicBezTo>
                  <a:cubicBezTo>
                    <a:pt x="13596" y="20898"/>
                    <a:pt x="13688" y="20900"/>
                    <a:pt x="13779" y="20900"/>
                  </a:cubicBezTo>
                  <a:cubicBezTo>
                    <a:pt x="17863" y="20900"/>
                    <a:pt x="21558" y="18449"/>
                    <a:pt x="23126" y="14678"/>
                  </a:cubicBezTo>
                  <a:cubicBezTo>
                    <a:pt x="23323" y="14228"/>
                    <a:pt x="23464" y="13750"/>
                    <a:pt x="23605" y="13272"/>
                  </a:cubicBezTo>
                  <a:cubicBezTo>
                    <a:pt x="23689" y="13075"/>
                    <a:pt x="23745" y="12878"/>
                    <a:pt x="23773" y="12653"/>
                  </a:cubicBezTo>
                  <a:cubicBezTo>
                    <a:pt x="23773" y="12625"/>
                    <a:pt x="23773" y="12625"/>
                    <a:pt x="23773" y="12625"/>
                  </a:cubicBezTo>
                  <a:lnTo>
                    <a:pt x="23773" y="12568"/>
                  </a:lnTo>
                  <a:cubicBezTo>
                    <a:pt x="23802" y="12372"/>
                    <a:pt x="23830" y="12175"/>
                    <a:pt x="23858" y="11978"/>
                  </a:cubicBezTo>
                  <a:cubicBezTo>
                    <a:pt x="23858" y="11950"/>
                    <a:pt x="23858" y="11950"/>
                    <a:pt x="23858" y="11921"/>
                  </a:cubicBezTo>
                  <a:lnTo>
                    <a:pt x="23858" y="11865"/>
                  </a:lnTo>
                  <a:cubicBezTo>
                    <a:pt x="23886" y="11668"/>
                    <a:pt x="23886" y="11499"/>
                    <a:pt x="23914" y="11302"/>
                  </a:cubicBezTo>
                  <a:lnTo>
                    <a:pt x="23914" y="11190"/>
                  </a:lnTo>
                  <a:lnTo>
                    <a:pt x="23914" y="10599"/>
                  </a:lnTo>
                  <a:lnTo>
                    <a:pt x="23914" y="10515"/>
                  </a:lnTo>
                  <a:cubicBezTo>
                    <a:pt x="23886" y="10093"/>
                    <a:pt x="23830" y="9643"/>
                    <a:pt x="23773" y="9221"/>
                  </a:cubicBezTo>
                  <a:cubicBezTo>
                    <a:pt x="23773" y="9136"/>
                    <a:pt x="23717" y="9052"/>
                    <a:pt x="23689" y="8967"/>
                  </a:cubicBezTo>
                  <a:cubicBezTo>
                    <a:pt x="23689" y="8883"/>
                    <a:pt x="23661" y="8742"/>
                    <a:pt x="23633" y="8602"/>
                  </a:cubicBezTo>
                  <a:cubicBezTo>
                    <a:pt x="23605" y="8489"/>
                    <a:pt x="23548" y="8377"/>
                    <a:pt x="23520" y="8264"/>
                  </a:cubicBezTo>
                  <a:cubicBezTo>
                    <a:pt x="23492" y="8152"/>
                    <a:pt x="23464" y="8095"/>
                    <a:pt x="23436" y="8011"/>
                  </a:cubicBezTo>
                  <a:cubicBezTo>
                    <a:pt x="23408" y="7927"/>
                    <a:pt x="23351" y="7758"/>
                    <a:pt x="23323" y="7673"/>
                  </a:cubicBezTo>
                  <a:cubicBezTo>
                    <a:pt x="23267" y="7561"/>
                    <a:pt x="23267" y="7533"/>
                    <a:pt x="23239" y="7448"/>
                  </a:cubicBezTo>
                  <a:cubicBezTo>
                    <a:pt x="23183" y="7336"/>
                    <a:pt x="23126" y="7195"/>
                    <a:pt x="23070" y="7054"/>
                  </a:cubicBezTo>
                  <a:lnTo>
                    <a:pt x="22986" y="6914"/>
                  </a:lnTo>
                  <a:cubicBezTo>
                    <a:pt x="22929" y="6773"/>
                    <a:pt x="22845" y="6632"/>
                    <a:pt x="22761" y="6492"/>
                  </a:cubicBezTo>
                  <a:lnTo>
                    <a:pt x="22733" y="6435"/>
                  </a:lnTo>
                  <a:cubicBezTo>
                    <a:pt x="22620" y="6239"/>
                    <a:pt x="22479" y="6013"/>
                    <a:pt x="22339" y="5817"/>
                  </a:cubicBezTo>
                  <a:cubicBezTo>
                    <a:pt x="22001" y="5310"/>
                    <a:pt x="21607" y="4832"/>
                    <a:pt x="21157" y="4410"/>
                  </a:cubicBezTo>
                  <a:cubicBezTo>
                    <a:pt x="20932" y="4185"/>
                    <a:pt x="20707" y="3988"/>
                    <a:pt x="20454" y="3791"/>
                  </a:cubicBezTo>
                  <a:lnTo>
                    <a:pt x="20397" y="3735"/>
                  </a:lnTo>
                  <a:cubicBezTo>
                    <a:pt x="20144" y="3510"/>
                    <a:pt x="19863" y="3285"/>
                    <a:pt x="19582" y="3059"/>
                  </a:cubicBezTo>
                  <a:lnTo>
                    <a:pt x="19413" y="2947"/>
                  </a:lnTo>
                  <a:lnTo>
                    <a:pt x="18991" y="2666"/>
                  </a:lnTo>
                  <a:lnTo>
                    <a:pt x="18850" y="2581"/>
                  </a:lnTo>
                  <a:cubicBezTo>
                    <a:pt x="16361" y="938"/>
                    <a:pt x="13415" y="0"/>
                    <a:pt x="10655" y="0"/>
                  </a:cubicBezTo>
                  <a:close/>
                </a:path>
              </a:pathLst>
            </a:custGeom>
            <a:solidFill>
              <a:schemeClr val="lt1"/>
            </a:solidFill>
            <a:ln w="152400" cap="flat" cmpd="sng">
              <a:solidFill>
                <a:schemeClr val="lt1"/>
              </a:solidFill>
              <a:prstDash val="solid"/>
              <a:round/>
              <a:headEnd type="none" w="sm" len="sm"/>
              <a:tailEnd type="none" w="sm" len="sm"/>
            </a:ln>
            <a:effectLst>
              <a:outerShdw blurRad="57150" dist="19050" dir="5400000" algn="bl" rotWithShape="0">
                <a:schemeClr val="dk1">
                  <a:alpha val="50000"/>
                </a:scheme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2451" name="Google Shape;2451;p44"/>
            <p:cNvGrpSpPr/>
            <p:nvPr/>
          </p:nvGrpSpPr>
          <p:grpSpPr>
            <a:xfrm>
              <a:off x="1619774" y="-3301310"/>
              <a:ext cx="1416667" cy="1647134"/>
              <a:chOff x="961850" y="1097325"/>
              <a:chExt cx="685075" cy="796525"/>
            </a:xfrm>
          </p:grpSpPr>
          <p:sp>
            <p:nvSpPr>
              <p:cNvPr id="2452" name="Google Shape;2452;p44"/>
              <p:cNvSpPr/>
              <p:nvPr/>
            </p:nvSpPr>
            <p:spPr>
              <a:xfrm>
                <a:off x="1028650" y="1513875"/>
                <a:ext cx="249725" cy="379975"/>
              </a:xfrm>
              <a:custGeom>
                <a:avLst/>
                <a:gdLst/>
                <a:ahLst/>
                <a:cxnLst/>
                <a:rect l="l" t="t" r="r" b="b"/>
                <a:pathLst>
                  <a:path w="9989" h="15199" extrusionOk="0">
                    <a:moveTo>
                      <a:pt x="8545" y="1"/>
                    </a:moveTo>
                    <a:cubicBezTo>
                      <a:pt x="8270" y="1"/>
                      <a:pt x="8010" y="145"/>
                      <a:pt x="7878" y="390"/>
                    </a:cubicBezTo>
                    <a:lnTo>
                      <a:pt x="226" y="13725"/>
                    </a:lnTo>
                    <a:cubicBezTo>
                      <a:pt x="1" y="14091"/>
                      <a:pt x="142" y="14569"/>
                      <a:pt x="535" y="14795"/>
                    </a:cubicBezTo>
                    <a:lnTo>
                      <a:pt x="1042" y="15104"/>
                    </a:lnTo>
                    <a:cubicBezTo>
                      <a:pt x="1169" y="15168"/>
                      <a:pt x="1305" y="15199"/>
                      <a:pt x="1438" y="15199"/>
                    </a:cubicBezTo>
                    <a:cubicBezTo>
                      <a:pt x="1718" y="15199"/>
                      <a:pt x="1987" y="15061"/>
                      <a:pt x="2139" y="14795"/>
                    </a:cubicBezTo>
                    <a:lnTo>
                      <a:pt x="9763" y="1488"/>
                    </a:lnTo>
                    <a:cubicBezTo>
                      <a:pt x="9988" y="1094"/>
                      <a:pt x="9847" y="615"/>
                      <a:pt x="9482" y="418"/>
                    </a:cubicBezTo>
                    <a:lnTo>
                      <a:pt x="8947" y="109"/>
                    </a:lnTo>
                    <a:cubicBezTo>
                      <a:pt x="8818" y="35"/>
                      <a:pt x="8679" y="1"/>
                      <a:pt x="8545"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53" name="Google Shape;2453;p44"/>
              <p:cNvSpPr/>
              <p:nvPr/>
            </p:nvSpPr>
            <p:spPr>
              <a:xfrm>
                <a:off x="1035000" y="1513875"/>
                <a:ext cx="243375" cy="379975"/>
              </a:xfrm>
              <a:custGeom>
                <a:avLst/>
                <a:gdLst/>
                <a:ahLst/>
                <a:cxnLst/>
                <a:rect l="l" t="t" r="r" b="b"/>
                <a:pathLst>
                  <a:path w="9735" h="15199" extrusionOk="0">
                    <a:moveTo>
                      <a:pt x="8291" y="1"/>
                    </a:moveTo>
                    <a:cubicBezTo>
                      <a:pt x="8016" y="1"/>
                      <a:pt x="7756" y="145"/>
                      <a:pt x="7624" y="390"/>
                    </a:cubicBezTo>
                    <a:lnTo>
                      <a:pt x="7427" y="728"/>
                    </a:lnTo>
                    <a:cubicBezTo>
                      <a:pt x="7451" y="751"/>
                      <a:pt x="7481" y="758"/>
                      <a:pt x="7517" y="758"/>
                    </a:cubicBezTo>
                    <a:cubicBezTo>
                      <a:pt x="7561" y="758"/>
                      <a:pt x="7612" y="748"/>
                      <a:pt x="7667" y="748"/>
                    </a:cubicBezTo>
                    <a:cubicBezTo>
                      <a:pt x="7786" y="748"/>
                      <a:pt x="7924" y="792"/>
                      <a:pt x="8046" y="1066"/>
                    </a:cubicBezTo>
                    <a:cubicBezTo>
                      <a:pt x="8806" y="2557"/>
                      <a:pt x="6077" y="5904"/>
                      <a:pt x="4895" y="8014"/>
                    </a:cubicBezTo>
                    <a:cubicBezTo>
                      <a:pt x="3714" y="10153"/>
                      <a:pt x="2785" y="13107"/>
                      <a:pt x="563" y="14344"/>
                    </a:cubicBezTo>
                    <a:cubicBezTo>
                      <a:pt x="394" y="14457"/>
                      <a:pt x="197" y="14513"/>
                      <a:pt x="0" y="14513"/>
                    </a:cubicBezTo>
                    <a:cubicBezTo>
                      <a:pt x="56" y="14626"/>
                      <a:pt x="141" y="14738"/>
                      <a:pt x="281" y="14795"/>
                    </a:cubicBezTo>
                    <a:lnTo>
                      <a:pt x="788" y="15104"/>
                    </a:lnTo>
                    <a:cubicBezTo>
                      <a:pt x="915" y="15168"/>
                      <a:pt x="1051" y="15199"/>
                      <a:pt x="1184" y="15199"/>
                    </a:cubicBezTo>
                    <a:cubicBezTo>
                      <a:pt x="1464" y="15199"/>
                      <a:pt x="1733" y="15061"/>
                      <a:pt x="1885" y="14795"/>
                    </a:cubicBezTo>
                    <a:lnTo>
                      <a:pt x="9509" y="1488"/>
                    </a:lnTo>
                    <a:cubicBezTo>
                      <a:pt x="9734" y="1094"/>
                      <a:pt x="9593" y="615"/>
                      <a:pt x="9228" y="418"/>
                    </a:cubicBezTo>
                    <a:lnTo>
                      <a:pt x="8693" y="109"/>
                    </a:lnTo>
                    <a:cubicBezTo>
                      <a:pt x="8564" y="35"/>
                      <a:pt x="8425" y="1"/>
                      <a:pt x="8291" y="1"/>
                    </a:cubicBezTo>
                    <a:close/>
                  </a:path>
                </a:pathLst>
              </a:custGeom>
              <a:solidFill>
                <a:srgbClr val="2E2D2D">
                  <a:alpha val="303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54" name="Google Shape;2454;p44"/>
              <p:cNvSpPr/>
              <p:nvPr/>
            </p:nvSpPr>
            <p:spPr>
              <a:xfrm>
                <a:off x="1051875" y="1549625"/>
                <a:ext cx="178475" cy="297900"/>
              </a:xfrm>
              <a:custGeom>
                <a:avLst/>
                <a:gdLst/>
                <a:ahLst/>
                <a:cxnLst/>
                <a:rect l="l" t="t" r="r" b="b"/>
                <a:pathLst>
                  <a:path w="7139" h="11916" extrusionOk="0">
                    <a:moveTo>
                      <a:pt x="6814" y="0"/>
                    </a:moveTo>
                    <a:cubicBezTo>
                      <a:pt x="6736" y="0"/>
                      <a:pt x="6657" y="41"/>
                      <a:pt x="6612" y="142"/>
                    </a:cubicBezTo>
                    <a:lnTo>
                      <a:pt x="57" y="11592"/>
                    </a:lnTo>
                    <a:cubicBezTo>
                      <a:pt x="0" y="11677"/>
                      <a:pt x="28" y="11817"/>
                      <a:pt x="141" y="11873"/>
                    </a:cubicBezTo>
                    <a:cubicBezTo>
                      <a:pt x="180" y="11903"/>
                      <a:pt x="223" y="11915"/>
                      <a:pt x="264" y="11915"/>
                    </a:cubicBezTo>
                    <a:cubicBezTo>
                      <a:pt x="341" y="11915"/>
                      <a:pt x="414" y="11872"/>
                      <a:pt x="450" y="11817"/>
                    </a:cubicBezTo>
                    <a:lnTo>
                      <a:pt x="7005" y="367"/>
                    </a:lnTo>
                    <a:cubicBezTo>
                      <a:pt x="7138" y="177"/>
                      <a:pt x="6977" y="0"/>
                      <a:pt x="6814" y="0"/>
                    </a:cubicBezTo>
                    <a:close/>
                  </a:path>
                </a:pathLst>
              </a:custGeom>
              <a:solidFill>
                <a:srgbClr val="FFFFFF">
                  <a:alpha val="3810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55" name="Google Shape;2455;p44"/>
              <p:cNvSpPr/>
              <p:nvPr/>
            </p:nvSpPr>
            <p:spPr>
              <a:xfrm>
                <a:off x="1016000" y="1097325"/>
                <a:ext cx="630925" cy="572975"/>
              </a:xfrm>
              <a:custGeom>
                <a:avLst/>
                <a:gdLst/>
                <a:ahLst/>
                <a:cxnLst/>
                <a:rect l="l" t="t" r="r" b="b"/>
                <a:pathLst>
                  <a:path w="25237" h="22919" extrusionOk="0">
                    <a:moveTo>
                      <a:pt x="11322" y="0"/>
                    </a:moveTo>
                    <a:cubicBezTo>
                      <a:pt x="10842" y="0"/>
                      <a:pt x="10368" y="29"/>
                      <a:pt x="9903" y="88"/>
                    </a:cubicBezTo>
                    <a:cubicBezTo>
                      <a:pt x="7006" y="369"/>
                      <a:pt x="4389" y="2029"/>
                      <a:pt x="2870" y="4533"/>
                    </a:cubicBezTo>
                    <a:cubicBezTo>
                      <a:pt x="1351" y="6981"/>
                      <a:pt x="0" y="11313"/>
                      <a:pt x="1266" y="15449"/>
                    </a:cubicBezTo>
                    <a:cubicBezTo>
                      <a:pt x="1857" y="17418"/>
                      <a:pt x="3292" y="20034"/>
                      <a:pt x="6668" y="21976"/>
                    </a:cubicBezTo>
                    <a:cubicBezTo>
                      <a:pt x="7090" y="22201"/>
                      <a:pt x="7540" y="22454"/>
                      <a:pt x="8018" y="22679"/>
                    </a:cubicBezTo>
                    <a:cubicBezTo>
                      <a:pt x="8388" y="22841"/>
                      <a:pt x="8773" y="22919"/>
                      <a:pt x="9150" y="22919"/>
                    </a:cubicBezTo>
                    <a:cubicBezTo>
                      <a:pt x="10212" y="22919"/>
                      <a:pt x="11219" y="22310"/>
                      <a:pt x="11676" y="21272"/>
                    </a:cubicBezTo>
                    <a:cubicBezTo>
                      <a:pt x="11760" y="21075"/>
                      <a:pt x="11845" y="20850"/>
                      <a:pt x="11873" y="20625"/>
                    </a:cubicBezTo>
                    <a:cubicBezTo>
                      <a:pt x="12604" y="20822"/>
                      <a:pt x="13336" y="20907"/>
                      <a:pt x="14095" y="20935"/>
                    </a:cubicBezTo>
                    <a:cubicBezTo>
                      <a:pt x="14187" y="20937"/>
                      <a:pt x="14278" y="20938"/>
                      <a:pt x="14369" y="20938"/>
                    </a:cubicBezTo>
                    <a:cubicBezTo>
                      <a:pt x="18453" y="20938"/>
                      <a:pt x="22148" y="18487"/>
                      <a:pt x="23717" y="14689"/>
                    </a:cubicBezTo>
                    <a:cubicBezTo>
                      <a:pt x="25236" y="11032"/>
                      <a:pt x="24505" y="7093"/>
                      <a:pt x="21747" y="4420"/>
                    </a:cubicBezTo>
                    <a:cubicBezTo>
                      <a:pt x="18914" y="1661"/>
                      <a:pt x="14960" y="0"/>
                      <a:pt x="11322"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56" name="Google Shape;2456;p44"/>
              <p:cNvSpPr/>
              <p:nvPr/>
            </p:nvSpPr>
            <p:spPr>
              <a:xfrm>
                <a:off x="1202375" y="1572850"/>
                <a:ext cx="110450" cy="96775"/>
              </a:xfrm>
              <a:custGeom>
                <a:avLst/>
                <a:gdLst/>
                <a:ahLst/>
                <a:cxnLst/>
                <a:rect l="l" t="t" r="r" b="b"/>
                <a:pathLst>
                  <a:path w="4418" h="3871" extrusionOk="0">
                    <a:moveTo>
                      <a:pt x="1210" y="1"/>
                    </a:moveTo>
                    <a:cubicBezTo>
                      <a:pt x="198" y="929"/>
                      <a:pt x="1" y="2054"/>
                      <a:pt x="170" y="3236"/>
                    </a:cubicBezTo>
                    <a:cubicBezTo>
                      <a:pt x="226" y="3320"/>
                      <a:pt x="282" y="3433"/>
                      <a:pt x="338" y="3517"/>
                    </a:cubicBezTo>
                    <a:lnTo>
                      <a:pt x="563" y="3630"/>
                    </a:lnTo>
                    <a:cubicBezTo>
                      <a:pt x="934" y="3793"/>
                      <a:pt x="1320" y="3870"/>
                      <a:pt x="1699" y="3870"/>
                    </a:cubicBezTo>
                    <a:cubicBezTo>
                      <a:pt x="2759" y="3870"/>
                      <a:pt x="3765" y="3267"/>
                      <a:pt x="4221" y="2251"/>
                    </a:cubicBezTo>
                    <a:cubicBezTo>
                      <a:pt x="4305" y="2026"/>
                      <a:pt x="4361" y="1829"/>
                      <a:pt x="4418" y="1604"/>
                    </a:cubicBezTo>
                    <a:cubicBezTo>
                      <a:pt x="3320" y="1295"/>
                      <a:pt x="2280" y="788"/>
                      <a:pt x="1379" y="85"/>
                    </a:cubicBezTo>
                    <a:lnTo>
                      <a:pt x="1210" y="1"/>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57" name="Google Shape;2457;p44"/>
              <p:cNvSpPr/>
              <p:nvPr/>
            </p:nvSpPr>
            <p:spPr>
              <a:xfrm>
                <a:off x="1285375" y="1254950"/>
                <a:ext cx="169525" cy="153150"/>
              </a:xfrm>
              <a:custGeom>
                <a:avLst/>
                <a:gdLst/>
                <a:ahLst/>
                <a:cxnLst/>
                <a:rect l="l" t="t" r="r" b="b"/>
                <a:pathLst>
                  <a:path w="6781" h="6126" extrusionOk="0">
                    <a:moveTo>
                      <a:pt x="4755" y="0"/>
                    </a:moveTo>
                    <a:cubicBezTo>
                      <a:pt x="5149" y="1407"/>
                      <a:pt x="4811" y="2898"/>
                      <a:pt x="3827" y="3967"/>
                    </a:cubicBezTo>
                    <a:cubicBezTo>
                      <a:pt x="3320" y="4502"/>
                      <a:pt x="2645" y="4924"/>
                      <a:pt x="1914" y="5121"/>
                    </a:cubicBezTo>
                    <a:cubicBezTo>
                      <a:pt x="1435" y="5261"/>
                      <a:pt x="901" y="5318"/>
                      <a:pt x="394" y="5318"/>
                    </a:cubicBezTo>
                    <a:cubicBezTo>
                      <a:pt x="310" y="5318"/>
                      <a:pt x="226" y="5289"/>
                      <a:pt x="141" y="5289"/>
                    </a:cubicBezTo>
                    <a:lnTo>
                      <a:pt x="0" y="5289"/>
                    </a:lnTo>
                    <a:lnTo>
                      <a:pt x="113" y="5458"/>
                    </a:lnTo>
                    <a:cubicBezTo>
                      <a:pt x="676" y="5599"/>
                      <a:pt x="1210" y="5768"/>
                      <a:pt x="1745" y="5993"/>
                    </a:cubicBezTo>
                    <a:cubicBezTo>
                      <a:pt x="2241" y="6059"/>
                      <a:pt x="2742" y="6125"/>
                      <a:pt x="3227" y="6125"/>
                    </a:cubicBezTo>
                    <a:cubicBezTo>
                      <a:pt x="3978" y="6125"/>
                      <a:pt x="4691" y="5966"/>
                      <a:pt x="5290" y="5402"/>
                    </a:cubicBezTo>
                    <a:cubicBezTo>
                      <a:pt x="6781" y="3995"/>
                      <a:pt x="6584" y="2701"/>
                      <a:pt x="6190" y="985"/>
                    </a:cubicBezTo>
                    <a:cubicBezTo>
                      <a:pt x="5740" y="619"/>
                      <a:pt x="5261" y="310"/>
                      <a:pt x="4755"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58" name="Google Shape;2458;p44"/>
              <p:cNvSpPr/>
              <p:nvPr/>
            </p:nvSpPr>
            <p:spPr>
              <a:xfrm>
                <a:off x="1252325" y="1231375"/>
                <a:ext cx="138575" cy="155125"/>
              </a:xfrm>
              <a:custGeom>
                <a:avLst/>
                <a:gdLst/>
                <a:ahLst/>
                <a:cxnLst/>
                <a:rect l="l" t="t" r="r" b="b"/>
                <a:pathLst>
                  <a:path w="5543" h="6205" extrusionOk="0">
                    <a:moveTo>
                      <a:pt x="2715" y="1"/>
                    </a:moveTo>
                    <a:cubicBezTo>
                      <a:pt x="2448" y="1"/>
                      <a:pt x="2181" y="15"/>
                      <a:pt x="1913" y="43"/>
                    </a:cubicBezTo>
                    <a:cubicBezTo>
                      <a:pt x="1266" y="71"/>
                      <a:pt x="619" y="184"/>
                      <a:pt x="0" y="381"/>
                    </a:cubicBezTo>
                    <a:cubicBezTo>
                      <a:pt x="1210" y="943"/>
                      <a:pt x="2026" y="2125"/>
                      <a:pt x="2138" y="3447"/>
                    </a:cubicBezTo>
                    <a:cubicBezTo>
                      <a:pt x="2166" y="4094"/>
                      <a:pt x="1885" y="5107"/>
                      <a:pt x="1266" y="6204"/>
                    </a:cubicBezTo>
                    <a:cubicBezTo>
                      <a:pt x="1688" y="6204"/>
                      <a:pt x="2701" y="5951"/>
                      <a:pt x="3798" y="4404"/>
                    </a:cubicBezTo>
                    <a:cubicBezTo>
                      <a:pt x="5542" y="1900"/>
                      <a:pt x="3629" y="184"/>
                      <a:pt x="3517" y="43"/>
                    </a:cubicBezTo>
                    <a:cubicBezTo>
                      <a:pt x="3250" y="15"/>
                      <a:pt x="2982" y="1"/>
                      <a:pt x="2715"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59" name="Google Shape;2459;p44"/>
              <p:cNvSpPr/>
              <p:nvPr/>
            </p:nvSpPr>
            <p:spPr>
              <a:xfrm>
                <a:off x="1143300" y="1299675"/>
                <a:ext cx="142800" cy="109325"/>
              </a:xfrm>
              <a:custGeom>
                <a:avLst/>
                <a:gdLst/>
                <a:ahLst/>
                <a:cxnLst/>
                <a:rect l="l" t="t" r="r" b="b"/>
                <a:pathLst>
                  <a:path w="5712" h="4373" extrusionOk="0">
                    <a:moveTo>
                      <a:pt x="2108" y="0"/>
                    </a:moveTo>
                    <a:cubicBezTo>
                      <a:pt x="1814" y="0"/>
                      <a:pt x="1522" y="65"/>
                      <a:pt x="1238" y="209"/>
                    </a:cubicBezTo>
                    <a:cubicBezTo>
                      <a:pt x="1182" y="237"/>
                      <a:pt x="1098" y="265"/>
                      <a:pt x="1013" y="293"/>
                    </a:cubicBezTo>
                    <a:cubicBezTo>
                      <a:pt x="845" y="1053"/>
                      <a:pt x="563" y="1784"/>
                      <a:pt x="141" y="2460"/>
                    </a:cubicBezTo>
                    <a:cubicBezTo>
                      <a:pt x="113" y="2910"/>
                      <a:pt x="29" y="3388"/>
                      <a:pt x="1" y="3810"/>
                    </a:cubicBezTo>
                    <a:cubicBezTo>
                      <a:pt x="29" y="3922"/>
                      <a:pt x="29" y="4007"/>
                      <a:pt x="57" y="4148"/>
                    </a:cubicBezTo>
                    <a:lnTo>
                      <a:pt x="57" y="4373"/>
                    </a:lnTo>
                    <a:cubicBezTo>
                      <a:pt x="752" y="3489"/>
                      <a:pt x="1767" y="3046"/>
                      <a:pt x="2785" y="3046"/>
                    </a:cubicBezTo>
                    <a:cubicBezTo>
                      <a:pt x="3745" y="3046"/>
                      <a:pt x="4706" y="3440"/>
                      <a:pt x="5402" y="4232"/>
                    </a:cubicBezTo>
                    <a:lnTo>
                      <a:pt x="5402" y="4148"/>
                    </a:lnTo>
                    <a:cubicBezTo>
                      <a:pt x="5458" y="3838"/>
                      <a:pt x="5543" y="3557"/>
                      <a:pt x="5712" y="3275"/>
                    </a:cubicBezTo>
                    <a:cubicBezTo>
                      <a:pt x="5215" y="1787"/>
                      <a:pt x="3647" y="0"/>
                      <a:pt x="2108"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60" name="Google Shape;2460;p44"/>
              <p:cNvSpPr/>
              <p:nvPr/>
            </p:nvSpPr>
            <p:spPr>
              <a:xfrm>
                <a:off x="1174950" y="1416000"/>
                <a:ext cx="115375" cy="169550"/>
              </a:xfrm>
              <a:custGeom>
                <a:avLst/>
                <a:gdLst/>
                <a:ahLst/>
                <a:cxnLst/>
                <a:rect l="l" t="t" r="r" b="b"/>
                <a:pathLst>
                  <a:path w="4615" h="6782" extrusionOk="0">
                    <a:moveTo>
                      <a:pt x="4108" y="1"/>
                    </a:moveTo>
                    <a:cubicBezTo>
                      <a:pt x="2139" y="226"/>
                      <a:pt x="507" y="1633"/>
                      <a:pt x="1" y="3518"/>
                    </a:cubicBezTo>
                    <a:cubicBezTo>
                      <a:pt x="1" y="3574"/>
                      <a:pt x="816" y="4896"/>
                      <a:pt x="873" y="4981"/>
                    </a:cubicBezTo>
                    <a:cubicBezTo>
                      <a:pt x="1520" y="5712"/>
                      <a:pt x="2279" y="6331"/>
                      <a:pt x="3123" y="6781"/>
                    </a:cubicBezTo>
                    <a:cubicBezTo>
                      <a:pt x="2926" y="6359"/>
                      <a:pt x="2729" y="5909"/>
                      <a:pt x="2589" y="5459"/>
                    </a:cubicBezTo>
                    <a:cubicBezTo>
                      <a:pt x="2082" y="3574"/>
                      <a:pt x="2926" y="1998"/>
                      <a:pt x="4614" y="1323"/>
                    </a:cubicBezTo>
                    <a:cubicBezTo>
                      <a:pt x="4389" y="1070"/>
                      <a:pt x="4221" y="789"/>
                      <a:pt x="4164" y="479"/>
                    </a:cubicBezTo>
                    <a:cubicBezTo>
                      <a:pt x="4136" y="339"/>
                      <a:pt x="4108" y="170"/>
                      <a:pt x="4108"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61" name="Google Shape;2461;p44"/>
              <p:cNvSpPr/>
              <p:nvPr/>
            </p:nvSpPr>
            <p:spPr>
              <a:xfrm>
                <a:off x="1272725" y="1317550"/>
                <a:ext cx="222275" cy="176850"/>
              </a:xfrm>
              <a:custGeom>
                <a:avLst/>
                <a:gdLst/>
                <a:ahLst/>
                <a:cxnLst/>
                <a:rect l="l" t="t" r="r" b="b"/>
                <a:pathLst>
                  <a:path w="8891" h="7074" extrusionOk="0">
                    <a:moveTo>
                      <a:pt x="8046" y="0"/>
                    </a:moveTo>
                    <a:lnTo>
                      <a:pt x="8046" y="0"/>
                    </a:lnTo>
                    <a:cubicBezTo>
                      <a:pt x="8384" y="2026"/>
                      <a:pt x="7343" y="4727"/>
                      <a:pt x="5205" y="5121"/>
                    </a:cubicBezTo>
                    <a:cubicBezTo>
                      <a:pt x="4955" y="5167"/>
                      <a:pt x="4676" y="5192"/>
                      <a:pt x="4382" y="5192"/>
                    </a:cubicBezTo>
                    <a:cubicBezTo>
                      <a:pt x="2880" y="5192"/>
                      <a:pt x="968" y="4545"/>
                      <a:pt x="450" y="2757"/>
                    </a:cubicBezTo>
                    <a:lnTo>
                      <a:pt x="450" y="2757"/>
                    </a:lnTo>
                    <a:cubicBezTo>
                      <a:pt x="0" y="3714"/>
                      <a:pt x="197" y="4867"/>
                      <a:pt x="957" y="5627"/>
                    </a:cubicBezTo>
                    <a:cubicBezTo>
                      <a:pt x="2313" y="6853"/>
                      <a:pt x="3730" y="7073"/>
                      <a:pt x="4585" y="7073"/>
                    </a:cubicBezTo>
                    <a:cubicBezTo>
                      <a:pt x="5025" y="7073"/>
                      <a:pt x="5316" y="7015"/>
                      <a:pt x="5374" y="7005"/>
                    </a:cubicBezTo>
                    <a:cubicBezTo>
                      <a:pt x="6865" y="6555"/>
                      <a:pt x="8074" y="5458"/>
                      <a:pt x="8637" y="4023"/>
                    </a:cubicBezTo>
                    <a:cubicBezTo>
                      <a:pt x="8806" y="3376"/>
                      <a:pt x="8890" y="2701"/>
                      <a:pt x="8890" y="2054"/>
                    </a:cubicBezTo>
                    <a:cubicBezTo>
                      <a:pt x="8721" y="1463"/>
                      <a:pt x="8524" y="901"/>
                      <a:pt x="8299" y="366"/>
                    </a:cubicBezTo>
                    <a:cubicBezTo>
                      <a:pt x="8243" y="282"/>
                      <a:pt x="8102" y="57"/>
                      <a:pt x="8046"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62" name="Google Shape;2462;p44"/>
              <p:cNvSpPr/>
              <p:nvPr/>
            </p:nvSpPr>
            <p:spPr>
              <a:xfrm>
                <a:off x="1144000" y="1116400"/>
                <a:ext cx="118900" cy="144200"/>
              </a:xfrm>
              <a:custGeom>
                <a:avLst/>
                <a:gdLst/>
                <a:ahLst/>
                <a:cxnLst/>
                <a:rect l="l" t="t" r="r" b="b"/>
                <a:pathLst>
                  <a:path w="4756" h="5768" extrusionOk="0">
                    <a:moveTo>
                      <a:pt x="2111" y="0"/>
                    </a:moveTo>
                    <a:cubicBezTo>
                      <a:pt x="1351" y="310"/>
                      <a:pt x="648" y="732"/>
                      <a:pt x="1" y="1266"/>
                    </a:cubicBezTo>
                    <a:cubicBezTo>
                      <a:pt x="1576" y="2054"/>
                      <a:pt x="2617" y="3883"/>
                      <a:pt x="2814" y="5767"/>
                    </a:cubicBezTo>
                    <a:cubicBezTo>
                      <a:pt x="3264" y="5402"/>
                      <a:pt x="3771" y="5149"/>
                      <a:pt x="4333" y="5036"/>
                    </a:cubicBezTo>
                    <a:cubicBezTo>
                      <a:pt x="4558" y="4276"/>
                      <a:pt x="4755" y="3517"/>
                      <a:pt x="4530" y="2757"/>
                    </a:cubicBezTo>
                    <a:cubicBezTo>
                      <a:pt x="4193" y="1660"/>
                      <a:pt x="3827" y="310"/>
                      <a:pt x="2533" y="113"/>
                    </a:cubicBezTo>
                    <a:cubicBezTo>
                      <a:pt x="2392" y="85"/>
                      <a:pt x="2251" y="56"/>
                      <a:pt x="211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63" name="Google Shape;2463;p44"/>
              <p:cNvSpPr/>
              <p:nvPr/>
            </p:nvSpPr>
            <p:spPr>
              <a:xfrm>
                <a:off x="1328275" y="1098800"/>
                <a:ext cx="147025" cy="159700"/>
              </a:xfrm>
              <a:custGeom>
                <a:avLst/>
                <a:gdLst/>
                <a:ahLst/>
                <a:cxnLst/>
                <a:rect l="l" t="t" r="r" b="b"/>
                <a:pathLst>
                  <a:path w="5881" h="6388" extrusionOk="0">
                    <a:moveTo>
                      <a:pt x="1" y="1"/>
                    </a:moveTo>
                    <a:lnTo>
                      <a:pt x="1" y="1"/>
                    </a:lnTo>
                    <a:cubicBezTo>
                      <a:pt x="169" y="142"/>
                      <a:pt x="310" y="310"/>
                      <a:pt x="451" y="507"/>
                    </a:cubicBezTo>
                    <a:cubicBezTo>
                      <a:pt x="648" y="732"/>
                      <a:pt x="788" y="957"/>
                      <a:pt x="929" y="1239"/>
                    </a:cubicBezTo>
                    <a:cubicBezTo>
                      <a:pt x="1098" y="1633"/>
                      <a:pt x="1210" y="2055"/>
                      <a:pt x="1238" y="2505"/>
                    </a:cubicBezTo>
                    <a:cubicBezTo>
                      <a:pt x="1351" y="3546"/>
                      <a:pt x="1154" y="4615"/>
                      <a:pt x="648" y="5543"/>
                    </a:cubicBezTo>
                    <a:cubicBezTo>
                      <a:pt x="1126" y="5571"/>
                      <a:pt x="1604" y="5656"/>
                      <a:pt x="2054" y="5824"/>
                    </a:cubicBezTo>
                    <a:cubicBezTo>
                      <a:pt x="2420" y="5937"/>
                      <a:pt x="2758" y="6134"/>
                      <a:pt x="3067" y="6387"/>
                    </a:cubicBezTo>
                    <a:cubicBezTo>
                      <a:pt x="4699" y="4980"/>
                      <a:pt x="5880" y="2786"/>
                      <a:pt x="4024" y="1098"/>
                    </a:cubicBezTo>
                    <a:cubicBezTo>
                      <a:pt x="3967" y="1042"/>
                      <a:pt x="3911" y="986"/>
                      <a:pt x="3883" y="929"/>
                    </a:cubicBezTo>
                    <a:cubicBezTo>
                      <a:pt x="2617" y="451"/>
                      <a:pt x="1323" y="113"/>
                      <a:pt x="1"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64" name="Google Shape;2464;p44"/>
              <p:cNvSpPr/>
              <p:nvPr/>
            </p:nvSpPr>
            <p:spPr>
              <a:xfrm>
                <a:off x="1061725" y="1193000"/>
                <a:ext cx="129425" cy="116125"/>
              </a:xfrm>
              <a:custGeom>
                <a:avLst/>
                <a:gdLst/>
                <a:ahLst/>
                <a:cxnLst/>
                <a:rect l="l" t="t" r="r" b="b"/>
                <a:pathLst>
                  <a:path w="5177" h="4645" extrusionOk="0">
                    <a:moveTo>
                      <a:pt x="2113" y="1"/>
                    </a:moveTo>
                    <a:cubicBezTo>
                      <a:pt x="1988" y="1"/>
                      <a:pt x="1865" y="28"/>
                      <a:pt x="1744" y="87"/>
                    </a:cubicBezTo>
                    <a:cubicBezTo>
                      <a:pt x="1604" y="143"/>
                      <a:pt x="1491" y="200"/>
                      <a:pt x="1351" y="228"/>
                    </a:cubicBezTo>
                    <a:cubicBezTo>
                      <a:pt x="1238" y="397"/>
                      <a:pt x="1154" y="537"/>
                      <a:pt x="1041" y="678"/>
                    </a:cubicBezTo>
                    <a:cubicBezTo>
                      <a:pt x="647" y="1353"/>
                      <a:pt x="281" y="2056"/>
                      <a:pt x="0" y="2760"/>
                    </a:cubicBezTo>
                    <a:cubicBezTo>
                      <a:pt x="192" y="2735"/>
                      <a:pt x="383" y="2723"/>
                      <a:pt x="574" y="2723"/>
                    </a:cubicBezTo>
                    <a:cubicBezTo>
                      <a:pt x="1251" y="2723"/>
                      <a:pt x="1917" y="2881"/>
                      <a:pt x="2532" y="3210"/>
                    </a:cubicBezTo>
                    <a:cubicBezTo>
                      <a:pt x="3235" y="3519"/>
                      <a:pt x="3854" y="4026"/>
                      <a:pt x="4333" y="4645"/>
                    </a:cubicBezTo>
                    <a:cubicBezTo>
                      <a:pt x="4389" y="4504"/>
                      <a:pt x="4473" y="4391"/>
                      <a:pt x="4558" y="4279"/>
                    </a:cubicBezTo>
                    <a:cubicBezTo>
                      <a:pt x="4670" y="4110"/>
                      <a:pt x="4783" y="3941"/>
                      <a:pt x="4923" y="3773"/>
                    </a:cubicBezTo>
                    <a:cubicBezTo>
                      <a:pt x="4980" y="3660"/>
                      <a:pt x="5092" y="3576"/>
                      <a:pt x="5177" y="3491"/>
                    </a:cubicBezTo>
                    <a:cubicBezTo>
                      <a:pt x="4493" y="2225"/>
                      <a:pt x="3239" y="1"/>
                      <a:pt x="2113"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65" name="Google Shape;2465;p44"/>
              <p:cNvSpPr/>
              <p:nvPr/>
            </p:nvSpPr>
            <p:spPr>
              <a:xfrm>
                <a:off x="1035700" y="1398350"/>
                <a:ext cx="118875" cy="80975"/>
              </a:xfrm>
              <a:custGeom>
                <a:avLst/>
                <a:gdLst/>
                <a:ahLst/>
                <a:cxnLst/>
                <a:rect l="l" t="t" r="r" b="b"/>
                <a:pathLst>
                  <a:path w="4755" h="3239" extrusionOk="0">
                    <a:moveTo>
                      <a:pt x="1916" y="0"/>
                    </a:moveTo>
                    <a:cubicBezTo>
                      <a:pt x="1239" y="0"/>
                      <a:pt x="614" y="163"/>
                      <a:pt x="141" y="594"/>
                    </a:cubicBezTo>
                    <a:cubicBezTo>
                      <a:pt x="85" y="623"/>
                      <a:pt x="56" y="651"/>
                      <a:pt x="0" y="679"/>
                    </a:cubicBezTo>
                    <a:cubicBezTo>
                      <a:pt x="56" y="1551"/>
                      <a:pt x="197" y="2395"/>
                      <a:pt x="450" y="3239"/>
                    </a:cubicBezTo>
                    <a:cubicBezTo>
                      <a:pt x="1322" y="2507"/>
                      <a:pt x="2392" y="2057"/>
                      <a:pt x="3517" y="1973"/>
                    </a:cubicBezTo>
                    <a:cubicBezTo>
                      <a:pt x="3939" y="1973"/>
                      <a:pt x="4361" y="2029"/>
                      <a:pt x="4755" y="2114"/>
                    </a:cubicBezTo>
                    <a:cubicBezTo>
                      <a:pt x="4614" y="1663"/>
                      <a:pt x="4530" y="1185"/>
                      <a:pt x="4530" y="679"/>
                    </a:cubicBezTo>
                    <a:cubicBezTo>
                      <a:pt x="4361" y="623"/>
                      <a:pt x="4192" y="538"/>
                      <a:pt x="4051" y="397"/>
                    </a:cubicBezTo>
                    <a:cubicBezTo>
                      <a:pt x="3355" y="170"/>
                      <a:pt x="2608" y="0"/>
                      <a:pt x="191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66" name="Google Shape;2466;p44"/>
              <p:cNvSpPr/>
              <p:nvPr/>
            </p:nvSpPr>
            <p:spPr>
              <a:xfrm>
                <a:off x="1473875" y="1242300"/>
                <a:ext cx="144900" cy="137550"/>
              </a:xfrm>
              <a:custGeom>
                <a:avLst/>
                <a:gdLst/>
                <a:ahLst/>
                <a:cxnLst/>
                <a:rect l="l" t="t" r="r" b="b"/>
                <a:pathLst>
                  <a:path w="5796" h="5502" extrusionOk="0">
                    <a:moveTo>
                      <a:pt x="4614" y="0"/>
                    </a:moveTo>
                    <a:cubicBezTo>
                      <a:pt x="4445" y="872"/>
                      <a:pt x="3967" y="1660"/>
                      <a:pt x="3292" y="2194"/>
                    </a:cubicBezTo>
                    <a:cubicBezTo>
                      <a:pt x="2335" y="3010"/>
                      <a:pt x="1182" y="3179"/>
                      <a:pt x="0" y="3179"/>
                    </a:cubicBezTo>
                    <a:cubicBezTo>
                      <a:pt x="85" y="3292"/>
                      <a:pt x="141" y="3432"/>
                      <a:pt x="225" y="3573"/>
                    </a:cubicBezTo>
                    <a:cubicBezTo>
                      <a:pt x="478" y="3939"/>
                      <a:pt x="619" y="4389"/>
                      <a:pt x="675" y="4867"/>
                    </a:cubicBezTo>
                    <a:cubicBezTo>
                      <a:pt x="1272" y="5273"/>
                      <a:pt x="2010" y="5501"/>
                      <a:pt x="2725" y="5501"/>
                    </a:cubicBezTo>
                    <a:cubicBezTo>
                      <a:pt x="3695" y="5501"/>
                      <a:pt x="4622" y="5080"/>
                      <a:pt x="5092" y="4107"/>
                    </a:cubicBezTo>
                    <a:cubicBezTo>
                      <a:pt x="5374" y="3573"/>
                      <a:pt x="5571" y="3010"/>
                      <a:pt x="5796" y="2476"/>
                    </a:cubicBezTo>
                    <a:cubicBezTo>
                      <a:pt x="5514" y="1575"/>
                      <a:pt x="5120" y="760"/>
                      <a:pt x="4614"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67" name="Google Shape;2467;p44"/>
              <p:cNvSpPr/>
              <p:nvPr/>
            </p:nvSpPr>
            <p:spPr>
              <a:xfrm>
                <a:off x="1358525" y="1488450"/>
                <a:ext cx="153350" cy="114675"/>
              </a:xfrm>
              <a:custGeom>
                <a:avLst/>
                <a:gdLst/>
                <a:ahLst/>
                <a:cxnLst/>
                <a:rect l="l" t="t" r="r" b="b"/>
                <a:pathLst>
                  <a:path w="6134" h="4587" extrusionOk="0">
                    <a:moveTo>
                      <a:pt x="2167" y="1"/>
                    </a:moveTo>
                    <a:cubicBezTo>
                      <a:pt x="1688" y="169"/>
                      <a:pt x="1182" y="282"/>
                      <a:pt x="676" y="282"/>
                    </a:cubicBezTo>
                    <a:cubicBezTo>
                      <a:pt x="0" y="2561"/>
                      <a:pt x="2054" y="3911"/>
                      <a:pt x="4305" y="4586"/>
                    </a:cubicBezTo>
                    <a:cubicBezTo>
                      <a:pt x="4952" y="4333"/>
                      <a:pt x="5543" y="4024"/>
                      <a:pt x="6133" y="3658"/>
                    </a:cubicBezTo>
                    <a:cubicBezTo>
                      <a:pt x="4164" y="3123"/>
                      <a:pt x="2420" y="1717"/>
                      <a:pt x="2223" y="113"/>
                    </a:cubicBezTo>
                    <a:cubicBezTo>
                      <a:pt x="2223" y="57"/>
                      <a:pt x="2195" y="29"/>
                      <a:pt x="2167"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68" name="Google Shape;2468;p44"/>
              <p:cNvSpPr/>
              <p:nvPr/>
            </p:nvSpPr>
            <p:spPr>
              <a:xfrm>
                <a:off x="1071550" y="1492650"/>
                <a:ext cx="125225" cy="136500"/>
              </a:xfrm>
              <a:custGeom>
                <a:avLst/>
                <a:gdLst/>
                <a:ahLst/>
                <a:cxnLst/>
                <a:rect l="l" t="t" r="r" b="b"/>
                <a:pathLst>
                  <a:path w="5009" h="5460" extrusionOk="0">
                    <a:moveTo>
                      <a:pt x="3654" y="0"/>
                    </a:moveTo>
                    <a:cubicBezTo>
                      <a:pt x="2136" y="0"/>
                      <a:pt x="765" y="439"/>
                      <a:pt x="1" y="1830"/>
                    </a:cubicBezTo>
                    <a:cubicBezTo>
                      <a:pt x="845" y="3265"/>
                      <a:pt x="1998" y="4503"/>
                      <a:pt x="3377" y="5459"/>
                    </a:cubicBezTo>
                    <a:cubicBezTo>
                      <a:pt x="3349" y="5094"/>
                      <a:pt x="3349" y="4700"/>
                      <a:pt x="3405" y="4334"/>
                    </a:cubicBezTo>
                    <a:cubicBezTo>
                      <a:pt x="3574" y="3321"/>
                      <a:pt x="4165" y="2449"/>
                      <a:pt x="5009" y="1886"/>
                    </a:cubicBezTo>
                    <a:cubicBezTo>
                      <a:pt x="5009" y="1886"/>
                      <a:pt x="4530" y="1267"/>
                      <a:pt x="4446" y="1099"/>
                    </a:cubicBezTo>
                    <a:cubicBezTo>
                      <a:pt x="4193" y="761"/>
                      <a:pt x="3968" y="395"/>
                      <a:pt x="3799" y="1"/>
                    </a:cubicBezTo>
                    <a:cubicBezTo>
                      <a:pt x="3751" y="1"/>
                      <a:pt x="3702" y="0"/>
                      <a:pt x="3654"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69" name="Google Shape;2469;p44"/>
              <p:cNvSpPr/>
              <p:nvPr/>
            </p:nvSpPr>
            <p:spPr>
              <a:xfrm>
                <a:off x="1035000" y="1303700"/>
                <a:ext cx="117475" cy="94050"/>
              </a:xfrm>
              <a:custGeom>
                <a:avLst/>
                <a:gdLst/>
                <a:ahLst/>
                <a:cxnLst/>
                <a:rect l="l" t="t" r="r" b="b"/>
                <a:pathLst>
                  <a:path w="4699" h="3762" extrusionOk="0">
                    <a:moveTo>
                      <a:pt x="1504" y="1"/>
                    </a:moveTo>
                    <a:cubicBezTo>
                      <a:pt x="1173" y="1"/>
                      <a:pt x="831" y="51"/>
                      <a:pt x="478" y="160"/>
                    </a:cubicBezTo>
                    <a:cubicBezTo>
                      <a:pt x="197" y="1229"/>
                      <a:pt x="28" y="2327"/>
                      <a:pt x="0" y="3452"/>
                    </a:cubicBezTo>
                    <a:cubicBezTo>
                      <a:pt x="469" y="3233"/>
                      <a:pt x="991" y="3142"/>
                      <a:pt x="1536" y="3142"/>
                    </a:cubicBezTo>
                    <a:cubicBezTo>
                      <a:pt x="2464" y="3142"/>
                      <a:pt x="3457" y="3407"/>
                      <a:pt x="4361" y="3761"/>
                    </a:cubicBezTo>
                    <a:cubicBezTo>
                      <a:pt x="4361" y="3761"/>
                      <a:pt x="4389" y="2946"/>
                      <a:pt x="4473" y="2495"/>
                    </a:cubicBezTo>
                    <a:cubicBezTo>
                      <a:pt x="4501" y="2214"/>
                      <a:pt x="4698" y="1595"/>
                      <a:pt x="4670" y="1567"/>
                    </a:cubicBezTo>
                    <a:cubicBezTo>
                      <a:pt x="3766" y="663"/>
                      <a:pt x="2706" y="1"/>
                      <a:pt x="150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70" name="Google Shape;2470;p44"/>
              <p:cNvSpPr/>
              <p:nvPr/>
            </p:nvSpPr>
            <p:spPr>
              <a:xfrm>
                <a:off x="1232625" y="1098100"/>
                <a:ext cx="93575" cy="140700"/>
              </a:xfrm>
              <a:custGeom>
                <a:avLst/>
                <a:gdLst/>
                <a:ahLst/>
                <a:cxnLst/>
                <a:rect l="l" t="t" r="r" b="b"/>
                <a:pathLst>
                  <a:path w="3743" h="5628" extrusionOk="0">
                    <a:moveTo>
                      <a:pt x="2026" y="1"/>
                    </a:moveTo>
                    <a:cubicBezTo>
                      <a:pt x="1773" y="1"/>
                      <a:pt x="1520" y="29"/>
                      <a:pt x="1238" y="57"/>
                    </a:cubicBezTo>
                    <a:cubicBezTo>
                      <a:pt x="816" y="113"/>
                      <a:pt x="394" y="198"/>
                      <a:pt x="0" y="282"/>
                    </a:cubicBezTo>
                    <a:cubicBezTo>
                      <a:pt x="1351" y="1098"/>
                      <a:pt x="1942" y="2814"/>
                      <a:pt x="1604" y="4418"/>
                    </a:cubicBezTo>
                    <a:cubicBezTo>
                      <a:pt x="1520" y="4840"/>
                      <a:pt x="1379" y="5233"/>
                      <a:pt x="1210" y="5627"/>
                    </a:cubicBezTo>
                    <a:cubicBezTo>
                      <a:pt x="1323" y="5599"/>
                      <a:pt x="2279" y="5430"/>
                      <a:pt x="2420" y="5402"/>
                    </a:cubicBezTo>
                    <a:cubicBezTo>
                      <a:pt x="2926" y="4699"/>
                      <a:pt x="3320" y="3883"/>
                      <a:pt x="3517" y="3039"/>
                    </a:cubicBezTo>
                    <a:cubicBezTo>
                      <a:pt x="3742" y="1801"/>
                      <a:pt x="3123" y="563"/>
                      <a:pt x="2026"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71" name="Google Shape;2471;p44"/>
              <p:cNvSpPr/>
              <p:nvPr/>
            </p:nvSpPr>
            <p:spPr>
              <a:xfrm>
                <a:off x="1272725" y="1468700"/>
                <a:ext cx="161775" cy="151400"/>
              </a:xfrm>
              <a:custGeom>
                <a:avLst/>
                <a:gdLst/>
                <a:ahLst/>
                <a:cxnLst/>
                <a:rect l="l" t="t" r="r" b="b"/>
                <a:pathLst>
                  <a:path w="6471" h="6056" extrusionOk="0">
                    <a:moveTo>
                      <a:pt x="1357" y="1"/>
                    </a:moveTo>
                    <a:cubicBezTo>
                      <a:pt x="1354" y="1"/>
                      <a:pt x="1352" y="2"/>
                      <a:pt x="1350" y="3"/>
                    </a:cubicBezTo>
                    <a:cubicBezTo>
                      <a:pt x="394" y="931"/>
                      <a:pt x="0" y="2310"/>
                      <a:pt x="338" y="3576"/>
                    </a:cubicBezTo>
                    <a:cubicBezTo>
                      <a:pt x="550" y="4479"/>
                      <a:pt x="1465" y="5784"/>
                      <a:pt x="1590" y="5784"/>
                    </a:cubicBezTo>
                    <a:cubicBezTo>
                      <a:pt x="1598" y="5784"/>
                      <a:pt x="1602" y="5780"/>
                      <a:pt x="1604" y="5770"/>
                    </a:cubicBezTo>
                    <a:cubicBezTo>
                      <a:pt x="2335" y="5939"/>
                      <a:pt x="3067" y="6052"/>
                      <a:pt x="3826" y="6052"/>
                    </a:cubicBezTo>
                    <a:cubicBezTo>
                      <a:pt x="3915" y="6054"/>
                      <a:pt x="4005" y="6056"/>
                      <a:pt x="4094" y="6056"/>
                    </a:cubicBezTo>
                    <a:cubicBezTo>
                      <a:pt x="4882" y="6056"/>
                      <a:pt x="5688" y="5947"/>
                      <a:pt x="6471" y="5770"/>
                    </a:cubicBezTo>
                    <a:cubicBezTo>
                      <a:pt x="5796" y="5489"/>
                      <a:pt x="5177" y="5095"/>
                      <a:pt x="4642" y="4617"/>
                    </a:cubicBezTo>
                    <a:cubicBezTo>
                      <a:pt x="3545" y="3604"/>
                      <a:pt x="2954" y="2197"/>
                      <a:pt x="3235" y="875"/>
                    </a:cubicBezTo>
                    <a:cubicBezTo>
                      <a:pt x="3235" y="847"/>
                      <a:pt x="2532" y="678"/>
                      <a:pt x="2138" y="453"/>
                    </a:cubicBezTo>
                    <a:cubicBezTo>
                      <a:pt x="1763" y="265"/>
                      <a:pt x="1413" y="1"/>
                      <a:pt x="1357"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72" name="Google Shape;2472;p44"/>
              <p:cNvSpPr/>
              <p:nvPr/>
            </p:nvSpPr>
            <p:spPr>
              <a:xfrm>
                <a:off x="1457700" y="1429375"/>
                <a:ext cx="156850" cy="101125"/>
              </a:xfrm>
              <a:custGeom>
                <a:avLst/>
                <a:gdLst/>
                <a:ahLst/>
                <a:cxnLst/>
                <a:rect l="l" t="t" r="r" b="b"/>
                <a:pathLst>
                  <a:path w="6274" h="4045" extrusionOk="0">
                    <a:moveTo>
                      <a:pt x="957" y="0"/>
                    </a:moveTo>
                    <a:cubicBezTo>
                      <a:pt x="732" y="479"/>
                      <a:pt x="422" y="901"/>
                      <a:pt x="56" y="1295"/>
                    </a:cubicBezTo>
                    <a:cubicBezTo>
                      <a:pt x="28" y="1295"/>
                      <a:pt x="0" y="1323"/>
                      <a:pt x="0" y="1323"/>
                    </a:cubicBezTo>
                    <a:cubicBezTo>
                      <a:pt x="28" y="2617"/>
                      <a:pt x="1801" y="3883"/>
                      <a:pt x="2926" y="4024"/>
                    </a:cubicBezTo>
                    <a:cubicBezTo>
                      <a:pt x="3060" y="4038"/>
                      <a:pt x="3195" y="4045"/>
                      <a:pt x="3332" y="4045"/>
                    </a:cubicBezTo>
                    <a:cubicBezTo>
                      <a:pt x="3742" y="4045"/>
                      <a:pt x="4164" y="3981"/>
                      <a:pt x="4586" y="3855"/>
                    </a:cubicBezTo>
                    <a:cubicBezTo>
                      <a:pt x="5177" y="3123"/>
                      <a:pt x="5655" y="2279"/>
                      <a:pt x="6049" y="1407"/>
                    </a:cubicBezTo>
                    <a:cubicBezTo>
                      <a:pt x="6133" y="1182"/>
                      <a:pt x="6218" y="957"/>
                      <a:pt x="6274" y="760"/>
                    </a:cubicBezTo>
                    <a:lnTo>
                      <a:pt x="6274" y="760"/>
                    </a:lnTo>
                    <a:cubicBezTo>
                      <a:pt x="5539" y="1082"/>
                      <a:pt x="4752" y="1263"/>
                      <a:pt x="3982" y="1263"/>
                    </a:cubicBezTo>
                    <a:cubicBezTo>
                      <a:pt x="2868" y="1263"/>
                      <a:pt x="1789" y="883"/>
                      <a:pt x="957"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73" name="Google Shape;2473;p44"/>
              <p:cNvSpPr/>
              <p:nvPr/>
            </p:nvSpPr>
            <p:spPr>
              <a:xfrm>
                <a:off x="1421125" y="1154375"/>
                <a:ext cx="135050" cy="144200"/>
              </a:xfrm>
              <a:custGeom>
                <a:avLst/>
                <a:gdLst/>
                <a:ahLst/>
                <a:cxnLst/>
                <a:rect l="l" t="t" r="r" b="b"/>
                <a:pathLst>
                  <a:path w="5402" h="5768" extrusionOk="0">
                    <a:moveTo>
                      <a:pt x="2757" y="0"/>
                    </a:moveTo>
                    <a:lnTo>
                      <a:pt x="2757" y="0"/>
                    </a:lnTo>
                    <a:cubicBezTo>
                      <a:pt x="2898" y="1013"/>
                      <a:pt x="2673" y="2082"/>
                      <a:pt x="2082" y="2926"/>
                    </a:cubicBezTo>
                    <a:cubicBezTo>
                      <a:pt x="1576" y="3686"/>
                      <a:pt x="844" y="4220"/>
                      <a:pt x="0" y="4502"/>
                    </a:cubicBezTo>
                    <a:cubicBezTo>
                      <a:pt x="253" y="4642"/>
                      <a:pt x="507" y="4811"/>
                      <a:pt x="732" y="5008"/>
                    </a:cubicBezTo>
                    <a:cubicBezTo>
                      <a:pt x="1013" y="5205"/>
                      <a:pt x="1238" y="5486"/>
                      <a:pt x="1379" y="5768"/>
                    </a:cubicBezTo>
                    <a:cubicBezTo>
                      <a:pt x="1941" y="5768"/>
                      <a:pt x="2476" y="5627"/>
                      <a:pt x="2982" y="5374"/>
                    </a:cubicBezTo>
                    <a:cubicBezTo>
                      <a:pt x="4276" y="4670"/>
                      <a:pt x="5402" y="3489"/>
                      <a:pt x="4924" y="1885"/>
                    </a:cubicBezTo>
                    <a:cubicBezTo>
                      <a:pt x="4867" y="1773"/>
                      <a:pt x="4839" y="1632"/>
                      <a:pt x="4839" y="1491"/>
                    </a:cubicBezTo>
                    <a:cubicBezTo>
                      <a:pt x="4192" y="929"/>
                      <a:pt x="3489" y="422"/>
                      <a:pt x="2757"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74" name="Google Shape;2474;p44"/>
              <p:cNvSpPr/>
              <p:nvPr/>
            </p:nvSpPr>
            <p:spPr>
              <a:xfrm>
                <a:off x="961850" y="1133275"/>
                <a:ext cx="351675" cy="537050"/>
              </a:xfrm>
              <a:custGeom>
                <a:avLst/>
                <a:gdLst/>
                <a:ahLst/>
                <a:cxnLst/>
                <a:rect l="l" t="t" r="r" b="b"/>
                <a:pathLst>
                  <a:path w="14067" h="21482" extrusionOk="0">
                    <a:moveTo>
                      <a:pt x="8131" y="0"/>
                    </a:moveTo>
                    <a:lnTo>
                      <a:pt x="8131" y="0"/>
                    </a:lnTo>
                    <a:cubicBezTo>
                      <a:pt x="6865" y="788"/>
                      <a:pt x="5824" y="1829"/>
                      <a:pt x="5036" y="3067"/>
                    </a:cubicBezTo>
                    <a:cubicBezTo>
                      <a:pt x="3517" y="5543"/>
                      <a:pt x="2166" y="9875"/>
                      <a:pt x="3432" y="14011"/>
                    </a:cubicBezTo>
                    <a:cubicBezTo>
                      <a:pt x="4023" y="15980"/>
                      <a:pt x="5458" y="18568"/>
                      <a:pt x="8834" y="20538"/>
                    </a:cubicBezTo>
                    <a:cubicBezTo>
                      <a:pt x="9256" y="20791"/>
                      <a:pt x="9734" y="21016"/>
                      <a:pt x="10184" y="21241"/>
                    </a:cubicBezTo>
                    <a:cubicBezTo>
                      <a:pt x="10556" y="21405"/>
                      <a:pt x="10940" y="21481"/>
                      <a:pt x="11316" y="21481"/>
                    </a:cubicBezTo>
                    <a:cubicBezTo>
                      <a:pt x="12620" y="21481"/>
                      <a:pt x="13827" y="20563"/>
                      <a:pt x="14067" y="19187"/>
                    </a:cubicBezTo>
                    <a:cubicBezTo>
                      <a:pt x="14067" y="19187"/>
                      <a:pt x="13814" y="19131"/>
                      <a:pt x="13673" y="19075"/>
                    </a:cubicBezTo>
                    <a:cubicBezTo>
                      <a:pt x="13504" y="19047"/>
                      <a:pt x="13138" y="18906"/>
                      <a:pt x="13138" y="18906"/>
                    </a:cubicBezTo>
                    <a:cubicBezTo>
                      <a:pt x="12504" y="19512"/>
                      <a:pt x="11701" y="19766"/>
                      <a:pt x="10858" y="19766"/>
                    </a:cubicBezTo>
                    <a:cubicBezTo>
                      <a:pt x="9235" y="19766"/>
                      <a:pt x="7461" y="18825"/>
                      <a:pt x="6443" y="17640"/>
                    </a:cubicBezTo>
                    <a:cubicBezTo>
                      <a:pt x="0" y="10128"/>
                      <a:pt x="5402" y="2617"/>
                      <a:pt x="8131" y="0"/>
                    </a:cubicBezTo>
                    <a:close/>
                  </a:path>
                </a:pathLst>
              </a:custGeom>
              <a:solidFill>
                <a:srgbClr val="2E2D2D">
                  <a:alpha val="303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75" name="Google Shape;2475;p44"/>
              <p:cNvSpPr/>
              <p:nvPr/>
            </p:nvSpPr>
            <p:spPr>
              <a:xfrm>
                <a:off x="1267100" y="1231275"/>
                <a:ext cx="236325" cy="264225"/>
              </a:xfrm>
              <a:custGeom>
                <a:avLst/>
                <a:gdLst/>
                <a:ahLst/>
                <a:cxnLst/>
                <a:rect l="l" t="t" r="r" b="b"/>
                <a:pathLst>
                  <a:path w="9453" h="10569" extrusionOk="0">
                    <a:moveTo>
                      <a:pt x="2112" y="0"/>
                    </a:moveTo>
                    <a:cubicBezTo>
                      <a:pt x="1336" y="0"/>
                      <a:pt x="639" y="141"/>
                      <a:pt x="0" y="272"/>
                    </a:cubicBezTo>
                    <a:cubicBezTo>
                      <a:pt x="377" y="248"/>
                      <a:pt x="757" y="228"/>
                      <a:pt x="1146" y="228"/>
                    </a:cubicBezTo>
                    <a:cubicBezTo>
                      <a:pt x="2556" y="228"/>
                      <a:pt x="4071" y="496"/>
                      <a:pt x="5880" y="1820"/>
                    </a:cubicBezTo>
                    <a:cubicBezTo>
                      <a:pt x="7624" y="3086"/>
                      <a:pt x="8665" y="5139"/>
                      <a:pt x="7962" y="7080"/>
                    </a:cubicBezTo>
                    <a:cubicBezTo>
                      <a:pt x="7793" y="7587"/>
                      <a:pt x="7512" y="8037"/>
                      <a:pt x="7146" y="8431"/>
                    </a:cubicBezTo>
                    <a:cubicBezTo>
                      <a:pt x="6582" y="9123"/>
                      <a:pt x="5715" y="9511"/>
                      <a:pt x="4821" y="9511"/>
                    </a:cubicBezTo>
                    <a:cubicBezTo>
                      <a:pt x="4733" y="9511"/>
                      <a:pt x="4645" y="9507"/>
                      <a:pt x="4558" y="9500"/>
                    </a:cubicBezTo>
                    <a:cubicBezTo>
                      <a:pt x="2926" y="9331"/>
                      <a:pt x="1013" y="8656"/>
                      <a:pt x="703" y="6799"/>
                    </a:cubicBezTo>
                    <a:cubicBezTo>
                      <a:pt x="675" y="6687"/>
                      <a:pt x="647" y="6546"/>
                      <a:pt x="647" y="6433"/>
                    </a:cubicBezTo>
                    <a:cubicBezTo>
                      <a:pt x="647" y="6349"/>
                      <a:pt x="647" y="6265"/>
                      <a:pt x="647" y="6208"/>
                    </a:cubicBezTo>
                    <a:lnTo>
                      <a:pt x="647" y="6208"/>
                    </a:lnTo>
                    <a:cubicBezTo>
                      <a:pt x="113" y="7390"/>
                      <a:pt x="309" y="8825"/>
                      <a:pt x="2054" y="9809"/>
                    </a:cubicBezTo>
                    <a:cubicBezTo>
                      <a:pt x="3008" y="10326"/>
                      <a:pt x="3874" y="10568"/>
                      <a:pt x="4680" y="10568"/>
                    </a:cubicBezTo>
                    <a:cubicBezTo>
                      <a:pt x="5585" y="10568"/>
                      <a:pt x="6413" y="10263"/>
                      <a:pt x="7202" y="9697"/>
                    </a:cubicBezTo>
                    <a:cubicBezTo>
                      <a:pt x="8749" y="8600"/>
                      <a:pt x="9453" y="6658"/>
                      <a:pt x="8975" y="4830"/>
                    </a:cubicBezTo>
                    <a:cubicBezTo>
                      <a:pt x="8665" y="3648"/>
                      <a:pt x="6921" y="1172"/>
                      <a:pt x="3911" y="272"/>
                    </a:cubicBezTo>
                    <a:cubicBezTo>
                      <a:pt x="3265" y="73"/>
                      <a:pt x="2668" y="0"/>
                      <a:pt x="2112" y="0"/>
                    </a:cubicBezTo>
                    <a:close/>
                  </a:path>
                </a:pathLst>
              </a:custGeom>
              <a:solidFill>
                <a:srgbClr val="2E2D2D">
                  <a:alpha val="1606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76" name="Google Shape;2476;p44"/>
              <p:cNvSpPr/>
              <p:nvPr/>
            </p:nvSpPr>
            <p:spPr>
              <a:xfrm>
                <a:off x="1134150" y="1237375"/>
                <a:ext cx="181500" cy="376300"/>
              </a:xfrm>
              <a:custGeom>
                <a:avLst/>
                <a:gdLst/>
                <a:ahLst/>
                <a:cxnLst/>
                <a:rect l="l" t="t" r="r" b="b"/>
                <a:pathLst>
                  <a:path w="7260" h="15052" extrusionOk="0">
                    <a:moveTo>
                      <a:pt x="5318" y="0"/>
                    </a:moveTo>
                    <a:lnTo>
                      <a:pt x="5318" y="0"/>
                    </a:lnTo>
                    <a:cubicBezTo>
                      <a:pt x="3799" y="253"/>
                      <a:pt x="2477" y="1125"/>
                      <a:pt x="1576" y="2363"/>
                    </a:cubicBezTo>
                    <a:cubicBezTo>
                      <a:pt x="85" y="4530"/>
                      <a:pt x="1" y="7652"/>
                      <a:pt x="1379" y="10381"/>
                    </a:cubicBezTo>
                    <a:cubicBezTo>
                      <a:pt x="2167" y="11957"/>
                      <a:pt x="3377" y="13251"/>
                      <a:pt x="4896" y="14123"/>
                    </a:cubicBezTo>
                    <a:cubicBezTo>
                      <a:pt x="5627" y="14517"/>
                      <a:pt x="6443" y="14854"/>
                      <a:pt x="7259" y="15051"/>
                    </a:cubicBezTo>
                    <a:lnTo>
                      <a:pt x="7259" y="14995"/>
                    </a:lnTo>
                    <a:cubicBezTo>
                      <a:pt x="6303" y="14686"/>
                      <a:pt x="5402" y="14292"/>
                      <a:pt x="4558" y="13757"/>
                    </a:cubicBezTo>
                    <a:cubicBezTo>
                      <a:pt x="2589" y="12294"/>
                      <a:pt x="1070" y="10888"/>
                      <a:pt x="592" y="7202"/>
                    </a:cubicBezTo>
                    <a:cubicBezTo>
                      <a:pt x="395" y="5430"/>
                      <a:pt x="845" y="3657"/>
                      <a:pt x="1886" y="2194"/>
                    </a:cubicBezTo>
                    <a:cubicBezTo>
                      <a:pt x="2589" y="1294"/>
                      <a:pt x="3546" y="619"/>
                      <a:pt x="4643" y="310"/>
                    </a:cubicBezTo>
                    <a:cubicBezTo>
                      <a:pt x="4812" y="169"/>
                      <a:pt x="5009" y="113"/>
                      <a:pt x="5205" y="56"/>
                    </a:cubicBezTo>
                    <a:lnTo>
                      <a:pt x="5318" y="0"/>
                    </a:lnTo>
                    <a:close/>
                  </a:path>
                </a:pathLst>
              </a:custGeom>
              <a:solidFill>
                <a:srgbClr val="2E2D2D">
                  <a:alpha val="303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77" name="Google Shape;2477;p44"/>
              <p:cNvSpPr/>
              <p:nvPr/>
            </p:nvSpPr>
            <p:spPr>
              <a:xfrm>
                <a:off x="1144650" y="1124950"/>
                <a:ext cx="462175" cy="214550"/>
              </a:xfrm>
              <a:custGeom>
                <a:avLst/>
                <a:gdLst/>
                <a:ahLst/>
                <a:cxnLst/>
                <a:rect l="l" t="t" r="r" b="b"/>
                <a:pathLst>
                  <a:path w="18487" h="8582" extrusionOk="0">
                    <a:moveTo>
                      <a:pt x="6340" y="0"/>
                    </a:moveTo>
                    <a:cubicBezTo>
                      <a:pt x="3822" y="0"/>
                      <a:pt x="1164" y="875"/>
                      <a:pt x="59" y="3231"/>
                    </a:cubicBezTo>
                    <a:cubicBezTo>
                      <a:pt x="1" y="3786"/>
                      <a:pt x="272" y="3974"/>
                      <a:pt x="686" y="3974"/>
                    </a:cubicBezTo>
                    <a:cubicBezTo>
                      <a:pt x="1466" y="3974"/>
                      <a:pt x="2751" y="3304"/>
                      <a:pt x="3266" y="3175"/>
                    </a:cubicBezTo>
                    <a:cubicBezTo>
                      <a:pt x="4335" y="2897"/>
                      <a:pt x="5777" y="2684"/>
                      <a:pt x="7025" y="2684"/>
                    </a:cubicBezTo>
                    <a:cubicBezTo>
                      <a:pt x="7420" y="2684"/>
                      <a:pt x="7795" y="2705"/>
                      <a:pt x="8133" y="2753"/>
                    </a:cubicBezTo>
                    <a:cubicBezTo>
                      <a:pt x="9821" y="2978"/>
                      <a:pt x="11115" y="3456"/>
                      <a:pt x="13085" y="5172"/>
                    </a:cubicBezTo>
                    <a:cubicBezTo>
                      <a:pt x="14153" y="6076"/>
                      <a:pt x="14528" y="8582"/>
                      <a:pt x="16106" y="8582"/>
                    </a:cubicBezTo>
                    <a:cubicBezTo>
                      <a:pt x="16149" y="8582"/>
                      <a:pt x="16192" y="8580"/>
                      <a:pt x="16236" y="8576"/>
                    </a:cubicBezTo>
                    <a:cubicBezTo>
                      <a:pt x="18486" y="7704"/>
                      <a:pt x="15589" y="2865"/>
                      <a:pt x="9962" y="643"/>
                    </a:cubicBezTo>
                    <a:cubicBezTo>
                      <a:pt x="8960" y="244"/>
                      <a:pt x="7670" y="0"/>
                      <a:pt x="6340" y="0"/>
                    </a:cubicBezTo>
                    <a:close/>
                  </a:path>
                </a:pathLst>
              </a:custGeom>
              <a:solidFill>
                <a:srgbClr val="FFFFFF">
                  <a:alpha val="345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78" name="Google Shape;2478;p44"/>
              <p:cNvSpPr/>
              <p:nvPr/>
            </p:nvSpPr>
            <p:spPr>
              <a:xfrm>
                <a:off x="1188325" y="1254875"/>
                <a:ext cx="279950" cy="139475"/>
              </a:xfrm>
              <a:custGeom>
                <a:avLst/>
                <a:gdLst/>
                <a:ahLst/>
                <a:cxnLst/>
                <a:rect l="l" t="t" r="r" b="b"/>
                <a:pathLst>
                  <a:path w="11198" h="5579" extrusionOk="0">
                    <a:moveTo>
                      <a:pt x="5472" y="0"/>
                    </a:moveTo>
                    <a:cubicBezTo>
                      <a:pt x="3681" y="0"/>
                      <a:pt x="1278" y="963"/>
                      <a:pt x="84" y="3351"/>
                    </a:cubicBezTo>
                    <a:cubicBezTo>
                      <a:pt x="1" y="3729"/>
                      <a:pt x="102" y="3866"/>
                      <a:pt x="299" y="3866"/>
                    </a:cubicBezTo>
                    <a:cubicBezTo>
                      <a:pt x="762" y="3866"/>
                      <a:pt x="1755" y="3107"/>
                      <a:pt x="2110" y="2929"/>
                    </a:cubicBezTo>
                    <a:cubicBezTo>
                      <a:pt x="3095" y="2451"/>
                      <a:pt x="4164" y="2113"/>
                      <a:pt x="5261" y="2001"/>
                    </a:cubicBezTo>
                    <a:cubicBezTo>
                      <a:pt x="5314" y="1999"/>
                      <a:pt x="5366" y="1999"/>
                      <a:pt x="5418" y="1999"/>
                    </a:cubicBezTo>
                    <a:cubicBezTo>
                      <a:pt x="6357" y="1999"/>
                      <a:pt x="7116" y="2255"/>
                      <a:pt x="8102" y="3295"/>
                    </a:cubicBezTo>
                    <a:cubicBezTo>
                      <a:pt x="8625" y="3843"/>
                      <a:pt x="8590" y="5578"/>
                      <a:pt x="9458" y="5578"/>
                    </a:cubicBezTo>
                    <a:cubicBezTo>
                      <a:pt x="9526" y="5578"/>
                      <a:pt x="9599" y="5568"/>
                      <a:pt x="9678" y="5546"/>
                    </a:cubicBezTo>
                    <a:cubicBezTo>
                      <a:pt x="11197" y="4589"/>
                      <a:pt x="9931" y="1213"/>
                      <a:pt x="6668" y="172"/>
                    </a:cubicBezTo>
                    <a:cubicBezTo>
                      <a:pt x="6326" y="60"/>
                      <a:pt x="5918" y="0"/>
                      <a:pt x="5472" y="0"/>
                    </a:cubicBezTo>
                    <a:close/>
                  </a:path>
                </a:pathLst>
              </a:custGeom>
              <a:solidFill>
                <a:srgbClr val="FFFFFF">
                  <a:alpha val="345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79" name="Google Shape;2479;p44"/>
              <p:cNvSpPr/>
              <p:nvPr/>
            </p:nvSpPr>
            <p:spPr>
              <a:xfrm>
                <a:off x="1283975" y="1131375"/>
                <a:ext cx="161775" cy="49050"/>
              </a:xfrm>
              <a:custGeom>
                <a:avLst/>
                <a:gdLst/>
                <a:ahLst/>
                <a:cxnLst/>
                <a:rect l="l" t="t" r="r" b="b"/>
                <a:pathLst>
                  <a:path w="6471" h="1962" extrusionOk="0">
                    <a:moveTo>
                      <a:pt x="2086" y="0"/>
                    </a:moveTo>
                    <a:cubicBezTo>
                      <a:pt x="1214" y="0"/>
                      <a:pt x="224" y="183"/>
                      <a:pt x="0" y="836"/>
                    </a:cubicBezTo>
                    <a:cubicBezTo>
                      <a:pt x="318" y="1088"/>
                      <a:pt x="868" y="1146"/>
                      <a:pt x="1448" y="1146"/>
                    </a:cubicBezTo>
                    <a:cubicBezTo>
                      <a:pt x="1947" y="1146"/>
                      <a:pt x="2469" y="1103"/>
                      <a:pt x="2887" y="1103"/>
                    </a:cubicBezTo>
                    <a:cubicBezTo>
                      <a:pt x="3014" y="1103"/>
                      <a:pt x="3131" y="1107"/>
                      <a:pt x="3236" y="1117"/>
                    </a:cubicBezTo>
                    <a:cubicBezTo>
                      <a:pt x="4248" y="1202"/>
                      <a:pt x="5261" y="1961"/>
                      <a:pt x="6190" y="1961"/>
                    </a:cubicBezTo>
                    <a:cubicBezTo>
                      <a:pt x="6471" y="1399"/>
                      <a:pt x="4108" y="133"/>
                      <a:pt x="3207" y="105"/>
                    </a:cubicBezTo>
                    <a:cubicBezTo>
                      <a:pt x="2942" y="48"/>
                      <a:pt x="2529" y="0"/>
                      <a:pt x="2086" y="0"/>
                    </a:cubicBezTo>
                    <a:close/>
                  </a:path>
                </a:pathLst>
              </a:custGeom>
              <a:solidFill>
                <a:srgbClr val="FFFFFF">
                  <a:alpha val="3810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80" name="Google Shape;2480;p44"/>
              <p:cNvSpPr/>
              <p:nvPr/>
            </p:nvSpPr>
            <p:spPr>
              <a:xfrm>
                <a:off x="1281850" y="1264000"/>
                <a:ext cx="118900" cy="35275"/>
              </a:xfrm>
              <a:custGeom>
                <a:avLst/>
                <a:gdLst/>
                <a:ahLst/>
                <a:cxnLst/>
                <a:rect l="l" t="t" r="r" b="b"/>
                <a:pathLst>
                  <a:path w="4756" h="1411" extrusionOk="0">
                    <a:moveTo>
                      <a:pt x="1687" y="1"/>
                    </a:moveTo>
                    <a:cubicBezTo>
                      <a:pt x="1021" y="1"/>
                      <a:pt x="198" y="146"/>
                      <a:pt x="1" y="679"/>
                    </a:cubicBezTo>
                    <a:cubicBezTo>
                      <a:pt x="202" y="845"/>
                      <a:pt x="548" y="891"/>
                      <a:pt x="927" y="891"/>
                    </a:cubicBezTo>
                    <a:cubicBezTo>
                      <a:pt x="1404" y="891"/>
                      <a:pt x="1934" y="818"/>
                      <a:pt x="2296" y="818"/>
                    </a:cubicBezTo>
                    <a:cubicBezTo>
                      <a:pt x="2329" y="818"/>
                      <a:pt x="2362" y="819"/>
                      <a:pt x="2392" y="820"/>
                    </a:cubicBezTo>
                    <a:cubicBezTo>
                      <a:pt x="3124" y="876"/>
                      <a:pt x="3883" y="1411"/>
                      <a:pt x="4558" y="1411"/>
                    </a:cubicBezTo>
                    <a:cubicBezTo>
                      <a:pt x="4755" y="961"/>
                      <a:pt x="3039" y="60"/>
                      <a:pt x="2392" y="60"/>
                    </a:cubicBezTo>
                    <a:cubicBezTo>
                      <a:pt x="2225" y="27"/>
                      <a:pt x="1970" y="1"/>
                      <a:pt x="1687" y="1"/>
                    </a:cubicBezTo>
                    <a:close/>
                  </a:path>
                </a:pathLst>
              </a:custGeom>
              <a:solidFill>
                <a:srgbClr val="FFFFFF">
                  <a:alpha val="3810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81" name="Google Shape;2481;p44"/>
              <p:cNvSpPr/>
              <p:nvPr/>
            </p:nvSpPr>
            <p:spPr>
              <a:xfrm>
                <a:off x="1222225" y="1148250"/>
                <a:ext cx="46575" cy="25750"/>
              </a:xfrm>
              <a:custGeom>
                <a:avLst/>
                <a:gdLst/>
                <a:ahLst/>
                <a:cxnLst/>
                <a:rect l="l" t="t" r="r" b="b"/>
                <a:pathLst>
                  <a:path w="1863" h="1030" extrusionOk="0">
                    <a:moveTo>
                      <a:pt x="1163" y="1"/>
                    </a:moveTo>
                    <a:cubicBezTo>
                      <a:pt x="1122" y="1"/>
                      <a:pt x="1080" y="7"/>
                      <a:pt x="1035" y="20"/>
                    </a:cubicBezTo>
                    <a:cubicBezTo>
                      <a:pt x="983" y="11"/>
                      <a:pt x="933" y="6"/>
                      <a:pt x="886" y="6"/>
                    </a:cubicBezTo>
                    <a:cubicBezTo>
                      <a:pt x="176" y="6"/>
                      <a:pt x="0" y="1030"/>
                      <a:pt x="780" y="1030"/>
                    </a:cubicBezTo>
                    <a:cubicBezTo>
                      <a:pt x="849" y="1030"/>
                      <a:pt x="924" y="1022"/>
                      <a:pt x="1007" y="1005"/>
                    </a:cubicBezTo>
                    <a:cubicBezTo>
                      <a:pt x="1863" y="849"/>
                      <a:pt x="1643" y="1"/>
                      <a:pt x="1163" y="1"/>
                    </a:cubicBezTo>
                    <a:close/>
                  </a:path>
                </a:pathLst>
              </a:custGeom>
              <a:solidFill>
                <a:srgbClr val="FFFFFF">
                  <a:alpha val="3810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82" name="Google Shape;2482;p44"/>
              <p:cNvSpPr/>
              <p:nvPr/>
            </p:nvSpPr>
            <p:spPr>
              <a:xfrm>
                <a:off x="1214800" y="1292450"/>
                <a:ext cx="46925" cy="26325"/>
              </a:xfrm>
              <a:custGeom>
                <a:avLst/>
                <a:gdLst/>
                <a:ahLst/>
                <a:cxnLst/>
                <a:rect l="l" t="t" r="r" b="b"/>
                <a:pathLst>
                  <a:path w="1877" h="1053" extrusionOk="0">
                    <a:moveTo>
                      <a:pt x="1157" y="0"/>
                    </a:moveTo>
                    <a:cubicBezTo>
                      <a:pt x="1114" y="0"/>
                      <a:pt x="1069" y="6"/>
                      <a:pt x="1023" y="20"/>
                    </a:cubicBezTo>
                    <a:cubicBezTo>
                      <a:pt x="978" y="13"/>
                      <a:pt x="935" y="9"/>
                      <a:pt x="894" y="9"/>
                    </a:cubicBezTo>
                    <a:cubicBezTo>
                      <a:pt x="163" y="9"/>
                      <a:pt x="1" y="1052"/>
                      <a:pt x="794" y="1052"/>
                    </a:cubicBezTo>
                    <a:cubicBezTo>
                      <a:pt x="855" y="1052"/>
                      <a:pt x="922" y="1046"/>
                      <a:pt x="995" y="1032"/>
                    </a:cubicBezTo>
                    <a:cubicBezTo>
                      <a:pt x="1876" y="851"/>
                      <a:pt x="1659" y="0"/>
                      <a:pt x="1157" y="0"/>
                    </a:cubicBezTo>
                    <a:close/>
                  </a:path>
                </a:pathLst>
              </a:custGeom>
              <a:solidFill>
                <a:srgbClr val="FFFFFF">
                  <a:alpha val="3810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83" name="Google Shape;2483;p44"/>
              <p:cNvSpPr/>
              <p:nvPr/>
            </p:nvSpPr>
            <p:spPr>
              <a:xfrm>
                <a:off x="1466125" y="1199650"/>
                <a:ext cx="41775" cy="35400"/>
              </a:xfrm>
              <a:custGeom>
                <a:avLst/>
                <a:gdLst/>
                <a:ahLst/>
                <a:cxnLst/>
                <a:rect l="l" t="t" r="r" b="b"/>
                <a:pathLst>
                  <a:path w="1671" h="1416" extrusionOk="0">
                    <a:moveTo>
                      <a:pt x="317" y="1"/>
                    </a:moveTo>
                    <a:cubicBezTo>
                      <a:pt x="238" y="1"/>
                      <a:pt x="174" y="30"/>
                      <a:pt x="141" y="102"/>
                    </a:cubicBezTo>
                    <a:cubicBezTo>
                      <a:pt x="1" y="440"/>
                      <a:pt x="620" y="946"/>
                      <a:pt x="817" y="1115"/>
                    </a:cubicBezTo>
                    <a:cubicBezTo>
                      <a:pt x="962" y="1224"/>
                      <a:pt x="1284" y="1416"/>
                      <a:pt x="1486" y="1416"/>
                    </a:cubicBezTo>
                    <a:cubicBezTo>
                      <a:pt x="1596" y="1416"/>
                      <a:pt x="1671" y="1359"/>
                      <a:pt x="1661" y="1200"/>
                    </a:cubicBezTo>
                    <a:cubicBezTo>
                      <a:pt x="1576" y="890"/>
                      <a:pt x="1379" y="609"/>
                      <a:pt x="1098" y="468"/>
                    </a:cubicBezTo>
                    <a:cubicBezTo>
                      <a:pt x="1012" y="317"/>
                      <a:pt x="578" y="1"/>
                      <a:pt x="317" y="1"/>
                    </a:cubicBezTo>
                    <a:close/>
                  </a:path>
                </a:pathLst>
              </a:custGeom>
              <a:solidFill>
                <a:srgbClr val="FFFFFF">
                  <a:alpha val="3810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84" name="Google Shape;2484;p44"/>
              <p:cNvSpPr/>
              <p:nvPr/>
            </p:nvSpPr>
            <p:spPr>
              <a:xfrm>
                <a:off x="1193950" y="1417250"/>
                <a:ext cx="367850" cy="138850"/>
              </a:xfrm>
              <a:custGeom>
                <a:avLst/>
                <a:gdLst/>
                <a:ahLst/>
                <a:cxnLst/>
                <a:rect l="l" t="t" r="r" b="b"/>
                <a:pathLst>
                  <a:path w="14714" h="5554" extrusionOk="0">
                    <a:moveTo>
                      <a:pt x="13545" y="1"/>
                    </a:moveTo>
                    <a:cubicBezTo>
                      <a:pt x="12951" y="1"/>
                      <a:pt x="12055" y="1261"/>
                      <a:pt x="11704" y="1639"/>
                    </a:cubicBezTo>
                    <a:cubicBezTo>
                      <a:pt x="11057" y="2370"/>
                      <a:pt x="10269" y="2961"/>
                      <a:pt x="9397" y="3411"/>
                    </a:cubicBezTo>
                    <a:cubicBezTo>
                      <a:pt x="8684" y="3768"/>
                      <a:pt x="7757" y="3970"/>
                      <a:pt x="6867" y="3970"/>
                    </a:cubicBezTo>
                    <a:cubicBezTo>
                      <a:pt x="6282" y="3970"/>
                      <a:pt x="5713" y="3883"/>
                      <a:pt x="5233" y="3693"/>
                    </a:cubicBezTo>
                    <a:cubicBezTo>
                      <a:pt x="3698" y="3053"/>
                      <a:pt x="2372" y="1622"/>
                      <a:pt x="1721" y="1622"/>
                    </a:cubicBezTo>
                    <a:cubicBezTo>
                      <a:pt x="1657" y="1622"/>
                      <a:pt x="1598" y="1636"/>
                      <a:pt x="1547" y="1667"/>
                    </a:cubicBezTo>
                    <a:cubicBezTo>
                      <a:pt x="0" y="3214"/>
                      <a:pt x="4051" y="5156"/>
                      <a:pt x="5149" y="5353"/>
                    </a:cubicBezTo>
                    <a:cubicBezTo>
                      <a:pt x="5904" y="5475"/>
                      <a:pt x="6648" y="5553"/>
                      <a:pt x="7380" y="5553"/>
                    </a:cubicBezTo>
                    <a:cubicBezTo>
                      <a:pt x="8665" y="5553"/>
                      <a:pt x="9912" y="5312"/>
                      <a:pt x="11113" y="4649"/>
                    </a:cubicBezTo>
                    <a:cubicBezTo>
                      <a:pt x="12041" y="4143"/>
                      <a:pt x="12829" y="3383"/>
                      <a:pt x="13363" y="2455"/>
                    </a:cubicBezTo>
                    <a:cubicBezTo>
                      <a:pt x="13673" y="2005"/>
                      <a:pt x="14714" y="204"/>
                      <a:pt x="13617" y="7"/>
                    </a:cubicBezTo>
                    <a:cubicBezTo>
                      <a:pt x="13593" y="3"/>
                      <a:pt x="13569" y="1"/>
                      <a:pt x="13545" y="1"/>
                    </a:cubicBezTo>
                    <a:close/>
                  </a:path>
                </a:pathLst>
              </a:custGeom>
              <a:solidFill>
                <a:srgbClr val="FFFFFF">
                  <a:alpha val="345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85" name="Google Shape;2485;p44"/>
              <p:cNvSpPr/>
              <p:nvPr/>
            </p:nvSpPr>
            <p:spPr>
              <a:xfrm>
                <a:off x="1082825" y="1291650"/>
                <a:ext cx="75275" cy="229200"/>
              </a:xfrm>
              <a:custGeom>
                <a:avLst/>
                <a:gdLst/>
                <a:ahLst/>
                <a:cxnLst/>
                <a:rect l="l" t="t" r="r" b="b"/>
                <a:pathLst>
                  <a:path w="3011" h="9168" extrusionOk="0">
                    <a:moveTo>
                      <a:pt x="1045" y="0"/>
                    </a:moveTo>
                    <a:cubicBezTo>
                      <a:pt x="884" y="0"/>
                      <a:pt x="699" y="79"/>
                      <a:pt x="507" y="249"/>
                    </a:cubicBezTo>
                    <a:cubicBezTo>
                      <a:pt x="394" y="952"/>
                      <a:pt x="113" y="1571"/>
                      <a:pt x="56" y="2330"/>
                    </a:cubicBezTo>
                    <a:cubicBezTo>
                      <a:pt x="0" y="3062"/>
                      <a:pt x="56" y="3793"/>
                      <a:pt x="197" y="4525"/>
                    </a:cubicBezTo>
                    <a:cubicBezTo>
                      <a:pt x="365" y="5530"/>
                      <a:pt x="1336" y="9167"/>
                      <a:pt x="2285" y="9167"/>
                    </a:cubicBezTo>
                    <a:cubicBezTo>
                      <a:pt x="2293" y="9167"/>
                      <a:pt x="2300" y="9167"/>
                      <a:pt x="2307" y="9167"/>
                    </a:cubicBezTo>
                    <a:cubicBezTo>
                      <a:pt x="3010" y="8885"/>
                      <a:pt x="1744" y="6944"/>
                      <a:pt x="1604" y="6241"/>
                    </a:cubicBezTo>
                    <a:cubicBezTo>
                      <a:pt x="1407" y="5509"/>
                      <a:pt x="1266" y="4750"/>
                      <a:pt x="1182" y="3990"/>
                    </a:cubicBezTo>
                    <a:cubicBezTo>
                      <a:pt x="1125" y="3203"/>
                      <a:pt x="1435" y="2190"/>
                      <a:pt x="1576" y="1430"/>
                    </a:cubicBezTo>
                    <a:cubicBezTo>
                      <a:pt x="1739" y="552"/>
                      <a:pt x="1472" y="0"/>
                      <a:pt x="1045" y="0"/>
                    </a:cubicBezTo>
                    <a:close/>
                  </a:path>
                </a:pathLst>
              </a:custGeom>
              <a:solidFill>
                <a:srgbClr val="FFFFFF">
                  <a:alpha val="345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86" name="Google Shape;2486;p44"/>
              <p:cNvSpPr/>
              <p:nvPr/>
            </p:nvSpPr>
            <p:spPr>
              <a:xfrm>
                <a:off x="1084925" y="1316850"/>
                <a:ext cx="36600" cy="59100"/>
              </a:xfrm>
              <a:custGeom>
                <a:avLst/>
                <a:gdLst/>
                <a:ahLst/>
                <a:cxnLst/>
                <a:rect l="l" t="t" r="r" b="b"/>
                <a:pathLst>
                  <a:path w="1464" h="2364" extrusionOk="0">
                    <a:moveTo>
                      <a:pt x="816" y="0"/>
                    </a:moveTo>
                    <a:lnTo>
                      <a:pt x="732" y="28"/>
                    </a:lnTo>
                    <a:cubicBezTo>
                      <a:pt x="366" y="478"/>
                      <a:pt x="1" y="1998"/>
                      <a:pt x="619" y="2363"/>
                    </a:cubicBezTo>
                    <a:cubicBezTo>
                      <a:pt x="901" y="1998"/>
                      <a:pt x="1463" y="85"/>
                      <a:pt x="816" y="0"/>
                    </a:cubicBezTo>
                    <a:close/>
                  </a:path>
                </a:pathLst>
              </a:custGeom>
              <a:solidFill>
                <a:srgbClr val="FFFFFF">
                  <a:alpha val="3810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87" name="Google Shape;2487;p44"/>
              <p:cNvSpPr/>
              <p:nvPr/>
            </p:nvSpPr>
            <p:spPr>
              <a:xfrm>
                <a:off x="1302950" y="1522250"/>
                <a:ext cx="120725" cy="26875"/>
              </a:xfrm>
              <a:custGeom>
                <a:avLst/>
                <a:gdLst/>
                <a:ahLst/>
                <a:cxnLst/>
                <a:rect l="l" t="t" r="r" b="b"/>
                <a:pathLst>
                  <a:path w="4829" h="1075" extrusionOk="0">
                    <a:moveTo>
                      <a:pt x="1590" y="0"/>
                    </a:moveTo>
                    <a:cubicBezTo>
                      <a:pt x="1463" y="0"/>
                      <a:pt x="1337" y="8"/>
                      <a:pt x="1211" y="27"/>
                    </a:cubicBezTo>
                    <a:cubicBezTo>
                      <a:pt x="1" y="196"/>
                      <a:pt x="1576" y="843"/>
                      <a:pt x="2083" y="956"/>
                    </a:cubicBezTo>
                    <a:cubicBezTo>
                      <a:pt x="2335" y="1036"/>
                      <a:pt x="2596" y="1074"/>
                      <a:pt x="2859" y="1074"/>
                    </a:cubicBezTo>
                    <a:cubicBezTo>
                      <a:pt x="3242" y="1074"/>
                      <a:pt x="3629" y="993"/>
                      <a:pt x="3996" y="843"/>
                    </a:cubicBezTo>
                    <a:cubicBezTo>
                      <a:pt x="4828" y="381"/>
                      <a:pt x="4425" y="32"/>
                      <a:pt x="3833" y="32"/>
                    </a:cubicBezTo>
                    <a:cubicBezTo>
                      <a:pt x="3705" y="32"/>
                      <a:pt x="3568" y="48"/>
                      <a:pt x="3433" y="83"/>
                    </a:cubicBezTo>
                    <a:cubicBezTo>
                      <a:pt x="3302" y="103"/>
                      <a:pt x="3172" y="111"/>
                      <a:pt x="3042" y="111"/>
                    </a:cubicBezTo>
                    <a:cubicBezTo>
                      <a:pt x="2551" y="111"/>
                      <a:pt x="2069" y="0"/>
                      <a:pt x="1590" y="0"/>
                    </a:cubicBezTo>
                    <a:close/>
                  </a:path>
                </a:pathLst>
              </a:custGeom>
              <a:solidFill>
                <a:srgbClr val="FFFFFF">
                  <a:alpha val="3810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nvGrpSpPr>
          <p:cNvPr id="2488" name="Google Shape;2488;p44"/>
          <p:cNvGrpSpPr/>
          <p:nvPr/>
        </p:nvGrpSpPr>
        <p:grpSpPr>
          <a:xfrm rot="2835559">
            <a:off x="6873016" y="397240"/>
            <a:ext cx="772391" cy="515857"/>
            <a:chOff x="4664375" y="5648231"/>
            <a:chExt cx="557075" cy="372075"/>
          </a:xfrm>
        </p:grpSpPr>
        <p:sp>
          <p:nvSpPr>
            <p:cNvPr id="2489" name="Google Shape;2489;p44"/>
            <p:cNvSpPr/>
            <p:nvPr/>
          </p:nvSpPr>
          <p:spPr>
            <a:xfrm>
              <a:off x="4665788" y="5648581"/>
              <a:ext cx="554250" cy="371375"/>
            </a:xfrm>
            <a:custGeom>
              <a:avLst/>
              <a:gdLst/>
              <a:ahLst/>
              <a:cxnLst/>
              <a:rect l="l" t="t" r="r" b="b"/>
              <a:pathLst>
                <a:path w="22170" h="14855" extrusionOk="0">
                  <a:moveTo>
                    <a:pt x="18681" y="1"/>
                  </a:moveTo>
                  <a:lnTo>
                    <a:pt x="18681" y="1"/>
                  </a:lnTo>
                  <a:cubicBezTo>
                    <a:pt x="17050" y="1098"/>
                    <a:pt x="16093" y="3067"/>
                    <a:pt x="14714" y="4446"/>
                  </a:cubicBezTo>
                  <a:cubicBezTo>
                    <a:pt x="13811" y="4049"/>
                    <a:pt x="12866" y="3861"/>
                    <a:pt x="11933" y="3861"/>
                  </a:cubicBezTo>
                  <a:cubicBezTo>
                    <a:pt x="9554" y="3861"/>
                    <a:pt x="7258" y="5088"/>
                    <a:pt x="5965" y="7231"/>
                  </a:cubicBezTo>
                  <a:cubicBezTo>
                    <a:pt x="5459" y="7006"/>
                    <a:pt x="4952" y="6781"/>
                    <a:pt x="4474" y="6499"/>
                  </a:cubicBezTo>
                  <a:cubicBezTo>
                    <a:pt x="3630" y="5993"/>
                    <a:pt x="2730" y="5402"/>
                    <a:pt x="1914" y="4896"/>
                  </a:cubicBezTo>
                  <a:lnTo>
                    <a:pt x="1661" y="4727"/>
                  </a:lnTo>
                  <a:lnTo>
                    <a:pt x="1492" y="4643"/>
                  </a:lnTo>
                  <a:lnTo>
                    <a:pt x="1210" y="4502"/>
                  </a:lnTo>
                  <a:lnTo>
                    <a:pt x="1098" y="4417"/>
                  </a:lnTo>
                  <a:cubicBezTo>
                    <a:pt x="957" y="4361"/>
                    <a:pt x="845" y="4277"/>
                    <a:pt x="704" y="4221"/>
                  </a:cubicBezTo>
                  <a:lnTo>
                    <a:pt x="704" y="4221"/>
                  </a:lnTo>
                  <a:cubicBezTo>
                    <a:pt x="732" y="4361"/>
                    <a:pt x="760" y="4502"/>
                    <a:pt x="788" y="4643"/>
                  </a:cubicBezTo>
                  <a:lnTo>
                    <a:pt x="788" y="4671"/>
                  </a:lnTo>
                  <a:cubicBezTo>
                    <a:pt x="817" y="4811"/>
                    <a:pt x="845" y="4952"/>
                    <a:pt x="845" y="5065"/>
                  </a:cubicBezTo>
                  <a:cubicBezTo>
                    <a:pt x="929" y="5852"/>
                    <a:pt x="845" y="6584"/>
                    <a:pt x="338" y="7090"/>
                  </a:cubicBezTo>
                  <a:cubicBezTo>
                    <a:pt x="226" y="7203"/>
                    <a:pt x="113" y="7287"/>
                    <a:pt x="1" y="7371"/>
                  </a:cubicBezTo>
                  <a:cubicBezTo>
                    <a:pt x="1" y="7428"/>
                    <a:pt x="29" y="7484"/>
                    <a:pt x="57" y="7540"/>
                  </a:cubicBezTo>
                  <a:cubicBezTo>
                    <a:pt x="85" y="7568"/>
                    <a:pt x="85" y="7597"/>
                    <a:pt x="85" y="7625"/>
                  </a:cubicBezTo>
                  <a:cubicBezTo>
                    <a:pt x="113" y="7653"/>
                    <a:pt x="113" y="7653"/>
                    <a:pt x="113" y="7681"/>
                  </a:cubicBezTo>
                  <a:lnTo>
                    <a:pt x="141" y="7709"/>
                  </a:lnTo>
                  <a:cubicBezTo>
                    <a:pt x="141" y="7737"/>
                    <a:pt x="170" y="7765"/>
                    <a:pt x="198" y="7793"/>
                  </a:cubicBezTo>
                  <a:lnTo>
                    <a:pt x="226" y="7850"/>
                  </a:lnTo>
                  <a:lnTo>
                    <a:pt x="254" y="7878"/>
                  </a:lnTo>
                  <a:lnTo>
                    <a:pt x="282" y="7906"/>
                  </a:lnTo>
                  <a:lnTo>
                    <a:pt x="310" y="7934"/>
                  </a:lnTo>
                  <a:cubicBezTo>
                    <a:pt x="310" y="7934"/>
                    <a:pt x="310" y="7962"/>
                    <a:pt x="338" y="7962"/>
                  </a:cubicBezTo>
                  <a:lnTo>
                    <a:pt x="423" y="8047"/>
                  </a:lnTo>
                  <a:lnTo>
                    <a:pt x="451" y="8075"/>
                  </a:lnTo>
                  <a:lnTo>
                    <a:pt x="535" y="8159"/>
                  </a:lnTo>
                  <a:lnTo>
                    <a:pt x="563" y="8159"/>
                  </a:lnTo>
                  <a:lnTo>
                    <a:pt x="620" y="8187"/>
                  </a:lnTo>
                  <a:lnTo>
                    <a:pt x="676" y="8215"/>
                  </a:lnTo>
                  <a:lnTo>
                    <a:pt x="817" y="8328"/>
                  </a:lnTo>
                  <a:cubicBezTo>
                    <a:pt x="957" y="8412"/>
                    <a:pt x="1126" y="8497"/>
                    <a:pt x="1267" y="8609"/>
                  </a:cubicBezTo>
                  <a:cubicBezTo>
                    <a:pt x="1323" y="8666"/>
                    <a:pt x="1407" y="8694"/>
                    <a:pt x="1492" y="8750"/>
                  </a:cubicBezTo>
                  <a:cubicBezTo>
                    <a:pt x="1632" y="8891"/>
                    <a:pt x="1745" y="9003"/>
                    <a:pt x="1858" y="9172"/>
                  </a:cubicBezTo>
                  <a:cubicBezTo>
                    <a:pt x="1098" y="10072"/>
                    <a:pt x="760" y="12548"/>
                    <a:pt x="1576" y="13251"/>
                  </a:cubicBezTo>
                  <a:cubicBezTo>
                    <a:pt x="1604" y="13279"/>
                    <a:pt x="1632" y="13308"/>
                    <a:pt x="1689" y="13336"/>
                  </a:cubicBezTo>
                  <a:cubicBezTo>
                    <a:pt x="1717" y="13336"/>
                    <a:pt x="1745" y="13364"/>
                    <a:pt x="1801" y="13392"/>
                  </a:cubicBezTo>
                  <a:lnTo>
                    <a:pt x="2392" y="13392"/>
                  </a:lnTo>
                  <a:lnTo>
                    <a:pt x="2448" y="13364"/>
                  </a:lnTo>
                  <a:lnTo>
                    <a:pt x="2505" y="13364"/>
                  </a:lnTo>
                  <a:lnTo>
                    <a:pt x="2533" y="13336"/>
                  </a:lnTo>
                  <a:lnTo>
                    <a:pt x="2645" y="13308"/>
                  </a:lnTo>
                  <a:lnTo>
                    <a:pt x="2702" y="13279"/>
                  </a:lnTo>
                  <a:lnTo>
                    <a:pt x="2730" y="13279"/>
                  </a:lnTo>
                  <a:lnTo>
                    <a:pt x="2927" y="13167"/>
                  </a:lnTo>
                  <a:lnTo>
                    <a:pt x="2927" y="13167"/>
                  </a:lnTo>
                  <a:cubicBezTo>
                    <a:pt x="2702" y="13673"/>
                    <a:pt x="2730" y="14292"/>
                    <a:pt x="2617" y="14855"/>
                  </a:cubicBezTo>
                  <a:cubicBezTo>
                    <a:pt x="2730" y="14855"/>
                    <a:pt x="2814" y="14827"/>
                    <a:pt x="2898" y="14799"/>
                  </a:cubicBezTo>
                  <a:lnTo>
                    <a:pt x="2927" y="14799"/>
                  </a:lnTo>
                  <a:cubicBezTo>
                    <a:pt x="3658" y="14517"/>
                    <a:pt x="3742" y="13617"/>
                    <a:pt x="4277" y="12970"/>
                  </a:cubicBezTo>
                  <a:cubicBezTo>
                    <a:pt x="4727" y="12520"/>
                    <a:pt x="5262" y="12182"/>
                    <a:pt x="5852" y="11929"/>
                  </a:cubicBezTo>
                  <a:cubicBezTo>
                    <a:pt x="6134" y="11788"/>
                    <a:pt x="6415" y="11648"/>
                    <a:pt x="6668" y="11535"/>
                  </a:cubicBezTo>
                  <a:cubicBezTo>
                    <a:pt x="6753" y="11591"/>
                    <a:pt x="6809" y="11648"/>
                    <a:pt x="6865" y="11704"/>
                  </a:cubicBezTo>
                  <a:lnTo>
                    <a:pt x="7006" y="11760"/>
                  </a:lnTo>
                  <a:cubicBezTo>
                    <a:pt x="7090" y="11817"/>
                    <a:pt x="7175" y="11901"/>
                    <a:pt x="7259" y="11929"/>
                  </a:cubicBezTo>
                  <a:lnTo>
                    <a:pt x="7400" y="12013"/>
                  </a:lnTo>
                  <a:cubicBezTo>
                    <a:pt x="7484" y="12070"/>
                    <a:pt x="7569" y="12098"/>
                    <a:pt x="7653" y="12154"/>
                  </a:cubicBezTo>
                  <a:cubicBezTo>
                    <a:pt x="7766" y="12182"/>
                    <a:pt x="7766" y="12182"/>
                    <a:pt x="7822" y="12210"/>
                  </a:cubicBezTo>
                  <a:cubicBezTo>
                    <a:pt x="7850" y="12238"/>
                    <a:pt x="7991" y="12295"/>
                    <a:pt x="8103" y="12323"/>
                  </a:cubicBezTo>
                  <a:lnTo>
                    <a:pt x="8272" y="12379"/>
                  </a:lnTo>
                  <a:cubicBezTo>
                    <a:pt x="8384" y="12407"/>
                    <a:pt x="8469" y="12435"/>
                    <a:pt x="8581" y="12464"/>
                  </a:cubicBezTo>
                  <a:cubicBezTo>
                    <a:pt x="8666" y="12492"/>
                    <a:pt x="8694" y="12492"/>
                    <a:pt x="8778" y="12520"/>
                  </a:cubicBezTo>
                  <a:cubicBezTo>
                    <a:pt x="8835" y="12520"/>
                    <a:pt x="8975" y="12548"/>
                    <a:pt x="9060" y="12576"/>
                  </a:cubicBezTo>
                  <a:cubicBezTo>
                    <a:pt x="9172" y="12576"/>
                    <a:pt x="9200" y="12604"/>
                    <a:pt x="9285" y="12604"/>
                  </a:cubicBezTo>
                  <a:cubicBezTo>
                    <a:pt x="9369" y="12604"/>
                    <a:pt x="9482" y="12632"/>
                    <a:pt x="9566" y="12632"/>
                  </a:cubicBezTo>
                  <a:lnTo>
                    <a:pt x="10635" y="12632"/>
                  </a:lnTo>
                  <a:lnTo>
                    <a:pt x="10973" y="12604"/>
                  </a:lnTo>
                  <a:lnTo>
                    <a:pt x="11198" y="12576"/>
                  </a:lnTo>
                  <a:cubicBezTo>
                    <a:pt x="11338" y="12548"/>
                    <a:pt x="11451" y="12520"/>
                    <a:pt x="11592" y="12492"/>
                  </a:cubicBezTo>
                  <a:lnTo>
                    <a:pt x="11760" y="12464"/>
                  </a:lnTo>
                  <a:cubicBezTo>
                    <a:pt x="11957" y="12407"/>
                    <a:pt x="12126" y="12379"/>
                    <a:pt x="12323" y="12295"/>
                  </a:cubicBezTo>
                  <a:cubicBezTo>
                    <a:pt x="14518" y="11591"/>
                    <a:pt x="16121" y="10044"/>
                    <a:pt x="16543" y="8384"/>
                  </a:cubicBezTo>
                  <a:lnTo>
                    <a:pt x="16740" y="8469"/>
                  </a:lnTo>
                  <a:lnTo>
                    <a:pt x="16768" y="8497"/>
                  </a:lnTo>
                  <a:lnTo>
                    <a:pt x="16853" y="8525"/>
                  </a:lnTo>
                  <a:cubicBezTo>
                    <a:pt x="16937" y="8581"/>
                    <a:pt x="17050" y="8609"/>
                    <a:pt x="17134" y="8637"/>
                  </a:cubicBezTo>
                  <a:lnTo>
                    <a:pt x="17190" y="8637"/>
                  </a:lnTo>
                  <a:cubicBezTo>
                    <a:pt x="17303" y="8694"/>
                    <a:pt x="17415" y="8722"/>
                    <a:pt x="17528" y="8722"/>
                  </a:cubicBezTo>
                  <a:lnTo>
                    <a:pt x="17781" y="8778"/>
                  </a:lnTo>
                  <a:lnTo>
                    <a:pt x="17837" y="8778"/>
                  </a:lnTo>
                  <a:lnTo>
                    <a:pt x="18034" y="8806"/>
                  </a:lnTo>
                  <a:lnTo>
                    <a:pt x="18119" y="8806"/>
                  </a:lnTo>
                  <a:lnTo>
                    <a:pt x="18259" y="8834"/>
                  </a:lnTo>
                  <a:lnTo>
                    <a:pt x="18344" y="8863"/>
                  </a:lnTo>
                  <a:lnTo>
                    <a:pt x="18456" y="8863"/>
                  </a:lnTo>
                  <a:lnTo>
                    <a:pt x="18569" y="8891"/>
                  </a:lnTo>
                  <a:lnTo>
                    <a:pt x="18794" y="8891"/>
                  </a:lnTo>
                  <a:lnTo>
                    <a:pt x="18878" y="8919"/>
                  </a:lnTo>
                  <a:lnTo>
                    <a:pt x="19047" y="8947"/>
                  </a:lnTo>
                  <a:lnTo>
                    <a:pt x="19216" y="8975"/>
                  </a:lnTo>
                  <a:lnTo>
                    <a:pt x="19385" y="9003"/>
                  </a:lnTo>
                  <a:lnTo>
                    <a:pt x="20763" y="9003"/>
                  </a:lnTo>
                  <a:lnTo>
                    <a:pt x="20988" y="8975"/>
                  </a:lnTo>
                  <a:lnTo>
                    <a:pt x="21129" y="8975"/>
                  </a:lnTo>
                  <a:lnTo>
                    <a:pt x="21213" y="8947"/>
                  </a:lnTo>
                  <a:lnTo>
                    <a:pt x="21382" y="8891"/>
                  </a:lnTo>
                  <a:cubicBezTo>
                    <a:pt x="21410" y="8891"/>
                    <a:pt x="21438" y="8863"/>
                    <a:pt x="21466" y="8863"/>
                  </a:cubicBezTo>
                  <a:cubicBezTo>
                    <a:pt x="21523" y="8834"/>
                    <a:pt x="21579" y="8806"/>
                    <a:pt x="21607" y="8778"/>
                  </a:cubicBezTo>
                  <a:lnTo>
                    <a:pt x="21692" y="8722"/>
                  </a:lnTo>
                  <a:lnTo>
                    <a:pt x="21748" y="8694"/>
                  </a:lnTo>
                  <a:lnTo>
                    <a:pt x="21804" y="8637"/>
                  </a:lnTo>
                  <a:lnTo>
                    <a:pt x="21832" y="8637"/>
                  </a:lnTo>
                  <a:lnTo>
                    <a:pt x="21860" y="8609"/>
                  </a:lnTo>
                  <a:cubicBezTo>
                    <a:pt x="21888" y="8581"/>
                    <a:pt x="21917" y="8553"/>
                    <a:pt x="21945" y="8525"/>
                  </a:cubicBezTo>
                  <a:cubicBezTo>
                    <a:pt x="21973" y="8497"/>
                    <a:pt x="22001" y="8441"/>
                    <a:pt x="22001" y="8412"/>
                  </a:cubicBezTo>
                  <a:cubicBezTo>
                    <a:pt x="22029" y="8384"/>
                    <a:pt x="22029" y="8356"/>
                    <a:pt x="22057" y="8328"/>
                  </a:cubicBezTo>
                  <a:cubicBezTo>
                    <a:pt x="22114" y="8215"/>
                    <a:pt x="22142" y="8103"/>
                    <a:pt x="22142" y="7962"/>
                  </a:cubicBezTo>
                  <a:lnTo>
                    <a:pt x="22170" y="7990"/>
                  </a:lnTo>
                  <a:lnTo>
                    <a:pt x="22170" y="7934"/>
                  </a:lnTo>
                  <a:cubicBezTo>
                    <a:pt x="22170" y="7906"/>
                    <a:pt x="22170" y="7850"/>
                    <a:pt x="22170" y="7793"/>
                  </a:cubicBezTo>
                  <a:cubicBezTo>
                    <a:pt x="22170" y="7765"/>
                    <a:pt x="22170" y="7765"/>
                    <a:pt x="22170" y="7737"/>
                  </a:cubicBezTo>
                  <a:cubicBezTo>
                    <a:pt x="22170" y="7681"/>
                    <a:pt x="22142" y="7625"/>
                    <a:pt x="22142" y="7597"/>
                  </a:cubicBezTo>
                  <a:lnTo>
                    <a:pt x="22114" y="7540"/>
                  </a:lnTo>
                  <a:cubicBezTo>
                    <a:pt x="22085" y="7512"/>
                    <a:pt x="22085" y="7456"/>
                    <a:pt x="22057" y="7428"/>
                  </a:cubicBezTo>
                  <a:cubicBezTo>
                    <a:pt x="22029" y="7400"/>
                    <a:pt x="22029" y="7400"/>
                    <a:pt x="22029" y="7400"/>
                  </a:cubicBezTo>
                  <a:cubicBezTo>
                    <a:pt x="22001" y="7343"/>
                    <a:pt x="21973" y="7315"/>
                    <a:pt x="21945" y="7259"/>
                  </a:cubicBezTo>
                  <a:lnTo>
                    <a:pt x="21917" y="7259"/>
                  </a:lnTo>
                  <a:cubicBezTo>
                    <a:pt x="21888" y="7231"/>
                    <a:pt x="21832" y="7175"/>
                    <a:pt x="21804" y="7146"/>
                  </a:cubicBezTo>
                  <a:cubicBezTo>
                    <a:pt x="21410" y="6837"/>
                    <a:pt x="20819" y="6696"/>
                    <a:pt x="20482" y="6499"/>
                  </a:cubicBezTo>
                  <a:cubicBezTo>
                    <a:pt x="20454" y="6471"/>
                    <a:pt x="20426" y="6443"/>
                    <a:pt x="20397" y="6415"/>
                  </a:cubicBezTo>
                  <a:lnTo>
                    <a:pt x="20369" y="6415"/>
                  </a:lnTo>
                  <a:cubicBezTo>
                    <a:pt x="20341" y="6415"/>
                    <a:pt x="20313" y="6387"/>
                    <a:pt x="20313" y="6359"/>
                  </a:cubicBezTo>
                  <a:lnTo>
                    <a:pt x="20285" y="6331"/>
                  </a:lnTo>
                  <a:cubicBezTo>
                    <a:pt x="20257" y="6302"/>
                    <a:pt x="20257" y="6274"/>
                    <a:pt x="20229" y="6246"/>
                  </a:cubicBezTo>
                  <a:cubicBezTo>
                    <a:pt x="20229" y="6190"/>
                    <a:pt x="20200" y="6105"/>
                    <a:pt x="20200" y="6049"/>
                  </a:cubicBezTo>
                  <a:lnTo>
                    <a:pt x="20200" y="5909"/>
                  </a:lnTo>
                  <a:cubicBezTo>
                    <a:pt x="20172" y="5402"/>
                    <a:pt x="20482" y="5065"/>
                    <a:pt x="20763" y="4727"/>
                  </a:cubicBezTo>
                  <a:lnTo>
                    <a:pt x="20791" y="4671"/>
                  </a:lnTo>
                  <a:cubicBezTo>
                    <a:pt x="20819" y="4643"/>
                    <a:pt x="20848" y="4614"/>
                    <a:pt x="20876" y="4558"/>
                  </a:cubicBezTo>
                  <a:lnTo>
                    <a:pt x="20904" y="4502"/>
                  </a:lnTo>
                  <a:lnTo>
                    <a:pt x="20960" y="4417"/>
                  </a:lnTo>
                  <a:lnTo>
                    <a:pt x="21016" y="4361"/>
                  </a:lnTo>
                  <a:lnTo>
                    <a:pt x="21044" y="4249"/>
                  </a:lnTo>
                  <a:lnTo>
                    <a:pt x="21073" y="4192"/>
                  </a:lnTo>
                  <a:cubicBezTo>
                    <a:pt x="21073" y="4164"/>
                    <a:pt x="21101" y="4108"/>
                    <a:pt x="21101" y="4080"/>
                  </a:cubicBezTo>
                  <a:lnTo>
                    <a:pt x="21101" y="4024"/>
                  </a:lnTo>
                  <a:cubicBezTo>
                    <a:pt x="21101" y="3967"/>
                    <a:pt x="21101" y="3939"/>
                    <a:pt x="21101" y="3883"/>
                  </a:cubicBezTo>
                  <a:lnTo>
                    <a:pt x="21101" y="3827"/>
                  </a:lnTo>
                  <a:cubicBezTo>
                    <a:pt x="21101" y="3742"/>
                    <a:pt x="21073" y="3686"/>
                    <a:pt x="21073" y="3602"/>
                  </a:cubicBezTo>
                  <a:cubicBezTo>
                    <a:pt x="21044" y="3489"/>
                    <a:pt x="20988" y="3405"/>
                    <a:pt x="20960" y="3292"/>
                  </a:cubicBezTo>
                  <a:cubicBezTo>
                    <a:pt x="20960" y="3292"/>
                    <a:pt x="20960" y="3292"/>
                    <a:pt x="20960" y="3264"/>
                  </a:cubicBezTo>
                  <a:cubicBezTo>
                    <a:pt x="20932" y="3180"/>
                    <a:pt x="20876" y="3123"/>
                    <a:pt x="20848" y="3039"/>
                  </a:cubicBezTo>
                  <a:cubicBezTo>
                    <a:pt x="20819" y="3039"/>
                    <a:pt x="20819" y="3011"/>
                    <a:pt x="20819" y="3011"/>
                  </a:cubicBezTo>
                  <a:cubicBezTo>
                    <a:pt x="20763" y="2955"/>
                    <a:pt x="20735" y="2898"/>
                    <a:pt x="20679" y="2842"/>
                  </a:cubicBezTo>
                  <a:lnTo>
                    <a:pt x="20651" y="2786"/>
                  </a:lnTo>
                  <a:cubicBezTo>
                    <a:pt x="20594" y="2758"/>
                    <a:pt x="20538" y="2701"/>
                    <a:pt x="20482" y="2645"/>
                  </a:cubicBezTo>
                  <a:lnTo>
                    <a:pt x="20454" y="2617"/>
                  </a:lnTo>
                  <a:cubicBezTo>
                    <a:pt x="20397" y="2589"/>
                    <a:pt x="20341" y="2561"/>
                    <a:pt x="20285" y="2533"/>
                  </a:cubicBezTo>
                  <a:lnTo>
                    <a:pt x="20200" y="2476"/>
                  </a:lnTo>
                  <a:lnTo>
                    <a:pt x="20032" y="2364"/>
                  </a:lnTo>
                  <a:lnTo>
                    <a:pt x="19975" y="2364"/>
                  </a:lnTo>
                  <a:lnTo>
                    <a:pt x="19919" y="2336"/>
                  </a:lnTo>
                  <a:lnTo>
                    <a:pt x="19835" y="2307"/>
                  </a:lnTo>
                  <a:lnTo>
                    <a:pt x="19610" y="2195"/>
                  </a:lnTo>
                  <a:cubicBezTo>
                    <a:pt x="18934" y="1914"/>
                    <a:pt x="18400" y="1604"/>
                    <a:pt x="18681" y="1"/>
                  </a:cubicBezTo>
                  <a:close/>
                </a:path>
              </a:pathLst>
            </a:custGeom>
            <a:solidFill>
              <a:schemeClr val="lt1"/>
            </a:solidFill>
            <a:ln w="114300" cap="flat" cmpd="sng">
              <a:solidFill>
                <a:schemeClr val="lt1"/>
              </a:solidFill>
              <a:prstDash val="solid"/>
              <a:round/>
              <a:headEnd type="none" w="sm" len="sm"/>
              <a:tailEnd type="none" w="sm" len="sm"/>
            </a:ln>
            <a:effectLst>
              <a:outerShdw blurRad="57150" dist="19050" dir="5400000" algn="bl" rotWithShape="0">
                <a:schemeClr val="dk1">
                  <a:alpha val="50000"/>
                </a:scheme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2490" name="Google Shape;2490;p44"/>
            <p:cNvGrpSpPr/>
            <p:nvPr/>
          </p:nvGrpSpPr>
          <p:grpSpPr>
            <a:xfrm>
              <a:off x="4664375" y="5648231"/>
              <a:ext cx="557075" cy="372075"/>
              <a:chOff x="3214250" y="1422488"/>
              <a:chExt cx="557075" cy="372075"/>
            </a:xfrm>
          </p:grpSpPr>
          <p:sp>
            <p:nvSpPr>
              <p:cNvPr id="2491" name="Google Shape;2491;p44"/>
              <p:cNvSpPr/>
              <p:nvPr/>
            </p:nvSpPr>
            <p:spPr>
              <a:xfrm>
                <a:off x="3215675" y="1527988"/>
                <a:ext cx="225075" cy="265875"/>
              </a:xfrm>
              <a:custGeom>
                <a:avLst/>
                <a:gdLst/>
                <a:ahLst/>
                <a:cxnLst/>
                <a:rect l="l" t="t" r="r" b="b"/>
                <a:pathLst>
                  <a:path w="9003" h="10635" extrusionOk="0">
                    <a:moveTo>
                      <a:pt x="703" y="0"/>
                    </a:moveTo>
                    <a:lnTo>
                      <a:pt x="703" y="0"/>
                    </a:lnTo>
                    <a:cubicBezTo>
                      <a:pt x="957" y="1266"/>
                      <a:pt x="1041" y="2448"/>
                      <a:pt x="0" y="3123"/>
                    </a:cubicBezTo>
                    <a:cubicBezTo>
                      <a:pt x="338" y="4192"/>
                      <a:pt x="1294" y="4136"/>
                      <a:pt x="1885" y="4980"/>
                    </a:cubicBezTo>
                    <a:cubicBezTo>
                      <a:pt x="993" y="6016"/>
                      <a:pt x="679" y="9242"/>
                      <a:pt x="2112" y="9242"/>
                    </a:cubicBezTo>
                    <a:cubicBezTo>
                      <a:pt x="2352" y="9242"/>
                      <a:pt x="2640" y="9152"/>
                      <a:pt x="2982" y="8947"/>
                    </a:cubicBezTo>
                    <a:lnTo>
                      <a:pt x="2982" y="8947"/>
                    </a:lnTo>
                    <a:cubicBezTo>
                      <a:pt x="2757" y="9453"/>
                      <a:pt x="2757" y="10072"/>
                      <a:pt x="2673" y="10635"/>
                    </a:cubicBezTo>
                    <a:cubicBezTo>
                      <a:pt x="3685" y="10522"/>
                      <a:pt x="3714" y="9453"/>
                      <a:pt x="4304" y="8750"/>
                    </a:cubicBezTo>
                    <a:cubicBezTo>
                      <a:pt x="5008" y="7877"/>
                      <a:pt x="6611" y="7484"/>
                      <a:pt x="7399" y="6893"/>
                    </a:cubicBezTo>
                    <a:cubicBezTo>
                      <a:pt x="9003" y="5711"/>
                      <a:pt x="6443" y="3179"/>
                      <a:pt x="6443" y="3179"/>
                    </a:cubicBezTo>
                    <a:cubicBezTo>
                      <a:pt x="4670" y="2617"/>
                      <a:pt x="2363" y="788"/>
                      <a:pt x="703"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92" name="Google Shape;2492;p44"/>
              <p:cNvSpPr/>
              <p:nvPr/>
            </p:nvSpPr>
            <p:spPr>
              <a:xfrm>
                <a:off x="3233250" y="1527988"/>
                <a:ext cx="94275" cy="56275"/>
              </a:xfrm>
              <a:custGeom>
                <a:avLst/>
                <a:gdLst/>
                <a:ahLst/>
                <a:cxnLst/>
                <a:rect l="l" t="t" r="r" b="b"/>
                <a:pathLst>
                  <a:path w="3771" h="2251" extrusionOk="0">
                    <a:moveTo>
                      <a:pt x="0" y="0"/>
                    </a:moveTo>
                    <a:lnTo>
                      <a:pt x="0" y="0"/>
                    </a:lnTo>
                    <a:cubicBezTo>
                      <a:pt x="57" y="282"/>
                      <a:pt x="85" y="563"/>
                      <a:pt x="141" y="872"/>
                    </a:cubicBezTo>
                    <a:cubicBezTo>
                      <a:pt x="732" y="1322"/>
                      <a:pt x="1407" y="1688"/>
                      <a:pt x="2110" y="1970"/>
                    </a:cubicBezTo>
                    <a:cubicBezTo>
                      <a:pt x="2645" y="2166"/>
                      <a:pt x="3208" y="2138"/>
                      <a:pt x="3770" y="2251"/>
                    </a:cubicBezTo>
                    <a:cubicBezTo>
                      <a:pt x="2448" y="1491"/>
                      <a:pt x="1069" y="507"/>
                      <a:pt x="0" y="0"/>
                    </a:cubicBezTo>
                    <a:close/>
                  </a:path>
                </a:pathLst>
              </a:custGeom>
              <a:solidFill>
                <a:srgbClr val="2E2D2D">
                  <a:alpha val="1606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93" name="Google Shape;2493;p44"/>
              <p:cNvSpPr/>
              <p:nvPr/>
            </p:nvSpPr>
            <p:spPr>
              <a:xfrm>
                <a:off x="3215675" y="1605338"/>
                <a:ext cx="174450" cy="188525"/>
              </a:xfrm>
              <a:custGeom>
                <a:avLst/>
                <a:gdLst/>
                <a:ahLst/>
                <a:cxnLst/>
                <a:rect l="l" t="t" r="r" b="b"/>
                <a:pathLst>
                  <a:path w="6978" h="7541" extrusionOk="0">
                    <a:moveTo>
                      <a:pt x="56" y="1"/>
                    </a:moveTo>
                    <a:lnTo>
                      <a:pt x="0" y="29"/>
                    </a:lnTo>
                    <a:cubicBezTo>
                      <a:pt x="281" y="901"/>
                      <a:pt x="928" y="1014"/>
                      <a:pt x="1519" y="1492"/>
                    </a:cubicBezTo>
                    <a:cubicBezTo>
                      <a:pt x="2110" y="1576"/>
                      <a:pt x="2701" y="1604"/>
                      <a:pt x="3263" y="1745"/>
                    </a:cubicBezTo>
                    <a:cubicBezTo>
                      <a:pt x="3770" y="1886"/>
                      <a:pt x="4276" y="2477"/>
                      <a:pt x="4079" y="3011"/>
                    </a:cubicBezTo>
                    <a:cubicBezTo>
                      <a:pt x="3685" y="4108"/>
                      <a:pt x="2785" y="4699"/>
                      <a:pt x="1997" y="5515"/>
                    </a:cubicBezTo>
                    <a:cubicBezTo>
                      <a:pt x="1857" y="5656"/>
                      <a:pt x="1716" y="5824"/>
                      <a:pt x="1575" y="5965"/>
                    </a:cubicBezTo>
                    <a:cubicBezTo>
                      <a:pt x="1720" y="6083"/>
                      <a:pt x="1889" y="6153"/>
                      <a:pt x="2094" y="6153"/>
                    </a:cubicBezTo>
                    <a:cubicBezTo>
                      <a:pt x="2328" y="6153"/>
                      <a:pt x="2609" y="6062"/>
                      <a:pt x="2954" y="5853"/>
                    </a:cubicBezTo>
                    <a:lnTo>
                      <a:pt x="2954" y="5853"/>
                    </a:lnTo>
                    <a:cubicBezTo>
                      <a:pt x="2729" y="6359"/>
                      <a:pt x="2729" y="7006"/>
                      <a:pt x="2645" y="7541"/>
                    </a:cubicBezTo>
                    <a:cubicBezTo>
                      <a:pt x="3685" y="7428"/>
                      <a:pt x="3714" y="6359"/>
                      <a:pt x="4304" y="5656"/>
                    </a:cubicBezTo>
                    <a:cubicBezTo>
                      <a:pt x="4755" y="5093"/>
                      <a:pt x="6217" y="4418"/>
                      <a:pt x="6977" y="4080"/>
                    </a:cubicBezTo>
                    <a:cubicBezTo>
                      <a:pt x="6471" y="3152"/>
                      <a:pt x="5514" y="2336"/>
                      <a:pt x="5458" y="1323"/>
                    </a:cubicBezTo>
                    <a:cubicBezTo>
                      <a:pt x="5261" y="1323"/>
                      <a:pt x="5064" y="1323"/>
                      <a:pt x="4895" y="1295"/>
                    </a:cubicBezTo>
                    <a:lnTo>
                      <a:pt x="4811" y="1267"/>
                    </a:lnTo>
                    <a:cubicBezTo>
                      <a:pt x="4702" y="1313"/>
                      <a:pt x="4594" y="1334"/>
                      <a:pt x="4486" y="1334"/>
                    </a:cubicBezTo>
                    <a:cubicBezTo>
                      <a:pt x="4397" y="1334"/>
                      <a:pt x="4309" y="1320"/>
                      <a:pt x="4220" y="1295"/>
                    </a:cubicBezTo>
                    <a:cubicBezTo>
                      <a:pt x="2841" y="929"/>
                      <a:pt x="1125" y="985"/>
                      <a:pt x="56" y="1"/>
                    </a:cubicBezTo>
                    <a:close/>
                  </a:path>
                </a:pathLst>
              </a:custGeom>
              <a:solidFill>
                <a:srgbClr val="2E2D2D">
                  <a:alpha val="1606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94" name="Google Shape;2494;p44"/>
              <p:cNvSpPr/>
              <p:nvPr/>
            </p:nvSpPr>
            <p:spPr>
              <a:xfrm>
                <a:off x="3214250" y="1599713"/>
                <a:ext cx="207525" cy="194850"/>
              </a:xfrm>
              <a:custGeom>
                <a:avLst/>
                <a:gdLst/>
                <a:ahLst/>
                <a:cxnLst/>
                <a:rect l="l" t="t" r="r" b="b"/>
                <a:pathLst>
                  <a:path w="8301" h="7794" extrusionOk="0">
                    <a:moveTo>
                      <a:pt x="366" y="1"/>
                    </a:moveTo>
                    <a:cubicBezTo>
                      <a:pt x="254" y="113"/>
                      <a:pt x="141" y="198"/>
                      <a:pt x="1" y="282"/>
                    </a:cubicBezTo>
                    <a:cubicBezTo>
                      <a:pt x="141" y="704"/>
                      <a:pt x="451" y="1042"/>
                      <a:pt x="845" y="1267"/>
                    </a:cubicBezTo>
                    <a:cubicBezTo>
                      <a:pt x="1998" y="1604"/>
                      <a:pt x="3264" y="1576"/>
                      <a:pt x="4418" y="1998"/>
                    </a:cubicBezTo>
                    <a:cubicBezTo>
                      <a:pt x="5318" y="2223"/>
                      <a:pt x="5543" y="3405"/>
                      <a:pt x="4783" y="3939"/>
                    </a:cubicBezTo>
                    <a:cubicBezTo>
                      <a:pt x="4615" y="4080"/>
                      <a:pt x="2533" y="5824"/>
                      <a:pt x="1858" y="6331"/>
                    </a:cubicBezTo>
                    <a:cubicBezTo>
                      <a:pt x="1945" y="6366"/>
                      <a:pt x="2040" y="6384"/>
                      <a:pt x="2145" y="6384"/>
                    </a:cubicBezTo>
                    <a:cubicBezTo>
                      <a:pt x="2379" y="6384"/>
                      <a:pt x="2661" y="6291"/>
                      <a:pt x="3011" y="6078"/>
                    </a:cubicBezTo>
                    <a:lnTo>
                      <a:pt x="3011" y="6078"/>
                    </a:lnTo>
                    <a:cubicBezTo>
                      <a:pt x="2786" y="6612"/>
                      <a:pt x="2786" y="7231"/>
                      <a:pt x="2702" y="7794"/>
                    </a:cubicBezTo>
                    <a:cubicBezTo>
                      <a:pt x="2898" y="7766"/>
                      <a:pt x="3095" y="7681"/>
                      <a:pt x="3236" y="7569"/>
                    </a:cubicBezTo>
                    <a:cubicBezTo>
                      <a:pt x="3546" y="5993"/>
                      <a:pt x="4896" y="4924"/>
                      <a:pt x="6415" y="4193"/>
                    </a:cubicBezTo>
                    <a:cubicBezTo>
                      <a:pt x="7062" y="3855"/>
                      <a:pt x="7147" y="3630"/>
                      <a:pt x="7850" y="3574"/>
                    </a:cubicBezTo>
                    <a:cubicBezTo>
                      <a:pt x="8300" y="2673"/>
                      <a:pt x="7428" y="1407"/>
                      <a:pt x="6893" y="760"/>
                    </a:cubicBezTo>
                    <a:cubicBezTo>
                      <a:pt x="6331" y="901"/>
                      <a:pt x="4952" y="1098"/>
                      <a:pt x="4812" y="1126"/>
                    </a:cubicBezTo>
                    <a:cubicBezTo>
                      <a:pt x="4634" y="1142"/>
                      <a:pt x="4458" y="1150"/>
                      <a:pt x="4283" y="1150"/>
                    </a:cubicBezTo>
                    <a:cubicBezTo>
                      <a:pt x="2902" y="1150"/>
                      <a:pt x="1590" y="675"/>
                      <a:pt x="366"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95" name="Google Shape;2495;p44"/>
              <p:cNvSpPr/>
              <p:nvPr/>
            </p:nvSpPr>
            <p:spPr>
              <a:xfrm>
                <a:off x="3550450" y="1422488"/>
                <a:ext cx="220875" cy="228175"/>
              </a:xfrm>
              <a:custGeom>
                <a:avLst/>
                <a:gdLst/>
                <a:ahLst/>
                <a:cxnLst/>
                <a:rect l="l" t="t" r="r" b="b"/>
                <a:pathLst>
                  <a:path w="8835" h="9127" extrusionOk="0">
                    <a:moveTo>
                      <a:pt x="5261" y="0"/>
                    </a:moveTo>
                    <a:lnTo>
                      <a:pt x="5261" y="0"/>
                    </a:lnTo>
                    <a:cubicBezTo>
                      <a:pt x="3151" y="1379"/>
                      <a:pt x="2223" y="4220"/>
                      <a:pt x="0" y="5458"/>
                    </a:cubicBezTo>
                    <a:cubicBezTo>
                      <a:pt x="0" y="5458"/>
                      <a:pt x="2279" y="8412"/>
                      <a:pt x="4164" y="8750"/>
                    </a:cubicBezTo>
                    <a:cubicBezTo>
                      <a:pt x="4805" y="8852"/>
                      <a:pt x="5996" y="9127"/>
                      <a:pt x="7007" y="9127"/>
                    </a:cubicBezTo>
                    <a:cubicBezTo>
                      <a:pt x="7950" y="9127"/>
                      <a:pt x="8737" y="8888"/>
                      <a:pt x="8778" y="8046"/>
                    </a:cubicBezTo>
                    <a:cubicBezTo>
                      <a:pt x="8834" y="6724"/>
                      <a:pt x="6978" y="6780"/>
                      <a:pt x="6809" y="6190"/>
                    </a:cubicBezTo>
                    <a:cubicBezTo>
                      <a:pt x="6415" y="4924"/>
                      <a:pt x="7934" y="4698"/>
                      <a:pt x="7625" y="3573"/>
                    </a:cubicBezTo>
                    <a:cubicBezTo>
                      <a:pt x="7090" y="1519"/>
                      <a:pt x="4755" y="2982"/>
                      <a:pt x="5261"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96" name="Google Shape;2496;p44"/>
              <p:cNvSpPr/>
              <p:nvPr/>
            </p:nvSpPr>
            <p:spPr>
              <a:xfrm>
                <a:off x="3688300" y="1568763"/>
                <a:ext cx="81625" cy="53500"/>
              </a:xfrm>
              <a:custGeom>
                <a:avLst/>
                <a:gdLst/>
                <a:ahLst/>
                <a:cxnLst/>
                <a:rect l="l" t="t" r="r" b="b"/>
                <a:pathLst>
                  <a:path w="3265" h="2140" extrusionOk="0">
                    <a:moveTo>
                      <a:pt x="1238" y="1"/>
                    </a:moveTo>
                    <a:cubicBezTo>
                      <a:pt x="788" y="198"/>
                      <a:pt x="394" y="423"/>
                      <a:pt x="1" y="676"/>
                    </a:cubicBezTo>
                    <a:lnTo>
                      <a:pt x="85" y="817"/>
                    </a:lnTo>
                    <a:cubicBezTo>
                      <a:pt x="226" y="929"/>
                      <a:pt x="423" y="1042"/>
                      <a:pt x="591" y="1126"/>
                    </a:cubicBezTo>
                    <a:cubicBezTo>
                      <a:pt x="901" y="1239"/>
                      <a:pt x="1182" y="1379"/>
                      <a:pt x="1492" y="1520"/>
                    </a:cubicBezTo>
                    <a:cubicBezTo>
                      <a:pt x="2054" y="1745"/>
                      <a:pt x="2645" y="1970"/>
                      <a:pt x="3264" y="2139"/>
                    </a:cubicBezTo>
                    <a:cubicBezTo>
                      <a:pt x="3264" y="873"/>
                      <a:pt x="1464" y="901"/>
                      <a:pt x="1295" y="339"/>
                    </a:cubicBezTo>
                    <a:cubicBezTo>
                      <a:pt x="1238" y="226"/>
                      <a:pt x="1238" y="113"/>
                      <a:pt x="1238" y="1"/>
                    </a:cubicBezTo>
                    <a:close/>
                  </a:path>
                </a:pathLst>
              </a:custGeom>
              <a:solidFill>
                <a:srgbClr val="2E2D2D">
                  <a:alpha val="1606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97" name="Google Shape;2497;p44"/>
              <p:cNvSpPr/>
              <p:nvPr/>
            </p:nvSpPr>
            <p:spPr>
              <a:xfrm>
                <a:off x="3550450" y="1476638"/>
                <a:ext cx="194850" cy="94975"/>
              </a:xfrm>
              <a:custGeom>
                <a:avLst/>
                <a:gdLst/>
                <a:ahLst/>
                <a:cxnLst/>
                <a:rect l="l" t="t" r="r" b="b"/>
                <a:pathLst>
                  <a:path w="7794" h="3799" extrusionOk="0">
                    <a:moveTo>
                      <a:pt x="6190" y="0"/>
                    </a:moveTo>
                    <a:cubicBezTo>
                      <a:pt x="4361" y="1407"/>
                      <a:pt x="2110" y="2476"/>
                      <a:pt x="760" y="2758"/>
                    </a:cubicBezTo>
                    <a:cubicBezTo>
                      <a:pt x="535" y="2954"/>
                      <a:pt x="282" y="3123"/>
                      <a:pt x="0" y="3292"/>
                    </a:cubicBezTo>
                    <a:cubicBezTo>
                      <a:pt x="0" y="3292"/>
                      <a:pt x="169" y="3489"/>
                      <a:pt x="422" y="3798"/>
                    </a:cubicBezTo>
                    <a:cubicBezTo>
                      <a:pt x="507" y="3770"/>
                      <a:pt x="591" y="3770"/>
                      <a:pt x="704" y="3770"/>
                    </a:cubicBezTo>
                    <a:cubicBezTo>
                      <a:pt x="1885" y="3573"/>
                      <a:pt x="6021" y="3236"/>
                      <a:pt x="7062" y="2786"/>
                    </a:cubicBezTo>
                    <a:cubicBezTo>
                      <a:pt x="7400" y="2364"/>
                      <a:pt x="7793" y="2026"/>
                      <a:pt x="7625" y="1379"/>
                    </a:cubicBezTo>
                    <a:cubicBezTo>
                      <a:pt x="7371" y="422"/>
                      <a:pt x="6752" y="226"/>
                      <a:pt x="6190" y="0"/>
                    </a:cubicBezTo>
                    <a:close/>
                  </a:path>
                </a:pathLst>
              </a:custGeom>
              <a:solidFill>
                <a:srgbClr val="2E2D2D">
                  <a:alpha val="1606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98" name="Google Shape;2498;p44"/>
              <p:cNvSpPr/>
              <p:nvPr/>
            </p:nvSpPr>
            <p:spPr>
              <a:xfrm>
                <a:off x="3580000" y="1479438"/>
                <a:ext cx="187800" cy="171125"/>
              </a:xfrm>
              <a:custGeom>
                <a:avLst/>
                <a:gdLst/>
                <a:ahLst/>
                <a:cxnLst/>
                <a:rect l="l" t="t" r="r" b="b"/>
                <a:pathLst>
                  <a:path w="7512" h="6845" extrusionOk="0">
                    <a:moveTo>
                      <a:pt x="5205" y="1"/>
                    </a:moveTo>
                    <a:cubicBezTo>
                      <a:pt x="4952" y="282"/>
                      <a:pt x="4670" y="592"/>
                      <a:pt x="4361" y="845"/>
                    </a:cubicBezTo>
                    <a:cubicBezTo>
                      <a:pt x="3038" y="2224"/>
                      <a:pt x="1576" y="3433"/>
                      <a:pt x="0" y="4502"/>
                    </a:cubicBezTo>
                    <a:cubicBezTo>
                      <a:pt x="816" y="5346"/>
                      <a:pt x="1969" y="6275"/>
                      <a:pt x="2982" y="6472"/>
                    </a:cubicBezTo>
                    <a:cubicBezTo>
                      <a:pt x="3604" y="6581"/>
                      <a:pt x="4760" y="6844"/>
                      <a:pt x="5759" y="6844"/>
                    </a:cubicBezTo>
                    <a:cubicBezTo>
                      <a:pt x="6567" y="6844"/>
                      <a:pt x="7273" y="6672"/>
                      <a:pt x="7512" y="6106"/>
                    </a:cubicBezTo>
                    <a:cubicBezTo>
                      <a:pt x="6724" y="6106"/>
                      <a:pt x="5908" y="5965"/>
                      <a:pt x="5148" y="5768"/>
                    </a:cubicBezTo>
                    <a:cubicBezTo>
                      <a:pt x="2701" y="5656"/>
                      <a:pt x="1744" y="3658"/>
                      <a:pt x="1969" y="3377"/>
                    </a:cubicBezTo>
                    <a:cubicBezTo>
                      <a:pt x="2026" y="3321"/>
                      <a:pt x="4895" y="2955"/>
                      <a:pt x="4923" y="2927"/>
                    </a:cubicBezTo>
                    <a:cubicBezTo>
                      <a:pt x="3573" y="2392"/>
                      <a:pt x="4445" y="845"/>
                      <a:pt x="5345" y="29"/>
                    </a:cubicBezTo>
                    <a:lnTo>
                      <a:pt x="5205"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99" name="Google Shape;2499;p44"/>
              <p:cNvSpPr/>
              <p:nvPr/>
            </p:nvSpPr>
            <p:spPr>
              <a:xfrm>
                <a:off x="3613050" y="1613788"/>
                <a:ext cx="149125" cy="36750"/>
              </a:xfrm>
              <a:custGeom>
                <a:avLst/>
                <a:gdLst/>
                <a:ahLst/>
                <a:cxnLst/>
                <a:rect l="l" t="t" r="r" b="b"/>
                <a:pathLst>
                  <a:path w="5965" h="1470" extrusionOk="0">
                    <a:moveTo>
                      <a:pt x="788" y="0"/>
                    </a:moveTo>
                    <a:cubicBezTo>
                      <a:pt x="535" y="113"/>
                      <a:pt x="282" y="225"/>
                      <a:pt x="0" y="282"/>
                    </a:cubicBezTo>
                    <a:cubicBezTo>
                      <a:pt x="507" y="676"/>
                      <a:pt x="1069" y="957"/>
                      <a:pt x="1660" y="1098"/>
                    </a:cubicBezTo>
                    <a:cubicBezTo>
                      <a:pt x="2288" y="1202"/>
                      <a:pt x="3467" y="1469"/>
                      <a:pt x="4474" y="1469"/>
                    </a:cubicBezTo>
                    <a:cubicBezTo>
                      <a:pt x="5091" y="1469"/>
                      <a:pt x="5644" y="1369"/>
                      <a:pt x="5965" y="1069"/>
                    </a:cubicBezTo>
                    <a:lnTo>
                      <a:pt x="5824" y="1069"/>
                    </a:lnTo>
                    <a:cubicBezTo>
                      <a:pt x="5641" y="1077"/>
                      <a:pt x="5443" y="1081"/>
                      <a:pt x="5234" y="1081"/>
                    </a:cubicBezTo>
                    <a:cubicBezTo>
                      <a:pt x="3834" y="1081"/>
                      <a:pt x="1938" y="882"/>
                      <a:pt x="788" y="0"/>
                    </a:cubicBezTo>
                    <a:close/>
                  </a:path>
                </a:pathLst>
              </a:custGeom>
              <a:solidFill>
                <a:srgbClr val="2E2D2D">
                  <a:alpha val="1606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00" name="Google Shape;2500;p44"/>
              <p:cNvSpPr/>
              <p:nvPr/>
            </p:nvSpPr>
            <p:spPr>
              <a:xfrm>
                <a:off x="3338750" y="1518088"/>
                <a:ext cx="308075" cy="220550"/>
              </a:xfrm>
              <a:custGeom>
                <a:avLst/>
                <a:gdLst/>
                <a:ahLst/>
                <a:cxnLst/>
                <a:rect l="l" t="t" r="r" b="b"/>
                <a:pathLst>
                  <a:path w="12323" h="8822" extrusionOk="0">
                    <a:moveTo>
                      <a:pt x="7096" y="1"/>
                    </a:moveTo>
                    <a:cubicBezTo>
                      <a:pt x="6386" y="1"/>
                      <a:pt x="5641" y="110"/>
                      <a:pt x="4896" y="340"/>
                    </a:cubicBezTo>
                    <a:cubicBezTo>
                      <a:pt x="1885" y="1296"/>
                      <a:pt x="0" y="3857"/>
                      <a:pt x="704" y="6107"/>
                    </a:cubicBezTo>
                    <a:cubicBezTo>
                      <a:pt x="1232" y="7797"/>
                      <a:pt x="3061" y="8821"/>
                      <a:pt x="5214" y="8821"/>
                    </a:cubicBezTo>
                    <a:cubicBezTo>
                      <a:pt x="5928" y="8821"/>
                      <a:pt x="6678" y="8709"/>
                      <a:pt x="7428" y="8470"/>
                    </a:cubicBezTo>
                    <a:cubicBezTo>
                      <a:pt x="10438" y="7542"/>
                      <a:pt x="12323" y="4954"/>
                      <a:pt x="11619" y="2703"/>
                    </a:cubicBezTo>
                    <a:cubicBezTo>
                      <a:pt x="11090" y="1010"/>
                      <a:pt x="9255" y="1"/>
                      <a:pt x="7096"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01" name="Google Shape;2501;p44"/>
              <p:cNvSpPr/>
              <p:nvPr/>
            </p:nvSpPr>
            <p:spPr>
              <a:xfrm>
                <a:off x="3356325" y="1561038"/>
                <a:ext cx="289800" cy="177300"/>
              </a:xfrm>
              <a:custGeom>
                <a:avLst/>
                <a:gdLst/>
                <a:ahLst/>
                <a:cxnLst/>
                <a:rect l="l" t="t" r="r" b="b"/>
                <a:pathLst>
                  <a:path w="11592" h="7092" extrusionOk="0">
                    <a:moveTo>
                      <a:pt x="10382" y="0"/>
                    </a:moveTo>
                    <a:lnTo>
                      <a:pt x="10382" y="57"/>
                    </a:lnTo>
                    <a:cubicBezTo>
                      <a:pt x="10382" y="85"/>
                      <a:pt x="10354" y="226"/>
                      <a:pt x="10326" y="282"/>
                    </a:cubicBezTo>
                    <a:cubicBezTo>
                      <a:pt x="10185" y="1435"/>
                      <a:pt x="9510" y="2476"/>
                      <a:pt x="8497" y="3095"/>
                    </a:cubicBezTo>
                    <a:cubicBezTo>
                      <a:pt x="8103" y="3433"/>
                      <a:pt x="7681" y="3742"/>
                      <a:pt x="7231" y="3995"/>
                    </a:cubicBezTo>
                    <a:cubicBezTo>
                      <a:pt x="6007" y="4709"/>
                      <a:pt x="4269" y="5290"/>
                      <a:pt x="2695" y="5290"/>
                    </a:cubicBezTo>
                    <a:cubicBezTo>
                      <a:pt x="1663" y="5290"/>
                      <a:pt x="702" y="5041"/>
                      <a:pt x="1" y="4417"/>
                    </a:cubicBezTo>
                    <a:lnTo>
                      <a:pt x="1" y="4417"/>
                    </a:lnTo>
                    <a:cubicBezTo>
                      <a:pt x="530" y="6089"/>
                      <a:pt x="2363" y="7092"/>
                      <a:pt x="4520" y="7092"/>
                    </a:cubicBezTo>
                    <a:cubicBezTo>
                      <a:pt x="5231" y="7092"/>
                      <a:pt x="5978" y="6983"/>
                      <a:pt x="6725" y="6752"/>
                    </a:cubicBezTo>
                    <a:cubicBezTo>
                      <a:pt x="9707" y="5824"/>
                      <a:pt x="11592" y="3236"/>
                      <a:pt x="10888" y="985"/>
                    </a:cubicBezTo>
                    <a:cubicBezTo>
                      <a:pt x="10776" y="619"/>
                      <a:pt x="10607" y="282"/>
                      <a:pt x="10382"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02" name="Google Shape;2502;p44"/>
              <p:cNvSpPr/>
              <p:nvPr/>
            </p:nvSpPr>
            <p:spPr>
              <a:xfrm>
                <a:off x="3371100" y="1593388"/>
                <a:ext cx="261625" cy="137500"/>
              </a:xfrm>
              <a:custGeom>
                <a:avLst/>
                <a:gdLst/>
                <a:ahLst/>
                <a:cxnLst/>
                <a:rect l="l" t="t" r="r" b="b"/>
                <a:pathLst>
                  <a:path w="10465" h="5500" extrusionOk="0">
                    <a:moveTo>
                      <a:pt x="10185" y="1"/>
                    </a:moveTo>
                    <a:cubicBezTo>
                      <a:pt x="9650" y="1717"/>
                      <a:pt x="8075" y="3039"/>
                      <a:pt x="6499" y="3742"/>
                    </a:cubicBezTo>
                    <a:cubicBezTo>
                      <a:pt x="5352" y="4241"/>
                      <a:pt x="3958" y="4642"/>
                      <a:pt x="2615" y="4642"/>
                    </a:cubicBezTo>
                    <a:cubicBezTo>
                      <a:pt x="1687" y="4642"/>
                      <a:pt x="782" y="4450"/>
                      <a:pt x="0" y="3967"/>
                    </a:cubicBezTo>
                    <a:lnTo>
                      <a:pt x="0" y="3967"/>
                    </a:lnTo>
                    <a:cubicBezTo>
                      <a:pt x="1138" y="5047"/>
                      <a:pt x="2509" y="5499"/>
                      <a:pt x="3871" y="5499"/>
                    </a:cubicBezTo>
                    <a:cubicBezTo>
                      <a:pt x="7192" y="5499"/>
                      <a:pt x="10464" y="2814"/>
                      <a:pt x="10185" y="1"/>
                    </a:cubicBezTo>
                    <a:close/>
                  </a:path>
                </a:pathLst>
              </a:custGeom>
              <a:solidFill>
                <a:srgbClr val="2E2D2D">
                  <a:alpha val="1606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03" name="Google Shape;2503;p44"/>
              <p:cNvSpPr/>
              <p:nvPr/>
            </p:nvSpPr>
            <p:spPr>
              <a:xfrm>
                <a:off x="3608825" y="1430213"/>
                <a:ext cx="83725" cy="83275"/>
              </a:xfrm>
              <a:custGeom>
                <a:avLst/>
                <a:gdLst/>
                <a:ahLst/>
                <a:cxnLst/>
                <a:rect l="l" t="t" r="r" b="b"/>
                <a:pathLst>
                  <a:path w="3349" h="3331" extrusionOk="0">
                    <a:moveTo>
                      <a:pt x="2701" y="1"/>
                    </a:moveTo>
                    <a:lnTo>
                      <a:pt x="2701" y="1"/>
                    </a:lnTo>
                    <a:cubicBezTo>
                      <a:pt x="2448" y="29"/>
                      <a:pt x="2026" y="620"/>
                      <a:pt x="1885" y="817"/>
                    </a:cubicBezTo>
                    <a:cubicBezTo>
                      <a:pt x="1660" y="1126"/>
                      <a:pt x="1407" y="1407"/>
                      <a:pt x="1182" y="1689"/>
                    </a:cubicBezTo>
                    <a:cubicBezTo>
                      <a:pt x="788" y="2167"/>
                      <a:pt x="479" y="2814"/>
                      <a:pt x="1" y="3180"/>
                    </a:cubicBezTo>
                    <a:cubicBezTo>
                      <a:pt x="110" y="3289"/>
                      <a:pt x="236" y="3330"/>
                      <a:pt x="365" y="3330"/>
                    </a:cubicBezTo>
                    <a:cubicBezTo>
                      <a:pt x="403" y="3330"/>
                      <a:pt x="441" y="3327"/>
                      <a:pt x="479" y="3320"/>
                    </a:cubicBezTo>
                    <a:cubicBezTo>
                      <a:pt x="901" y="3180"/>
                      <a:pt x="1295" y="3011"/>
                      <a:pt x="1660" y="2786"/>
                    </a:cubicBezTo>
                    <a:cubicBezTo>
                      <a:pt x="2026" y="2589"/>
                      <a:pt x="2420" y="2448"/>
                      <a:pt x="2786" y="2223"/>
                    </a:cubicBezTo>
                    <a:cubicBezTo>
                      <a:pt x="2983" y="2111"/>
                      <a:pt x="3123" y="1970"/>
                      <a:pt x="3348" y="1886"/>
                    </a:cubicBezTo>
                    <a:cubicBezTo>
                      <a:pt x="3321" y="1876"/>
                      <a:pt x="3290" y="1873"/>
                      <a:pt x="3257" y="1873"/>
                    </a:cubicBezTo>
                    <a:cubicBezTo>
                      <a:pt x="3083" y="1873"/>
                      <a:pt x="2838" y="1979"/>
                      <a:pt x="2673" y="2026"/>
                    </a:cubicBezTo>
                    <a:cubicBezTo>
                      <a:pt x="2488" y="2067"/>
                      <a:pt x="2318" y="2094"/>
                      <a:pt x="2140" y="2094"/>
                    </a:cubicBezTo>
                    <a:cubicBezTo>
                      <a:pt x="2075" y="2094"/>
                      <a:pt x="2010" y="2090"/>
                      <a:pt x="1942" y="2083"/>
                    </a:cubicBezTo>
                    <a:cubicBezTo>
                      <a:pt x="1942" y="1857"/>
                      <a:pt x="1998" y="1632"/>
                      <a:pt x="2111" y="1407"/>
                    </a:cubicBezTo>
                    <a:cubicBezTo>
                      <a:pt x="2139" y="1210"/>
                      <a:pt x="2223" y="1042"/>
                      <a:pt x="2279" y="845"/>
                    </a:cubicBezTo>
                    <a:cubicBezTo>
                      <a:pt x="2364" y="591"/>
                      <a:pt x="2701" y="254"/>
                      <a:pt x="2701" y="1"/>
                    </a:cubicBezTo>
                    <a:close/>
                  </a:path>
                </a:pathLst>
              </a:custGeom>
              <a:solidFill>
                <a:srgbClr val="FFFFFF">
                  <a:alpha val="345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04" name="Google Shape;2504;p44"/>
              <p:cNvSpPr/>
              <p:nvPr/>
            </p:nvSpPr>
            <p:spPr>
              <a:xfrm>
                <a:off x="3634150" y="1553288"/>
                <a:ext cx="106225" cy="69625"/>
              </a:xfrm>
              <a:custGeom>
                <a:avLst/>
                <a:gdLst/>
                <a:ahLst/>
                <a:cxnLst/>
                <a:rect l="l" t="t" r="r" b="b"/>
                <a:pathLst>
                  <a:path w="4249" h="2785" extrusionOk="0">
                    <a:moveTo>
                      <a:pt x="3320" y="1"/>
                    </a:moveTo>
                    <a:cubicBezTo>
                      <a:pt x="3095" y="57"/>
                      <a:pt x="2898" y="170"/>
                      <a:pt x="2673" y="226"/>
                    </a:cubicBezTo>
                    <a:cubicBezTo>
                      <a:pt x="2307" y="310"/>
                      <a:pt x="1942" y="367"/>
                      <a:pt x="1604" y="423"/>
                    </a:cubicBezTo>
                    <a:cubicBezTo>
                      <a:pt x="1379" y="451"/>
                      <a:pt x="1154" y="479"/>
                      <a:pt x="929" y="507"/>
                    </a:cubicBezTo>
                    <a:cubicBezTo>
                      <a:pt x="832" y="507"/>
                      <a:pt x="672" y="489"/>
                      <a:pt x="530" y="489"/>
                    </a:cubicBezTo>
                    <a:cubicBezTo>
                      <a:pt x="425" y="489"/>
                      <a:pt x="330" y="499"/>
                      <a:pt x="282" y="536"/>
                    </a:cubicBezTo>
                    <a:cubicBezTo>
                      <a:pt x="0" y="732"/>
                      <a:pt x="704" y="1408"/>
                      <a:pt x="844" y="1576"/>
                    </a:cubicBezTo>
                    <a:cubicBezTo>
                      <a:pt x="1266" y="1942"/>
                      <a:pt x="1773" y="2195"/>
                      <a:pt x="2307" y="2336"/>
                    </a:cubicBezTo>
                    <a:cubicBezTo>
                      <a:pt x="2645" y="2449"/>
                      <a:pt x="2982" y="2561"/>
                      <a:pt x="3348" y="2645"/>
                    </a:cubicBezTo>
                    <a:cubicBezTo>
                      <a:pt x="3530" y="2686"/>
                      <a:pt x="3785" y="2785"/>
                      <a:pt x="4008" y="2785"/>
                    </a:cubicBezTo>
                    <a:cubicBezTo>
                      <a:pt x="4095" y="2785"/>
                      <a:pt x="4177" y="2769"/>
                      <a:pt x="4248" y="2730"/>
                    </a:cubicBezTo>
                    <a:cubicBezTo>
                      <a:pt x="3686" y="2477"/>
                      <a:pt x="3123" y="2252"/>
                      <a:pt x="2560" y="2055"/>
                    </a:cubicBezTo>
                    <a:cubicBezTo>
                      <a:pt x="2364" y="1970"/>
                      <a:pt x="1463" y="1605"/>
                      <a:pt x="1548" y="1295"/>
                    </a:cubicBezTo>
                    <a:cubicBezTo>
                      <a:pt x="1604" y="1014"/>
                      <a:pt x="2392" y="789"/>
                      <a:pt x="2617" y="648"/>
                    </a:cubicBezTo>
                    <a:cubicBezTo>
                      <a:pt x="2842" y="536"/>
                      <a:pt x="3320" y="339"/>
                      <a:pt x="3320" y="57"/>
                    </a:cubicBezTo>
                    <a:lnTo>
                      <a:pt x="3320" y="1"/>
                    </a:lnTo>
                    <a:close/>
                  </a:path>
                </a:pathLst>
              </a:custGeom>
              <a:solidFill>
                <a:srgbClr val="FFFFFF">
                  <a:alpha val="345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05" name="Google Shape;2505;p44"/>
              <p:cNvSpPr/>
              <p:nvPr/>
            </p:nvSpPr>
            <p:spPr>
              <a:xfrm>
                <a:off x="3339450" y="1636988"/>
                <a:ext cx="95675" cy="58325"/>
              </a:xfrm>
              <a:custGeom>
                <a:avLst/>
                <a:gdLst/>
                <a:ahLst/>
                <a:cxnLst/>
                <a:rect l="l" t="t" r="r" b="b"/>
                <a:pathLst>
                  <a:path w="3827" h="2333" extrusionOk="0">
                    <a:moveTo>
                      <a:pt x="254" y="1"/>
                    </a:moveTo>
                    <a:cubicBezTo>
                      <a:pt x="0" y="732"/>
                      <a:pt x="535" y="985"/>
                      <a:pt x="901" y="1548"/>
                    </a:cubicBezTo>
                    <a:cubicBezTo>
                      <a:pt x="1149" y="1931"/>
                      <a:pt x="2028" y="2332"/>
                      <a:pt x="2629" y="2332"/>
                    </a:cubicBezTo>
                    <a:cubicBezTo>
                      <a:pt x="2778" y="2332"/>
                      <a:pt x="2910" y="2308"/>
                      <a:pt x="3011" y="2251"/>
                    </a:cubicBezTo>
                    <a:cubicBezTo>
                      <a:pt x="3827" y="1773"/>
                      <a:pt x="2898" y="1014"/>
                      <a:pt x="2336" y="789"/>
                    </a:cubicBezTo>
                    <a:cubicBezTo>
                      <a:pt x="1773" y="592"/>
                      <a:pt x="507" y="732"/>
                      <a:pt x="422" y="29"/>
                    </a:cubicBezTo>
                    <a:lnTo>
                      <a:pt x="254" y="1"/>
                    </a:lnTo>
                    <a:close/>
                  </a:path>
                </a:pathLst>
              </a:custGeom>
              <a:solidFill>
                <a:srgbClr val="2E2D2D">
                  <a:alpha val="1606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06" name="Google Shape;2506;p44"/>
              <p:cNvSpPr/>
              <p:nvPr/>
            </p:nvSpPr>
            <p:spPr>
              <a:xfrm>
                <a:off x="3567325" y="1557513"/>
                <a:ext cx="57000" cy="65500"/>
              </a:xfrm>
              <a:custGeom>
                <a:avLst/>
                <a:gdLst/>
                <a:ahLst/>
                <a:cxnLst/>
                <a:rect l="l" t="t" r="r" b="b"/>
                <a:pathLst>
                  <a:path w="2280" h="2620" extrusionOk="0">
                    <a:moveTo>
                      <a:pt x="1435" y="1"/>
                    </a:moveTo>
                    <a:lnTo>
                      <a:pt x="1435" y="1"/>
                    </a:lnTo>
                    <a:cubicBezTo>
                      <a:pt x="1886" y="423"/>
                      <a:pt x="788" y="985"/>
                      <a:pt x="563" y="1295"/>
                    </a:cubicBezTo>
                    <a:cubicBezTo>
                      <a:pt x="310" y="1661"/>
                      <a:pt x="1" y="2533"/>
                      <a:pt x="760" y="2617"/>
                    </a:cubicBezTo>
                    <a:cubicBezTo>
                      <a:pt x="776" y="2619"/>
                      <a:pt x="792" y="2620"/>
                      <a:pt x="807" y="2620"/>
                    </a:cubicBezTo>
                    <a:cubicBezTo>
                      <a:pt x="1298" y="2620"/>
                      <a:pt x="1778" y="1791"/>
                      <a:pt x="1942" y="1464"/>
                    </a:cubicBezTo>
                    <a:cubicBezTo>
                      <a:pt x="2279" y="789"/>
                      <a:pt x="2279" y="395"/>
                      <a:pt x="1632" y="57"/>
                    </a:cubicBezTo>
                    <a:lnTo>
                      <a:pt x="1435" y="1"/>
                    </a:lnTo>
                    <a:close/>
                  </a:path>
                </a:pathLst>
              </a:custGeom>
              <a:solidFill>
                <a:srgbClr val="2E2D2D">
                  <a:alpha val="1606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07" name="Google Shape;2507;p44"/>
              <p:cNvSpPr/>
              <p:nvPr/>
            </p:nvSpPr>
            <p:spPr>
              <a:xfrm>
                <a:off x="3547075" y="1537113"/>
                <a:ext cx="63875" cy="22775"/>
              </a:xfrm>
              <a:custGeom>
                <a:avLst/>
                <a:gdLst/>
                <a:ahLst/>
                <a:cxnLst/>
                <a:rect l="l" t="t" r="r" b="b"/>
                <a:pathLst>
                  <a:path w="2555" h="911" extrusionOk="0">
                    <a:moveTo>
                      <a:pt x="665" y="1"/>
                    </a:moveTo>
                    <a:cubicBezTo>
                      <a:pt x="428" y="1"/>
                      <a:pt x="242" y="78"/>
                      <a:pt x="164" y="282"/>
                    </a:cubicBezTo>
                    <a:cubicBezTo>
                      <a:pt x="1" y="771"/>
                      <a:pt x="884" y="910"/>
                      <a:pt x="1611" y="910"/>
                    </a:cubicBezTo>
                    <a:cubicBezTo>
                      <a:pt x="2015" y="910"/>
                      <a:pt x="2370" y="867"/>
                      <a:pt x="2471" y="817"/>
                    </a:cubicBezTo>
                    <a:lnTo>
                      <a:pt x="2555" y="676"/>
                    </a:lnTo>
                    <a:cubicBezTo>
                      <a:pt x="2230" y="514"/>
                      <a:pt x="1278" y="1"/>
                      <a:pt x="665" y="1"/>
                    </a:cubicBezTo>
                    <a:close/>
                  </a:path>
                </a:pathLst>
              </a:custGeom>
              <a:solidFill>
                <a:srgbClr val="2E2D2D">
                  <a:alpha val="1606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08" name="Google Shape;2508;p44"/>
              <p:cNvSpPr/>
              <p:nvPr/>
            </p:nvSpPr>
            <p:spPr>
              <a:xfrm>
                <a:off x="3617275" y="1587063"/>
                <a:ext cx="1425" cy="2125"/>
              </a:xfrm>
              <a:custGeom>
                <a:avLst/>
                <a:gdLst/>
                <a:ahLst/>
                <a:cxnLst/>
                <a:rect l="l" t="t" r="r" b="b"/>
                <a:pathLst>
                  <a:path w="57" h="85" extrusionOk="0">
                    <a:moveTo>
                      <a:pt x="0" y="0"/>
                    </a:moveTo>
                    <a:lnTo>
                      <a:pt x="0" y="0"/>
                    </a:lnTo>
                    <a:cubicBezTo>
                      <a:pt x="28" y="29"/>
                      <a:pt x="28" y="57"/>
                      <a:pt x="56" y="85"/>
                    </a:cubicBezTo>
                    <a:cubicBezTo>
                      <a:pt x="56" y="57"/>
                      <a:pt x="28" y="29"/>
                      <a:pt x="0" y="0"/>
                    </a:cubicBezTo>
                    <a:close/>
                  </a:path>
                </a:pathLst>
              </a:custGeom>
              <a:solidFill>
                <a:srgbClr val="8922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09" name="Google Shape;2509;p44"/>
              <p:cNvSpPr/>
              <p:nvPr/>
            </p:nvSpPr>
            <p:spPr>
              <a:xfrm>
                <a:off x="3555650" y="1537838"/>
                <a:ext cx="94700" cy="133650"/>
              </a:xfrm>
              <a:custGeom>
                <a:avLst/>
                <a:gdLst/>
                <a:ahLst/>
                <a:cxnLst/>
                <a:rect l="l" t="t" r="r" b="b"/>
                <a:pathLst>
                  <a:path w="3788" h="5346" extrusionOk="0">
                    <a:moveTo>
                      <a:pt x="3787" y="0"/>
                    </a:moveTo>
                    <a:lnTo>
                      <a:pt x="3787" y="0"/>
                    </a:lnTo>
                    <a:cubicBezTo>
                      <a:pt x="3190" y="287"/>
                      <a:pt x="2390" y="594"/>
                      <a:pt x="1697" y="594"/>
                    </a:cubicBezTo>
                    <a:cubicBezTo>
                      <a:pt x="1574" y="594"/>
                      <a:pt x="1454" y="584"/>
                      <a:pt x="1340" y="563"/>
                    </a:cubicBezTo>
                    <a:cubicBezTo>
                      <a:pt x="1183" y="524"/>
                      <a:pt x="836" y="362"/>
                      <a:pt x="573" y="362"/>
                    </a:cubicBezTo>
                    <a:cubicBezTo>
                      <a:pt x="458" y="362"/>
                      <a:pt x="359" y="393"/>
                      <a:pt x="299" y="478"/>
                    </a:cubicBezTo>
                    <a:cubicBezTo>
                      <a:pt x="1" y="851"/>
                      <a:pt x="645" y="873"/>
                      <a:pt x="936" y="873"/>
                    </a:cubicBezTo>
                    <a:cubicBezTo>
                      <a:pt x="975" y="873"/>
                      <a:pt x="1007" y="872"/>
                      <a:pt x="1030" y="872"/>
                    </a:cubicBezTo>
                    <a:cubicBezTo>
                      <a:pt x="1874" y="872"/>
                      <a:pt x="2634" y="872"/>
                      <a:pt x="1874" y="1772"/>
                    </a:cubicBezTo>
                    <a:cubicBezTo>
                      <a:pt x="1734" y="1969"/>
                      <a:pt x="1312" y="2363"/>
                      <a:pt x="1312" y="2588"/>
                    </a:cubicBezTo>
                    <a:cubicBezTo>
                      <a:pt x="1290" y="2803"/>
                      <a:pt x="1351" y="2879"/>
                      <a:pt x="1447" y="2879"/>
                    </a:cubicBezTo>
                    <a:cubicBezTo>
                      <a:pt x="1601" y="2879"/>
                      <a:pt x="1848" y="2682"/>
                      <a:pt x="1987" y="2560"/>
                    </a:cubicBezTo>
                    <a:cubicBezTo>
                      <a:pt x="2128" y="2363"/>
                      <a:pt x="2324" y="2194"/>
                      <a:pt x="2521" y="2054"/>
                    </a:cubicBezTo>
                    <a:cubicBezTo>
                      <a:pt x="2493" y="2026"/>
                      <a:pt x="2493" y="1998"/>
                      <a:pt x="2465" y="1969"/>
                    </a:cubicBezTo>
                    <a:cubicBezTo>
                      <a:pt x="2493" y="1969"/>
                      <a:pt x="2521" y="2026"/>
                      <a:pt x="2521" y="2026"/>
                    </a:cubicBezTo>
                    <a:cubicBezTo>
                      <a:pt x="2606" y="2251"/>
                      <a:pt x="2550" y="2954"/>
                      <a:pt x="2043" y="3742"/>
                    </a:cubicBezTo>
                    <a:cubicBezTo>
                      <a:pt x="1846" y="4248"/>
                      <a:pt x="1734" y="4783"/>
                      <a:pt x="1677" y="5345"/>
                    </a:cubicBezTo>
                    <a:cubicBezTo>
                      <a:pt x="2268" y="4698"/>
                      <a:pt x="3731" y="3432"/>
                      <a:pt x="2859" y="1379"/>
                    </a:cubicBezTo>
                    <a:cubicBezTo>
                      <a:pt x="2521" y="591"/>
                      <a:pt x="3731" y="732"/>
                      <a:pt x="3787"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10" name="Google Shape;2510;p44"/>
              <p:cNvSpPr/>
              <p:nvPr/>
            </p:nvSpPr>
            <p:spPr>
              <a:xfrm>
                <a:off x="3340150" y="1583163"/>
                <a:ext cx="78100" cy="73400"/>
              </a:xfrm>
              <a:custGeom>
                <a:avLst/>
                <a:gdLst/>
                <a:ahLst/>
                <a:cxnLst/>
                <a:rect l="l" t="t" r="r" b="b"/>
                <a:pathLst>
                  <a:path w="3124" h="2936" extrusionOk="0">
                    <a:moveTo>
                      <a:pt x="2722" y="0"/>
                    </a:moveTo>
                    <a:cubicBezTo>
                      <a:pt x="2361" y="0"/>
                      <a:pt x="1824" y="285"/>
                      <a:pt x="1604" y="438"/>
                    </a:cubicBezTo>
                    <a:cubicBezTo>
                      <a:pt x="1098" y="803"/>
                      <a:pt x="845" y="1507"/>
                      <a:pt x="310" y="1788"/>
                    </a:cubicBezTo>
                    <a:lnTo>
                      <a:pt x="507" y="1901"/>
                    </a:lnTo>
                    <a:cubicBezTo>
                      <a:pt x="251" y="2208"/>
                      <a:pt x="438" y="2935"/>
                      <a:pt x="856" y="2935"/>
                    </a:cubicBezTo>
                    <a:cubicBezTo>
                      <a:pt x="897" y="2935"/>
                      <a:pt x="940" y="2929"/>
                      <a:pt x="985" y="2913"/>
                    </a:cubicBezTo>
                    <a:cubicBezTo>
                      <a:pt x="1" y="1985"/>
                      <a:pt x="2926" y="1394"/>
                      <a:pt x="3067" y="494"/>
                    </a:cubicBezTo>
                    <a:cubicBezTo>
                      <a:pt x="3123" y="125"/>
                      <a:pt x="2961" y="0"/>
                      <a:pt x="2722" y="0"/>
                    </a:cubicBezTo>
                    <a:close/>
                  </a:path>
                </a:pathLst>
              </a:custGeom>
              <a:solidFill>
                <a:srgbClr val="2E2D2D">
                  <a:alpha val="1606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11" name="Google Shape;2511;p44"/>
              <p:cNvSpPr/>
              <p:nvPr/>
            </p:nvSpPr>
            <p:spPr>
              <a:xfrm>
                <a:off x="3317650" y="1591288"/>
                <a:ext cx="86525" cy="91675"/>
              </a:xfrm>
              <a:custGeom>
                <a:avLst/>
                <a:gdLst/>
                <a:ahLst/>
                <a:cxnLst/>
                <a:rect l="l" t="t" r="r" b="b"/>
                <a:pathLst>
                  <a:path w="3461" h="3667" extrusionOk="0">
                    <a:moveTo>
                      <a:pt x="3292" y="0"/>
                    </a:moveTo>
                    <a:lnTo>
                      <a:pt x="3292" y="0"/>
                    </a:lnTo>
                    <a:cubicBezTo>
                      <a:pt x="2532" y="366"/>
                      <a:pt x="1829" y="872"/>
                      <a:pt x="1210" y="1491"/>
                    </a:cubicBezTo>
                    <a:cubicBezTo>
                      <a:pt x="1069" y="1716"/>
                      <a:pt x="985" y="1998"/>
                      <a:pt x="985" y="2307"/>
                    </a:cubicBezTo>
                    <a:cubicBezTo>
                      <a:pt x="1069" y="3067"/>
                      <a:pt x="1745" y="3657"/>
                      <a:pt x="2504" y="3657"/>
                    </a:cubicBezTo>
                    <a:cubicBezTo>
                      <a:pt x="2570" y="3657"/>
                      <a:pt x="2704" y="3667"/>
                      <a:pt x="2848" y="3667"/>
                    </a:cubicBezTo>
                    <a:cubicBezTo>
                      <a:pt x="3136" y="3667"/>
                      <a:pt x="3461" y="3629"/>
                      <a:pt x="3348" y="3404"/>
                    </a:cubicBezTo>
                    <a:cubicBezTo>
                      <a:pt x="3292" y="3235"/>
                      <a:pt x="2448" y="3123"/>
                      <a:pt x="2251" y="3010"/>
                    </a:cubicBezTo>
                    <a:cubicBezTo>
                      <a:pt x="0" y="1829"/>
                      <a:pt x="3179" y="1294"/>
                      <a:pt x="3292"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12" name="Google Shape;2512;p44"/>
              <p:cNvSpPr/>
              <p:nvPr/>
            </p:nvSpPr>
            <p:spPr>
              <a:xfrm>
                <a:off x="3374625" y="1590588"/>
                <a:ext cx="1425" cy="1425"/>
              </a:xfrm>
              <a:custGeom>
                <a:avLst/>
                <a:gdLst/>
                <a:ahLst/>
                <a:cxnLst/>
                <a:rect l="l" t="t" r="r" b="b"/>
                <a:pathLst>
                  <a:path w="57" h="57" extrusionOk="0">
                    <a:moveTo>
                      <a:pt x="56" y="0"/>
                    </a:moveTo>
                    <a:lnTo>
                      <a:pt x="0" y="56"/>
                    </a:lnTo>
                    <a:close/>
                  </a:path>
                </a:pathLst>
              </a:custGeom>
              <a:solidFill>
                <a:srgbClr val="F9AA9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13" name="Google Shape;2513;p44"/>
              <p:cNvSpPr/>
              <p:nvPr/>
            </p:nvSpPr>
            <p:spPr>
              <a:xfrm>
                <a:off x="3376025" y="1524763"/>
                <a:ext cx="179375" cy="107325"/>
              </a:xfrm>
              <a:custGeom>
                <a:avLst/>
                <a:gdLst/>
                <a:ahLst/>
                <a:cxnLst/>
                <a:rect l="l" t="t" r="r" b="b"/>
                <a:pathLst>
                  <a:path w="7175" h="4293" extrusionOk="0">
                    <a:moveTo>
                      <a:pt x="5875" y="0"/>
                    </a:moveTo>
                    <a:cubicBezTo>
                      <a:pt x="4060" y="0"/>
                      <a:pt x="2167" y="642"/>
                      <a:pt x="929" y="1789"/>
                    </a:cubicBezTo>
                    <a:cubicBezTo>
                      <a:pt x="732" y="1958"/>
                      <a:pt x="169" y="2492"/>
                      <a:pt x="0" y="2633"/>
                    </a:cubicBezTo>
                    <a:cubicBezTo>
                      <a:pt x="262" y="2427"/>
                      <a:pt x="1034" y="1997"/>
                      <a:pt x="1506" y="1997"/>
                    </a:cubicBezTo>
                    <a:cubicBezTo>
                      <a:pt x="1743" y="1997"/>
                      <a:pt x="1904" y="2106"/>
                      <a:pt x="1885" y="2408"/>
                    </a:cubicBezTo>
                    <a:cubicBezTo>
                      <a:pt x="1801" y="2802"/>
                      <a:pt x="1604" y="3139"/>
                      <a:pt x="1323" y="3393"/>
                    </a:cubicBezTo>
                    <a:cubicBezTo>
                      <a:pt x="1126" y="3590"/>
                      <a:pt x="591" y="3927"/>
                      <a:pt x="760" y="4293"/>
                    </a:cubicBezTo>
                    <a:cubicBezTo>
                      <a:pt x="1379" y="4293"/>
                      <a:pt x="1885" y="3646"/>
                      <a:pt x="2251" y="3196"/>
                    </a:cubicBezTo>
                    <a:cubicBezTo>
                      <a:pt x="2420" y="2971"/>
                      <a:pt x="2729" y="2577"/>
                      <a:pt x="2673" y="2295"/>
                    </a:cubicBezTo>
                    <a:cubicBezTo>
                      <a:pt x="2589" y="1986"/>
                      <a:pt x="2195" y="2042"/>
                      <a:pt x="2448" y="1677"/>
                    </a:cubicBezTo>
                    <a:cubicBezTo>
                      <a:pt x="2786" y="1170"/>
                      <a:pt x="3855" y="945"/>
                      <a:pt x="4417" y="776"/>
                    </a:cubicBezTo>
                    <a:cubicBezTo>
                      <a:pt x="5008" y="607"/>
                      <a:pt x="5599" y="523"/>
                      <a:pt x="6218" y="523"/>
                    </a:cubicBezTo>
                    <a:cubicBezTo>
                      <a:pt x="6302" y="523"/>
                      <a:pt x="6330" y="664"/>
                      <a:pt x="6443" y="664"/>
                    </a:cubicBezTo>
                    <a:cubicBezTo>
                      <a:pt x="6584" y="664"/>
                      <a:pt x="6696" y="607"/>
                      <a:pt x="6781" y="523"/>
                    </a:cubicBezTo>
                    <a:cubicBezTo>
                      <a:pt x="6921" y="411"/>
                      <a:pt x="7062" y="270"/>
                      <a:pt x="7174" y="101"/>
                    </a:cubicBezTo>
                    <a:lnTo>
                      <a:pt x="7090" y="101"/>
                    </a:lnTo>
                    <a:cubicBezTo>
                      <a:pt x="6695" y="33"/>
                      <a:pt x="6287" y="0"/>
                      <a:pt x="5875" y="0"/>
                    </a:cubicBezTo>
                    <a:close/>
                  </a:path>
                </a:pathLst>
              </a:custGeom>
              <a:solidFill>
                <a:srgbClr val="FFFFFF">
                  <a:alpha val="345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14" name="Google Shape;2514;p44"/>
              <p:cNvSpPr/>
              <p:nvPr/>
            </p:nvSpPr>
            <p:spPr>
              <a:xfrm>
                <a:off x="3520900" y="1559438"/>
                <a:ext cx="84425" cy="97400"/>
              </a:xfrm>
              <a:custGeom>
                <a:avLst/>
                <a:gdLst/>
                <a:ahLst/>
                <a:cxnLst/>
                <a:rect l="l" t="t" r="r" b="b"/>
                <a:pathLst>
                  <a:path w="3377" h="3896" extrusionOk="0">
                    <a:moveTo>
                      <a:pt x="2799" y="0"/>
                    </a:moveTo>
                    <a:cubicBezTo>
                      <a:pt x="2481" y="0"/>
                      <a:pt x="2009" y="220"/>
                      <a:pt x="1801" y="290"/>
                    </a:cubicBezTo>
                    <a:cubicBezTo>
                      <a:pt x="1972" y="243"/>
                      <a:pt x="2159" y="222"/>
                      <a:pt x="2345" y="222"/>
                    </a:cubicBezTo>
                    <a:cubicBezTo>
                      <a:pt x="2496" y="222"/>
                      <a:pt x="2647" y="236"/>
                      <a:pt x="2786" y="261"/>
                    </a:cubicBezTo>
                    <a:cubicBezTo>
                      <a:pt x="2674" y="571"/>
                      <a:pt x="2223" y="627"/>
                      <a:pt x="1970" y="740"/>
                    </a:cubicBezTo>
                    <a:cubicBezTo>
                      <a:pt x="1604" y="908"/>
                      <a:pt x="1267" y="1134"/>
                      <a:pt x="986" y="1415"/>
                    </a:cubicBezTo>
                    <a:cubicBezTo>
                      <a:pt x="535" y="1865"/>
                      <a:pt x="29" y="2343"/>
                      <a:pt x="1" y="3018"/>
                    </a:cubicBezTo>
                    <a:cubicBezTo>
                      <a:pt x="1" y="3187"/>
                      <a:pt x="1" y="3778"/>
                      <a:pt x="198" y="3891"/>
                    </a:cubicBezTo>
                    <a:cubicBezTo>
                      <a:pt x="205" y="3894"/>
                      <a:pt x="215" y="3895"/>
                      <a:pt x="227" y="3895"/>
                    </a:cubicBezTo>
                    <a:cubicBezTo>
                      <a:pt x="538" y="3895"/>
                      <a:pt x="2326" y="2893"/>
                      <a:pt x="2083" y="2568"/>
                    </a:cubicBezTo>
                    <a:cubicBezTo>
                      <a:pt x="1858" y="2231"/>
                      <a:pt x="1548" y="2231"/>
                      <a:pt x="1633" y="1809"/>
                    </a:cubicBezTo>
                    <a:cubicBezTo>
                      <a:pt x="1717" y="1387"/>
                      <a:pt x="2252" y="1162"/>
                      <a:pt x="2533" y="965"/>
                    </a:cubicBezTo>
                    <a:cubicBezTo>
                      <a:pt x="2758" y="796"/>
                      <a:pt x="3377" y="290"/>
                      <a:pt x="2983" y="36"/>
                    </a:cubicBezTo>
                    <a:cubicBezTo>
                      <a:pt x="2932" y="11"/>
                      <a:pt x="2869" y="0"/>
                      <a:pt x="2799" y="0"/>
                    </a:cubicBezTo>
                    <a:close/>
                  </a:path>
                </a:pathLst>
              </a:custGeom>
              <a:solidFill>
                <a:srgbClr val="FFFFFF">
                  <a:alpha val="345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15" name="Google Shape;2515;p44"/>
              <p:cNvSpPr/>
              <p:nvPr/>
            </p:nvSpPr>
            <p:spPr>
              <a:xfrm>
                <a:off x="3372775" y="1573688"/>
                <a:ext cx="174175" cy="108000"/>
              </a:xfrm>
              <a:custGeom>
                <a:avLst/>
                <a:gdLst/>
                <a:ahLst/>
                <a:cxnLst/>
                <a:rect l="l" t="t" r="r" b="b"/>
                <a:pathLst>
                  <a:path w="6967" h="4320" extrusionOk="0">
                    <a:moveTo>
                      <a:pt x="63" y="2612"/>
                    </a:moveTo>
                    <a:cubicBezTo>
                      <a:pt x="44" y="2635"/>
                      <a:pt x="31" y="2662"/>
                      <a:pt x="18" y="2702"/>
                    </a:cubicBezTo>
                    <a:lnTo>
                      <a:pt x="63" y="2612"/>
                    </a:lnTo>
                    <a:close/>
                    <a:moveTo>
                      <a:pt x="6967" y="1"/>
                    </a:moveTo>
                    <a:cubicBezTo>
                      <a:pt x="6151" y="226"/>
                      <a:pt x="5419" y="704"/>
                      <a:pt x="4857" y="1351"/>
                    </a:cubicBezTo>
                    <a:cubicBezTo>
                      <a:pt x="4632" y="1604"/>
                      <a:pt x="4547" y="2195"/>
                      <a:pt x="4294" y="2364"/>
                    </a:cubicBezTo>
                    <a:cubicBezTo>
                      <a:pt x="4224" y="2418"/>
                      <a:pt x="4154" y="2438"/>
                      <a:pt x="4084" y="2438"/>
                    </a:cubicBezTo>
                    <a:cubicBezTo>
                      <a:pt x="3899" y="2438"/>
                      <a:pt x="3710" y="2300"/>
                      <a:pt x="3506" y="2280"/>
                    </a:cubicBezTo>
                    <a:cubicBezTo>
                      <a:pt x="3426" y="2266"/>
                      <a:pt x="3347" y="2259"/>
                      <a:pt x="3270" y="2259"/>
                    </a:cubicBezTo>
                    <a:cubicBezTo>
                      <a:pt x="2725" y="2259"/>
                      <a:pt x="2248" y="2564"/>
                      <a:pt x="1706" y="2589"/>
                    </a:cubicBezTo>
                    <a:cubicBezTo>
                      <a:pt x="1677" y="2592"/>
                      <a:pt x="1648" y="2594"/>
                      <a:pt x="1619" y="2594"/>
                    </a:cubicBezTo>
                    <a:cubicBezTo>
                      <a:pt x="1276" y="2594"/>
                      <a:pt x="891" y="2394"/>
                      <a:pt x="554" y="2394"/>
                    </a:cubicBezTo>
                    <a:cubicBezTo>
                      <a:pt x="412" y="2394"/>
                      <a:pt x="277" y="2430"/>
                      <a:pt x="159" y="2533"/>
                    </a:cubicBezTo>
                    <a:cubicBezTo>
                      <a:pt x="119" y="2559"/>
                      <a:pt x="91" y="2580"/>
                      <a:pt x="71" y="2603"/>
                    </a:cubicBezTo>
                    <a:lnTo>
                      <a:pt x="71" y="2603"/>
                    </a:lnTo>
                    <a:cubicBezTo>
                      <a:pt x="72" y="2598"/>
                      <a:pt x="73" y="2594"/>
                      <a:pt x="74" y="2589"/>
                    </a:cubicBezTo>
                    <a:lnTo>
                      <a:pt x="74" y="2589"/>
                    </a:lnTo>
                    <a:lnTo>
                      <a:pt x="63" y="2612"/>
                    </a:lnTo>
                    <a:lnTo>
                      <a:pt x="63" y="2612"/>
                    </a:lnTo>
                    <a:cubicBezTo>
                      <a:pt x="65" y="2609"/>
                      <a:pt x="68" y="2606"/>
                      <a:pt x="71" y="2603"/>
                    </a:cubicBezTo>
                    <a:lnTo>
                      <a:pt x="71" y="2603"/>
                    </a:lnTo>
                    <a:cubicBezTo>
                      <a:pt x="0" y="2954"/>
                      <a:pt x="1513" y="2928"/>
                      <a:pt x="1818" y="3067"/>
                    </a:cubicBezTo>
                    <a:cubicBezTo>
                      <a:pt x="2522" y="3321"/>
                      <a:pt x="2437" y="3630"/>
                      <a:pt x="2381" y="4249"/>
                    </a:cubicBezTo>
                    <a:cubicBezTo>
                      <a:pt x="2513" y="4296"/>
                      <a:pt x="2685" y="4319"/>
                      <a:pt x="2878" y="4319"/>
                    </a:cubicBezTo>
                    <a:cubicBezTo>
                      <a:pt x="3715" y="4319"/>
                      <a:pt x="4955" y="3894"/>
                      <a:pt x="5138" y="3208"/>
                    </a:cubicBezTo>
                    <a:cubicBezTo>
                      <a:pt x="5279" y="2730"/>
                      <a:pt x="4997" y="2251"/>
                      <a:pt x="5251" y="1717"/>
                    </a:cubicBezTo>
                    <a:cubicBezTo>
                      <a:pt x="5645" y="957"/>
                      <a:pt x="6489" y="620"/>
                      <a:pt x="6967" y="1"/>
                    </a:cubicBezTo>
                    <a:close/>
                  </a:path>
                </a:pathLst>
              </a:custGeom>
              <a:solidFill>
                <a:srgbClr val="FFFFFF">
                  <a:alpha val="3810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16" name="Google Shape;2516;p44"/>
              <p:cNvSpPr/>
              <p:nvPr/>
            </p:nvSpPr>
            <p:spPr>
              <a:xfrm>
                <a:off x="3238875" y="1536413"/>
                <a:ext cx="25" cy="1450"/>
              </a:xfrm>
              <a:custGeom>
                <a:avLst/>
                <a:gdLst/>
                <a:ahLst/>
                <a:cxnLst/>
                <a:rect l="l" t="t" r="r" b="b"/>
                <a:pathLst>
                  <a:path w="1" h="58" extrusionOk="0">
                    <a:moveTo>
                      <a:pt x="0" y="57"/>
                    </a:moveTo>
                    <a:lnTo>
                      <a:pt x="0" y="57"/>
                    </a:lnTo>
                    <a:cubicBezTo>
                      <a:pt x="0" y="29"/>
                      <a:pt x="0" y="29"/>
                      <a:pt x="0" y="1"/>
                    </a:cubicBezTo>
                    <a:close/>
                  </a:path>
                </a:pathLst>
              </a:custGeom>
              <a:solidFill>
                <a:srgbClr val="F9AA9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17" name="Google Shape;2517;p44"/>
              <p:cNvSpPr/>
              <p:nvPr/>
            </p:nvSpPr>
            <p:spPr>
              <a:xfrm>
                <a:off x="3234650" y="1537813"/>
                <a:ext cx="115700" cy="78900"/>
              </a:xfrm>
              <a:custGeom>
                <a:avLst/>
                <a:gdLst/>
                <a:ahLst/>
                <a:cxnLst/>
                <a:rect l="l" t="t" r="r" b="b"/>
                <a:pathLst>
                  <a:path w="4628" h="3156" extrusionOk="0">
                    <a:moveTo>
                      <a:pt x="185" y="0"/>
                    </a:moveTo>
                    <a:cubicBezTo>
                      <a:pt x="179" y="0"/>
                      <a:pt x="174" y="1"/>
                      <a:pt x="169" y="1"/>
                    </a:cubicBezTo>
                    <a:cubicBezTo>
                      <a:pt x="226" y="226"/>
                      <a:pt x="310" y="423"/>
                      <a:pt x="394" y="620"/>
                    </a:cubicBezTo>
                    <a:cubicBezTo>
                      <a:pt x="423" y="845"/>
                      <a:pt x="394" y="1098"/>
                      <a:pt x="366" y="1323"/>
                    </a:cubicBezTo>
                    <a:cubicBezTo>
                      <a:pt x="310" y="1577"/>
                      <a:pt x="1" y="2280"/>
                      <a:pt x="57" y="2421"/>
                    </a:cubicBezTo>
                    <a:cubicBezTo>
                      <a:pt x="98" y="2415"/>
                      <a:pt x="141" y="2412"/>
                      <a:pt x="184" y="2412"/>
                    </a:cubicBezTo>
                    <a:cubicBezTo>
                      <a:pt x="583" y="2412"/>
                      <a:pt x="1055" y="2626"/>
                      <a:pt x="1435" y="2702"/>
                    </a:cubicBezTo>
                    <a:cubicBezTo>
                      <a:pt x="1914" y="2814"/>
                      <a:pt x="2392" y="2927"/>
                      <a:pt x="2870" y="3011"/>
                    </a:cubicBezTo>
                    <a:cubicBezTo>
                      <a:pt x="3019" y="3044"/>
                      <a:pt x="3635" y="3155"/>
                      <a:pt x="4083" y="3155"/>
                    </a:cubicBezTo>
                    <a:cubicBezTo>
                      <a:pt x="4396" y="3155"/>
                      <a:pt x="4628" y="3101"/>
                      <a:pt x="4558" y="2927"/>
                    </a:cubicBezTo>
                    <a:cubicBezTo>
                      <a:pt x="4446" y="2674"/>
                      <a:pt x="3799" y="2702"/>
                      <a:pt x="3574" y="2674"/>
                    </a:cubicBezTo>
                    <a:cubicBezTo>
                      <a:pt x="3152" y="2646"/>
                      <a:pt x="2758" y="2533"/>
                      <a:pt x="2392" y="2364"/>
                    </a:cubicBezTo>
                    <a:cubicBezTo>
                      <a:pt x="2167" y="2224"/>
                      <a:pt x="1914" y="1942"/>
                      <a:pt x="1632" y="1773"/>
                    </a:cubicBezTo>
                    <a:cubicBezTo>
                      <a:pt x="1238" y="1577"/>
                      <a:pt x="873" y="1464"/>
                      <a:pt x="1351" y="1183"/>
                    </a:cubicBezTo>
                    <a:lnTo>
                      <a:pt x="1351" y="1183"/>
                    </a:lnTo>
                    <a:cubicBezTo>
                      <a:pt x="1435" y="1211"/>
                      <a:pt x="1548" y="1211"/>
                      <a:pt x="1632" y="1267"/>
                    </a:cubicBezTo>
                    <a:cubicBezTo>
                      <a:pt x="1660" y="934"/>
                      <a:pt x="540" y="0"/>
                      <a:pt x="185" y="0"/>
                    </a:cubicBezTo>
                    <a:close/>
                  </a:path>
                </a:pathLst>
              </a:custGeom>
              <a:solidFill>
                <a:srgbClr val="FFFFFF">
                  <a:alpha val="345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18" name="Google Shape;2518;p44"/>
              <p:cNvSpPr/>
              <p:nvPr/>
            </p:nvSpPr>
            <p:spPr>
              <a:xfrm>
                <a:off x="3238175" y="1650038"/>
                <a:ext cx="67425" cy="86850"/>
              </a:xfrm>
              <a:custGeom>
                <a:avLst/>
                <a:gdLst/>
                <a:ahLst/>
                <a:cxnLst/>
                <a:rect l="l" t="t" r="r" b="b"/>
                <a:pathLst>
                  <a:path w="2697" h="3474" extrusionOk="0">
                    <a:moveTo>
                      <a:pt x="1480" y="0"/>
                    </a:moveTo>
                    <a:cubicBezTo>
                      <a:pt x="1351" y="0"/>
                      <a:pt x="1258" y="23"/>
                      <a:pt x="1238" y="70"/>
                    </a:cubicBezTo>
                    <a:cubicBezTo>
                      <a:pt x="985" y="773"/>
                      <a:pt x="0" y="2658"/>
                      <a:pt x="704" y="3474"/>
                    </a:cubicBezTo>
                    <a:cubicBezTo>
                      <a:pt x="1013" y="3417"/>
                      <a:pt x="1463" y="2714"/>
                      <a:pt x="1716" y="2545"/>
                    </a:cubicBezTo>
                    <a:cubicBezTo>
                      <a:pt x="1941" y="2377"/>
                      <a:pt x="2195" y="2348"/>
                      <a:pt x="1970" y="1983"/>
                    </a:cubicBezTo>
                    <a:cubicBezTo>
                      <a:pt x="1857" y="1842"/>
                      <a:pt x="1576" y="1786"/>
                      <a:pt x="1407" y="1729"/>
                    </a:cubicBezTo>
                    <a:cubicBezTo>
                      <a:pt x="1351" y="1392"/>
                      <a:pt x="1773" y="1307"/>
                      <a:pt x="1998" y="1139"/>
                    </a:cubicBezTo>
                    <a:cubicBezTo>
                      <a:pt x="2167" y="998"/>
                      <a:pt x="2532" y="942"/>
                      <a:pt x="2589" y="717"/>
                    </a:cubicBezTo>
                    <a:cubicBezTo>
                      <a:pt x="2696" y="243"/>
                      <a:pt x="1899" y="0"/>
                      <a:pt x="1480" y="0"/>
                    </a:cubicBezTo>
                    <a:close/>
                  </a:path>
                </a:pathLst>
              </a:custGeom>
              <a:solidFill>
                <a:srgbClr val="FFFFFF">
                  <a:alpha val="345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nvGrpSpPr>
          <p:cNvPr id="2519" name="Google Shape;2519;p44"/>
          <p:cNvGrpSpPr/>
          <p:nvPr/>
        </p:nvGrpSpPr>
        <p:grpSpPr>
          <a:xfrm rot="2700000">
            <a:off x="5527618" y="1046188"/>
            <a:ext cx="775858" cy="775338"/>
            <a:chOff x="2591738" y="4137603"/>
            <a:chExt cx="775865" cy="775346"/>
          </a:xfrm>
        </p:grpSpPr>
        <p:sp>
          <p:nvSpPr>
            <p:cNvPr id="2520" name="Google Shape;2520;p44"/>
            <p:cNvSpPr/>
            <p:nvPr/>
          </p:nvSpPr>
          <p:spPr>
            <a:xfrm rot="-2862761">
              <a:off x="2730160" y="4286608"/>
              <a:ext cx="527595" cy="477335"/>
            </a:xfrm>
            <a:custGeom>
              <a:avLst/>
              <a:gdLst/>
              <a:ahLst/>
              <a:cxnLst/>
              <a:rect l="l" t="t" r="r" b="b"/>
              <a:pathLst>
                <a:path w="15221" h="13771" extrusionOk="0">
                  <a:moveTo>
                    <a:pt x="10062" y="1"/>
                  </a:moveTo>
                  <a:cubicBezTo>
                    <a:pt x="6263" y="1"/>
                    <a:pt x="705" y="5067"/>
                    <a:pt x="141" y="6147"/>
                  </a:cubicBezTo>
                  <a:cubicBezTo>
                    <a:pt x="0" y="6429"/>
                    <a:pt x="0" y="6738"/>
                    <a:pt x="113" y="7047"/>
                  </a:cubicBezTo>
                  <a:cubicBezTo>
                    <a:pt x="338" y="8004"/>
                    <a:pt x="1604" y="9354"/>
                    <a:pt x="3460" y="10620"/>
                  </a:cubicBezTo>
                  <a:cubicBezTo>
                    <a:pt x="3517" y="10649"/>
                    <a:pt x="3573" y="10705"/>
                    <a:pt x="3629" y="10733"/>
                  </a:cubicBezTo>
                  <a:lnTo>
                    <a:pt x="3826" y="10874"/>
                  </a:lnTo>
                  <a:cubicBezTo>
                    <a:pt x="4333" y="11211"/>
                    <a:pt x="4895" y="11521"/>
                    <a:pt x="5486" y="11858"/>
                  </a:cubicBezTo>
                  <a:lnTo>
                    <a:pt x="5514" y="11858"/>
                  </a:lnTo>
                  <a:cubicBezTo>
                    <a:pt x="7869" y="13091"/>
                    <a:pt x="10139" y="13770"/>
                    <a:pt x="11602" y="13770"/>
                  </a:cubicBezTo>
                  <a:cubicBezTo>
                    <a:pt x="12376" y="13770"/>
                    <a:pt x="12924" y="13580"/>
                    <a:pt x="13138" y="13181"/>
                  </a:cubicBezTo>
                  <a:cubicBezTo>
                    <a:pt x="13138" y="13152"/>
                    <a:pt x="13138" y="13152"/>
                    <a:pt x="13138" y="13124"/>
                  </a:cubicBezTo>
                  <a:cubicBezTo>
                    <a:pt x="13166" y="13096"/>
                    <a:pt x="13166" y="13068"/>
                    <a:pt x="13195" y="13068"/>
                  </a:cubicBezTo>
                  <a:cubicBezTo>
                    <a:pt x="13870" y="11858"/>
                    <a:pt x="15220" y="2265"/>
                    <a:pt x="11591" y="352"/>
                  </a:cubicBezTo>
                  <a:cubicBezTo>
                    <a:pt x="11133" y="108"/>
                    <a:pt x="10616" y="1"/>
                    <a:pt x="10062" y="1"/>
                  </a:cubicBezTo>
                  <a:close/>
                </a:path>
              </a:pathLst>
            </a:custGeom>
            <a:solidFill>
              <a:schemeClr val="lt1"/>
            </a:solidFill>
            <a:ln w="114300" cap="flat" cmpd="sng">
              <a:solidFill>
                <a:schemeClr val="lt1"/>
              </a:solidFill>
              <a:prstDash val="solid"/>
              <a:round/>
              <a:headEnd type="none" w="sm" len="sm"/>
              <a:tailEnd type="none" w="sm" len="sm"/>
            </a:ln>
            <a:effectLst>
              <a:outerShdw blurRad="57150" dist="19050" dir="5400000" algn="bl" rotWithShape="0">
                <a:schemeClr val="dk1">
                  <a:alpha val="50000"/>
                </a:scheme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2521" name="Google Shape;2521;p44"/>
            <p:cNvGrpSpPr/>
            <p:nvPr/>
          </p:nvGrpSpPr>
          <p:grpSpPr>
            <a:xfrm rot="-2862761">
              <a:off x="2707086" y="4248809"/>
              <a:ext cx="545169" cy="552933"/>
              <a:chOff x="2948750" y="2167175"/>
              <a:chExt cx="393200" cy="398800"/>
            </a:xfrm>
          </p:grpSpPr>
          <p:sp>
            <p:nvSpPr>
              <p:cNvPr id="2522" name="Google Shape;2522;p44"/>
              <p:cNvSpPr/>
              <p:nvPr/>
            </p:nvSpPr>
            <p:spPr>
              <a:xfrm>
                <a:off x="2948750" y="2167175"/>
                <a:ext cx="393200" cy="396700"/>
              </a:xfrm>
              <a:custGeom>
                <a:avLst/>
                <a:gdLst/>
                <a:ahLst/>
                <a:cxnLst/>
                <a:rect l="l" t="t" r="r" b="b"/>
                <a:pathLst>
                  <a:path w="15728" h="15868" extrusionOk="0">
                    <a:moveTo>
                      <a:pt x="676" y="7737"/>
                    </a:moveTo>
                    <a:cubicBezTo>
                      <a:pt x="1" y="8947"/>
                      <a:pt x="2420" y="11507"/>
                      <a:pt x="6021" y="13420"/>
                    </a:cubicBezTo>
                    <a:cubicBezTo>
                      <a:pt x="9622" y="15333"/>
                      <a:pt x="13083" y="15867"/>
                      <a:pt x="13730" y="14658"/>
                    </a:cubicBezTo>
                    <a:cubicBezTo>
                      <a:pt x="14377" y="13420"/>
                      <a:pt x="15727" y="3826"/>
                      <a:pt x="12126" y="1913"/>
                    </a:cubicBezTo>
                    <a:cubicBezTo>
                      <a:pt x="8497" y="0"/>
                      <a:pt x="1323" y="6499"/>
                      <a:pt x="676" y="7737"/>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23" name="Google Shape;2523;p44"/>
              <p:cNvSpPr/>
              <p:nvPr/>
            </p:nvSpPr>
            <p:spPr>
              <a:xfrm>
                <a:off x="2950175" y="2335275"/>
                <a:ext cx="355900" cy="230700"/>
              </a:xfrm>
              <a:custGeom>
                <a:avLst/>
                <a:gdLst/>
                <a:ahLst/>
                <a:cxnLst/>
                <a:rect l="l" t="t" r="r" b="b"/>
                <a:pathLst>
                  <a:path w="14236" h="9228" extrusionOk="0">
                    <a:moveTo>
                      <a:pt x="5992" y="6724"/>
                    </a:moveTo>
                    <a:cubicBezTo>
                      <a:pt x="9593" y="8609"/>
                      <a:pt x="12998" y="9228"/>
                      <a:pt x="13617" y="8046"/>
                    </a:cubicBezTo>
                    <a:cubicBezTo>
                      <a:pt x="14235" y="6893"/>
                      <a:pt x="11816" y="4417"/>
                      <a:pt x="8243" y="2504"/>
                    </a:cubicBezTo>
                    <a:cubicBezTo>
                      <a:pt x="4642" y="591"/>
                      <a:pt x="1238" y="0"/>
                      <a:pt x="619" y="1154"/>
                    </a:cubicBezTo>
                    <a:cubicBezTo>
                      <a:pt x="0" y="2335"/>
                      <a:pt x="2420" y="4811"/>
                      <a:pt x="5992" y="6724"/>
                    </a:cubicBezTo>
                    <a:close/>
                  </a:path>
                </a:pathLst>
              </a:custGeom>
              <a:solidFill>
                <a:srgbClr val="EC3850">
                  <a:alpha val="1606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24" name="Google Shape;2524;p44"/>
              <p:cNvSpPr/>
              <p:nvPr/>
            </p:nvSpPr>
            <p:spPr>
              <a:xfrm>
                <a:off x="2963525" y="2349400"/>
                <a:ext cx="335525" cy="182125"/>
              </a:xfrm>
              <a:custGeom>
                <a:avLst/>
                <a:gdLst/>
                <a:ahLst/>
                <a:cxnLst/>
                <a:rect l="l" t="t" r="r" b="b"/>
                <a:pathLst>
                  <a:path w="13421" h="7285" extrusionOk="0">
                    <a:moveTo>
                      <a:pt x="1614" y="0"/>
                    </a:moveTo>
                    <a:cubicBezTo>
                      <a:pt x="844" y="0"/>
                      <a:pt x="299" y="191"/>
                      <a:pt x="85" y="589"/>
                    </a:cubicBezTo>
                    <a:cubicBezTo>
                      <a:pt x="57" y="701"/>
                      <a:pt x="1" y="785"/>
                      <a:pt x="1" y="898"/>
                    </a:cubicBezTo>
                    <a:cubicBezTo>
                      <a:pt x="555" y="559"/>
                      <a:pt x="1179" y="424"/>
                      <a:pt x="1830" y="424"/>
                    </a:cubicBezTo>
                    <a:cubicBezTo>
                      <a:pt x="3393" y="424"/>
                      <a:pt x="5107" y="1202"/>
                      <a:pt x="6359" y="1798"/>
                    </a:cubicBezTo>
                    <a:cubicBezTo>
                      <a:pt x="8891" y="2980"/>
                      <a:pt x="11901" y="4612"/>
                      <a:pt x="13139" y="7284"/>
                    </a:cubicBezTo>
                    <a:cubicBezTo>
                      <a:pt x="13420" y="6046"/>
                      <a:pt x="11085" y="3739"/>
                      <a:pt x="7709" y="1939"/>
                    </a:cubicBezTo>
                    <a:cubicBezTo>
                      <a:pt x="5351" y="686"/>
                      <a:pt x="3077" y="0"/>
                      <a:pt x="1614" y="0"/>
                    </a:cubicBezTo>
                    <a:close/>
                  </a:path>
                </a:pathLst>
              </a:custGeom>
              <a:solidFill>
                <a:srgbClr val="2E2D2D">
                  <a:alpha val="1606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25" name="Google Shape;2525;p44"/>
              <p:cNvSpPr/>
              <p:nvPr/>
            </p:nvSpPr>
            <p:spPr>
              <a:xfrm>
                <a:off x="2974775" y="2217400"/>
                <a:ext cx="261675" cy="229725"/>
              </a:xfrm>
              <a:custGeom>
                <a:avLst/>
                <a:gdLst/>
                <a:ahLst/>
                <a:cxnLst/>
                <a:rect l="l" t="t" r="r" b="b"/>
                <a:pathLst>
                  <a:path w="10467" h="9189" extrusionOk="0">
                    <a:moveTo>
                      <a:pt x="9467" y="0"/>
                    </a:moveTo>
                    <a:cubicBezTo>
                      <a:pt x="6964" y="0"/>
                      <a:pt x="4613" y="1841"/>
                      <a:pt x="2898" y="3505"/>
                    </a:cubicBezTo>
                    <a:cubicBezTo>
                      <a:pt x="1886" y="4518"/>
                      <a:pt x="901" y="5587"/>
                      <a:pt x="1" y="6684"/>
                    </a:cubicBezTo>
                    <a:cubicBezTo>
                      <a:pt x="507" y="7669"/>
                      <a:pt x="1210" y="8513"/>
                      <a:pt x="2054" y="9188"/>
                    </a:cubicBezTo>
                    <a:cubicBezTo>
                      <a:pt x="4502" y="4771"/>
                      <a:pt x="7147" y="1874"/>
                      <a:pt x="10466" y="101"/>
                    </a:cubicBezTo>
                    <a:cubicBezTo>
                      <a:pt x="10131" y="32"/>
                      <a:pt x="9798" y="0"/>
                      <a:pt x="9467" y="0"/>
                    </a:cubicBezTo>
                    <a:close/>
                  </a:path>
                </a:pathLst>
              </a:custGeom>
              <a:solidFill>
                <a:srgbClr val="FFFFFF">
                  <a:alpha val="714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26" name="Google Shape;2526;p44"/>
              <p:cNvSpPr/>
              <p:nvPr/>
            </p:nvSpPr>
            <p:spPr>
              <a:xfrm>
                <a:off x="3149900" y="2233275"/>
                <a:ext cx="156875" cy="306925"/>
              </a:xfrm>
              <a:custGeom>
                <a:avLst/>
                <a:gdLst/>
                <a:ahLst/>
                <a:cxnLst/>
                <a:rect l="l" t="t" r="r" b="b"/>
                <a:pathLst>
                  <a:path w="6275" h="12277" extrusionOk="0">
                    <a:moveTo>
                      <a:pt x="4530" y="1"/>
                    </a:moveTo>
                    <a:cubicBezTo>
                      <a:pt x="4812" y="1632"/>
                      <a:pt x="4333" y="5627"/>
                      <a:pt x="929" y="10016"/>
                    </a:cubicBezTo>
                    <a:cubicBezTo>
                      <a:pt x="676" y="10326"/>
                      <a:pt x="367" y="10804"/>
                      <a:pt x="1" y="11282"/>
                    </a:cubicBezTo>
                    <a:cubicBezTo>
                      <a:pt x="1173" y="11803"/>
                      <a:pt x="2563" y="12276"/>
                      <a:pt x="4013" y="12276"/>
                    </a:cubicBezTo>
                    <a:cubicBezTo>
                      <a:pt x="4129" y="12276"/>
                      <a:pt x="4245" y="12273"/>
                      <a:pt x="4362" y="12267"/>
                    </a:cubicBezTo>
                    <a:cubicBezTo>
                      <a:pt x="4924" y="10916"/>
                      <a:pt x="5346" y="9482"/>
                      <a:pt x="5571" y="8047"/>
                    </a:cubicBezTo>
                    <a:cubicBezTo>
                      <a:pt x="6021" y="5374"/>
                      <a:pt x="6275" y="2251"/>
                      <a:pt x="4530" y="1"/>
                    </a:cubicBezTo>
                    <a:close/>
                  </a:path>
                </a:pathLst>
              </a:custGeom>
              <a:solidFill>
                <a:srgbClr val="2E2D2D">
                  <a:alpha val="1606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27" name="Google Shape;2527;p44"/>
              <p:cNvSpPr/>
              <p:nvPr/>
            </p:nvSpPr>
            <p:spPr>
              <a:xfrm>
                <a:off x="3002925" y="2223425"/>
                <a:ext cx="204675" cy="163500"/>
              </a:xfrm>
              <a:custGeom>
                <a:avLst/>
                <a:gdLst/>
                <a:ahLst/>
                <a:cxnLst/>
                <a:rect l="l" t="t" r="r" b="b"/>
                <a:pathLst>
                  <a:path w="8187" h="6540" extrusionOk="0">
                    <a:moveTo>
                      <a:pt x="8018" y="1"/>
                    </a:moveTo>
                    <a:cubicBezTo>
                      <a:pt x="3882" y="507"/>
                      <a:pt x="675" y="4868"/>
                      <a:pt x="0" y="6331"/>
                    </a:cubicBezTo>
                    <a:cubicBezTo>
                      <a:pt x="44" y="6476"/>
                      <a:pt x="132" y="6540"/>
                      <a:pt x="251" y="6540"/>
                    </a:cubicBezTo>
                    <a:cubicBezTo>
                      <a:pt x="896" y="6540"/>
                      <a:pt x="2472" y="4703"/>
                      <a:pt x="3207" y="3968"/>
                    </a:cubicBezTo>
                    <a:cubicBezTo>
                      <a:pt x="3742" y="3433"/>
                      <a:pt x="5205" y="1998"/>
                      <a:pt x="5852" y="1492"/>
                    </a:cubicBezTo>
                    <a:cubicBezTo>
                      <a:pt x="6808" y="732"/>
                      <a:pt x="8187" y="113"/>
                      <a:pt x="8018" y="1"/>
                    </a:cubicBezTo>
                    <a:close/>
                  </a:path>
                </a:pathLst>
              </a:custGeom>
              <a:solidFill>
                <a:srgbClr val="FFFFFF">
                  <a:alpha val="839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28" name="Google Shape;2528;p44"/>
              <p:cNvSpPr/>
              <p:nvPr/>
            </p:nvSpPr>
            <p:spPr>
              <a:xfrm>
                <a:off x="3197725" y="2260475"/>
                <a:ext cx="115600" cy="266700"/>
              </a:xfrm>
              <a:custGeom>
                <a:avLst/>
                <a:gdLst/>
                <a:ahLst/>
                <a:cxnLst/>
                <a:rect l="l" t="t" r="r" b="b"/>
                <a:pathLst>
                  <a:path w="4624" h="10668" extrusionOk="0">
                    <a:moveTo>
                      <a:pt x="2955" y="0"/>
                    </a:moveTo>
                    <a:lnTo>
                      <a:pt x="2955" y="0"/>
                    </a:lnTo>
                    <a:cubicBezTo>
                      <a:pt x="2953" y="0"/>
                      <a:pt x="2953" y="3"/>
                      <a:pt x="2955" y="10"/>
                    </a:cubicBezTo>
                    <a:cubicBezTo>
                      <a:pt x="3968" y="4005"/>
                      <a:pt x="1" y="10307"/>
                      <a:pt x="1" y="10307"/>
                    </a:cubicBezTo>
                    <a:cubicBezTo>
                      <a:pt x="620" y="10576"/>
                      <a:pt x="1059" y="10668"/>
                      <a:pt x="1370" y="10668"/>
                    </a:cubicBezTo>
                    <a:cubicBezTo>
                      <a:pt x="2033" y="10668"/>
                      <a:pt x="2111" y="10250"/>
                      <a:pt x="2111" y="10250"/>
                    </a:cubicBezTo>
                    <a:cubicBezTo>
                      <a:pt x="4624" y="3640"/>
                      <a:pt x="3000" y="0"/>
                      <a:pt x="2955" y="0"/>
                    </a:cubicBezTo>
                    <a:close/>
                  </a:path>
                </a:pathLst>
              </a:custGeom>
              <a:solidFill>
                <a:srgbClr val="2E2D2D">
                  <a:alpha val="303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nvGrpSpPr>
          <p:cNvPr id="2529" name="Google Shape;2529;p44"/>
          <p:cNvGrpSpPr/>
          <p:nvPr/>
        </p:nvGrpSpPr>
        <p:grpSpPr>
          <a:xfrm rot="-2289334">
            <a:off x="8280674" y="1624192"/>
            <a:ext cx="521797" cy="349529"/>
            <a:chOff x="55613" y="5243013"/>
            <a:chExt cx="300350" cy="201175"/>
          </a:xfrm>
        </p:grpSpPr>
        <p:sp>
          <p:nvSpPr>
            <p:cNvPr id="2530" name="Google Shape;2530;p44"/>
            <p:cNvSpPr/>
            <p:nvPr/>
          </p:nvSpPr>
          <p:spPr>
            <a:xfrm>
              <a:off x="55613" y="5243363"/>
              <a:ext cx="300350" cy="200475"/>
            </a:xfrm>
            <a:custGeom>
              <a:avLst/>
              <a:gdLst/>
              <a:ahLst/>
              <a:cxnLst/>
              <a:rect l="l" t="t" r="r" b="b"/>
              <a:pathLst>
                <a:path w="12014" h="8019" extrusionOk="0">
                  <a:moveTo>
                    <a:pt x="5993" y="0"/>
                  </a:moveTo>
                  <a:cubicBezTo>
                    <a:pt x="2701" y="0"/>
                    <a:pt x="57" y="1773"/>
                    <a:pt x="1" y="3967"/>
                  </a:cubicBezTo>
                  <a:cubicBezTo>
                    <a:pt x="1" y="3967"/>
                    <a:pt x="1" y="3995"/>
                    <a:pt x="1" y="4023"/>
                  </a:cubicBezTo>
                  <a:cubicBezTo>
                    <a:pt x="1" y="5458"/>
                    <a:pt x="1126" y="6696"/>
                    <a:pt x="2814" y="7427"/>
                  </a:cubicBezTo>
                  <a:lnTo>
                    <a:pt x="2898" y="7455"/>
                  </a:lnTo>
                  <a:cubicBezTo>
                    <a:pt x="3067" y="7512"/>
                    <a:pt x="3236" y="7568"/>
                    <a:pt x="3405" y="7624"/>
                  </a:cubicBezTo>
                  <a:lnTo>
                    <a:pt x="3574" y="7681"/>
                  </a:lnTo>
                  <a:lnTo>
                    <a:pt x="3827" y="7765"/>
                  </a:lnTo>
                  <a:lnTo>
                    <a:pt x="4080" y="7821"/>
                  </a:lnTo>
                  <a:lnTo>
                    <a:pt x="4305" y="7877"/>
                  </a:lnTo>
                  <a:cubicBezTo>
                    <a:pt x="4446" y="7906"/>
                    <a:pt x="4614" y="7934"/>
                    <a:pt x="4755" y="7934"/>
                  </a:cubicBezTo>
                  <a:lnTo>
                    <a:pt x="4924" y="7962"/>
                  </a:lnTo>
                  <a:lnTo>
                    <a:pt x="5318" y="8018"/>
                  </a:lnTo>
                  <a:lnTo>
                    <a:pt x="6021" y="8018"/>
                  </a:lnTo>
                  <a:cubicBezTo>
                    <a:pt x="9341" y="8018"/>
                    <a:pt x="12014" y="6218"/>
                    <a:pt x="12014" y="3995"/>
                  </a:cubicBezTo>
                  <a:cubicBezTo>
                    <a:pt x="12014" y="3883"/>
                    <a:pt x="11985" y="3798"/>
                    <a:pt x="11957" y="3686"/>
                  </a:cubicBezTo>
                  <a:cubicBezTo>
                    <a:pt x="11957" y="3629"/>
                    <a:pt x="11957" y="3601"/>
                    <a:pt x="11957" y="3573"/>
                  </a:cubicBezTo>
                  <a:cubicBezTo>
                    <a:pt x="11929" y="3489"/>
                    <a:pt x="11901" y="3376"/>
                    <a:pt x="11873" y="3264"/>
                  </a:cubicBezTo>
                  <a:cubicBezTo>
                    <a:pt x="11873" y="3264"/>
                    <a:pt x="11873" y="3236"/>
                    <a:pt x="11873" y="3236"/>
                  </a:cubicBezTo>
                  <a:cubicBezTo>
                    <a:pt x="11845" y="3095"/>
                    <a:pt x="11788" y="2982"/>
                    <a:pt x="11760" y="2870"/>
                  </a:cubicBezTo>
                  <a:cubicBezTo>
                    <a:pt x="11732" y="2842"/>
                    <a:pt x="11732" y="2814"/>
                    <a:pt x="11704" y="2785"/>
                  </a:cubicBezTo>
                  <a:cubicBezTo>
                    <a:pt x="11648" y="2701"/>
                    <a:pt x="11620" y="2588"/>
                    <a:pt x="11563" y="2504"/>
                  </a:cubicBezTo>
                  <a:cubicBezTo>
                    <a:pt x="11535" y="2476"/>
                    <a:pt x="11535" y="2476"/>
                    <a:pt x="11507" y="2448"/>
                  </a:cubicBezTo>
                  <a:cubicBezTo>
                    <a:pt x="11451" y="2335"/>
                    <a:pt x="11366" y="2251"/>
                    <a:pt x="11310" y="2138"/>
                  </a:cubicBezTo>
                  <a:lnTo>
                    <a:pt x="11226" y="2082"/>
                  </a:lnTo>
                  <a:cubicBezTo>
                    <a:pt x="11198" y="2026"/>
                    <a:pt x="11170" y="1998"/>
                    <a:pt x="11141" y="1941"/>
                  </a:cubicBezTo>
                  <a:cubicBezTo>
                    <a:pt x="10072" y="788"/>
                    <a:pt x="8187" y="0"/>
                    <a:pt x="5993" y="0"/>
                  </a:cubicBezTo>
                  <a:close/>
                </a:path>
              </a:pathLst>
            </a:custGeom>
            <a:solidFill>
              <a:schemeClr val="lt1"/>
            </a:solidFill>
            <a:ln w="114300" cap="flat" cmpd="sng">
              <a:solidFill>
                <a:schemeClr val="lt1"/>
              </a:solidFill>
              <a:prstDash val="solid"/>
              <a:round/>
              <a:headEnd type="none" w="sm" len="sm"/>
              <a:tailEnd type="none" w="sm" len="sm"/>
            </a:ln>
            <a:effectLst>
              <a:outerShdw blurRad="57150" dist="19050" dir="5400000" algn="bl" rotWithShape="0">
                <a:schemeClr val="dk1">
                  <a:alpha val="50000"/>
                </a:scheme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2531" name="Google Shape;2531;p44"/>
            <p:cNvGrpSpPr/>
            <p:nvPr/>
          </p:nvGrpSpPr>
          <p:grpSpPr>
            <a:xfrm>
              <a:off x="55613" y="5243013"/>
              <a:ext cx="300350" cy="201175"/>
              <a:chOff x="1402125" y="1705775"/>
              <a:chExt cx="300350" cy="201175"/>
            </a:xfrm>
          </p:grpSpPr>
          <p:sp>
            <p:nvSpPr>
              <p:cNvPr id="2532" name="Google Shape;2532;p44"/>
              <p:cNvSpPr/>
              <p:nvPr/>
            </p:nvSpPr>
            <p:spPr>
              <a:xfrm>
                <a:off x="1402125" y="1705775"/>
                <a:ext cx="300350" cy="201175"/>
              </a:xfrm>
              <a:custGeom>
                <a:avLst/>
                <a:gdLst/>
                <a:ahLst/>
                <a:cxnLst/>
                <a:rect l="l" t="t" r="r" b="b"/>
                <a:pathLst>
                  <a:path w="12014" h="8047" extrusionOk="0">
                    <a:moveTo>
                      <a:pt x="1" y="4024"/>
                    </a:moveTo>
                    <a:cubicBezTo>
                      <a:pt x="1" y="6246"/>
                      <a:pt x="2701" y="8047"/>
                      <a:pt x="6021" y="8047"/>
                    </a:cubicBezTo>
                    <a:cubicBezTo>
                      <a:pt x="9313" y="8047"/>
                      <a:pt x="12014" y="6246"/>
                      <a:pt x="12014" y="4024"/>
                    </a:cubicBezTo>
                    <a:cubicBezTo>
                      <a:pt x="12014" y="1801"/>
                      <a:pt x="9341" y="1"/>
                      <a:pt x="6021" y="1"/>
                    </a:cubicBezTo>
                    <a:cubicBezTo>
                      <a:pt x="2701" y="1"/>
                      <a:pt x="1" y="1801"/>
                      <a:pt x="1" y="4024"/>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33" name="Google Shape;2533;p44"/>
              <p:cNvSpPr/>
              <p:nvPr/>
            </p:nvSpPr>
            <p:spPr>
              <a:xfrm>
                <a:off x="1402125" y="1754325"/>
                <a:ext cx="300350" cy="152625"/>
              </a:xfrm>
              <a:custGeom>
                <a:avLst/>
                <a:gdLst/>
                <a:ahLst/>
                <a:cxnLst/>
                <a:rect l="l" t="t" r="r" b="b"/>
                <a:pathLst>
                  <a:path w="12014" h="6105" extrusionOk="0">
                    <a:moveTo>
                      <a:pt x="141" y="2166"/>
                    </a:moveTo>
                    <a:cubicBezTo>
                      <a:pt x="113" y="2110"/>
                      <a:pt x="57" y="2082"/>
                      <a:pt x="1" y="2026"/>
                    </a:cubicBezTo>
                    <a:cubicBezTo>
                      <a:pt x="1" y="2026"/>
                      <a:pt x="1" y="2054"/>
                      <a:pt x="1" y="2082"/>
                    </a:cubicBezTo>
                    <a:cubicBezTo>
                      <a:pt x="1" y="4304"/>
                      <a:pt x="2701" y="6105"/>
                      <a:pt x="6021" y="6105"/>
                    </a:cubicBezTo>
                    <a:cubicBezTo>
                      <a:pt x="9341" y="6105"/>
                      <a:pt x="12014" y="4304"/>
                      <a:pt x="12014" y="2082"/>
                    </a:cubicBezTo>
                    <a:cubicBezTo>
                      <a:pt x="12014" y="1294"/>
                      <a:pt x="11704" y="563"/>
                      <a:pt x="11141" y="0"/>
                    </a:cubicBezTo>
                    <a:cubicBezTo>
                      <a:pt x="10776" y="3179"/>
                      <a:pt x="6753" y="4220"/>
                      <a:pt x="4024" y="3714"/>
                    </a:cubicBezTo>
                    <a:cubicBezTo>
                      <a:pt x="2730" y="3489"/>
                      <a:pt x="1154" y="3095"/>
                      <a:pt x="141" y="2166"/>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34" name="Google Shape;2534;p44"/>
              <p:cNvSpPr/>
              <p:nvPr/>
            </p:nvSpPr>
            <p:spPr>
              <a:xfrm>
                <a:off x="1416900" y="1766975"/>
                <a:ext cx="279950" cy="132950"/>
              </a:xfrm>
              <a:custGeom>
                <a:avLst/>
                <a:gdLst/>
                <a:ahLst/>
                <a:cxnLst/>
                <a:rect l="l" t="t" r="r" b="b"/>
                <a:pathLst>
                  <a:path w="11198" h="5318" extrusionOk="0">
                    <a:moveTo>
                      <a:pt x="8018" y="3770"/>
                    </a:moveTo>
                    <a:cubicBezTo>
                      <a:pt x="6668" y="4164"/>
                      <a:pt x="5261" y="4333"/>
                      <a:pt x="3855" y="4249"/>
                    </a:cubicBezTo>
                    <a:cubicBezTo>
                      <a:pt x="2504" y="4080"/>
                      <a:pt x="1210" y="3686"/>
                      <a:pt x="0" y="3067"/>
                    </a:cubicBezTo>
                    <a:cubicBezTo>
                      <a:pt x="901" y="4361"/>
                      <a:pt x="3292" y="5318"/>
                      <a:pt x="5543" y="5318"/>
                    </a:cubicBezTo>
                    <a:cubicBezTo>
                      <a:pt x="8665" y="5318"/>
                      <a:pt x="11197" y="3601"/>
                      <a:pt x="11197" y="1491"/>
                    </a:cubicBezTo>
                    <a:cubicBezTo>
                      <a:pt x="11197" y="957"/>
                      <a:pt x="11029" y="451"/>
                      <a:pt x="10747" y="0"/>
                    </a:cubicBezTo>
                    <a:cubicBezTo>
                      <a:pt x="10775" y="1717"/>
                      <a:pt x="9678" y="3264"/>
                      <a:pt x="8018" y="3770"/>
                    </a:cubicBezTo>
                    <a:close/>
                  </a:path>
                </a:pathLst>
              </a:custGeom>
              <a:solidFill>
                <a:srgbClr val="2E2D2D">
                  <a:alpha val="1606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35" name="Google Shape;2535;p44"/>
              <p:cNvSpPr/>
              <p:nvPr/>
            </p:nvSpPr>
            <p:spPr>
              <a:xfrm>
                <a:off x="1410325" y="1722675"/>
                <a:ext cx="261900" cy="84675"/>
              </a:xfrm>
              <a:custGeom>
                <a:avLst/>
                <a:gdLst/>
                <a:ahLst/>
                <a:cxnLst/>
                <a:rect l="l" t="t" r="r" b="b"/>
                <a:pathLst>
                  <a:path w="10476" h="3387" extrusionOk="0">
                    <a:moveTo>
                      <a:pt x="4877" y="0"/>
                    </a:moveTo>
                    <a:cubicBezTo>
                      <a:pt x="3414" y="169"/>
                      <a:pt x="1529" y="703"/>
                      <a:pt x="685" y="2026"/>
                    </a:cubicBezTo>
                    <a:cubicBezTo>
                      <a:pt x="0" y="3102"/>
                      <a:pt x="628" y="3387"/>
                      <a:pt x="1551" y="3387"/>
                    </a:cubicBezTo>
                    <a:cubicBezTo>
                      <a:pt x="2485" y="3387"/>
                      <a:pt x="3721" y="3095"/>
                      <a:pt x="4202" y="3038"/>
                    </a:cubicBezTo>
                    <a:cubicBezTo>
                      <a:pt x="4353" y="3020"/>
                      <a:pt x="4507" y="3012"/>
                      <a:pt x="4664" y="3012"/>
                    </a:cubicBezTo>
                    <a:cubicBezTo>
                      <a:pt x="5584" y="3012"/>
                      <a:pt x="6602" y="3287"/>
                      <a:pt x="7522" y="3287"/>
                    </a:cubicBezTo>
                    <a:cubicBezTo>
                      <a:pt x="8091" y="3287"/>
                      <a:pt x="8622" y="3182"/>
                      <a:pt x="9069" y="2841"/>
                    </a:cubicBezTo>
                    <a:cubicBezTo>
                      <a:pt x="10476" y="1772"/>
                      <a:pt x="9660" y="591"/>
                      <a:pt x="8000" y="309"/>
                    </a:cubicBezTo>
                    <a:cubicBezTo>
                      <a:pt x="6959" y="84"/>
                      <a:pt x="5918" y="0"/>
                      <a:pt x="4877" y="0"/>
                    </a:cubicBezTo>
                    <a:close/>
                  </a:path>
                </a:pathLst>
              </a:custGeom>
              <a:solidFill>
                <a:srgbClr val="FFFFFF">
                  <a:alpha val="345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36" name="Google Shape;2536;p44"/>
              <p:cNvSpPr/>
              <p:nvPr/>
            </p:nvSpPr>
            <p:spPr>
              <a:xfrm>
                <a:off x="1472450" y="1788775"/>
                <a:ext cx="230025" cy="118175"/>
              </a:xfrm>
              <a:custGeom>
                <a:avLst/>
                <a:gdLst/>
                <a:ahLst/>
                <a:cxnLst/>
                <a:rect l="l" t="t" r="r" b="b"/>
                <a:pathLst>
                  <a:path w="9201" h="4727" extrusionOk="0">
                    <a:moveTo>
                      <a:pt x="9116" y="1"/>
                    </a:moveTo>
                    <a:lnTo>
                      <a:pt x="9116" y="1"/>
                    </a:lnTo>
                    <a:cubicBezTo>
                      <a:pt x="9144" y="1576"/>
                      <a:pt x="7822" y="2926"/>
                      <a:pt x="6472" y="3573"/>
                    </a:cubicBezTo>
                    <a:cubicBezTo>
                      <a:pt x="6134" y="3742"/>
                      <a:pt x="5796" y="3855"/>
                      <a:pt x="5431" y="3967"/>
                    </a:cubicBezTo>
                    <a:cubicBezTo>
                      <a:pt x="5065" y="4108"/>
                      <a:pt x="4671" y="4192"/>
                      <a:pt x="4277" y="4277"/>
                    </a:cubicBezTo>
                    <a:cubicBezTo>
                      <a:pt x="3680" y="4406"/>
                      <a:pt x="3077" y="4471"/>
                      <a:pt x="2478" y="4471"/>
                    </a:cubicBezTo>
                    <a:cubicBezTo>
                      <a:pt x="1639" y="4471"/>
                      <a:pt x="805" y="4343"/>
                      <a:pt x="1" y="4080"/>
                    </a:cubicBezTo>
                    <a:lnTo>
                      <a:pt x="1" y="4080"/>
                    </a:lnTo>
                    <a:cubicBezTo>
                      <a:pt x="1014" y="4502"/>
                      <a:pt x="2111" y="4727"/>
                      <a:pt x="3208" y="4727"/>
                    </a:cubicBezTo>
                    <a:cubicBezTo>
                      <a:pt x="6528" y="4727"/>
                      <a:pt x="9201" y="2926"/>
                      <a:pt x="9201" y="704"/>
                    </a:cubicBezTo>
                    <a:cubicBezTo>
                      <a:pt x="9201" y="479"/>
                      <a:pt x="9172" y="226"/>
                      <a:pt x="9116" y="1"/>
                    </a:cubicBezTo>
                    <a:close/>
                  </a:path>
                </a:pathLst>
              </a:custGeom>
              <a:solidFill>
                <a:srgbClr val="2E2D2D">
                  <a:alpha val="303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37" name="Google Shape;2537;p44"/>
              <p:cNvSpPr/>
              <p:nvPr/>
            </p:nvSpPr>
            <p:spPr>
              <a:xfrm>
                <a:off x="1436025" y="1728300"/>
                <a:ext cx="126500" cy="60125"/>
              </a:xfrm>
              <a:custGeom>
                <a:avLst/>
                <a:gdLst/>
                <a:ahLst/>
                <a:cxnLst/>
                <a:rect l="l" t="t" r="r" b="b"/>
                <a:pathLst>
                  <a:path w="5060" h="2405" extrusionOk="0">
                    <a:moveTo>
                      <a:pt x="3793" y="0"/>
                    </a:moveTo>
                    <a:cubicBezTo>
                      <a:pt x="3258" y="28"/>
                      <a:pt x="2724" y="141"/>
                      <a:pt x="2218" y="310"/>
                    </a:cubicBezTo>
                    <a:cubicBezTo>
                      <a:pt x="1486" y="478"/>
                      <a:pt x="839" y="872"/>
                      <a:pt x="361" y="1435"/>
                    </a:cubicBezTo>
                    <a:cubicBezTo>
                      <a:pt x="4" y="1858"/>
                      <a:pt x="1" y="2405"/>
                      <a:pt x="405" y="2405"/>
                    </a:cubicBezTo>
                    <a:cubicBezTo>
                      <a:pt x="512" y="2405"/>
                      <a:pt x="647" y="2367"/>
                      <a:pt x="811" y="2279"/>
                    </a:cubicBezTo>
                    <a:cubicBezTo>
                      <a:pt x="1486" y="1941"/>
                      <a:pt x="2077" y="1435"/>
                      <a:pt x="2724" y="1041"/>
                    </a:cubicBezTo>
                    <a:cubicBezTo>
                      <a:pt x="3005" y="872"/>
                      <a:pt x="3315" y="732"/>
                      <a:pt x="3652" y="619"/>
                    </a:cubicBezTo>
                    <a:cubicBezTo>
                      <a:pt x="3877" y="563"/>
                      <a:pt x="4440" y="591"/>
                      <a:pt x="4609" y="450"/>
                    </a:cubicBezTo>
                    <a:cubicBezTo>
                      <a:pt x="5059" y="84"/>
                      <a:pt x="4271" y="0"/>
                      <a:pt x="3793" y="0"/>
                    </a:cubicBezTo>
                    <a:close/>
                  </a:path>
                </a:pathLst>
              </a:custGeom>
              <a:solidFill>
                <a:srgbClr val="FFFFFF">
                  <a:alpha val="839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38" name="Google Shape;2538;p44"/>
              <p:cNvSpPr/>
              <p:nvPr/>
            </p:nvSpPr>
            <p:spPr>
              <a:xfrm>
                <a:off x="1561075" y="1732500"/>
                <a:ext cx="42225" cy="12000"/>
              </a:xfrm>
              <a:custGeom>
                <a:avLst/>
                <a:gdLst/>
                <a:ahLst/>
                <a:cxnLst/>
                <a:rect l="l" t="t" r="r" b="b"/>
                <a:pathLst>
                  <a:path w="1689" h="480" extrusionOk="0">
                    <a:moveTo>
                      <a:pt x="845" y="1"/>
                    </a:moveTo>
                    <a:cubicBezTo>
                      <a:pt x="1" y="85"/>
                      <a:pt x="366" y="479"/>
                      <a:pt x="845" y="479"/>
                    </a:cubicBezTo>
                    <a:cubicBezTo>
                      <a:pt x="1689" y="479"/>
                      <a:pt x="1520" y="57"/>
                      <a:pt x="845" y="1"/>
                    </a:cubicBezTo>
                    <a:close/>
                  </a:path>
                </a:pathLst>
              </a:custGeom>
              <a:solidFill>
                <a:srgbClr val="FFFFFF">
                  <a:alpha val="839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
        <p:nvSpPr>
          <p:cNvPr id="2" name="TextBox 1">
            <a:extLst>
              <a:ext uri="{FF2B5EF4-FFF2-40B4-BE49-F238E27FC236}">
                <a16:creationId xmlns:a16="http://schemas.microsoft.com/office/drawing/2014/main" id="{5E0069F6-105C-0824-CD3E-F7DF47884E4C}"/>
              </a:ext>
            </a:extLst>
          </p:cNvPr>
          <p:cNvSpPr txBox="1"/>
          <p:nvPr/>
        </p:nvSpPr>
        <p:spPr>
          <a:xfrm>
            <a:off x="2418270" y="4989014"/>
            <a:ext cx="4851683" cy="523220"/>
          </a:xfrm>
          <a:prstGeom prst="rect">
            <a:avLst/>
          </a:prstGeom>
          <a:noFill/>
        </p:spPr>
        <p:txBody>
          <a:bodyPr wrap="square" rtlCol="0">
            <a:spAutoFit/>
          </a:bodyPr>
          <a:lstStyle/>
          <a:p>
            <a:r>
              <a:rPr lang="en-US" dirty="0">
                <a:latin typeface="Berlin Sans FB" panose="020E0602020502020306" pitchFamily="34" charset="0"/>
              </a:rPr>
              <a:t>Texas Association of Student Financial Aid Administrators</a:t>
            </a:r>
          </a:p>
          <a:p>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3AF4DEF2-CD14-D1C0-0F17-136F47ADD02D}"/>
              </a:ext>
            </a:extLst>
          </p:cNvPr>
          <p:cNvSpPr>
            <a:spLocks noGrp="1"/>
          </p:cNvSpPr>
          <p:nvPr>
            <p:ph type="subTitle" idx="1"/>
          </p:nvPr>
        </p:nvSpPr>
        <p:spPr/>
        <p:txBody>
          <a:bodyPr/>
          <a:lstStyle/>
          <a:p>
            <a:pPr marL="165100" indent="0">
              <a:buNone/>
            </a:pPr>
            <a:r>
              <a:rPr lang="en-US" b="1" dirty="0">
                <a:latin typeface="Open sans" panose="020B0606030504020204" pitchFamily="34" charset="0"/>
                <a:ea typeface="Open sans" panose="020B0606030504020204" pitchFamily="34" charset="0"/>
                <a:cs typeface="Open sans" panose="020B0606030504020204" pitchFamily="34" charset="0"/>
              </a:rPr>
              <a:t>Appeal</a:t>
            </a:r>
            <a:r>
              <a:rPr lang="en-US" dirty="0">
                <a:latin typeface="Open sans" panose="020B0606030504020204" pitchFamily="34" charset="0"/>
                <a:ea typeface="Open sans" panose="020B0606030504020204" pitchFamily="34" charset="0"/>
                <a:cs typeface="Open sans" panose="020B0606030504020204" pitchFamily="34" charset="0"/>
              </a:rPr>
              <a:t>—A process by which a student who is not meeting SAP standards petitions the school for reconsideration of his eligibility for Title IV funds. Financial aid</a:t>
            </a:r>
          </a:p>
          <a:p>
            <a:pPr marL="165100" indent="0">
              <a:buNone/>
            </a:pPr>
            <a:endParaRPr lang="en-US" dirty="0">
              <a:latin typeface="Open sans" panose="020B0606030504020204" pitchFamily="34" charset="0"/>
              <a:ea typeface="Open sans" panose="020B0606030504020204" pitchFamily="34" charset="0"/>
              <a:cs typeface="Open sans" panose="020B0606030504020204" pitchFamily="34" charset="0"/>
            </a:endParaRPr>
          </a:p>
          <a:p>
            <a:pPr marL="165100" indent="0">
              <a:buNone/>
            </a:pPr>
            <a:r>
              <a:rPr lang="en-US" b="1" dirty="0">
                <a:latin typeface="Open sans" panose="020B0606030504020204" pitchFamily="34" charset="0"/>
                <a:ea typeface="Open sans" panose="020B0606030504020204" pitchFamily="34" charset="0"/>
                <a:cs typeface="Open sans" panose="020B0606030504020204" pitchFamily="34" charset="0"/>
              </a:rPr>
              <a:t>Probation</a:t>
            </a:r>
            <a:r>
              <a:rPr lang="en-US" dirty="0">
                <a:latin typeface="Open sans" panose="020B0606030504020204" pitchFamily="34" charset="0"/>
                <a:ea typeface="Open sans" panose="020B0606030504020204" pitchFamily="34" charset="0"/>
                <a:cs typeface="Open sans" panose="020B0606030504020204" pitchFamily="34" charset="0"/>
              </a:rPr>
              <a:t>—A status a school assigns to a student who is failing to make satisfactory academic progress and who successfully appeals. Eligibility for aid may be reinstated for one payment period. </a:t>
            </a:r>
          </a:p>
          <a:p>
            <a:pPr marL="165100" indent="0">
              <a:buNone/>
            </a:pPr>
            <a:endParaRPr lang="en-US" dirty="0">
              <a:latin typeface="Open sans" panose="020B0606030504020204" pitchFamily="34" charset="0"/>
              <a:ea typeface="Open sans" panose="020B0606030504020204" pitchFamily="34" charset="0"/>
              <a:cs typeface="Open sans" panose="020B0606030504020204" pitchFamily="34" charset="0"/>
            </a:endParaRPr>
          </a:p>
          <a:p>
            <a:pPr marL="165100" indent="0">
              <a:buNone/>
            </a:pPr>
            <a:r>
              <a:rPr lang="en-US" b="1" dirty="0">
                <a:latin typeface="Open sans" panose="020B0606030504020204" pitchFamily="34" charset="0"/>
                <a:ea typeface="Open sans" panose="020B0606030504020204" pitchFamily="34" charset="0"/>
                <a:cs typeface="Open sans" panose="020B0606030504020204" pitchFamily="34" charset="0"/>
              </a:rPr>
              <a:t>Financial aid warning</a:t>
            </a:r>
            <a:r>
              <a:rPr lang="en-US" dirty="0">
                <a:latin typeface="Open sans" panose="020B0606030504020204" pitchFamily="34" charset="0"/>
                <a:ea typeface="Open sans" panose="020B0606030504020204" pitchFamily="34" charset="0"/>
                <a:cs typeface="Open sans" panose="020B0606030504020204" pitchFamily="34" charset="0"/>
              </a:rPr>
              <a:t>—A status a school assigns to a student who is failing to make satisfactory academic progress. The school reinstates eligibility for aid for one payment period and may do so without a student appeal. This status may only be used by schools that check SAP at the end of each payment period and only for students who were making SAP in the prior payment period for which they were enrolled or who were in the first payment period of their program.</a:t>
            </a:r>
          </a:p>
        </p:txBody>
      </p:sp>
      <p:sp>
        <p:nvSpPr>
          <p:cNvPr id="3" name="Title 2">
            <a:extLst>
              <a:ext uri="{FF2B5EF4-FFF2-40B4-BE49-F238E27FC236}">
                <a16:creationId xmlns:a16="http://schemas.microsoft.com/office/drawing/2014/main" id="{6706CDD7-B4F5-FEAB-8DB7-95393F1FA164}"/>
              </a:ext>
            </a:extLst>
          </p:cNvPr>
          <p:cNvSpPr>
            <a:spLocks noGrp="1"/>
          </p:cNvSpPr>
          <p:nvPr>
            <p:ph type="title"/>
          </p:nvPr>
        </p:nvSpPr>
        <p:spPr/>
        <p:txBody>
          <a:bodyPr/>
          <a:lstStyle/>
          <a:p>
            <a:r>
              <a:rPr lang="en-US" dirty="0"/>
              <a:t>SAP Definitions</a:t>
            </a:r>
          </a:p>
        </p:txBody>
      </p:sp>
    </p:spTree>
    <p:extLst>
      <p:ext uri="{BB962C8B-B14F-4D97-AF65-F5344CB8AC3E}">
        <p14:creationId xmlns:p14="http://schemas.microsoft.com/office/powerpoint/2010/main" val="123427289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a:extLst>
              <a:ext uri="{FF2B5EF4-FFF2-40B4-BE49-F238E27FC236}">
                <a16:creationId xmlns:a16="http://schemas.microsoft.com/office/drawing/2014/main" id="{988F0CCE-B8E4-F87A-6FF6-F93425D3C571}"/>
              </a:ext>
            </a:extLst>
          </p:cNvPr>
          <p:cNvSpPr>
            <a:spLocks noGrp="1"/>
          </p:cNvSpPr>
          <p:nvPr>
            <p:ph type="subTitle" idx="1"/>
          </p:nvPr>
        </p:nvSpPr>
        <p:spPr>
          <a:xfrm>
            <a:off x="713225" y="1037063"/>
            <a:ext cx="7708200" cy="3567562"/>
          </a:xfrm>
        </p:spPr>
        <p:txBody>
          <a:bodyPr/>
          <a:lstStyle/>
          <a:p>
            <a:r>
              <a:rPr lang="en-US" sz="1200" b="1" dirty="0">
                <a:latin typeface="Open sans" panose="020B0606030504020204" pitchFamily="34" charset="0"/>
                <a:ea typeface="Open sans" panose="020B0606030504020204" pitchFamily="34" charset="0"/>
                <a:cs typeface="Open sans" panose="020B0606030504020204" pitchFamily="34" charset="0"/>
              </a:rPr>
              <a:t>Maximum timeframe</a:t>
            </a:r>
            <a:r>
              <a:rPr lang="en-US" sz="1200" dirty="0">
                <a:latin typeface="Open sans" panose="020B0606030504020204" pitchFamily="34" charset="0"/>
                <a:ea typeface="Open sans" panose="020B0606030504020204" pitchFamily="34" charset="0"/>
                <a:cs typeface="Open sans" panose="020B0606030504020204" pitchFamily="34" charset="0"/>
              </a:rPr>
              <a:t>: </a:t>
            </a:r>
          </a:p>
          <a:p>
            <a:pPr>
              <a:buFont typeface="Arial" panose="020B0604020202020204" pitchFamily="34" charset="0"/>
              <a:buChar char="•"/>
            </a:pPr>
            <a:r>
              <a:rPr lang="en-US" sz="1200" b="1" dirty="0">
                <a:latin typeface="Open sans" panose="020B0606030504020204" pitchFamily="34" charset="0"/>
                <a:ea typeface="Open sans" panose="020B0606030504020204" pitchFamily="34" charset="0"/>
                <a:cs typeface="Open sans" panose="020B0606030504020204" pitchFamily="34" charset="0"/>
              </a:rPr>
              <a:t>For an undergraduate </a:t>
            </a:r>
            <a:r>
              <a:rPr lang="en-US" sz="1200" dirty="0">
                <a:latin typeface="Open sans" panose="020B0606030504020204" pitchFamily="34" charset="0"/>
                <a:ea typeface="Open sans" panose="020B0606030504020204" pitchFamily="34" charset="0"/>
                <a:cs typeface="Open sans" panose="020B0606030504020204" pitchFamily="34" charset="0"/>
              </a:rPr>
              <a:t>program measured in credit hours, a period no longer than 150 percent of the published length of the program, as measured in credit hours, or expressed in calendar time. If your school chooses to use calendar time to measure maximum timeframe, you evaluate a student’s pace by determining the number of hours that the student should have completed at the evaluation point in order to complete the program within the maximum timeframe. Measuring credits completed over calendar time may be considered a stricter method of evaluation, as it holds a student to the same pace regardless of the student’s enrollment status in any given payment period. Note that evaluating SAP progress via calendar time for credit hour programs is optional; you may still evaluate progress for these programs by measuring credit hours. </a:t>
            </a:r>
          </a:p>
          <a:p>
            <a:endParaRPr lang="en-US" sz="1200" dirty="0">
              <a:latin typeface="Open sans" panose="020B0606030504020204" pitchFamily="34" charset="0"/>
              <a:ea typeface="Open sans" panose="020B0606030504020204" pitchFamily="34" charset="0"/>
              <a:cs typeface="Open sans" panose="020B0606030504020204" pitchFamily="34" charset="0"/>
            </a:endParaRPr>
          </a:p>
          <a:p>
            <a:pPr>
              <a:buFont typeface="Arial" panose="020B0604020202020204" pitchFamily="34" charset="0"/>
              <a:buChar char="•"/>
            </a:pPr>
            <a:r>
              <a:rPr lang="en-US" sz="1200" b="1" dirty="0">
                <a:latin typeface="Open sans" panose="020B0606030504020204" pitchFamily="34" charset="0"/>
                <a:ea typeface="Open sans" panose="020B0606030504020204" pitchFamily="34" charset="0"/>
                <a:cs typeface="Open sans" panose="020B0606030504020204" pitchFamily="34" charset="0"/>
              </a:rPr>
              <a:t>For an undergraduate </a:t>
            </a:r>
            <a:r>
              <a:rPr lang="en-US" sz="1200" dirty="0">
                <a:latin typeface="Open sans" panose="020B0606030504020204" pitchFamily="34" charset="0"/>
                <a:ea typeface="Open sans" panose="020B0606030504020204" pitchFamily="34" charset="0"/>
                <a:cs typeface="Open sans" panose="020B0606030504020204" pitchFamily="34" charset="0"/>
              </a:rPr>
              <a:t>program measured in clock hours, a period no longer than 150 percent of the published length of the program as measured by the cumulative number of clock hours the student is required to complete and expressed in calendar time. (Note that a student in a clock hour program cannot receive aid for hours beyond those in the program; the maximum timeframe applies to the amount of calendar time the student takes to complete those hours.) </a:t>
            </a:r>
          </a:p>
          <a:p>
            <a:endParaRPr lang="en-US" sz="1200" dirty="0">
              <a:latin typeface="Open sans" panose="020B0606030504020204" pitchFamily="34" charset="0"/>
              <a:ea typeface="Open sans" panose="020B0606030504020204" pitchFamily="34" charset="0"/>
              <a:cs typeface="Open sans" panose="020B0606030504020204" pitchFamily="34" charset="0"/>
            </a:endParaRPr>
          </a:p>
          <a:p>
            <a:pPr>
              <a:buFont typeface="Arial" panose="020B0604020202020204" pitchFamily="34" charset="0"/>
              <a:buChar char="•"/>
            </a:pPr>
            <a:r>
              <a:rPr lang="en-US" sz="1200" b="1" dirty="0">
                <a:latin typeface="Open sans" panose="020B0606030504020204" pitchFamily="34" charset="0"/>
                <a:ea typeface="Open sans" panose="020B0606030504020204" pitchFamily="34" charset="0"/>
                <a:cs typeface="Open sans" panose="020B0606030504020204" pitchFamily="34" charset="0"/>
              </a:rPr>
              <a:t>For a graduate program</a:t>
            </a:r>
            <a:r>
              <a:rPr lang="en-US" sz="1200" dirty="0">
                <a:latin typeface="Open sans" panose="020B0606030504020204" pitchFamily="34" charset="0"/>
                <a:ea typeface="Open sans" panose="020B0606030504020204" pitchFamily="34" charset="0"/>
                <a:cs typeface="Open sans" panose="020B0606030504020204" pitchFamily="34" charset="0"/>
              </a:rPr>
              <a:t>, a period the school defines that is based on the length of the program. Credit hour graduate programs may also measure maximum timeframes either in credit hours or calendar time.</a:t>
            </a:r>
          </a:p>
        </p:txBody>
      </p:sp>
      <p:sp>
        <p:nvSpPr>
          <p:cNvPr id="3" name="Title 2">
            <a:extLst>
              <a:ext uri="{FF2B5EF4-FFF2-40B4-BE49-F238E27FC236}">
                <a16:creationId xmlns:a16="http://schemas.microsoft.com/office/drawing/2014/main" id="{164E78CE-D081-4BA5-77FF-604F99AF8226}"/>
              </a:ext>
            </a:extLst>
          </p:cNvPr>
          <p:cNvSpPr>
            <a:spLocks noGrp="1"/>
          </p:cNvSpPr>
          <p:nvPr>
            <p:ph type="title"/>
          </p:nvPr>
        </p:nvSpPr>
        <p:spPr/>
        <p:txBody>
          <a:bodyPr/>
          <a:lstStyle/>
          <a:p>
            <a:r>
              <a:rPr lang="en-US" dirty="0"/>
              <a:t>Sap Definitions</a:t>
            </a:r>
          </a:p>
        </p:txBody>
      </p:sp>
    </p:spTree>
    <p:extLst>
      <p:ext uri="{BB962C8B-B14F-4D97-AF65-F5344CB8AC3E}">
        <p14:creationId xmlns:p14="http://schemas.microsoft.com/office/powerpoint/2010/main" val="29491347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2542"/>
        <p:cNvGrpSpPr/>
        <p:nvPr/>
      </p:nvGrpSpPr>
      <p:grpSpPr>
        <a:xfrm>
          <a:off x="0" y="0"/>
          <a:ext cx="0" cy="0"/>
          <a:chOff x="0" y="0"/>
          <a:chExt cx="0" cy="0"/>
        </a:xfrm>
      </p:grpSpPr>
      <p:sp>
        <p:nvSpPr>
          <p:cNvPr id="2543" name="Google Shape;2543;p45"/>
          <p:cNvSpPr txBox="1">
            <a:spLocks noGrp="1"/>
          </p:cNvSpPr>
          <p:nvPr>
            <p:ph type="title" idx="4"/>
          </p:nvPr>
        </p:nvSpPr>
        <p:spPr>
          <a:xfrm>
            <a:off x="717900" y="49988"/>
            <a:ext cx="7708200" cy="5727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US" b="1" dirty="0">
                <a:latin typeface="Chewy" panose="020B0604020202020204" charset="0"/>
              </a:rPr>
              <a:t>SAP Elements</a:t>
            </a:r>
            <a:endParaRPr b="1" dirty="0">
              <a:latin typeface="Chewy" panose="020B0604020202020204" charset="0"/>
            </a:endParaRPr>
          </a:p>
        </p:txBody>
      </p:sp>
      <p:grpSp>
        <p:nvGrpSpPr>
          <p:cNvPr id="2569" name="Google Shape;2569;p45"/>
          <p:cNvGrpSpPr/>
          <p:nvPr/>
        </p:nvGrpSpPr>
        <p:grpSpPr>
          <a:xfrm flipH="1">
            <a:off x="1807948" y="1700837"/>
            <a:ext cx="309792" cy="365493"/>
            <a:chOff x="4040963" y="4179400"/>
            <a:chExt cx="237225" cy="279900"/>
          </a:xfrm>
        </p:grpSpPr>
        <p:sp>
          <p:nvSpPr>
            <p:cNvPr id="2570" name="Google Shape;2570;p45"/>
            <p:cNvSpPr/>
            <p:nvPr/>
          </p:nvSpPr>
          <p:spPr>
            <a:xfrm>
              <a:off x="4230713" y="4263300"/>
              <a:ext cx="47475" cy="33825"/>
            </a:xfrm>
            <a:custGeom>
              <a:avLst/>
              <a:gdLst/>
              <a:ahLst/>
              <a:cxnLst/>
              <a:rect l="l" t="t" r="r" b="b"/>
              <a:pathLst>
                <a:path w="1899" h="1353" extrusionOk="0">
                  <a:moveTo>
                    <a:pt x="1" y="0"/>
                  </a:moveTo>
                  <a:lnTo>
                    <a:pt x="1" y="1352"/>
                  </a:lnTo>
                  <a:lnTo>
                    <a:pt x="1898" y="1352"/>
                  </a:lnTo>
                  <a:lnTo>
                    <a:pt x="1898" y="0"/>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71" name="Google Shape;2571;p45"/>
            <p:cNvSpPr/>
            <p:nvPr/>
          </p:nvSpPr>
          <p:spPr>
            <a:xfrm>
              <a:off x="4230713" y="4313700"/>
              <a:ext cx="47475" cy="34425"/>
            </a:xfrm>
            <a:custGeom>
              <a:avLst/>
              <a:gdLst/>
              <a:ahLst/>
              <a:cxnLst/>
              <a:rect l="l" t="t" r="r" b="b"/>
              <a:pathLst>
                <a:path w="1899" h="1377" extrusionOk="0">
                  <a:moveTo>
                    <a:pt x="1" y="1"/>
                  </a:moveTo>
                  <a:lnTo>
                    <a:pt x="1" y="1376"/>
                  </a:lnTo>
                  <a:lnTo>
                    <a:pt x="1898" y="1376"/>
                  </a:lnTo>
                  <a:lnTo>
                    <a:pt x="1898" y="1"/>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72" name="Google Shape;2572;p45"/>
            <p:cNvSpPr/>
            <p:nvPr/>
          </p:nvSpPr>
          <p:spPr>
            <a:xfrm>
              <a:off x="4230713" y="4364700"/>
              <a:ext cx="47475" cy="33825"/>
            </a:xfrm>
            <a:custGeom>
              <a:avLst/>
              <a:gdLst/>
              <a:ahLst/>
              <a:cxnLst/>
              <a:rect l="l" t="t" r="r" b="b"/>
              <a:pathLst>
                <a:path w="1899" h="1353" extrusionOk="0">
                  <a:moveTo>
                    <a:pt x="1" y="1"/>
                  </a:moveTo>
                  <a:lnTo>
                    <a:pt x="1" y="1353"/>
                  </a:lnTo>
                  <a:lnTo>
                    <a:pt x="1898" y="1353"/>
                  </a:lnTo>
                  <a:lnTo>
                    <a:pt x="1898" y="1"/>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73" name="Google Shape;2573;p45"/>
            <p:cNvSpPr/>
            <p:nvPr/>
          </p:nvSpPr>
          <p:spPr>
            <a:xfrm>
              <a:off x="4227763" y="4193325"/>
              <a:ext cx="50425" cy="53400"/>
            </a:xfrm>
            <a:custGeom>
              <a:avLst/>
              <a:gdLst/>
              <a:ahLst/>
              <a:cxnLst/>
              <a:rect l="l" t="t" r="r" b="b"/>
              <a:pathLst>
                <a:path w="2017" h="2136" extrusionOk="0">
                  <a:moveTo>
                    <a:pt x="854" y="1"/>
                  </a:moveTo>
                  <a:lnTo>
                    <a:pt x="0" y="1827"/>
                  </a:lnTo>
                  <a:cubicBezTo>
                    <a:pt x="47" y="1922"/>
                    <a:pt x="95" y="2017"/>
                    <a:pt x="119" y="2135"/>
                  </a:cubicBezTo>
                  <a:lnTo>
                    <a:pt x="2016" y="2135"/>
                  </a:lnTo>
                  <a:cubicBezTo>
                    <a:pt x="1969" y="1281"/>
                    <a:pt x="1542" y="499"/>
                    <a:pt x="854"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74" name="Google Shape;2574;p45"/>
            <p:cNvSpPr/>
            <p:nvPr/>
          </p:nvSpPr>
          <p:spPr>
            <a:xfrm>
              <a:off x="4179713" y="4179700"/>
              <a:ext cx="55175" cy="49225"/>
            </a:xfrm>
            <a:custGeom>
              <a:avLst/>
              <a:gdLst/>
              <a:ahLst/>
              <a:cxnLst/>
              <a:rect l="l" t="t" r="r" b="b"/>
              <a:pathLst>
                <a:path w="2207" h="1969" extrusionOk="0">
                  <a:moveTo>
                    <a:pt x="1092" y="0"/>
                  </a:moveTo>
                  <a:cubicBezTo>
                    <a:pt x="712" y="0"/>
                    <a:pt x="333" y="71"/>
                    <a:pt x="1" y="214"/>
                  </a:cubicBezTo>
                  <a:lnTo>
                    <a:pt x="807" y="1969"/>
                  </a:lnTo>
                  <a:cubicBezTo>
                    <a:pt x="902" y="1921"/>
                    <a:pt x="997" y="1898"/>
                    <a:pt x="1092" y="1898"/>
                  </a:cubicBezTo>
                  <a:cubicBezTo>
                    <a:pt x="1210" y="1898"/>
                    <a:pt x="1305" y="1921"/>
                    <a:pt x="1424" y="1969"/>
                  </a:cubicBezTo>
                  <a:lnTo>
                    <a:pt x="2207" y="237"/>
                  </a:lnTo>
                  <a:cubicBezTo>
                    <a:pt x="1851" y="71"/>
                    <a:pt x="1471" y="0"/>
                    <a:pt x="1092"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75" name="Google Shape;2575;p45"/>
            <p:cNvSpPr/>
            <p:nvPr/>
          </p:nvSpPr>
          <p:spPr>
            <a:xfrm>
              <a:off x="4136438" y="4193325"/>
              <a:ext cx="49825" cy="53400"/>
            </a:xfrm>
            <a:custGeom>
              <a:avLst/>
              <a:gdLst/>
              <a:ahLst/>
              <a:cxnLst/>
              <a:rect l="l" t="t" r="r" b="b"/>
              <a:pathLst>
                <a:path w="1993" h="2136" extrusionOk="0">
                  <a:moveTo>
                    <a:pt x="1139" y="1"/>
                  </a:moveTo>
                  <a:cubicBezTo>
                    <a:pt x="475" y="499"/>
                    <a:pt x="48" y="1281"/>
                    <a:pt x="0" y="2135"/>
                  </a:cubicBezTo>
                  <a:lnTo>
                    <a:pt x="1898" y="2135"/>
                  </a:lnTo>
                  <a:cubicBezTo>
                    <a:pt x="1921" y="2017"/>
                    <a:pt x="1945" y="1922"/>
                    <a:pt x="1993" y="1827"/>
                  </a:cubicBezTo>
                  <a:lnTo>
                    <a:pt x="1139" y="1"/>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76" name="Google Shape;2576;p45"/>
            <p:cNvSpPr/>
            <p:nvPr/>
          </p:nvSpPr>
          <p:spPr>
            <a:xfrm>
              <a:off x="4230713" y="4415100"/>
              <a:ext cx="47475" cy="44200"/>
            </a:xfrm>
            <a:custGeom>
              <a:avLst/>
              <a:gdLst/>
              <a:ahLst/>
              <a:cxnLst/>
              <a:rect l="l" t="t" r="r" b="b"/>
              <a:pathLst>
                <a:path w="1899" h="1768" extrusionOk="0">
                  <a:moveTo>
                    <a:pt x="1" y="1"/>
                  </a:moveTo>
                  <a:lnTo>
                    <a:pt x="1" y="807"/>
                  </a:lnTo>
                  <a:cubicBezTo>
                    <a:pt x="1" y="1448"/>
                    <a:pt x="475" y="1768"/>
                    <a:pt x="949" y="1768"/>
                  </a:cubicBezTo>
                  <a:cubicBezTo>
                    <a:pt x="1424" y="1768"/>
                    <a:pt x="1898" y="1448"/>
                    <a:pt x="1898" y="807"/>
                  </a:cubicBezTo>
                  <a:lnTo>
                    <a:pt x="1898" y="1"/>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77" name="Google Shape;2577;p45"/>
            <p:cNvSpPr/>
            <p:nvPr/>
          </p:nvSpPr>
          <p:spPr>
            <a:xfrm>
              <a:off x="4135838" y="4263300"/>
              <a:ext cx="47475" cy="35000"/>
            </a:xfrm>
            <a:custGeom>
              <a:avLst/>
              <a:gdLst/>
              <a:ahLst/>
              <a:cxnLst/>
              <a:rect l="l" t="t" r="r" b="b"/>
              <a:pathLst>
                <a:path w="1899" h="1400" extrusionOk="0">
                  <a:moveTo>
                    <a:pt x="0" y="0"/>
                  </a:moveTo>
                  <a:lnTo>
                    <a:pt x="0" y="451"/>
                  </a:lnTo>
                  <a:cubicBezTo>
                    <a:pt x="0" y="973"/>
                    <a:pt x="427" y="1400"/>
                    <a:pt x="949" y="1400"/>
                  </a:cubicBezTo>
                  <a:cubicBezTo>
                    <a:pt x="1471" y="1400"/>
                    <a:pt x="1898" y="973"/>
                    <a:pt x="1898" y="451"/>
                  </a:cubicBezTo>
                  <a:lnTo>
                    <a:pt x="1898" y="0"/>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78" name="Google Shape;2578;p45"/>
            <p:cNvSpPr/>
            <p:nvPr/>
          </p:nvSpPr>
          <p:spPr>
            <a:xfrm>
              <a:off x="4040963" y="4290575"/>
              <a:ext cx="47450" cy="34425"/>
            </a:xfrm>
            <a:custGeom>
              <a:avLst/>
              <a:gdLst/>
              <a:ahLst/>
              <a:cxnLst/>
              <a:rect l="l" t="t" r="r" b="b"/>
              <a:pathLst>
                <a:path w="1898" h="1377" extrusionOk="0">
                  <a:moveTo>
                    <a:pt x="0" y="1"/>
                  </a:moveTo>
                  <a:lnTo>
                    <a:pt x="0" y="1376"/>
                  </a:lnTo>
                  <a:lnTo>
                    <a:pt x="1898" y="1376"/>
                  </a:lnTo>
                  <a:lnTo>
                    <a:pt x="1898" y="1"/>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79" name="Google Shape;2579;p45"/>
            <p:cNvSpPr/>
            <p:nvPr/>
          </p:nvSpPr>
          <p:spPr>
            <a:xfrm>
              <a:off x="4040963" y="4240175"/>
              <a:ext cx="47450" cy="33825"/>
            </a:xfrm>
            <a:custGeom>
              <a:avLst/>
              <a:gdLst/>
              <a:ahLst/>
              <a:cxnLst/>
              <a:rect l="l" t="t" r="r" b="b"/>
              <a:pathLst>
                <a:path w="1898" h="1353" extrusionOk="0">
                  <a:moveTo>
                    <a:pt x="0" y="0"/>
                  </a:moveTo>
                  <a:lnTo>
                    <a:pt x="0" y="1352"/>
                  </a:lnTo>
                  <a:lnTo>
                    <a:pt x="1898" y="1352"/>
                  </a:lnTo>
                  <a:lnTo>
                    <a:pt x="1898" y="0"/>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80" name="Google Shape;2580;p45"/>
            <p:cNvSpPr/>
            <p:nvPr/>
          </p:nvSpPr>
          <p:spPr>
            <a:xfrm>
              <a:off x="4135838" y="4340400"/>
              <a:ext cx="47475" cy="35600"/>
            </a:xfrm>
            <a:custGeom>
              <a:avLst/>
              <a:gdLst/>
              <a:ahLst/>
              <a:cxnLst/>
              <a:rect l="l" t="t" r="r" b="b"/>
              <a:pathLst>
                <a:path w="1899" h="1424" extrusionOk="0">
                  <a:moveTo>
                    <a:pt x="949" y="0"/>
                  </a:moveTo>
                  <a:cubicBezTo>
                    <a:pt x="427" y="0"/>
                    <a:pt x="0" y="427"/>
                    <a:pt x="0" y="949"/>
                  </a:cubicBezTo>
                  <a:lnTo>
                    <a:pt x="0" y="1423"/>
                  </a:lnTo>
                  <a:lnTo>
                    <a:pt x="1898" y="1423"/>
                  </a:lnTo>
                  <a:lnTo>
                    <a:pt x="1898" y="949"/>
                  </a:lnTo>
                  <a:cubicBezTo>
                    <a:pt x="1898" y="427"/>
                    <a:pt x="1471" y="0"/>
                    <a:pt x="949"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81" name="Google Shape;2581;p45"/>
            <p:cNvSpPr/>
            <p:nvPr/>
          </p:nvSpPr>
          <p:spPr>
            <a:xfrm>
              <a:off x="4040963" y="4341575"/>
              <a:ext cx="47450" cy="34425"/>
            </a:xfrm>
            <a:custGeom>
              <a:avLst/>
              <a:gdLst/>
              <a:ahLst/>
              <a:cxnLst/>
              <a:rect l="l" t="t" r="r" b="b"/>
              <a:pathLst>
                <a:path w="1898" h="1377" extrusionOk="0">
                  <a:moveTo>
                    <a:pt x="0" y="0"/>
                  </a:moveTo>
                  <a:lnTo>
                    <a:pt x="0" y="1376"/>
                  </a:lnTo>
                  <a:lnTo>
                    <a:pt x="1898" y="1376"/>
                  </a:lnTo>
                  <a:lnTo>
                    <a:pt x="1898" y="0"/>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82" name="Google Shape;2582;p45"/>
            <p:cNvSpPr/>
            <p:nvPr/>
          </p:nvSpPr>
          <p:spPr>
            <a:xfrm>
              <a:off x="4084838" y="4410350"/>
              <a:ext cx="55175" cy="48750"/>
            </a:xfrm>
            <a:custGeom>
              <a:avLst/>
              <a:gdLst/>
              <a:ahLst/>
              <a:cxnLst/>
              <a:rect l="l" t="t" r="r" b="b"/>
              <a:pathLst>
                <a:path w="2207" h="1950" extrusionOk="0">
                  <a:moveTo>
                    <a:pt x="783" y="1"/>
                  </a:moveTo>
                  <a:lnTo>
                    <a:pt x="1" y="1732"/>
                  </a:lnTo>
                  <a:cubicBezTo>
                    <a:pt x="320" y="1860"/>
                    <a:pt x="658" y="1950"/>
                    <a:pt x="998" y="1950"/>
                  </a:cubicBezTo>
                  <a:cubicBezTo>
                    <a:pt x="1037" y="1950"/>
                    <a:pt x="1076" y="1948"/>
                    <a:pt x="1115" y="1946"/>
                  </a:cubicBezTo>
                  <a:cubicBezTo>
                    <a:pt x="1495" y="1946"/>
                    <a:pt x="1874" y="1875"/>
                    <a:pt x="2207" y="1732"/>
                  </a:cubicBezTo>
                  <a:lnTo>
                    <a:pt x="1424" y="1"/>
                  </a:lnTo>
                  <a:cubicBezTo>
                    <a:pt x="1305" y="48"/>
                    <a:pt x="1210" y="48"/>
                    <a:pt x="1115" y="48"/>
                  </a:cubicBezTo>
                  <a:cubicBezTo>
                    <a:pt x="1084" y="55"/>
                    <a:pt x="1054" y="58"/>
                    <a:pt x="1024" y="58"/>
                  </a:cubicBezTo>
                  <a:cubicBezTo>
                    <a:pt x="944" y="58"/>
                    <a:pt x="870" y="36"/>
                    <a:pt x="783"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83" name="Google Shape;2583;p45"/>
            <p:cNvSpPr/>
            <p:nvPr/>
          </p:nvSpPr>
          <p:spPr>
            <a:xfrm>
              <a:off x="4040963" y="4179400"/>
              <a:ext cx="47450" cy="44200"/>
            </a:xfrm>
            <a:custGeom>
              <a:avLst/>
              <a:gdLst/>
              <a:ahLst/>
              <a:cxnLst/>
              <a:rect l="l" t="t" r="r" b="b"/>
              <a:pathLst>
                <a:path w="1898" h="1768" extrusionOk="0">
                  <a:moveTo>
                    <a:pt x="949" y="0"/>
                  </a:moveTo>
                  <a:cubicBezTo>
                    <a:pt x="475" y="0"/>
                    <a:pt x="0" y="320"/>
                    <a:pt x="0" y="961"/>
                  </a:cubicBezTo>
                  <a:lnTo>
                    <a:pt x="0" y="1767"/>
                  </a:lnTo>
                  <a:lnTo>
                    <a:pt x="1898" y="1767"/>
                  </a:lnTo>
                  <a:lnTo>
                    <a:pt x="1898" y="961"/>
                  </a:lnTo>
                  <a:cubicBezTo>
                    <a:pt x="1898" y="320"/>
                    <a:pt x="1424" y="0"/>
                    <a:pt x="949"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84" name="Google Shape;2584;p45"/>
            <p:cNvSpPr/>
            <p:nvPr/>
          </p:nvSpPr>
          <p:spPr>
            <a:xfrm>
              <a:off x="4132863" y="4391975"/>
              <a:ext cx="50450" cy="53400"/>
            </a:xfrm>
            <a:custGeom>
              <a:avLst/>
              <a:gdLst/>
              <a:ahLst/>
              <a:cxnLst/>
              <a:rect l="l" t="t" r="r" b="b"/>
              <a:pathLst>
                <a:path w="2018" h="2136" extrusionOk="0">
                  <a:moveTo>
                    <a:pt x="96" y="1"/>
                  </a:moveTo>
                  <a:cubicBezTo>
                    <a:pt x="96" y="119"/>
                    <a:pt x="48" y="214"/>
                    <a:pt x="1" y="309"/>
                  </a:cubicBezTo>
                  <a:lnTo>
                    <a:pt x="855" y="2135"/>
                  </a:lnTo>
                  <a:cubicBezTo>
                    <a:pt x="1519" y="1637"/>
                    <a:pt x="1946" y="855"/>
                    <a:pt x="2017"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85" name="Google Shape;2585;p45"/>
            <p:cNvSpPr/>
            <p:nvPr/>
          </p:nvSpPr>
          <p:spPr>
            <a:xfrm>
              <a:off x="4041563" y="4391975"/>
              <a:ext cx="50425" cy="53400"/>
            </a:xfrm>
            <a:custGeom>
              <a:avLst/>
              <a:gdLst/>
              <a:ahLst/>
              <a:cxnLst/>
              <a:rect l="l" t="t" r="r" b="b"/>
              <a:pathLst>
                <a:path w="2017" h="2136" extrusionOk="0">
                  <a:moveTo>
                    <a:pt x="0" y="1"/>
                  </a:moveTo>
                  <a:cubicBezTo>
                    <a:pt x="48" y="855"/>
                    <a:pt x="474" y="1637"/>
                    <a:pt x="1162" y="2135"/>
                  </a:cubicBezTo>
                  <a:lnTo>
                    <a:pt x="2016" y="309"/>
                  </a:lnTo>
                  <a:cubicBezTo>
                    <a:pt x="1945" y="214"/>
                    <a:pt x="1921" y="119"/>
                    <a:pt x="1898"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 name="TextBox 1">
            <a:extLst>
              <a:ext uri="{FF2B5EF4-FFF2-40B4-BE49-F238E27FC236}">
                <a16:creationId xmlns:a16="http://schemas.microsoft.com/office/drawing/2014/main" id="{1B8747AE-8871-47E0-DA6E-C7BE7E0440F2}"/>
              </a:ext>
            </a:extLst>
          </p:cNvPr>
          <p:cNvSpPr txBox="1"/>
          <p:nvPr/>
        </p:nvSpPr>
        <p:spPr>
          <a:xfrm>
            <a:off x="2228889" y="4948866"/>
            <a:ext cx="4851683" cy="523220"/>
          </a:xfrm>
          <a:prstGeom prst="rect">
            <a:avLst/>
          </a:prstGeom>
          <a:noFill/>
        </p:spPr>
        <p:txBody>
          <a:bodyPr wrap="square" rtlCol="0">
            <a:spAutoFit/>
          </a:bodyPr>
          <a:lstStyle/>
          <a:p>
            <a:r>
              <a:rPr lang="en-US" dirty="0">
                <a:latin typeface="Berlin Sans FB" panose="020E0602020502020306" pitchFamily="34" charset="0"/>
              </a:rPr>
              <a:t>Texas Association of Student Financial Aid Administrators</a:t>
            </a:r>
          </a:p>
          <a:p>
            <a:endParaRPr lang="en-US" dirty="0"/>
          </a:p>
        </p:txBody>
      </p:sp>
      <p:sp>
        <p:nvSpPr>
          <p:cNvPr id="5" name="TextBox 4">
            <a:extLst>
              <a:ext uri="{FF2B5EF4-FFF2-40B4-BE49-F238E27FC236}">
                <a16:creationId xmlns:a16="http://schemas.microsoft.com/office/drawing/2014/main" id="{673C4C21-92AD-3BCC-9CB1-8DBC39BAFA1F}"/>
              </a:ext>
            </a:extLst>
          </p:cNvPr>
          <p:cNvSpPr txBox="1"/>
          <p:nvPr/>
        </p:nvSpPr>
        <p:spPr>
          <a:xfrm>
            <a:off x="2170334" y="921894"/>
            <a:ext cx="5149516" cy="2631490"/>
          </a:xfrm>
          <a:prstGeom prst="rect">
            <a:avLst/>
          </a:prstGeom>
          <a:noFill/>
        </p:spPr>
        <p:txBody>
          <a:bodyPr wrap="square">
            <a:spAutoFit/>
          </a:bodyPr>
          <a:lstStyle/>
          <a:p>
            <a:r>
              <a:rPr lang="en-US" sz="1500" b="0" i="0" u="none" strike="noStrike" baseline="0" dirty="0">
                <a:latin typeface="Open Sans" panose="020B0606030504020204" pitchFamily="34" charset="0"/>
                <a:ea typeface="Open Sans" panose="020B0606030504020204" pitchFamily="34" charset="0"/>
                <a:cs typeface="Open Sans" panose="020B0606030504020204" pitchFamily="34" charset="0"/>
              </a:rPr>
              <a:t>Academic standards for students receiving Title IV aid must be the </a:t>
            </a:r>
            <a:r>
              <a:rPr lang="en-US" sz="1500" b="0" i="0" u="sng" strike="noStrike" baseline="0" dirty="0">
                <a:latin typeface="Open Sans" panose="020B0606030504020204" pitchFamily="34" charset="0"/>
                <a:ea typeface="Open Sans" panose="020B0606030504020204" pitchFamily="34" charset="0"/>
                <a:cs typeface="Open Sans" panose="020B0606030504020204" pitchFamily="34" charset="0"/>
              </a:rPr>
              <a:t>same or stricter than </a:t>
            </a:r>
            <a:r>
              <a:rPr lang="en-US" sz="1500" b="0" i="0" u="none" strike="noStrike" baseline="0" dirty="0">
                <a:latin typeface="Open Sans" panose="020B0606030504020204" pitchFamily="34" charset="0"/>
                <a:ea typeface="Open Sans" panose="020B0606030504020204" pitchFamily="34" charset="0"/>
                <a:cs typeface="Open Sans" panose="020B0606030504020204" pitchFamily="34" charset="0"/>
              </a:rPr>
              <a:t>the school’s standards for those not receiving federal aid in the same academic program.</a:t>
            </a:r>
          </a:p>
          <a:p>
            <a:pPr marL="285750" indent="-285750">
              <a:buFont typeface="Arial" panose="020B0604020202020204" pitchFamily="34" charset="0"/>
              <a:buChar char="•"/>
            </a:pPr>
            <a:endParaRPr lang="en-US" sz="1500" dirty="0">
              <a:latin typeface="Open Sans" panose="020B0606030504020204" pitchFamily="34" charset="0"/>
              <a:ea typeface="Open Sans" panose="020B0606030504020204" pitchFamily="34" charset="0"/>
              <a:cs typeface="Open Sans" panose="020B0606030504020204" pitchFamily="34" charset="0"/>
            </a:endParaRPr>
          </a:p>
          <a:p>
            <a:pPr algn="l"/>
            <a:r>
              <a:rPr lang="en-US" sz="1500" dirty="0">
                <a:latin typeface="Open Sans" panose="020B0606030504020204" pitchFamily="34" charset="0"/>
                <a:ea typeface="Open Sans" panose="020B0606030504020204" pitchFamily="34" charset="0"/>
                <a:cs typeface="Open Sans" panose="020B0606030504020204" pitchFamily="34" charset="0"/>
              </a:rPr>
              <a:t>Examples:  </a:t>
            </a:r>
            <a:r>
              <a:rPr lang="en-US" sz="1500" b="0" i="0" u="none" strike="noStrike" baseline="0" dirty="0">
                <a:latin typeface="Open Sans" panose="020B0606030504020204" pitchFamily="34" charset="0"/>
                <a:ea typeface="Open Sans" panose="020B0606030504020204" pitchFamily="34" charset="0"/>
                <a:cs typeface="Open Sans" panose="020B0606030504020204" pitchFamily="34" charset="0"/>
              </a:rPr>
              <a:t>Wiley E. Coyote College requires its students to maintain a 2.5 grade point average (GPA) to graduate, the Office of Financial Aid cannot evaluate the students’ satisfactory academic progress based upon a minimum 2.0 GPA. Financial aid recipients also must maintain a 2.5 GPA or higher</a:t>
            </a:r>
            <a:endParaRPr lang="en-US" sz="1500" dirty="0">
              <a:latin typeface="Open Sans" panose="020B0606030504020204" pitchFamily="34" charset="0"/>
              <a:ea typeface="Open Sans" panose="020B0606030504020204" pitchFamily="34" charset="0"/>
              <a:cs typeface="Open Sans" panose="020B0606030504020204"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42577417-69CF-2FA0-33ED-A46AA67B49BB}"/>
              </a:ext>
            </a:extLst>
          </p:cNvPr>
          <p:cNvSpPr>
            <a:spLocks noGrp="1"/>
          </p:cNvSpPr>
          <p:nvPr>
            <p:ph type="title"/>
          </p:nvPr>
        </p:nvSpPr>
        <p:spPr/>
        <p:txBody>
          <a:bodyPr/>
          <a:lstStyle/>
          <a:p>
            <a:r>
              <a:rPr lang="en-US" b="1" dirty="0">
                <a:latin typeface="Chewy" panose="020B0604020202020204" charset="0"/>
              </a:rPr>
              <a:t>Regulation</a:t>
            </a:r>
          </a:p>
        </p:txBody>
      </p:sp>
      <p:sp>
        <p:nvSpPr>
          <p:cNvPr id="9" name="Text Placeholder 3">
            <a:extLst>
              <a:ext uri="{FF2B5EF4-FFF2-40B4-BE49-F238E27FC236}">
                <a16:creationId xmlns:a16="http://schemas.microsoft.com/office/drawing/2014/main" id="{8815328E-23EC-7AD0-418E-38B00FA054CC}"/>
              </a:ext>
            </a:extLst>
          </p:cNvPr>
          <p:cNvSpPr txBox="1">
            <a:spLocks/>
          </p:cNvSpPr>
          <p:nvPr/>
        </p:nvSpPr>
        <p:spPr>
          <a:xfrm>
            <a:off x="360561" y="1294031"/>
            <a:ext cx="3929936" cy="2819891"/>
          </a:xfrm>
          <a:prstGeom prst="rect">
            <a:avLst/>
          </a:prstGeom>
          <a:noFill/>
          <a:ln w="22225">
            <a:solidFill>
              <a:schemeClr val="accent1">
                <a:lumMod val="60000"/>
                <a:lumOff val="40000"/>
              </a:schemeClr>
            </a:solidFill>
          </a:ln>
        </p:spPr>
        <p:txBody>
          <a:bodyPr spcFirstLastPara="1" wrap="square" lIns="91425" tIns="91425" rIns="91425" bIns="91425" anchor="t" anchorCtr="0">
            <a:normAutofit fontScale="25000" lnSpcReduction="20000"/>
          </a:bodyPr>
          <a:lstStyle>
            <a:defPPr marR="0" lvl="0" algn="l" rtl="0">
              <a:lnSpc>
                <a:spcPct val="100000"/>
              </a:lnSpc>
              <a:spcBef>
                <a:spcPts val="0"/>
              </a:spcBef>
              <a:spcAft>
                <a:spcPts val="0"/>
              </a:spcAft>
            </a:defPPr>
            <a:lvl1pPr marL="457200" marR="0" lvl="0" indent="-342900" algn="l" rtl="0">
              <a:lnSpc>
                <a:spcPct val="100000"/>
              </a:lnSpc>
              <a:spcBef>
                <a:spcPts val="0"/>
              </a:spcBef>
              <a:spcAft>
                <a:spcPts val="0"/>
              </a:spcAft>
              <a:buClr>
                <a:schemeClr val="dk1"/>
              </a:buClr>
              <a:buSzPts val="1800"/>
              <a:buFont typeface="Baloo 2"/>
              <a:buNone/>
              <a:defRPr sz="1500" b="0" i="0" u="none" strike="noStrike" cap="none">
                <a:solidFill>
                  <a:schemeClr val="dk1"/>
                </a:solidFill>
                <a:latin typeface="Baloo 2"/>
                <a:ea typeface="Baloo 2"/>
                <a:cs typeface="Baloo 2"/>
                <a:sym typeface="Baloo 2"/>
              </a:defRPr>
            </a:lvl1pPr>
            <a:lvl2pPr marL="914400" marR="0" lvl="1" indent="-317500" algn="ctr" rtl="0">
              <a:lnSpc>
                <a:spcPct val="100000"/>
              </a:lnSpc>
              <a:spcBef>
                <a:spcPts val="0"/>
              </a:spcBef>
              <a:spcAft>
                <a:spcPts val="0"/>
              </a:spcAft>
              <a:buClr>
                <a:schemeClr val="dk1"/>
              </a:buClr>
              <a:buSzPts val="1400"/>
              <a:buFont typeface="Baloo 2"/>
              <a:buNone/>
              <a:defRPr sz="1400" b="0" i="0" u="none" strike="noStrike" cap="none">
                <a:solidFill>
                  <a:schemeClr val="dk1"/>
                </a:solidFill>
                <a:latin typeface="Baloo 2"/>
                <a:ea typeface="Baloo 2"/>
                <a:cs typeface="Baloo 2"/>
                <a:sym typeface="Baloo 2"/>
              </a:defRPr>
            </a:lvl2pPr>
            <a:lvl3pPr marL="1371600" marR="0" lvl="2" indent="-317500" algn="ctr" rtl="0">
              <a:lnSpc>
                <a:spcPct val="100000"/>
              </a:lnSpc>
              <a:spcBef>
                <a:spcPts val="0"/>
              </a:spcBef>
              <a:spcAft>
                <a:spcPts val="0"/>
              </a:spcAft>
              <a:buClr>
                <a:schemeClr val="dk1"/>
              </a:buClr>
              <a:buSzPts val="1400"/>
              <a:buFont typeface="Baloo 2"/>
              <a:buNone/>
              <a:defRPr sz="1400" b="0" i="0" u="none" strike="noStrike" cap="none">
                <a:solidFill>
                  <a:schemeClr val="dk1"/>
                </a:solidFill>
                <a:latin typeface="Baloo 2"/>
                <a:ea typeface="Baloo 2"/>
                <a:cs typeface="Baloo 2"/>
                <a:sym typeface="Baloo 2"/>
              </a:defRPr>
            </a:lvl3pPr>
            <a:lvl4pPr marL="1828800" marR="0" lvl="3" indent="-317500" algn="ctr" rtl="0">
              <a:lnSpc>
                <a:spcPct val="100000"/>
              </a:lnSpc>
              <a:spcBef>
                <a:spcPts val="0"/>
              </a:spcBef>
              <a:spcAft>
                <a:spcPts val="0"/>
              </a:spcAft>
              <a:buClr>
                <a:schemeClr val="dk1"/>
              </a:buClr>
              <a:buSzPts val="1400"/>
              <a:buFont typeface="Baloo 2"/>
              <a:buNone/>
              <a:defRPr sz="1400" b="0" i="0" u="none" strike="noStrike" cap="none">
                <a:solidFill>
                  <a:schemeClr val="dk1"/>
                </a:solidFill>
                <a:latin typeface="Baloo 2"/>
                <a:ea typeface="Baloo 2"/>
                <a:cs typeface="Baloo 2"/>
                <a:sym typeface="Baloo 2"/>
              </a:defRPr>
            </a:lvl4pPr>
            <a:lvl5pPr marL="2286000" marR="0" lvl="4" indent="-317500" algn="ctr" rtl="0">
              <a:lnSpc>
                <a:spcPct val="100000"/>
              </a:lnSpc>
              <a:spcBef>
                <a:spcPts val="0"/>
              </a:spcBef>
              <a:spcAft>
                <a:spcPts val="0"/>
              </a:spcAft>
              <a:buClr>
                <a:schemeClr val="dk1"/>
              </a:buClr>
              <a:buSzPts val="1400"/>
              <a:buFont typeface="Baloo 2"/>
              <a:buNone/>
              <a:defRPr sz="1400" b="0" i="0" u="none" strike="noStrike" cap="none">
                <a:solidFill>
                  <a:schemeClr val="dk1"/>
                </a:solidFill>
                <a:latin typeface="Baloo 2"/>
                <a:ea typeface="Baloo 2"/>
                <a:cs typeface="Baloo 2"/>
                <a:sym typeface="Baloo 2"/>
              </a:defRPr>
            </a:lvl5pPr>
            <a:lvl6pPr marL="2743200" marR="0" lvl="5" indent="-317500" algn="ctr" rtl="0">
              <a:lnSpc>
                <a:spcPct val="100000"/>
              </a:lnSpc>
              <a:spcBef>
                <a:spcPts val="0"/>
              </a:spcBef>
              <a:spcAft>
                <a:spcPts val="0"/>
              </a:spcAft>
              <a:buClr>
                <a:schemeClr val="dk1"/>
              </a:buClr>
              <a:buSzPts val="1400"/>
              <a:buFont typeface="Baloo 2"/>
              <a:buNone/>
              <a:defRPr sz="1400" b="0" i="0" u="none" strike="noStrike" cap="none">
                <a:solidFill>
                  <a:schemeClr val="dk1"/>
                </a:solidFill>
                <a:latin typeface="Baloo 2"/>
                <a:ea typeface="Baloo 2"/>
                <a:cs typeface="Baloo 2"/>
                <a:sym typeface="Baloo 2"/>
              </a:defRPr>
            </a:lvl6pPr>
            <a:lvl7pPr marL="3200400" marR="0" lvl="6" indent="-317500" algn="ctr" rtl="0">
              <a:lnSpc>
                <a:spcPct val="100000"/>
              </a:lnSpc>
              <a:spcBef>
                <a:spcPts val="0"/>
              </a:spcBef>
              <a:spcAft>
                <a:spcPts val="0"/>
              </a:spcAft>
              <a:buClr>
                <a:schemeClr val="dk1"/>
              </a:buClr>
              <a:buSzPts val="1400"/>
              <a:buFont typeface="Baloo 2"/>
              <a:buNone/>
              <a:defRPr sz="1400" b="0" i="0" u="none" strike="noStrike" cap="none">
                <a:solidFill>
                  <a:schemeClr val="dk1"/>
                </a:solidFill>
                <a:latin typeface="Baloo 2"/>
                <a:ea typeface="Baloo 2"/>
                <a:cs typeface="Baloo 2"/>
                <a:sym typeface="Baloo 2"/>
              </a:defRPr>
            </a:lvl7pPr>
            <a:lvl8pPr marL="3657600" marR="0" lvl="7" indent="-317500" algn="ctr" rtl="0">
              <a:lnSpc>
                <a:spcPct val="100000"/>
              </a:lnSpc>
              <a:spcBef>
                <a:spcPts val="0"/>
              </a:spcBef>
              <a:spcAft>
                <a:spcPts val="0"/>
              </a:spcAft>
              <a:buClr>
                <a:schemeClr val="dk1"/>
              </a:buClr>
              <a:buSzPts val="1400"/>
              <a:buFont typeface="Baloo 2"/>
              <a:buNone/>
              <a:defRPr sz="1400" b="0" i="0" u="none" strike="noStrike" cap="none">
                <a:solidFill>
                  <a:schemeClr val="dk1"/>
                </a:solidFill>
                <a:latin typeface="Baloo 2"/>
                <a:ea typeface="Baloo 2"/>
                <a:cs typeface="Baloo 2"/>
                <a:sym typeface="Baloo 2"/>
              </a:defRPr>
            </a:lvl8pPr>
            <a:lvl9pPr marL="4114800" marR="0" lvl="8" indent="-317500" algn="ctr" rtl="0">
              <a:lnSpc>
                <a:spcPct val="100000"/>
              </a:lnSpc>
              <a:spcBef>
                <a:spcPts val="0"/>
              </a:spcBef>
              <a:spcAft>
                <a:spcPts val="0"/>
              </a:spcAft>
              <a:buClr>
                <a:schemeClr val="dk1"/>
              </a:buClr>
              <a:buSzPts val="1400"/>
              <a:buFont typeface="Baloo 2"/>
              <a:buNone/>
              <a:defRPr sz="1400" b="0" i="0" u="none" strike="noStrike" cap="none">
                <a:solidFill>
                  <a:schemeClr val="dk1"/>
                </a:solidFill>
                <a:latin typeface="Baloo 2"/>
                <a:ea typeface="Baloo 2"/>
                <a:cs typeface="Baloo 2"/>
                <a:sym typeface="Baloo 2"/>
              </a:defRPr>
            </a:lvl9pPr>
          </a:lstStyle>
          <a:p>
            <a:endParaRPr lang="en-US" sz="500" dirty="0">
              <a:solidFill>
                <a:srgbClr val="00B0F0"/>
              </a:solidFill>
            </a:endParaRPr>
          </a:p>
          <a:p>
            <a:pPr marL="114300" indent="0"/>
            <a:r>
              <a:rPr lang="en-US" sz="6000" b="1" dirty="0">
                <a:solidFill>
                  <a:schemeClr val="tx1"/>
                </a:solidFill>
                <a:latin typeface="Open Sans" panose="020B0606030504020204" pitchFamily="34" charset="0"/>
                <a:ea typeface="Open Sans" panose="020B0606030504020204" pitchFamily="34" charset="0"/>
                <a:cs typeface="Open Sans" panose="020B0606030504020204" pitchFamily="34" charset="0"/>
              </a:rPr>
              <a:t>2022-2023 Student Aid Handbook , Volume 1- Student Eligibility</a:t>
            </a:r>
          </a:p>
          <a:p>
            <a:pPr marL="114300" indent="0"/>
            <a:endParaRPr lang="en-US" sz="6000" b="1" dirty="0">
              <a:solidFill>
                <a:schemeClr val="tx1"/>
              </a:solidFill>
              <a:latin typeface="Open Sans" panose="020B0606030504020204" pitchFamily="34" charset="0"/>
              <a:ea typeface="Open Sans" panose="020B0606030504020204" pitchFamily="34" charset="0"/>
              <a:cs typeface="Open Sans" panose="020B0606030504020204" pitchFamily="34" charset="0"/>
            </a:endParaRPr>
          </a:p>
          <a:p>
            <a:pPr marL="114300" indent="0"/>
            <a:endParaRPr lang="en-US" sz="6000" dirty="0">
              <a:solidFill>
                <a:schemeClr val="tx1"/>
              </a:solidFill>
              <a:latin typeface="Open Sans" panose="020B0606030504020204" pitchFamily="34" charset="0"/>
              <a:ea typeface="Open Sans" panose="020B0606030504020204" pitchFamily="34" charset="0"/>
              <a:cs typeface="Open Sans" panose="020B0606030504020204" pitchFamily="34" charset="0"/>
            </a:endParaRPr>
          </a:p>
          <a:p>
            <a:pPr marL="742950" lvl="1" indent="-285750" algn="l">
              <a:buFont typeface="Arial" panose="020B0604020202020204" pitchFamily="34" charset="0"/>
              <a:buChar char="•"/>
            </a:pPr>
            <a:r>
              <a:rPr lang="en-US" sz="6000" dirty="0">
                <a:solidFill>
                  <a:schemeClr val="tx1"/>
                </a:solidFill>
                <a:latin typeface="Open Sans" panose="020B0606030504020204" pitchFamily="34" charset="0"/>
                <a:ea typeface="Open Sans" panose="020B0606030504020204" pitchFamily="34" charset="0"/>
                <a:cs typeface="Open Sans" panose="020B0606030504020204" pitchFamily="34" charset="0"/>
              </a:rPr>
              <a:t>Applies to all Title IV (federal) financial aid</a:t>
            </a:r>
          </a:p>
          <a:p>
            <a:pPr marL="742950" lvl="1" indent="-285750" algn="l">
              <a:buFont typeface="Arial" panose="020B0604020202020204" pitchFamily="34" charset="0"/>
              <a:buChar char="•"/>
            </a:pPr>
            <a:r>
              <a:rPr lang="en-US" sz="6000" dirty="0">
                <a:solidFill>
                  <a:schemeClr val="tx1"/>
                </a:solidFill>
                <a:latin typeface="Open Sans" panose="020B0606030504020204" pitchFamily="34" charset="0"/>
                <a:ea typeface="Open Sans" panose="020B0606030504020204" pitchFamily="34" charset="0"/>
                <a:cs typeface="Open Sans" panose="020B0606030504020204" pitchFamily="34" charset="0"/>
              </a:rPr>
              <a:t>Most state and institutional aid</a:t>
            </a:r>
          </a:p>
          <a:p>
            <a:pPr marL="742950" lvl="1" indent="-285750" algn="l">
              <a:buFont typeface="Arial" panose="020B0604020202020204" pitchFamily="34" charset="0"/>
              <a:buChar char="•"/>
            </a:pPr>
            <a:r>
              <a:rPr lang="en-US" sz="6000" dirty="0">
                <a:solidFill>
                  <a:schemeClr val="tx1"/>
                </a:solidFill>
                <a:latin typeface="Open Sans" panose="020B0606030504020204" pitchFamily="34" charset="0"/>
                <a:ea typeface="Open Sans" panose="020B0606030504020204" pitchFamily="34" charset="0"/>
                <a:cs typeface="Open Sans" panose="020B0606030504020204" pitchFamily="34" charset="0"/>
              </a:rPr>
              <a:t>Some programs have academic progress requirements in addition to SAP (ex: TEXAS, TEACH)</a:t>
            </a:r>
          </a:p>
          <a:p>
            <a:endParaRPr lang="en-US" dirty="0"/>
          </a:p>
        </p:txBody>
      </p:sp>
      <p:sp>
        <p:nvSpPr>
          <p:cNvPr id="10" name="Content Placeholder 2">
            <a:extLst>
              <a:ext uri="{FF2B5EF4-FFF2-40B4-BE49-F238E27FC236}">
                <a16:creationId xmlns:a16="http://schemas.microsoft.com/office/drawing/2014/main" id="{ED412DB8-3BB5-B51F-52C9-87840FA364DB}"/>
              </a:ext>
            </a:extLst>
          </p:cNvPr>
          <p:cNvSpPr txBox="1">
            <a:spLocks/>
          </p:cNvSpPr>
          <p:nvPr/>
        </p:nvSpPr>
        <p:spPr>
          <a:xfrm>
            <a:off x="4853505" y="1294031"/>
            <a:ext cx="3718129" cy="2816433"/>
          </a:xfrm>
          <a:prstGeom prst="rect">
            <a:avLst/>
          </a:prstGeom>
          <a:noFill/>
          <a:ln w="22225">
            <a:solidFill>
              <a:schemeClr val="accent1">
                <a:lumMod val="60000"/>
                <a:lumOff val="40000"/>
              </a:schemeClr>
            </a:solidFill>
          </a:ln>
        </p:spPr>
        <p:txBody>
          <a:bodyPr spcFirstLastPara="1" wrap="square" lIns="91425" tIns="91425" rIns="91425" bIns="91425" anchor="t" anchorCtr="0">
            <a:normAutofit fontScale="25000" lnSpcReduction="20000"/>
          </a:bodyPr>
          <a:lstStyle>
            <a:defPPr marR="0" lvl="0" algn="l" rtl="0">
              <a:lnSpc>
                <a:spcPct val="100000"/>
              </a:lnSpc>
              <a:spcBef>
                <a:spcPts val="0"/>
              </a:spcBef>
              <a:spcAft>
                <a:spcPts val="0"/>
              </a:spcAft>
            </a:defPPr>
            <a:lvl1pPr marL="457200" marR="0" lvl="0" indent="-342900" algn="l" rtl="0">
              <a:lnSpc>
                <a:spcPct val="115000"/>
              </a:lnSpc>
              <a:spcBef>
                <a:spcPts val="0"/>
              </a:spcBef>
              <a:spcAft>
                <a:spcPts val="0"/>
              </a:spcAft>
              <a:buClr>
                <a:schemeClr val="dk2"/>
              </a:buClr>
              <a:buSzPts val="1800"/>
              <a:buFont typeface="Arial"/>
              <a:buChar char="●"/>
              <a:defRPr sz="1800" b="0" i="0" u="none" strike="noStrike" cap="none">
                <a:solidFill>
                  <a:schemeClr val="dk2"/>
                </a:solidFill>
                <a:latin typeface="Arial"/>
                <a:ea typeface="Arial"/>
                <a:cs typeface="Arial"/>
                <a:sym typeface="Arial"/>
              </a:defRPr>
            </a:lvl1pPr>
            <a:lvl2pPr marL="914400" marR="0" lvl="1"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2pPr>
            <a:lvl3pPr marL="1371600" marR="0" lvl="2"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3pPr>
            <a:lvl4pPr marL="1828800" marR="0" lvl="3"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4pPr>
            <a:lvl5pPr marL="2286000" marR="0" lvl="4"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5pPr>
            <a:lvl6pPr marL="2743200" marR="0" lvl="5"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6pPr>
            <a:lvl7pPr marL="3200400" marR="0" lvl="6"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7pPr>
            <a:lvl8pPr marL="3657600" marR="0" lvl="7"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8pPr>
            <a:lvl9pPr marL="4114800" marR="0" lvl="8" indent="-317500" algn="l" rtl="0">
              <a:lnSpc>
                <a:spcPct val="115000"/>
              </a:lnSpc>
              <a:spcBef>
                <a:spcPts val="1600"/>
              </a:spcBef>
              <a:spcAft>
                <a:spcPts val="1600"/>
              </a:spcAft>
              <a:buClr>
                <a:schemeClr val="dk2"/>
              </a:buClr>
              <a:buSzPts val="1400"/>
              <a:buFont typeface="Arial"/>
              <a:buChar char="■"/>
              <a:defRPr sz="1400" b="0" i="0" u="none" strike="noStrike" cap="none">
                <a:solidFill>
                  <a:schemeClr val="dk2"/>
                </a:solidFill>
                <a:latin typeface="Arial"/>
                <a:ea typeface="Arial"/>
                <a:cs typeface="Arial"/>
                <a:sym typeface="Arial"/>
              </a:defRPr>
            </a:lvl9pPr>
          </a:lstStyle>
          <a:p>
            <a:pPr marL="0" indent="0">
              <a:buFont typeface="Arial"/>
              <a:buNone/>
            </a:pPr>
            <a:r>
              <a:rPr lang="en-US" sz="6000" b="1" dirty="0">
                <a:solidFill>
                  <a:schemeClr val="tx1"/>
                </a:solidFill>
                <a:latin typeface="Open sans" panose="020B0606030504020204" pitchFamily="34" charset="0"/>
                <a:ea typeface="Open sans" panose="020B0606030504020204" pitchFamily="34" charset="0"/>
                <a:cs typeface="Open sans" panose="020B0606030504020204" pitchFamily="34" charset="0"/>
              </a:rPr>
              <a:t>Schools must have a reasonable policy for monitoring academic progress.</a:t>
            </a:r>
          </a:p>
          <a:p>
            <a:pPr marL="740664" lvl="1" indent="-283464">
              <a:spcBef>
                <a:spcPts val="600"/>
              </a:spcBef>
              <a:buFont typeface="Arial" panose="020B0604020202020204" pitchFamily="34" charset="0"/>
              <a:buChar char="•"/>
            </a:pPr>
            <a:r>
              <a:rPr lang="en-US" sz="6000" dirty="0">
                <a:solidFill>
                  <a:schemeClr val="tx1"/>
                </a:solidFill>
                <a:latin typeface="Open sans" panose="020B0606030504020204" pitchFamily="34" charset="0"/>
                <a:ea typeface="Open sans" panose="020B0606030504020204" pitchFamily="34" charset="0"/>
                <a:cs typeface="Open sans" panose="020B0606030504020204" pitchFamily="34" charset="0"/>
              </a:rPr>
              <a:t>Reasonable means it measures both qualitative and quantitative components. </a:t>
            </a:r>
          </a:p>
          <a:p>
            <a:pPr marL="0" indent="0">
              <a:buFont typeface="Arial"/>
              <a:buNone/>
            </a:pPr>
            <a:endParaRPr lang="en-US" sz="6000" dirty="0">
              <a:solidFill>
                <a:schemeClr val="tx1"/>
              </a:solidFill>
              <a:latin typeface="Open sans" panose="020B0606030504020204" pitchFamily="34" charset="0"/>
              <a:ea typeface="Open sans" panose="020B0606030504020204" pitchFamily="34" charset="0"/>
              <a:cs typeface="Open sans" panose="020B0606030504020204" pitchFamily="34" charset="0"/>
            </a:endParaRPr>
          </a:p>
          <a:p>
            <a:pPr marL="0" indent="0">
              <a:buFont typeface="Arial"/>
              <a:buNone/>
            </a:pPr>
            <a:r>
              <a:rPr lang="en-US" sz="6000" dirty="0">
                <a:solidFill>
                  <a:schemeClr val="tx1"/>
                </a:solidFill>
                <a:latin typeface="Open sans" panose="020B0606030504020204" pitchFamily="34" charset="0"/>
                <a:ea typeface="Open sans" panose="020B0606030504020204" pitchFamily="34" charset="0"/>
                <a:cs typeface="Open sans" panose="020B0606030504020204" pitchFamily="34" charset="0"/>
              </a:rPr>
              <a:t>Policy must be at least as strict as academic policies for students in same program who are not receiving financial aid but can be more strict.</a:t>
            </a:r>
          </a:p>
          <a:p>
            <a:pPr marL="0" indent="0">
              <a:buFont typeface="Arial"/>
              <a:buNone/>
            </a:pPr>
            <a:endParaRPr lang="en-US" dirty="0"/>
          </a:p>
        </p:txBody>
      </p:sp>
      <p:sp>
        <p:nvSpPr>
          <p:cNvPr id="11" name="TextBox 10">
            <a:extLst>
              <a:ext uri="{FF2B5EF4-FFF2-40B4-BE49-F238E27FC236}">
                <a16:creationId xmlns:a16="http://schemas.microsoft.com/office/drawing/2014/main" id="{59865CFF-AAE4-5016-25F1-A0E1FFCCE360}"/>
              </a:ext>
            </a:extLst>
          </p:cNvPr>
          <p:cNvSpPr txBox="1"/>
          <p:nvPr/>
        </p:nvSpPr>
        <p:spPr>
          <a:xfrm>
            <a:off x="2141483" y="4767701"/>
            <a:ext cx="4851683" cy="523220"/>
          </a:xfrm>
          <a:prstGeom prst="rect">
            <a:avLst/>
          </a:prstGeom>
          <a:noFill/>
        </p:spPr>
        <p:txBody>
          <a:bodyPr wrap="square" rtlCol="0">
            <a:spAutoFit/>
          </a:bodyPr>
          <a:lstStyle/>
          <a:p>
            <a:r>
              <a:rPr lang="en-US" dirty="0">
                <a:latin typeface="Berlin Sans FB" panose="020E0602020502020306" pitchFamily="34" charset="0"/>
              </a:rPr>
              <a:t>Texas Association of Student Financial Aid Administrators</a:t>
            </a:r>
          </a:p>
          <a:p>
            <a:endParaRPr lang="en-US" dirty="0"/>
          </a:p>
        </p:txBody>
      </p:sp>
    </p:spTree>
    <p:extLst>
      <p:ext uri="{BB962C8B-B14F-4D97-AF65-F5344CB8AC3E}">
        <p14:creationId xmlns:p14="http://schemas.microsoft.com/office/powerpoint/2010/main" val="14437932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3207E37-D175-8108-F5E5-67A49A46B8C4}"/>
              </a:ext>
            </a:extLst>
          </p:cNvPr>
          <p:cNvSpPr>
            <a:spLocks noGrp="1"/>
          </p:cNvSpPr>
          <p:nvPr>
            <p:ph type="title"/>
          </p:nvPr>
        </p:nvSpPr>
        <p:spPr/>
        <p:txBody>
          <a:bodyPr/>
          <a:lstStyle/>
          <a:p>
            <a:r>
              <a:rPr lang="en-US" b="1" dirty="0">
                <a:latin typeface="Chewy" panose="020B0604020202020204" charset="0"/>
              </a:rPr>
              <a:t>And more Regulations</a:t>
            </a:r>
          </a:p>
        </p:txBody>
      </p:sp>
      <p:sp>
        <p:nvSpPr>
          <p:cNvPr id="4" name="Text Placeholder 7">
            <a:extLst>
              <a:ext uri="{FF2B5EF4-FFF2-40B4-BE49-F238E27FC236}">
                <a16:creationId xmlns:a16="http://schemas.microsoft.com/office/drawing/2014/main" id="{44A5B91F-B130-6893-8E6C-DBCF5E859791}"/>
              </a:ext>
            </a:extLst>
          </p:cNvPr>
          <p:cNvSpPr txBox="1">
            <a:spLocks/>
          </p:cNvSpPr>
          <p:nvPr/>
        </p:nvSpPr>
        <p:spPr>
          <a:xfrm>
            <a:off x="311700" y="1152476"/>
            <a:ext cx="3999900" cy="3100960"/>
          </a:xfrm>
          <a:prstGeom prst="rect">
            <a:avLst/>
          </a:prstGeom>
          <a:noFill/>
          <a:ln>
            <a:solidFill>
              <a:schemeClr val="accent1"/>
            </a:solid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L="457200" marR="0" lvl="0" indent="-342900" algn="l" rtl="0">
              <a:lnSpc>
                <a:spcPct val="100000"/>
              </a:lnSpc>
              <a:spcBef>
                <a:spcPts val="0"/>
              </a:spcBef>
              <a:spcAft>
                <a:spcPts val="0"/>
              </a:spcAft>
              <a:buClr>
                <a:schemeClr val="dk1"/>
              </a:buClr>
              <a:buSzPts val="1800"/>
              <a:buFont typeface="Baloo 2"/>
              <a:buNone/>
              <a:defRPr sz="1500" b="0" i="0" u="none" strike="noStrike" cap="none">
                <a:solidFill>
                  <a:schemeClr val="dk1"/>
                </a:solidFill>
                <a:latin typeface="Baloo 2"/>
                <a:ea typeface="Baloo 2"/>
                <a:cs typeface="Baloo 2"/>
                <a:sym typeface="Baloo 2"/>
              </a:defRPr>
            </a:lvl1pPr>
            <a:lvl2pPr marL="914400" marR="0" lvl="1" indent="-317500" algn="ctr" rtl="0">
              <a:lnSpc>
                <a:spcPct val="100000"/>
              </a:lnSpc>
              <a:spcBef>
                <a:spcPts val="0"/>
              </a:spcBef>
              <a:spcAft>
                <a:spcPts val="0"/>
              </a:spcAft>
              <a:buClr>
                <a:schemeClr val="dk1"/>
              </a:buClr>
              <a:buSzPts val="1400"/>
              <a:buFont typeface="Baloo 2"/>
              <a:buNone/>
              <a:defRPr sz="1400" b="0" i="0" u="none" strike="noStrike" cap="none">
                <a:solidFill>
                  <a:schemeClr val="dk1"/>
                </a:solidFill>
                <a:latin typeface="Baloo 2"/>
                <a:ea typeface="Baloo 2"/>
                <a:cs typeface="Baloo 2"/>
                <a:sym typeface="Baloo 2"/>
              </a:defRPr>
            </a:lvl2pPr>
            <a:lvl3pPr marL="1371600" marR="0" lvl="2" indent="-317500" algn="ctr" rtl="0">
              <a:lnSpc>
                <a:spcPct val="100000"/>
              </a:lnSpc>
              <a:spcBef>
                <a:spcPts val="0"/>
              </a:spcBef>
              <a:spcAft>
                <a:spcPts val="0"/>
              </a:spcAft>
              <a:buClr>
                <a:schemeClr val="dk1"/>
              </a:buClr>
              <a:buSzPts val="1400"/>
              <a:buFont typeface="Baloo 2"/>
              <a:buNone/>
              <a:defRPr sz="1400" b="0" i="0" u="none" strike="noStrike" cap="none">
                <a:solidFill>
                  <a:schemeClr val="dk1"/>
                </a:solidFill>
                <a:latin typeface="Baloo 2"/>
                <a:ea typeface="Baloo 2"/>
                <a:cs typeface="Baloo 2"/>
                <a:sym typeface="Baloo 2"/>
              </a:defRPr>
            </a:lvl3pPr>
            <a:lvl4pPr marL="1828800" marR="0" lvl="3" indent="-317500" algn="ctr" rtl="0">
              <a:lnSpc>
                <a:spcPct val="100000"/>
              </a:lnSpc>
              <a:spcBef>
                <a:spcPts val="0"/>
              </a:spcBef>
              <a:spcAft>
                <a:spcPts val="0"/>
              </a:spcAft>
              <a:buClr>
                <a:schemeClr val="dk1"/>
              </a:buClr>
              <a:buSzPts val="1400"/>
              <a:buFont typeface="Baloo 2"/>
              <a:buNone/>
              <a:defRPr sz="1400" b="0" i="0" u="none" strike="noStrike" cap="none">
                <a:solidFill>
                  <a:schemeClr val="dk1"/>
                </a:solidFill>
                <a:latin typeface="Baloo 2"/>
                <a:ea typeface="Baloo 2"/>
                <a:cs typeface="Baloo 2"/>
                <a:sym typeface="Baloo 2"/>
              </a:defRPr>
            </a:lvl4pPr>
            <a:lvl5pPr marL="2286000" marR="0" lvl="4" indent="-317500" algn="ctr" rtl="0">
              <a:lnSpc>
                <a:spcPct val="100000"/>
              </a:lnSpc>
              <a:spcBef>
                <a:spcPts val="0"/>
              </a:spcBef>
              <a:spcAft>
                <a:spcPts val="0"/>
              </a:spcAft>
              <a:buClr>
                <a:schemeClr val="dk1"/>
              </a:buClr>
              <a:buSzPts val="1400"/>
              <a:buFont typeface="Baloo 2"/>
              <a:buNone/>
              <a:defRPr sz="1400" b="0" i="0" u="none" strike="noStrike" cap="none">
                <a:solidFill>
                  <a:schemeClr val="dk1"/>
                </a:solidFill>
                <a:latin typeface="Baloo 2"/>
                <a:ea typeface="Baloo 2"/>
                <a:cs typeface="Baloo 2"/>
                <a:sym typeface="Baloo 2"/>
              </a:defRPr>
            </a:lvl5pPr>
            <a:lvl6pPr marL="2743200" marR="0" lvl="5" indent="-317500" algn="ctr" rtl="0">
              <a:lnSpc>
                <a:spcPct val="100000"/>
              </a:lnSpc>
              <a:spcBef>
                <a:spcPts val="0"/>
              </a:spcBef>
              <a:spcAft>
                <a:spcPts val="0"/>
              </a:spcAft>
              <a:buClr>
                <a:schemeClr val="dk1"/>
              </a:buClr>
              <a:buSzPts val="1400"/>
              <a:buFont typeface="Baloo 2"/>
              <a:buNone/>
              <a:defRPr sz="1400" b="0" i="0" u="none" strike="noStrike" cap="none">
                <a:solidFill>
                  <a:schemeClr val="dk1"/>
                </a:solidFill>
                <a:latin typeface="Baloo 2"/>
                <a:ea typeface="Baloo 2"/>
                <a:cs typeface="Baloo 2"/>
                <a:sym typeface="Baloo 2"/>
              </a:defRPr>
            </a:lvl6pPr>
            <a:lvl7pPr marL="3200400" marR="0" lvl="6" indent="-317500" algn="ctr" rtl="0">
              <a:lnSpc>
                <a:spcPct val="100000"/>
              </a:lnSpc>
              <a:spcBef>
                <a:spcPts val="0"/>
              </a:spcBef>
              <a:spcAft>
                <a:spcPts val="0"/>
              </a:spcAft>
              <a:buClr>
                <a:schemeClr val="dk1"/>
              </a:buClr>
              <a:buSzPts val="1400"/>
              <a:buFont typeface="Baloo 2"/>
              <a:buNone/>
              <a:defRPr sz="1400" b="0" i="0" u="none" strike="noStrike" cap="none">
                <a:solidFill>
                  <a:schemeClr val="dk1"/>
                </a:solidFill>
                <a:latin typeface="Baloo 2"/>
                <a:ea typeface="Baloo 2"/>
                <a:cs typeface="Baloo 2"/>
                <a:sym typeface="Baloo 2"/>
              </a:defRPr>
            </a:lvl7pPr>
            <a:lvl8pPr marL="3657600" marR="0" lvl="7" indent="-317500" algn="ctr" rtl="0">
              <a:lnSpc>
                <a:spcPct val="100000"/>
              </a:lnSpc>
              <a:spcBef>
                <a:spcPts val="0"/>
              </a:spcBef>
              <a:spcAft>
                <a:spcPts val="0"/>
              </a:spcAft>
              <a:buClr>
                <a:schemeClr val="dk1"/>
              </a:buClr>
              <a:buSzPts val="1400"/>
              <a:buFont typeface="Baloo 2"/>
              <a:buNone/>
              <a:defRPr sz="1400" b="0" i="0" u="none" strike="noStrike" cap="none">
                <a:solidFill>
                  <a:schemeClr val="dk1"/>
                </a:solidFill>
                <a:latin typeface="Baloo 2"/>
                <a:ea typeface="Baloo 2"/>
                <a:cs typeface="Baloo 2"/>
                <a:sym typeface="Baloo 2"/>
              </a:defRPr>
            </a:lvl8pPr>
            <a:lvl9pPr marL="4114800" marR="0" lvl="8" indent="-317500" algn="ctr" rtl="0">
              <a:lnSpc>
                <a:spcPct val="100000"/>
              </a:lnSpc>
              <a:spcBef>
                <a:spcPts val="0"/>
              </a:spcBef>
              <a:spcAft>
                <a:spcPts val="0"/>
              </a:spcAft>
              <a:buClr>
                <a:schemeClr val="dk1"/>
              </a:buClr>
              <a:buSzPts val="1400"/>
              <a:buFont typeface="Baloo 2"/>
              <a:buNone/>
              <a:defRPr sz="1400" b="0" i="0" u="none" strike="noStrike" cap="none">
                <a:solidFill>
                  <a:schemeClr val="dk1"/>
                </a:solidFill>
                <a:latin typeface="Baloo 2"/>
                <a:ea typeface="Baloo 2"/>
                <a:cs typeface="Baloo 2"/>
                <a:sym typeface="Baloo 2"/>
              </a:defRPr>
            </a:lvl9pPr>
          </a:lstStyle>
          <a:p>
            <a:pPr marL="228600" indent="-228600">
              <a:lnSpc>
                <a:spcPct val="90000"/>
              </a:lnSpc>
              <a:spcBef>
                <a:spcPts val="1000"/>
              </a:spcBef>
              <a:buClrTx/>
              <a:buSzTx/>
              <a:buFont typeface="Arial" panose="020B0604020202020204" pitchFamily="34" charset="0"/>
              <a:buChar char="•"/>
              <a:defRPr/>
            </a:pPr>
            <a:r>
              <a:rPr lang="en-US" b="1" kern="1200" dirty="0">
                <a:solidFill>
                  <a:schemeClr val="tx1"/>
                </a:solidFill>
                <a:latin typeface="Open Sans" panose="020B0606030504020204" pitchFamily="34" charset="0"/>
                <a:ea typeface="Open Sans" panose="020B0606030504020204" pitchFamily="34" charset="0"/>
                <a:cs typeface="Open Sans" panose="020B0606030504020204" pitchFamily="34" charset="0"/>
              </a:rPr>
              <a:t>Must be the same for all students within the same category </a:t>
            </a:r>
          </a:p>
          <a:p>
            <a:pPr marL="742950" lvl="1" indent="-285750" algn="l">
              <a:lnSpc>
                <a:spcPct val="90000"/>
              </a:lnSpc>
              <a:spcBef>
                <a:spcPts val="500"/>
              </a:spcBef>
              <a:buClrTx/>
              <a:buSzTx/>
              <a:buFont typeface="Arial" panose="020B0604020202020204" pitchFamily="34" charset="0"/>
              <a:buChar char="•"/>
              <a:defRPr/>
            </a:pPr>
            <a:r>
              <a:rPr lang="en-US" sz="1500" kern="1200" dirty="0">
                <a:solidFill>
                  <a:schemeClr val="tx1"/>
                </a:solidFill>
                <a:latin typeface="Open Sans" panose="020B0606030504020204" pitchFamily="34" charset="0"/>
                <a:ea typeface="Open Sans" panose="020B0606030504020204" pitchFamily="34" charset="0"/>
                <a:cs typeface="Open Sans" panose="020B0606030504020204" pitchFamily="34" charset="0"/>
              </a:rPr>
              <a:t>Undergraduate, Graduate, Full Time, Half Time or Program of Study</a:t>
            </a:r>
          </a:p>
          <a:p>
            <a:pPr marL="228600" indent="-228600">
              <a:lnSpc>
                <a:spcPct val="90000"/>
              </a:lnSpc>
              <a:spcBef>
                <a:spcPts val="1000"/>
              </a:spcBef>
              <a:buClrTx/>
              <a:buSzTx/>
              <a:buFont typeface="Arial" panose="020B0604020202020204" pitchFamily="34" charset="0"/>
              <a:buChar char="•"/>
              <a:defRPr/>
            </a:pPr>
            <a:r>
              <a:rPr lang="en-US" b="1" kern="1200" dirty="0">
                <a:solidFill>
                  <a:schemeClr val="tx1"/>
                </a:solidFill>
                <a:latin typeface="Open Sans" panose="020B0606030504020204" pitchFamily="34" charset="0"/>
                <a:ea typeface="Open Sans" panose="020B0606030504020204" pitchFamily="34" charset="0"/>
                <a:cs typeface="Open Sans" panose="020B0606030504020204" pitchFamily="34" charset="0"/>
              </a:rPr>
              <a:t>Must evaluate SAP at least once per year at the end of a payment period of the school’s choice</a:t>
            </a:r>
          </a:p>
          <a:p>
            <a:pPr marL="800100" lvl="1" indent="-342900" algn="l">
              <a:lnSpc>
                <a:spcPct val="90000"/>
              </a:lnSpc>
              <a:spcBef>
                <a:spcPts val="500"/>
              </a:spcBef>
              <a:buClrTx/>
              <a:buSzTx/>
              <a:buFont typeface="Arial" panose="020B0604020202020204" pitchFamily="34" charset="0"/>
              <a:buChar char="•"/>
              <a:defRPr/>
            </a:pPr>
            <a:r>
              <a:rPr lang="en-US" sz="1500" kern="1200" dirty="0">
                <a:solidFill>
                  <a:schemeClr val="tx1"/>
                </a:solidFill>
                <a:latin typeface="Open Sans" panose="020B0606030504020204" pitchFamily="34" charset="0"/>
                <a:ea typeface="Open Sans" panose="020B0606030504020204" pitchFamily="34" charset="0"/>
                <a:cs typeface="Open Sans" panose="020B0606030504020204" pitchFamily="34" charset="0"/>
              </a:rPr>
              <a:t>Schools who choose to use a warning semester must evaluate SAP after every payment period (semester). </a:t>
            </a:r>
          </a:p>
          <a:p>
            <a:endParaRPr lang="en-US" dirty="0"/>
          </a:p>
        </p:txBody>
      </p:sp>
      <p:sp>
        <p:nvSpPr>
          <p:cNvPr id="5" name="Text Placeholder 8">
            <a:extLst>
              <a:ext uri="{FF2B5EF4-FFF2-40B4-BE49-F238E27FC236}">
                <a16:creationId xmlns:a16="http://schemas.microsoft.com/office/drawing/2014/main" id="{8DD85635-59DA-D42C-3E4B-B79FF7EB2B5D}"/>
              </a:ext>
            </a:extLst>
          </p:cNvPr>
          <p:cNvSpPr txBox="1">
            <a:spLocks/>
          </p:cNvSpPr>
          <p:nvPr/>
        </p:nvSpPr>
        <p:spPr>
          <a:xfrm>
            <a:off x="4663133" y="1751025"/>
            <a:ext cx="3999900" cy="1820800"/>
          </a:xfrm>
          <a:prstGeom prst="rect">
            <a:avLst/>
          </a:prstGeom>
          <a:ln>
            <a:solidFill>
              <a:schemeClr val="accent1"/>
            </a:solidFill>
          </a:ln>
        </p:spPr>
        <p:txBody>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marL="228600" indent="-228600">
              <a:lnSpc>
                <a:spcPct val="90000"/>
              </a:lnSpc>
              <a:spcBef>
                <a:spcPts val="1000"/>
              </a:spcBef>
              <a:buClrTx/>
              <a:buFont typeface="Arial" panose="020B0604020202020204" pitchFamily="34" charset="0"/>
              <a:buChar char="•"/>
              <a:defRPr/>
            </a:pPr>
            <a:r>
              <a:rPr lang="en-US" sz="1500" b="1" kern="1200" dirty="0">
                <a:solidFill>
                  <a:prstClr val="black"/>
                </a:solidFill>
                <a:latin typeface="Open Sans" panose="020B0606030504020204" pitchFamily="34" charset="0"/>
                <a:ea typeface="Open Sans" panose="020B0606030504020204" pitchFamily="34" charset="0"/>
                <a:cs typeface="Open Sans" panose="020B0606030504020204" pitchFamily="34" charset="0"/>
              </a:rPr>
              <a:t>Policy must evaluate three main components</a:t>
            </a:r>
          </a:p>
          <a:p>
            <a:pPr marL="1143000" lvl="2" indent="-228600">
              <a:lnSpc>
                <a:spcPct val="90000"/>
              </a:lnSpc>
              <a:spcBef>
                <a:spcPts val="500"/>
              </a:spcBef>
              <a:buClrTx/>
              <a:buFont typeface="Arial" panose="020B0604020202020204" pitchFamily="34" charset="0"/>
              <a:buChar char="•"/>
              <a:defRPr/>
            </a:pPr>
            <a:r>
              <a:rPr lang="en-US" sz="1500" kern="1200" dirty="0">
                <a:solidFill>
                  <a:prstClr val="black"/>
                </a:solidFill>
                <a:latin typeface="Open Sans" panose="020B0606030504020204" pitchFamily="34" charset="0"/>
                <a:ea typeface="Open Sans" panose="020B0606030504020204" pitchFamily="34" charset="0"/>
                <a:cs typeface="Open Sans" panose="020B0606030504020204" pitchFamily="34" charset="0"/>
              </a:rPr>
              <a:t>Qualitative component – GPA</a:t>
            </a:r>
          </a:p>
          <a:p>
            <a:pPr marL="1143000" lvl="2" indent="-228600">
              <a:lnSpc>
                <a:spcPct val="90000"/>
              </a:lnSpc>
              <a:spcBef>
                <a:spcPts val="500"/>
              </a:spcBef>
              <a:buClrTx/>
              <a:buFont typeface="Arial" panose="020B0604020202020204" pitchFamily="34" charset="0"/>
              <a:buChar char="•"/>
              <a:defRPr/>
            </a:pPr>
            <a:r>
              <a:rPr lang="en-US" sz="1500" kern="1200" dirty="0">
                <a:solidFill>
                  <a:prstClr val="black"/>
                </a:solidFill>
                <a:latin typeface="Open Sans" panose="020B0606030504020204" pitchFamily="34" charset="0"/>
                <a:ea typeface="Open Sans" panose="020B0606030504020204" pitchFamily="34" charset="0"/>
                <a:cs typeface="Open Sans" panose="020B0606030504020204" pitchFamily="34" charset="0"/>
              </a:rPr>
              <a:t>Quantitative component – pace/completion rate</a:t>
            </a:r>
          </a:p>
          <a:p>
            <a:pPr marL="1143000" lvl="2" indent="-228600">
              <a:lnSpc>
                <a:spcPct val="90000"/>
              </a:lnSpc>
              <a:spcBef>
                <a:spcPts val="500"/>
              </a:spcBef>
              <a:buClrTx/>
              <a:buFont typeface="Arial" panose="020B0604020202020204" pitchFamily="34" charset="0"/>
              <a:buChar char="•"/>
              <a:defRPr/>
            </a:pPr>
            <a:r>
              <a:rPr lang="en-US" sz="1500" kern="1200" dirty="0">
                <a:solidFill>
                  <a:prstClr val="black"/>
                </a:solidFill>
                <a:latin typeface="Open Sans" panose="020B0606030504020204" pitchFamily="34" charset="0"/>
                <a:ea typeface="Open Sans" panose="020B0606030504020204" pitchFamily="34" charset="0"/>
                <a:cs typeface="Open Sans" panose="020B0606030504020204" pitchFamily="34" charset="0"/>
              </a:rPr>
              <a:t>Maximum timeframe</a:t>
            </a:r>
          </a:p>
          <a:p>
            <a:pPr marL="139700"/>
            <a:endParaRPr lang="en-US" dirty="0"/>
          </a:p>
        </p:txBody>
      </p:sp>
      <p:sp>
        <p:nvSpPr>
          <p:cNvPr id="6" name="TextBox 5">
            <a:extLst>
              <a:ext uri="{FF2B5EF4-FFF2-40B4-BE49-F238E27FC236}">
                <a16:creationId xmlns:a16="http://schemas.microsoft.com/office/drawing/2014/main" id="{8DE5B244-8EF0-7C64-1763-F416B0AA1BAA}"/>
              </a:ext>
            </a:extLst>
          </p:cNvPr>
          <p:cNvSpPr txBox="1"/>
          <p:nvPr/>
        </p:nvSpPr>
        <p:spPr>
          <a:xfrm>
            <a:off x="2141483" y="4767701"/>
            <a:ext cx="4851683" cy="523220"/>
          </a:xfrm>
          <a:prstGeom prst="rect">
            <a:avLst/>
          </a:prstGeom>
          <a:noFill/>
        </p:spPr>
        <p:txBody>
          <a:bodyPr wrap="square" rtlCol="0">
            <a:spAutoFit/>
          </a:bodyPr>
          <a:lstStyle/>
          <a:p>
            <a:r>
              <a:rPr lang="en-US" dirty="0">
                <a:latin typeface="Berlin Sans FB" panose="020E0602020502020306" pitchFamily="34" charset="0"/>
              </a:rPr>
              <a:t>Texas Association of Student Financial Aid Administrators</a:t>
            </a:r>
          </a:p>
          <a:p>
            <a:endParaRPr lang="en-US" dirty="0"/>
          </a:p>
        </p:txBody>
      </p:sp>
    </p:spTree>
    <p:extLst>
      <p:ext uri="{BB962C8B-B14F-4D97-AF65-F5344CB8AC3E}">
        <p14:creationId xmlns:p14="http://schemas.microsoft.com/office/powerpoint/2010/main" val="27945894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2113"/>
        <p:cNvGrpSpPr/>
        <p:nvPr/>
      </p:nvGrpSpPr>
      <p:grpSpPr>
        <a:xfrm>
          <a:off x="0" y="0"/>
          <a:ext cx="0" cy="0"/>
          <a:chOff x="0" y="0"/>
          <a:chExt cx="0" cy="0"/>
        </a:xfrm>
      </p:grpSpPr>
      <p:grpSp>
        <p:nvGrpSpPr>
          <p:cNvPr id="2116" name="Google Shape;2116;p40"/>
          <p:cNvGrpSpPr/>
          <p:nvPr/>
        </p:nvGrpSpPr>
        <p:grpSpPr>
          <a:xfrm rot="2235344">
            <a:off x="7176630" y="1489104"/>
            <a:ext cx="1156825" cy="1918478"/>
            <a:chOff x="1473961" y="1010728"/>
            <a:chExt cx="1036024" cy="1718143"/>
          </a:xfrm>
        </p:grpSpPr>
        <p:sp>
          <p:nvSpPr>
            <p:cNvPr id="2117" name="Google Shape;2117;p40"/>
            <p:cNvSpPr/>
            <p:nvPr/>
          </p:nvSpPr>
          <p:spPr>
            <a:xfrm>
              <a:off x="1504128" y="1011342"/>
              <a:ext cx="1005586" cy="1716959"/>
            </a:xfrm>
            <a:custGeom>
              <a:avLst/>
              <a:gdLst/>
              <a:ahLst/>
              <a:cxnLst/>
              <a:rect l="l" t="t" r="r" b="b"/>
              <a:pathLst>
                <a:path w="19525" h="33339" extrusionOk="0">
                  <a:moveTo>
                    <a:pt x="14404" y="0"/>
                  </a:moveTo>
                  <a:cubicBezTo>
                    <a:pt x="12688" y="282"/>
                    <a:pt x="11366" y="760"/>
                    <a:pt x="10016" y="1914"/>
                  </a:cubicBezTo>
                  <a:cubicBezTo>
                    <a:pt x="9369" y="2392"/>
                    <a:pt x="8947" y="3095"/>
                    <a:pt x="8834" y="3883"/>
                  </a:cubicBezTo>
                  <a:cubicBezTo>
                    <a:pt x="8693" y="3995"/>
                    <a:pt x="8581" y="4108"/>
                    <a:pt x="8468" y="4220"/>
                  </a:cubicBezTo>
                  <a:lnTo>
                    <a:pt x="8412" y="4277"/>
                  </a:lnTo>
                  <a:lnTo>
                    <a:pt x="8215" y="4445"/>
                  </a:lnTo>
                  <a:cubicBezTo>
                    <a:pt x="8131" y="4474"/>
                    <a:pt x="8046" y="4530"/>
                    <a:pt x="7962" y="4558"/>
                  </a:cubicBezTo>
                  <a:lnTo>
                    <a:pt x="7906" y="4586"/>
                  </a:lnTo>
                  <a:cubicBezTo>
                    <a:pt x="7849" y="4614"/>
                    <a:pt x="7765" y="4642"/>
                    <a:pt x="7709" y="4671"/>
                  </a:cubicBezTo>
                  <a:lnTo>
                    <a:pt x="7624" y="4671"/>
                  </a:lnTo>
                  <a:cubicBezTo>
                    <a:pt x="7568" y="4699"/>
                    <a:pt x="7512" y="4727"/>
                    <a:pt x="7427" y="4727"/>
                  </a:cubicBezTo>
                  <a:lnTo>
                    <a:pt x="7371" y="4727"/>
                  </a:lnTo>
                  <a:cubicBezTo>
                    <a:pt x="7287" y="4727"/>
                    <a:pt x="7230" y="4755"/>
                    <a:pt x="7146" y="4783"/>
                  </a:cubicBezTo>
                  <a:lnTo>
                    <a:pt x="7090" y="4783"/>
                  </a:lnTo>
                  <a:cubicBezTo>
                    <a:pt x="6904" y="4802"/>
                    <a:pt x="6711" y="4809"/>
                    <a:pt x="6514" y="4809"/>
                  </a:cubicBezTo>
                  <a:cubicBezTo>
                    <a:pt x="5885" y="4809"/>
                    <a:pt x="5212" y="4737"/>
                    <a:pt x="4576" y="4737"/>
                  </a:cubicBezTo>
                  <a:cubicBezTo>
                    <a:pt x="4205" y="4737"/>
                    <a:pt x="3846" y="4761"/>
                    <a:pt x="3517" y="4839"/>
                  </a:cubicBezTo>
                  <a:lnTo>
                    <a:pt x="3432" y="4839"/>
                  </a:lnTo>
                  <a:cubicBezTo>
                    <a:pt x="1688" y="5289"/>
                    <a:pt x="366" y="6696"/>
                    <a:pt x="56" y="8469"/>
                  </a:cubicBezTo>
                  <a:cubicBezTo>
                    <a:pt x="28" y="8581"/>
                    <a:pt x="0" y="8694"/>
                    <a:pt x="0" y="8834"/>
                  </a:cubicBezTo>
                  <a:lnTo>
                    <a:pt x="0" y="8947"/>
                  </a:lnTo>
                  <a:lnTo>
                    <a:pt x="0" y="9228"/>
                  </a:lnTo>
                  <a:lnTo>
                    <a:pt x="0" y="9341"/>
                  </a:lnTo>
                  <a:lnTo>
                    <a:pt x="0" y="9678"/>
                  </a:lnTo>
                  <a:lnTo>
                    <a:pt x="0" y="9735"/>
                  </a:lnTo>
                  <a:cubicBezTo>
                    <a:pt x="0" y="9875"/>
                    <a:pt x="0" y="9988"/>
                    <a:pt x="28" y="10128"/>
                  </a:cubicBezTo>
                  <a:lnTo>
                    <a:pt x="28" y="10241"/>
                  </a:lnTo>
                  <a:cubicBezTo>
                    <a:pt x="28" y="10325"/>
                    <a:pt x="56" y="10438"/>
                    <a:pt x="85" y="10550"/>
                  </a:cubicBezTo>
                  <a:cubicBezTo>
                    <a:pt x="85" y="10579"/>
                    <a:pt x="85" y="10607"/>
                    <a:pt x="85" y="10663"/>
                  </a:cubicBezTo>
                  <a:cubicBezTo>
                    <a:pt x="85" y="10775"/>
                    <a:pt x="113" y="10888"/>
                    <a:pt x="141" y="11001"/>
                  </a:cubicBezTo>
                  <a:lnTo>
                    <a:pt x="141" y="11085"/>
                  </a:lnTo>
                  <a:cubicBezTo>
                    <a:pt x="197" y="11226"/>
                    <a:pt x="225" y="11366"/>
                    <a:pt x="253" y="11507"/>
                  </a:cubicBezTo>
                  <a:cubicBezTo>
                    <a:pt x="253" y="11507"/>
                    <a:pt x="253" y="11535"/>
                    <a:pt x="253" y="11563"/>
                  </a:cubicBezTo>
                  <a:cubicBezTo>
                    <a:pt x="310" y="11676"/>
                    <a:pt x="338" y="11788"/>
                    <a:pt x="366" y="11901"/>
                  </a:cubicBezTo>
                  <a:cubicBezTo>
                    <a:pt x="366" y="11957"/>
                    <a:pt x="394" y="11985"/>
                    <a:pt x="422" y="12013"/>
                  </a:cubicBezTo>
                  <a:cubicBezTo>
                    <a:pt x="450" y="12126"/>
                    <a:pt x="478" y="12238"/>
                    <a:pt x="535" y="12379"/>
                  </a:cubicBezTo>
                  <a:cubicBezTo>
                    <a:pt x="535" y="12407"/>
                    <a:pt x="563" y="12407"/>
                    <a:pt x="563" y="12435"/>
                  </a:cubicBezTo>
                  <a:cubicBezTo>
                    <a:pt x="675" y="12717"/>
                    <a:pt x="788" y="12998"/>
                    <a:pt x="929" y="13279"/>
                  </a:cubicBezTo>
                  <a:lnTo>
                    <a:pt x="957" y="13364"/>
                  </a:lnTo>
                  <a:lnTo>
                    <a:pt x="957" y="13392"/>
                  </a:lnTo>
                  <a:lnTo>
                    <a:pt x="1126" y="13701"/>
                  </a:lnTo>
                  <a:lnTo>
                    <a:pt x="1154" y="13786"/>
                  </a:lnTo>
                  <a:cubicBezTo>
                    <a:pt x="1238" y="13955"/>
                    <a:pt x="1351" y="14151"/>
                    <a:pt x="1463" y="14320"/>
                  </a:cubicBezTo>
                  <a:lnTo>
                    <a:pt x="1463" y="14348"/>
                  </a:lnTo>
                  <a:lnTo>
                    <a:pt x="1576" y="14602"/>
                  </a:lnTo>
                  <a:lnTo>
                    <a:pt x="1604" y="14630"/>
                  </a:lnTo>
                  <a:cubicBezTo>
                    <a:pt x="1688" y="14770"/>
                    <a:pt x="1773" y="14883"/>
                    <a:pt x="1829" y="15024"/>
                  </a:cubicBezTo>
                  <a:lnTo>
                    <a:pt x="1857" y="15052"/>
                  </a:lnTo>
                  <a:lnTo>
                    <a:pt x="1998" y="15249"/>
                  </a:lnTo>
                  <a:lnTo>
                    <a:pt x="2026" y="15305"/>
                  </a:lnTo>
                  <a:cubicBezTo>
                    <a:pt x="2195" y="15586"/>
                    <a:pt x="2392" y="15868"/>
                    <a:pt x="2588" y="16121"/>
                  </a:cubicBezTo>
                  <a:cubicBezTo>
                    <a:pt x="2617" y="16149"/>
                    <a:pt x="2617" y="16149"/>
                    <a:pt x="2617" y="16149"/>
                  </a:cubicBezTo>
                  <a:cubicBezTo>
                    <a:pt x="2701" y="16290"/>
                    <a:pt x="2814" y="16402"/>
                    <a:pt x="2898" y="16515"/>
                  </a:cubicBezTo>
                  <a:lnTo>
                    <a:pt x="2926" y="16543"/>
                  </a:lnTo>
                  <a:cubicBezTo>
                    <a:pt x="3010" y="16683"/>
                    <a:pt x="3123" y="16796"/>
                    <a:pt x="3207" y="16909"/>
                  </a:cubicBezTo>
                  <a:lnTo>
                    <a:pt x="3236" y="16937"/>
                  </a:lnTo>
                  <a:cubicBezTo>
                    <a:pt x="3320" y="17049"/>
                    <a:pt x="3404" y="17134"/>
                    <a:pt x="3489" y="17246"/>
                  </a:cubicBezTo>
                  <a:lnTo>
                    <a:pt x="3545" y="17302"/>
                  </a:lnTo>
                  <a:cubicBezTo>
                    <a:pt x="3629" y="17387"/>
                    <a:pt x="3742" y="17499"/>
                    <a:pt x="3826" y="17584"/>
                  </a:cubicBezTo>
                  <a:lnTo>
                    <a:pt x="3854" y="17612"/>
                  </a:lnTo>
                  <a:lnTo>
                    <a:pt x="4051" y="17809"/>
                  </a:lnTo>
                  <a:lnTo>
                    <a:pt x="4108" y="17865"/>
                  </a:lnTo>
                  <a:lnTo>
                    <a:pt x="4164" y="17921"/>
                  </a:lnTo>
                  <a:lnTo>
                    <a:pt x="4417" y="18175"/>
                  </a:lnTo>
                  <a:cubicBezTo>
                    <a:pt x="5174" y="18835"/>
                    <a:pt x="6535" y="19281"/>
                    <a:pt x="7833" y="19281"/>
                  </a:cubicBezTo>
                  <a:cubicBezTo>
                    <a:pt x="8415" y="19281"/>
                    <a:pt x="8984" y="19191"/>
                    <a:pt x="9481" y="18990"/>
                  </a:cubicBezTo>
                  <a:cubicBezTo>
                    <a:pt x="9706" y="18878"/>
                    <a:pt x="9931" y="18765"/>
                    <a:pt x="10156" y="18597"/>
                  </a:cubicBezTo>
                  <a:lnTo>
                    <a:pt x="13307" y="32635"/>
                  </a:lnTo>
                  <a:cubicBezTo>
                    <a:pt x="13392" y="32944"/>
                    <a:pt x="13617" y="33198"/>
                    <a:pt x="13926" y="33282"/>
                  </a:cubicBezTo>
                  <a:cubicBezTo>
                    <a:pt x="14011" y="33310"/>
                    <a:pt x="14067" y="33338"/>
                    <a:pt x="14151" y="33338"/>
                  </a:cubicBezTo>
                  <a:lnTo>
                    <a:pt x="14179" y="33338"/>
                  </a:lnTo>
                  <a:cubicBezTo>
                    <a:pt x="14236" y="33338"/>
                    <a:pt x="14320" y="33310"/>
                    <a:pt x="14404" y="33310"/>
                  </a:cubicBezTo>
                  <a:lnTo>
                    <a:pt x="15108" y="33141"/>
                  </a:lnTo>
                  <a:cubicBezTo>
                    <a:pt x="15586" y="33057"/>
                    <a:pt x="15924" y="32551"/>
                    <a:pt x="15811" y="32072"/>
                  </a:cubicBezTo>
                  <a:lnTo>
                    <a:pt x="12604" y="17978"/>
                  </a:lnTo>
                  <a:lnTo>
                    <a:pt x="12604" y="17978"/>
                  </a:lnTo>
                  <a:cubicBezTo>
                    <a:pt x="12683" y="17980"/>
                    <a:pt x="12763" y="17982"/>
                    <a:pt x="12842" y="17982"/>
                  </a:cubicBezTo>
                  <a:cubicBezTo>
                    <a:pt x="13545" y="17982"/>
                    <a:pt x="14225" y="17870"/>
                    <a:pt x="14883" y="17668"/>
                  </a:cubicBezTo>
                  <a:cubicBezTo>
                    <a:pt x="18174" y="16768"/>
                    <a:pt x="19525" y="11394"/>
                    <a:pt x="18456" y="6640"/>
                  </a:cubicBezTo>
                  <a:cubicBezTo>
                    <a:pt x="18399" y="6415"/>
                    <a:pt x="18343" y="6190"/>
                    <a:pt x="18259" y="5937"/>
                  </a:cubicBezTo>
                  <a:lnTo>
                    <a:pt x="18202" y="5740"/>
                  </a:lnTo>
                  <a:cubicBezTo>
                    <a:pt x="18146" y="5599"/>
                    <a:pt x="18118" y="5430"/>
                    <a:pt x="18062" y="5289"/>
                  </a:cubicBezTo>
                  <a:lnTo>
                    <a:pt x="18006" y="5121"/>
                  </a:lnTo>
                  <a:cubicBezTo>
                    <a:pt x="17949" y="4980"/>
                    <a:pt x="17893" y="4839"/>
                    <a:pt x="17837" y="4699"/>
                  </a:cubicBezTo>
                  <a:lnTo>
                    <a:pt x="17752" y="4530"/>
                  </a:lnTo>
                  <a:cubicBezTo>
                    <a:pt x="17668" y="4389"/>
                    <a:pt x="17612" y="4277"/>
                    <a:pt x="17555" y="4164"/>
                  </a:cubicBezTo>
                  <a:cubicBezTo>
                    <a:pt x="17527" y="4108"/>
                    <a:pt x="17499" y="4052"/>
                    <a:pt x="17471" y="4023"/>
                  </a:cubicBezTo>
                  <a:cubicBezTo>
                    <a:pt x="17387" y="3883"/>
                    <a:pt x="17330" y="3770"/>
                    <a:pt x="17246" y="3658"/>
                  </a:cubicBezTo>
                  <a:lnTo>
                    <a:pt x="17162" y="3545"/>
                  </a:lnTo>
                  <a:cubicBezTo>
                    <a:pt x="17077" y="3433"/>
                    <a:pt x="16993" y="3320"/>
                    <a:pt x="16908" y="3208"/>
                  </a:cubicBezTo>
                  <a:lnTo>
                    <a:pt x="16852" y="3123"/>
                  </a:lnTo>
                  <a:cubicBezTo>
                    <a:pt x="16740" y="3011"/>
                    <a:pt x="16655" y="2898"/>
                    <a:pt x="16543" y="2786"/>
                  </a:cubicBezTo>
                  <a:cubicBezTo>
                    <a:pt x="16514" y="2757"/>
                    <a:pt x="16514" y="2757"/>
                    <a:pt x="16514" y="2729"/>
                  </a:cubicBezTo>
                  <a:cubicBezTo>
                    <a:pt x="16008" y="2223"/>
                    <a:pt x="15389" y="1857"/>
                    <a:pt x="14714" y="1632"/>
                  </a:cubicBezTo>
                  <a:cubicBezTo>
                    <a:pt x="14742" y="1070"/>
                    <a:pt x="14630" y="507"/>
                    <a:pt x="14404" y="0"/>
                  </a:cubicBezTo>
                  <a:close/>
                </a:path>
              </a:pathLst>
            </a:custGeom>
            <a:solidFill>
              <a:schemeClr val="lt1"/>
            </a:solidFill>
            <a:ln w="152400" cap="flat" cmpd="sng">
              <a:solidFill>
                <a:schemeClr val="lt1"/>
              </a:solidFill>
              <a:prstDash val="solid"/>
              <a:round/>
              <a:headEnd type="none" w="sm" len="sm"/>
              <a:tailEnd type="none" w="sm" len="sm"/>
            </a:ln>
            <a:effectLst>
              <a:outerShdw blurRad="57150" dist="19050" dir="5400000" algn="bl" rotWithShape="0">
                <a:schemeClr val="dk1">
                  <a:alpha val="50000"/>
                </a:scheme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2118" name="Google Shape;2118;p40"/>
            <p:cNvGrpSpPr/>
            <p:nvPr/>
          </p:nvGrpSpPr>
          <p:grpSpPr>
            <a:xfrm>
              <a:off x="1473961" y="1010728"/>
              <a:ext cx="1036024" cy="1718143"/>
              <a:chOff x="2314350" y="1247200"/>
              <a:chExt cx="502900" cy="834050"/>
            </a:xfrm>
          </p:grpSpPr>
          <p:sp>
            <p:nvSpPr>
              <p:cNvPr id="2119" name="Google Shape;2119;p40"/>
              <p:cNvSpPr/>
              <p:nvPr/>
            </p:nvSpPr>
            <p:spPr>
              <a:xfrm>
                <a:off x="2562625" y="1597600"/>
                <a:ext cx="166025" cy="483650"/>
              </a:xfrm>
              <a:custGeom>
                <a:avLst/>
                <a:gdLst/>
                <a:ahLst/>
                <a:cxnLst/>
                <a:rect l="l" t="t" r="r" b="b"/>
                <a:pathLst>
                  <a:path w="6641" h="19346" extrusionOk="0">
                    <a:moveTo>
                      <a:pt x="1719" y="0"/>
                    </a:moveTo>
                    <a:cubicBezTo>
                      <a:pt x="1653" y="0"/>
                      <a:pt x="1586" y="8"/>
                      <a:pt x="1520" y="23"/>
                    </a:cubicBezTo>
                    <a:lnTo>
                      <a:pt x="816" y="164"/>
                    </a:lnTo>
                    <a:cubicBezTo>
                      <a:pt x="310" y="277"/>
                      <a:pt x="1" y="755"/>
                      <a:pt x="113" y="1261"/>
                    </a:cubicBezTo>
                    <a:lnTo>
                      <a:pt x="4080" y="18620"/>
                    </a:lnTo>
                    <a:cubicBezTo>
                      <a:pt x="4177" y="19056"/>
                      <a:pt x="4545" y="19346"/>
                      <a:pt x="4969" y="19346"/>
                    </a:cubicBezTo>
                    <a:cubicBezTo>
                      <a:pt x="5037" y="19346"/>
                      <a:pt x="5107" y="19338"/>
                      <a:pt x="5177" y="19323"/>
                    </a:cubicBezTo>
                    <a:lnTo>
                      <a:pt x="5852" y="19154"/>
                    </a:lnTo>
                    <a:cubicBezTo>
                      <a:pt x="6331" y="19070"/>
                      <a:pt x="6640" y="18563"/>
                      <a:pt x="6556" y="18085"/>
                    </a:cubicBezTo>
                    <a:lnTo>
                      <a:pt x="2589" y="727"/>
                    </a:lnTo>
                    <a:cubicBezTo>
                      <a:pt x="2516" y="290"/>
                      <a:pt x="2130" y="0"/>
                      <a:pt x="1719"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20" name="Google Shape;2120;p40"/>
              <p:cNvSpPr/>
              <p:nvPr/>
            </p:nvSpPr>
            <p:spPr>
              <a:xfrm>
                <a:off x="2562625" y="1597600"/>
                <a:ext cx="166025" cy="483550"/>
              </a:xfrm>
              <a:custGeom>
                <a:avLst/>
                <a:gdLst/>
                <a:ahLst/>
                <a:cxnLst/>
                <a:rect l="l" t="t" r="r" b="b"/>
                <a:pathLst>
                  <a:path w="6641" h="19342" extrusionOk="0">
                    <a:moveTo>
                      <a:pt x="1719" y="0"/>
                    </a:moveTo>
                    <a:cubicBezTo>
                      <a:pt x="1653" y="0"/>
                      <a:pt x="1586" y="8"/>
                      <a:pt x="1520" y="23"/>
                    </a:cubicBezTo>
                    <a:lnTo>
                      <a:pt x="816" y="164"/>
                    </a:lnTo>
                    <a:cubicBezTo>
                      <a:pt x="310" y="277"/>
                      <a:pt x="1" y="755"/>
                      <a:pt x="113" y="1261"/>
                    </a:cubicBezTo>
                    <a:lnTo>
                      <a:pt x="226" y="1683"/>
                    </a:lnTo>
                    <a:cubicBezTo>
                      <a:pt x="232" y="1684"/>
                      <a:pt x="237" y="1685"/>
                      <a:pt x="243" y="1685"/>
                    </a:cubicBezTo>
                    <a:cubicBezTo>
                      <a:pt x="386" y="1685"/>
                      <a:pt x="426" y="1423"/>
                      <a:pt x="722" y="1423"/>
                    </a:cubicBezTo>
                    <a:cubicBezTo>
                      <a:pt x="799" y="1423"/>
                      <a:pt x="894" y="1441"/>
                      <a:pt x="1013" y="1486"/>
                    </a:cubicBezTo>
                    <a:cubicBezTo>
                      <a:pt x="2814" y="2190"/>
                      <a:pt x="3095" y="7141"/>
                      <a:pt x="3742" y="9926"/>
                    </a:cubicBezTo>
                    <a:cubicBezTo>
                      <a:pt x="4389" y="12683"/>
                      <a:pt x="5937" y="15891"/>
                      <a:pt x="5008" y="18704"/>
                    </a:cubicBezTo>
                    <a:cubicBezTo>
                      <a:pt x="4952" y="18929"/>
                      <a:pt x="4840" y="19126"/>
                      <a:pt x="4699" y="19295"/>
                    </a:cubicBezTo>
                    <a:cubicBezTo>
                      <a:pt x="4781" y="19328"/>
                      <a:pt x="4873" y="19341"/>
                      <a:pt x="4964" y="19341"/>
                    </a:cubicBezTo>
                    <a:cubicBezTo>
                      <a:pt x="5028" y="19341"/>
                      <a:pt x="5091" y="19334"/>
                      <a:pt x="5149" y="19323"/>
                    </a:cubicBezTo>
                    <a:lnTo>
                      <a:pt x="5852" y="19154"/>
                    </a:lnTo>
                    <a:cubicBezTo>
                      <a:pt x="6331" y="19070"/>
                      <a:pt x="6640" y="18563"/>
                      <a:pt x="6556" y="18085"/>
                    </a:cubicBezTo>
                    <a:lnTo>
                      <a:pt x="2589" y="727"/>
                    </a:lnTo>
                    <a:cubicBezTo>
                      <a:pt x="2516" y="290"/>
                      <a:pt x="2130" y="0"/>
                      <a:pt x="1719" y="0"/>
                    </a:cubicBezTo>
                    <a:close/>
                  </a:path>
                </a:pathLst>
              </a:custGeom>
              <a:solidFill>
                <a:srgbClr val="2E2D2D">
                  <a:alpha val="1606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21" name="Google Shape;2121;p40"/>
              <p:cNvSpPr/>
              <p:nvPr/>
            </p:nvSpPr>
            <p:spPr>
              <a:xfrm>
                <a:off x="2580925" y="1652900"/>
                <a:ext cx="99175" cy="385725"/>
              </a:xfrm>
              <a:custGeom>
                <a:avLst/>
                <a:gdLst/>
                <a:ahLst/>
                <a:cxnLst/>
                <a:rect l="l" t="t" r="r" b="b"/>
                <a:pathLst>
                  <a:path w="3967" h="15429" extrusionOk="0">
                    <a:moveTo>
                      <a:pt x="279" y="0"/>
                    </a:moveTo>
                    <a:cubicBezTo>
                      <a:pt x="261" y="0"/>
                      <a:pt x="243" y="2"/>
                      <a:pt x="225" y="6"/>
                    </a:cubicBezTo>
                    <a:cubicBezTo>
                      <a:pt x="84" y="34"/>
                      <a:pt x="0" y="175"/>
                      <a:pt x="28" y="315"/>
                    </a:cubicBezTo>
                    <a:lnTo>
                      <a:pt x="3404" y="15226"/>
                    </a:lnTo>
                    <a:cubicBezTo>
                      <a:pt x="3429" y="15348"/>
                      <a:pt x="3539" y="15428"/>
                      <a:pt x="3659" y="15428"/>
                    </a:cubicBezTo>
                    <a:cubicBezTo>
                      <a:pt x="3677" y="15428"/>
                      <a:pt x="3695" y="15426"/>
                      <a:pt x="3714" y="15423"/>
                    </a:cubicBezTo>
                    <a:cubicBezTo>
                      <a:pt x="3854" y="15395"/>
                      <a:pt x="3967" y="15254"/>
                      <a:pt x="3939" y="15113"/>
                    </a:cubicBezTo>
                    <a:lnTo>
                      <a:pt x="535" y="203"/>
                    </a:lnTo>
                    <a:cubicBezTo>
                      <a:pt x="510" y="80"/>
                      <a:pt x="400" y="0"/>
                      <a:pt x="279" y="0"/>
                    </a:cubicBezTo>
                    <a:close/>
                  </a:path>
                </a:pathLst>
              </a:custGeom>
              <a:solidFill>
                <a:srgbClr val="FFFFFF">
                  <a:alpha val="3810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22" name="Google Shape;2122;p40"/>
              <p:cNvSpPr/>
              <p:nvPr/>
            </p:nvSpPr>
            <p:spPr>
              <a:xfrm>
                <a:off x="2314350" y="1284900"/>
                <a:ext cx="502900" cy="445050"/>
              </a:xfrm>
              <a:custGeom>
                <a:avLst/>
                <a:gdLst/>
                <a:ahLst/>
                <a:cxnLst/>
                <a:rect l="l" t="t" r="r" b="b"/>
                <a:pathLst>
                  <a:path w="20116" h="17802" extrusionOk="0">
                    <a:moveTo>
                      <a:pt x="14320" y="0"/>
                    </a:moveTo>
                    <a:cubicBezTo>
                      <a:pt x="14226" y="0"/>
                      <a:pt x="14132" y="4"/>
                      <a:pt x="14039" y="12"/>
                    </a:cubicBezTo>
                    <a:cubicBezTo>
                      <a:pt x="13083" y="68"/>
                      <a:pt x="11732" y="856"/>
                      <a:pt x="10832" y="1278"/>
                    </a:cubicBezTo>
                    <a:cubicBezTo>
                      <a:pt x="10269" y="1531"/>
                      <a:pt x="9285" y="2572"/>
                      <a:pt x="8806" y="2938"/>
                    </a:cubicBezTo>
                    <a:cubicBezTo>
                      <a:pt x="8323" y="3239"/>
                      <a:pt x="7725" y="3314"/>
                      <a:pt x="7089" y="3314"/>
                    </a:cubicBezTo>
                    <a:cubicBezTo>
                      <a:pt x="6452" y="3314"/>
                      <a:pt x="5776" y="3238"/>
                      <a:pt x="5139" y="3238"/>
                    </a:cubicBezTo>
                    <a:cubicBezTo>
                      <a:pt x="4747" y="3238"/>
                      <a:pt x="4369" y="3267"/>
                      <a:pt x="4024" y="3360"/>
                    </a:cubicBezTo>
                    <a:cubicBezTo>
                      <a:pt x="2279" y="3810"/>
                      <a:pt x="957" y="5217"/>
                      <a:pt x="648" y="6989"/>
                    </a:cubicBezTo>
                    <a:cubicBezTo>
                      <a:pt x="1" y="10253"/>
                      <a:pt x="3011" y="14838"/>
                      <a:pt x="5093" y="16695"/>
                    </a:cubicBezTo>
                    <a:cubicBezTo>
                      <a:pt x="5850" y="17355"/>
                      <a:pt x="7211" y="17801"/>
                      <a:pt x="8508" y="17801"/>
                    </a:cubicBezTo>
                    <a:cubicBezTo>
                      <a:pt x="9090" y="17801"/>
                      <a:pt x="9660" y="17711"/>
                      <a:pt x="10157" y="17511"/>
                    </a:cubicBezTo>
                    <a:cubicBezTo>
                      <a:pt x="10888" y="17202"/>
                      <a:pt x="11198" y="16639"/>
                      <a:pt x="12520" y="16526"/>
                    </a:cubicBezTo>
                    <a:cubicBezTo>
                      <a:pt x="13927" y="16414"/>
                      <a:pt x="14095" y="16611"/>
                      <a:pt x="15558" y="16189"/>
                    </a:cubicBezTo>
                    <a:cubicBezTo>
                      <a:pt x="18765" y="15260"/>
                      <a:pt x="20116" y="9887"/>
                      <a:pt x="19075" y="5132"/>
                    </a:cubicBezTo>
                    <a:cubicBezTo>
                      <a:pt x="18270" y="1670"/>
                      <a:pt x="16261" y="0"/>
                      <a:pt x="1432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23" name="Google Shape;2123;p40"/>
              <p:cNvSpPr/>
              <p:nvPr/>
            </p:nvSpPr>
            <p:spPr>
              <a:xfrm>
                <a:off x="2365700" y="1321050"/>
                <a:ext cx="268700" cy="191475"/>
              </a:xfrm>
              <a:custGeom>
                <a:avLst/>
                <a:gdLst/>
                <a:ahLst/>
                <a:cxnLst/>
                <a:rect l="l" t="t" r="r" b="b"/>
                <a:pathLst>
                  <a:path w="10748" h="7659" extrusionOk="0">
                    <a:moveTo>
                      <a:pt x="8497" y="1"/>
                    </a:moveTo>
                    <a:cubicBezTo>
                      <a:pt x="7934" y="395"/>
                      <a:pt x="7174" y="1183"/>
                      <a:pt x="6752" y="1492"/>
                    </a:cubicBezTo>
                    <a:cubicBezTo>
                      <a:pt x="6274" y="1796"/>
                      <a:pt x="5682" y="1874"/>
                      <a:pt x="5051" y="1874"/>
                    </a:cubicBezTo>
                    <a:cubicBezTo>
                      <a:pt x="4397" y="1874"/>
                      <a:pt x="3701" y="1791"/>
                      <a:pt x="3047" y="1791"/>
                    </a:cubicBezTo>
                    <a:cubicBezTo>
                      <a:pt x="2700" y="1791"/>
                      <a:pt x="2365" y="1814"/>
                      <a:pt x="2054" y="1886"/>
                    </a:cubicBezTo>
                    <a:cubicBezTo>
                      <a:pt x="1913" y="2392"/>
                      <a:pt x="1548" y="2786"/>
                      <a:pt x="1069" y="2983"/>
                    </a:cubicBezTo>
                    <a:cubicBezTo>
                      <a:pt x="0" y="3349"/>
                      <a:pt x="169" y="5009"/>
                      <a:pt x="619" y="5768"/>
                    </a:cubicBezTo>
                    <a:cubicBezTo>
                      <a:pt x="1210" y="6865"/>
                      <a:pt x="2335" y="7597"/>
                      <a:pt x="3601" y="7653"/>
                    </a:cubicBezTo>
                    <a:cubicBezTo>
                      <a:pt x="3697" y="7657"/>
                      <a:pt x="3793" y="7659"/>
                      <a:pt x="3890" y="7659"/>
                    </a:cubicBezTo>
                    <a:cubicBezTo>
                      <a:pt x="6000" y="7659"/>
                      <a:pt x="8495" y="6782"/>
                      <a:pt x="9678" y="4981"/>
                    </a:cubicBezTo>
                    <a:cubicBezTo>
                      <a:pt x="10410" y="3827"/>
                      <a:pt x="10747" y="2167"/>
                      <a:pt x="9791" y="1014"/>
                    </a:cubicBezTo>
                    <a:cubicBezTo>
                      <a:pt x="9425" y="592"/>
                      <a:pt x="8975" y="226"/>
                      <a:pt x="8497"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24" name="Google Shape;2124;p40"/>
              <p:cNvSpPr/>
              <p:nvPr/>
            </p:nvSpPr>
            <p:spPr>
              <a:xfrm>
                <a:off x="2335450" y="1284900"/>
                <a:ext cx="481800" cy="445050"/>
              </a:xfrm>
              <a:custGeom>
                <a:avLst/>
                <a:gdLst/>
                <a:ahLst/>
                <a:cxnLst/>
                <a:rect l="l" t="t" r="r" b="b"/>
                <a:pathLst>
                  <a:path w="19272" h="17802" extrusionOk="0">
                    <a:moveTo>
                      <a:pt x="13476" y="0"/>
                    </a:moveTo>
                    <a:cubicBezTo>
                      <a:pt x="13382" y="0"/>
                      <a:pt x="13288" y="4"/>
                      <a:pt x="13195" y="12"/>
                    </a:cubicBezTo>
                    <a:cubicBezTo>
                      <a:pt x="13111" y="12"/>
                      <a:pt x="13054" y="12"/>
                      <a:pt x="12970" y="40"/>
                    </a:cubicBezTo>
                    <a:cubicBezTo>
                      <a:pt x="13392" y="462"/>
                      <a:pt x="13730" y="969"/>
                      <a:pt x="13955" y="1503"/>
                    </a:cubicBezTo>
                    <a:cubicBezTo>
                      <a:pt x="15249" y="4345"/>
                      <a:pt x="14461" y="7693"/>
                      <a:pt x="12013" y="9662"/>
                    </a:cubicBezTo>
                    <a:cubicBezTo>
                      <a:pt x="10192" y="11126"/>
                      <a:pt x="7669" y="12158"/>
                      <a:pt x="5238" y="12158"/>
                    </a:cubicBezTo>
                    <a:cubicBezTo>
                      <a:pt x="3652" y="12158"/>
                      <a:pt x="2105" y="11719"/>
                      <a:pt x="816" y="10675"/>
                    </a:cubicBezTo>
                    <a:cubicBezTo>
                      <a:pt x="507" y="10450"/>
                      <a:pt x="254" y="10168"/>
                      <a:pt x="1" y="9887"/>
                    </a:cubicBezTo>
                    <a:lnTo>
                      <a:pt x="1" y="9887"/>
                    </a:lnTo>
                    <a:cubicBezTo>
                      <a:pt x="732" y="12560"/>
                      <a:pt x="2729" y="15345"/>
                      <a:pt x="4249" y="16695"/>
                    </a:cubicBezTo>
                    <a:cubicBezTo>
                      <a:pt x="5006" y="17355"/>
                      <a:pt x="6367" y="17801"/>
                      <a:pt x="7664" y="17801"/>
                    </a:cubicBezTo>
                    <a:cubicBezTo>
                      <a:pt x="8246" y="17801"/>
                      <a:pt x="8816" y="17711"/>
                      <a:pt x="9313" y="17511"/>
                    </a:cubicBezTo>
                    <a:cubicBezTo>
                      <a:pt x="10044" y="17202"/>
                      <a:pt x="10354" y="16639"/>
                      <a:pt x="11676" y="16526"/>
                    </a:cubicBezTo>
                    <a:cubicBezTo>
                      <a:pt x="13083" y="16414"/>
                      <a:pt x="13251" y="16611"/>
                      <a:pt x="14714" y="16189"/>
                    </a:cubicBezTo>
                    <a:cubicBezTo>
                      <a:pt x="17921" y="15260"/>
                      <a:pt x="19272" y="9887"/>
                      <a:pt x="18231" y="5132"/>
                    </a:cubicBezTo>
                    <a:cubicBezTo>
                      <a:pt x="17426" y="1670"/>
                      <a:pt x="15417" y="0"/>
                      <a:pt x="13476" y="0"/>
                    </a:cubicBezTo>
                    <a:close/>
                  </a:path>
                </a:pathLst>
              </a:custGeom>
              <a:solidFill>
                <a:srgbClr val="FBD104">
                  <a:alpha val="2024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25" name="Google Shape;2125;p40"/>
              <p:cNvSpPr/>
              <p:nvPr/>
            </p:nvSpPr>
            <p:spPr>
              <a:xfrm>
                <a:off x="2319975" y="1284900"/>
                <a:ext cx="497275" cy="415275"/>
              </a:xfrm>
              <a:custGeom>
                <a:avLst/>
                <a:gdLst/>
                <a:ahLst/>
                <a:cxnLst/>
                <a:rect l="l" t="t" r="r" b="b"/>
                <a:pathLst>
                  <a:path w="19891" h="16611" extrusionOk="0">
                    <a:moveTo>
                      <a:pt x="14095" y="0"/>
                    </a:moveTo>
                    <a:cubicBezTo>
                      <a:pt x="14001" y="0"/>
                      <a:pt x="13907" y="4"/>
                      <a:pt x="13814" y="12"/>
                    </a:cubicBezTo>
                    <a:cubicBezTo>
                      <a:pt x="12858" y="68"/>
                      <a:pt x="11507" y="856"/>
                      <a:pt x="10607" y="1278"/>
                    </a:cubicBezTo>
                    <a:cubicBezTo>
                      <a:pt x="10044" y="1531"/>
                      <a:pt x="9060" y="2572"/>
                      <a:pt x="8581" y="2938"/>
                    </a:cubicBezTo>
                    <a:cubicBezTo>
                      <a:pt x="8098" y="3239"/>
                      <a:pt x="7500" y="3314"/>
                      <a:pt x="6864" y="3314"/>
                    </a:cubicBezTo>
                    <a:cubicBezTo>
                      <a:pt x="6227" y="3314"/>
                      <a:pt x="5551" y="3238"/>
                      <a:pt x="4914" y="3238"/>
                    </a:cubicBezTo>
                    <a:cubicBezTo>
                      <a:pt x="4522" y="3238"/>
                      <a:pt x="4144" y="3267"/>
                      <a:pt x="3799" y="3360"/>
                    </a:cubicBezTo>
                    <a:cubicBezTo>
                      <a:pt x="2054" y="3810"/>
                      <a:pt x="732" y="5217"/>
                      <a:pt x="423" y="6989"/>
                    </a:cubicBezTo>
                    <a:cubicBezTo>
                      <a:pt x="1" y="9127"/>
                      <a:pt x="1126" y="11828"/>
                      <a:pt x="2561" y="13938"/>
                    </a:cubicBezTo>
                    <a:cubicBezTo>
                      <a:pt x="2533" y="13826"/>
                      <a:pt x="2476" y="13713"/>
                      <a:pt x="2448" y="13629"/>
                    </a:cubicBezTo>
                    <a:cubicBezTo>
                      <a:pt x="1323" y="10703"/>
                      <a:pt x="563" y="5076"/>
                      <a:pt x="4896" y="4401"/>
                    </a:cubicBezTo>
                    <a:cubicBezTo>
                      <a:pt x="6359" y="4007"/>
                      <a:pt x="8131" y="4120"/>
                      <a:pt x="9510" y="3557"/>
                    </a:cubicBezTo>
                    <a:cubicBezTo>
                      <a:pt x="10361" y="3204"/>
                      <a:pt x="11264" y="2988"/>
                      <a:pt x="12124" y="2988"/>
                    </a:cubicBezTo>
                    <a:cubicBezTo>
                      <a:pt x="13256" y="2988"/>
                      <a:pt x="14313" y="3362"/>
                      <a:pt x="15080" y="4288"/>
                    </a:cubicBezTo>
                    <a:cubicBezTo>
                      <a:pt x="15755" y="4907"/>
                      <a:pt x="16205" y="5779"/>
                      <a:pt x="16290" y="6708"/>
                    </a:cubicBezTo>
                    <a:cubicBezTo>
                      <a:pt x="16740" y="10309"/>
                      <a:pt x="14658" y="13882"/>
                      <a:pt x="12154" y="16554"/>
                    </a:cubicBezTo>
                    <a:lnTo>
                      <a:pt x="12295" y="16554"/>
                    </a:lnTo>
                    <a:cubicBezTo>
                      <a:pt x="13702" y="16442"/>
                      <a:pt x="13870" y="16611"/>
                      <a:pt x="15333" y="16189"/>
                    </a:cubicBezTo>
                    <a:cubicBezTo>
                      <a:pt x="18540" y="15260"/>
                      <a:pt x="19891" y="9915"/>
                      <a:pt x="18850" y="5132"/>
                    </a:cubicBezTo>
                    <a:cubicBezTo>
                      <a:pt x="18045" y="1670"/>
                      <a:pt x="16036" y="0"/>
                      <a:pt x="14095" y="0"/>
                    </a:cubicBezTo>
                    <a:close/>
                  </a:path>
                </a:pathLst>
              </a:custGeom>
              <a:solidFill>
                <a:srgbClr val="FFFFFF">
                  <a:alpha val="345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26" name="Google Shape;2126;p40"/>
              <p:cNvSpPr/>
              <p:nvPr/>
            </p:nvSpPr>
            <p:spPr>
              <a:xfrm>
                <a:off x="2402975" y="1307700"/>
                <a:ext cx="414275" cy="422250"/>
              </a:xfrm>
              <a:custGeom>
                <a:avLst/>
                <a:gdLst/>
                <a:ahLst/>
                <a:cxnLst/>
                <a:rect l="l" t="t" r="r" b="b"/>
                <a:pathLst>
                  <a:path w="16571" h="16890" extrusionOk="0">
                    <a:moveTo>
                      <a:pt x="13195" y="0"/>
                    </a:moveTo>
                    <a:cubicBezTo>
                      <a:pt x="14123" y="1379"/>
                      <a:pt x="14658" y="3011"/>
                      <a:pt x="14686" y="4671"/>
                    </a:cubicBezTo>
                    <a:cubicBezTo>
                      <a:pt x="14770" y="8047"/>
                      <a:pt x="12688" y="11141"/>
                      <a:pt x="9960" y="13026"/>
                    </a:cubicBezTo>
                    <a:cubicBezTo>
                      <a:pt x="8321" y="14130"/>
                      <a:pt x="6039" y="14761"/>
                      <a:pt x="3779" y="14761"/>
                    </a:cubicBezTo>
                    <a:cubicBezTo>
                      <a:pt x="2469" y="14761"/>
                      <a:pt x="1167" y="14549"/>
                      <a:pt x="0" y="14095"/>
                    </a:cubicBezTo>
                    <a:lnTo>
                      <a:pt x="0" y="14095"/>
                    </a:lnTo>
                    <a:cubicBezTo>
                      <a:pt x="479" y="14686"/>
                      <a:pt x="985" y="15249"/>
                      <a:pt x="1548" y="15783"/>
                    </a:cubicBezTo>
                    <a:cubicBezTo>
                      <a:pt x="2305" y="16443"/>
                      <a:pt x="3666" y="16889"/>
                      <a:pt x="4963" y="16889"/>
                    </a:cubicBezTo>
                    <a:cubicBezTo>
                      <a:pt x="5545" y="16889"/>
                      <a:pt x="6115" y="16799"/>
                      <a:pt x="6612" y="16599"/>
                    </a:cubicBezTo>
                    <a:cubicBezTo>
                      <a:pt x="7343" y="16290"/>
                      <a:pt x="7653" y="15727"/>
                      <a:pt x="8975" y="15614"/>
                    </a:cubicBezTo>
                    <a:cubicBezTo>
                      <a:pt x="10382" y="15502"/>
                      <a:pt x="10550" y="15699"/>
                      <a:pt x="12013" y="15277"/>
                    </a:cubicBezTo>
                    <a:cubicBezTo>
                      <a:pt x="15220" y="14348"/>
                      <a:pt x="16571" y="8975"/>
                      <a:pt x="15530" y="4220"/>
                    </a:cubicBezTo>
                    <a:cubicBezTo>
                      <a:pt x="15080" y="2223"/>
                      <a:pt x="14208" y="816"/>
                      <a:pt x="13195"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27" name="Google Shape;2127;p40"/>
              <p:cNvSpPr/>
              <p:nvPr/>
            </p:nvSpPr>
            <p:spPr>
              <a:xfrm>
                <a:off x="2609050" y="1377325"/>
                <a:ext cx="208200" cy="324275"/>
              </a:xfrm>
              <a:custGeom>
                <a:avLst/>
                <a:gdLst/>
                <a:ahLst/>
                <a:cxnLst/>
                <a:rect l="l" t="t" r="r" b="b"/>
                <a:pathLst>
                  <a:path w="8328" h="12971" extrusionOk="0">
                    <a:moveTo>
                      <a:pt x="6837" y="1"/>
                    </a:moveTo>
                    <a:lnTo>
                      <a:pt x="6837" y="1"/>
                    </a:lnTo>
                    <a:cubicBezTo>
                      <a:pt x="7259" y="1857"/>
                      <a:pt x="7371" y="3799"/>
                      <a:pt x="7203" y="5684"/>
                    </a:cubicBezTo>
                    <a:cubicBezTo>
                      <a:pt x="7034" y="7765"/>
                      <a:pt x="6584" y="10551"/>
                      <a:pt x="4389" y="11704"/>
                    </a:cubicBezTo>
                    <a:cubicBezTo>
                      <a:pt x="2195" y="12886"/>
                      <a:pt x="873" y="12182"/>
                      <a:pt x="0" y="12970"/>
                    </a:cubicBezTo>
                    <a:cubicBezTo>
                      <a:pt x="254" y="12886"/>
                      <a:pt x="507" y="12857"/>
                      <a:pt x="788" y="12829"/>
                    </a:cubicBezTo>
                    <a:cubicBezTo>
                      <a:pt x="2139" y="12745"/>
                      <a:pt x="2307" y="12914"/>
                      <a:pt x="3770" y="12492"/>
                    </a:cubicBezTo>
                    <a:cubicBezTo>
                      <a:pt x="6977" y="11563"/>
                      <a:pt x="8328" y="6218"/>
                      <a:pt x="7287" y="1435"/>
                    </a:cubicBezTo>
                    <a:cubicBezTo>
                      <a:pt x="7174" y="957"/>
                      <a:pt x="7034" y="479"/>
                      <a:pt x="6837" y="1"/>
                    </a:cubicBezTo>
                    <a:close/>
                  </a:path>
                </a:pathLst>
              </a:custGeom>
              <a:solidFill>
                <a:srgbClr val="FFFFFF">
                  <a:alpha val="345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28" name="Google Shape;2128;p40"/>
              <p:cNvSpPr/>
              <p:nvPr/>
            </p:nvSpPr>
            <p:spPr>
              <a:xfrm>
                <a:off x="2462750" y="1335125"/>
                <a:ext cx="321450" cy="380250"/>
              </a:xfrm>
              <a:custGeom>
                <a:avLst/>
                <a:gdLst/>
                <a:ahLst/>
                <a:cxnLst/>
                <a:rect l="l" t="t" r="r" b="b"/>
                <a:pathLst>
                  <a:path w="12858" h="15210" extrusionOk="0">
                    <a:moveTo>
                      <a:pt x="11451" y="1"/>
                    </a:moveTo>
                    <a:lnTo>
                      <a:pt x="11451" y="1"/>
                    </a:lnTo>
                    <a:cubicBezTo>
                      <a:pt x="11901" y="1267"/>
                      <a:pt x="12126" y="2617"/>
                      <a:pt x="12098" y="3967"/>
                    </a:cubicBezTo>
                    <a:cubicBezTo>
                      <a:pt x="12042" y="6499"/>
                      <a:pt x="11479" y="9031"/>
                      <a:pt x="9763" y="11001"/>
                    </a:cubicBezTo>
                    <a:cubicBezTo>
                      <a:pt x="7807" y="13247"/>
                      <a:pt x="4606" y="14664"/>
                      <a:pt x="1515" y="14664"/>
                    </a:cubicBezTo>
                    <a:cubicBezTo>
                      <a:pt x="1005" y="14664"/>
                      <a:pt x="498" y="14625"/>
                      <a:pt x="1" y="14545"/>
                    </a:cubicBezTo>
                    <a:lnTo>
                      <a:pt x="1" y="14545"/>
                    </a:lnTo>
                    <a:cubicBezTo>
                      <a:pt x="680" y="14982"/>
                      <a:pt x="1465" y="15210"/>
                      <a:pt x="2281" y="15210"/>
                    </a:cubicBezTo>
                    <a:cubicBezTo>
                      <a:pt x="2411" y="15210"/>
                      <a:pt x="2542" y="15204"/>
                      <a:pt x="2673" y="15193"/>
                    </a:cubicBezTo>
                    <a:cubicBezTo>
                      <a:pt x="4136" y="15080"/>
                      <a:pt x="5374" y="14011"/>
                      <a:pt x="6809" y="13617"/>
                    </a:cubicBezTo>
                    <a:cubicBezTo>
                      <a:pt x="8722" y="13111"/>
                      <a:pt x="10101" y="14095"/>
                      <a:pt x="11535" y="11817"/>
                    </a:cubicBezTo>
                    <a:cubicBezTo>
                      <a:pt x="12717" y="9932"/>
                      <a:pt x="12858" y="7456"/>
                      <a:pt x="12801" y="5796"/>
                    </a:cubicBezTo>
                    <a:cubicBezTo>
                      <a:pt x="12745" y="4249"/>
                      <a:pt x="12379" y="1773"/>
                      <a:pt x="11451" y="1"/>
                    </a:cubicBezTo>
                    <a:close/>
                  </a:path>
                </a:pathLst>
              </a:custGeom>
              <a:solidFill>
                <a:srgbClr val="FBD104">
                  <a:alpha val="357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29" name="Google Shape;2129;p40"/>
              <p:cNvSpPr/>
              <p:nvPr/>
            </p:nvSpPr>
            <p:spPr>
              <a:xfrm>
                <a:off x="2328425" y="1386325"/>
                <a:ext cx="325425" cy="255625"/>
              </a:xfrm>
              <a:custGeom>
                <a:avLst/>
                <a:gdLst/>
                <a:ahLst/>
                <a:cxnLst/>
                <a:rect l="l" t="t" r="r" b="b"/>
                <a:pathLst>
                  <a:path w="13017" h="10225" extrusionOk="0">
                    <a:moveTo>
                      <a:pt x="4180" y="0"/>
                    </a:moveTo>
                    <a:cubicBezTo>
                      <a:pt x="3512" y="0"/>
                      <a:pt x="2974" y="136"/>
                      <a:pt x="2532" y="344"/>
                    </a:cubicBezTo>
                    <a:cubicBezTo>
                      <a:pt x="1941" y="653"/>
                      <a:pt x="0" y="2173"/>
                      <a:pt x="844" y="5858"/>
                    </a:cubicBezTo>
                    <a:cubicBezTo>
                      <a:pt x="1182" y="7321"/>
                      <a:pt x="2476" y="9375"/>
                      <a:pt x="3854" y="10078"/>
                    </a:cubicBezTo>
                    <a:cubicBezTo>
                      <a:pt x="4060" y="10179"/>
                      <a:pt x="4224" y="10224"/>
                      <a:pt x="4354" y="10224"/>
                    </a:cubicBezTo>
                    <a:cubicBezTo>
                      <a:pt x="5383" y="10224"/>
                      <a:pt x="4258" y="7383"/>
                      <a:pt x="4108" y="6758"/>
                    </a:cubicBezTo>
                    <a:cubicBezTo>
                      <a:pt x="3714" y="5352"/>
                      <a:pt x="4192" y="3607"/>
                      <a:pt x="5486" y="2763"/>
                    </a:cubicBezTo>
                    <a:cubicBezTo>
                      <a:pt x="6808" y="1891"/>
                      <a:pt x="8581" y="2060"/>
                      <a:pt x="10100" y="1694"/>
                    </a:cubicBezTo>
                    <a:cubicBezTo>
                      <a:pt x="10803" y="1526"/>
                      <a:pt x="11647" y="1329"/>
                      <a:pt x="12238" y="878"/>
                    </a:cubicBezTo>
                    <a:cubicBezTo>
                      <a:pt x="13017" y="300"/>
                      <a:pt x="12459" y="74"/>
                      <a:pt x="11857" y="74"/>
                    </a:cubicBezTo>
                    <a:cubicBezTo>
                      <a:pt x="11698" y="74"/>
                      <a:pt x="11536" y="89"/>
                      <a:pt x="11394" y="119"/>
                    </a:cubicBezTo>
                    <a:cubicBezTo>
                      <a:pt x="10281" y="371"/>
                      <a:pt x="9214" y="843"/>
                      <a:pt x="8159" y="843"/>
                    </a:cubicBezTo>
                    <a:cubicBezTo>
                      <a:pt x="7802" y="843"/>
                      <a:pt x="7446" y="789"/>
                      <a:pt x="7090" y="653"/>
                    </a:cubicBezTo>
                    <a:cubicBezTo>
                      <a:pt x="5909" y="184"/>
                      <a:pt x="4957" y="0"/>
                      <a:pt x="4180" y="0"/>
                    </a:cubicBezTo>
                    <a:close/>
                  </a:path>
                </a:pathLst>
              </a:custGeom>
              <a:solidFill>
                <a:srgbClr val="FFFFFF">
                  <a:alpha val="345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30" name="Google Shape;2130;p40"/>
              <p:cNvSpPr/>
              <p:nvPr/>
            </p:nvSpPr>
            <p:spPr>
              <a:xfrm>
                <a:off x="2358650" y="1451550"/>
                <a:ext cx="55150" cy="128600"/>
              </a:xfrm>
              <a:custGeom>
                <a:avLst/>
                <a:gdLst/>
                <a:ahLst/>
                <a:cxnLst/>
                <a:rect l="l" t="t" r="r" b="b"/>
                <a:pathLst>
                  <a:path w="2206" h="5144" extrusionOk="0">
                    <a:moveTo>
                      <a:pt x="1703" y="0"/>
                    </a:moveTo>
                    <a:cubicBezTo>
                      <a:pt x="1447" y="0"/>
                      <a:pt x="1123" y="141"/>
                      <a:pt x="901" y="323"/>
                    </a:cubicBezTo>
                    <a:cubicBezTo>
                      <a:pt x="1" y="1223"/>
                      <a:pt x="1" y="2827"/>
                      <a:pt x="339" y="3952"/>
                    </a:cubicBezTo>
                    <a:cubicBezTo>
                      <a:pt x="426" y="4282"/>
                      <a:pt x="686" y="5143"/>
                      <a:pt x="1010" y="5143"/>
                    </a:cubicBezTo>
                    <a:cubicBezTo>
                      <a:pt x="1100" y="5143"/>
                      <a:pt x="1196" y="5075"/>
                      <a:pt x="1295" y="4909"/>
                    </a:cubicBezTo>
                    <a:cubicBezTo>
                      <a:pt x="1605" y="4374"/>
                      <a:pt x="1520" y="3474"/>
                      <a:pt x="1605" y="2855"/>
                    </a:cubicBezTo>
                    <a:cubicBezTo>
                      <a:pt x="1661" y="2124"/>
                      <a:pt x="1830" y="1420"/>
                      <a:pt x="2055" y="717"/>
                    </a:cubicBezTo>
                    <a:cubicBezTo>
                      <a:pt x="2206" y="189"/>
                      <a:pt x="2000" y="0"/>
                      <a:pt x="1703" y="0"/>
                    </a:cubicBezTo>
                    <a:close/>
                  </a:path>
                </a:pathLst>
              </a:custGeom>
              <a:solidFill>
                <a:srgbClr val="FFFFFF">
                  <a:alpha val="839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31" name="Google Shape;2131;p40"/>
              <p:cNvSpPr/>
              <p:nvPr/>
            </p:nvSpPr>
            <p:spPr>
              <a:xfrm>
                <a:off x="2410350" y="1406500"/>
                <a:ext cx="79850" cy="19450"/>
              </a:xfrm>
              <a:custGeom>
                <a:avLst/>
                <a:gdLst/>
                <a:ahLst/>
                <a:cxnLst/>
                <a:rect l="l" t="t" r="r" b="b"/>
                <a:pathLst>
                  <a:path w="3194" h="778" extrusionOk="0">
                    <a:moveTo>
                      <a:pt x="1508" y="1"/>
                    </a:moveTo>
                    <a:cubicBezTo>
                      <a:pt x="735" y="1"/>
                      <a:pt x="0" y="114"/>
                      <a:pt x="15" y="550"/>
                    </a:cubicBezTo>
                    <a:cubicBezTo>
                      <a:pt x="23" y="714"/>
                      <a:pt x="271" y="778"/>
                      <a:pt x="624" y="778"/>
                    </a:cubicBezTo>
                    <a:cubicBezTo>
                      <a:pt x="1481" y="778"/>
                      <a:pt x="2958" y="403"/>
                      <a:pt x="3138" y="184"/>
                    </a:cubicBezTo>
                    <a:lnTo>
                      <a:pt x="3194" y="128"/>
                    </a:lnTo>
                    <a:cubicBezTo>
                      <a:pt x="2990" y="101"/>
                      <a:pt x="2232" y="1"/>
                      <a:pt x="1508" y="1"/>
                    </a:cubicBezTo>
                    <a:close/>
                  </a:path>
                </a:pathLst>
              </a:custGeom>
              <a:solidFill>
                <a:srgbClr val="FFFFFF">
                  <a:alpha val="839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32" name="Google Shape;2132;p40"/>
              <p:cNvSpPr/>
              <p:nvPr/>
            </p:nvSpPr>
            <p:spPr>
              <a:xfrm>
                <a:off x="2538000" y="1247200"/>
                <a:ext cx="168825" cy="158550"/>
              </a:xfrm>
              <a:custGeom>
                <a:avLst/>
                <a:gdLst/>
                <a:ahLst/>
                <a:cxnLst/>
                <a:rect l="l" t="t" r="r" b="b"/>
                <a:pathLst>
                  <a:path w="6753" h="6342" extrusionOk="0">
                    <a:moveTo>
                      <a:pt x="6050" y="1"/>
                    </a:moveTo>
                    <a:cubicBezTo>
                      <a:pt x="4333" y="282"/>
                      <a:pt x="3011" y="761"/>
                      <a:pt x="1661" y="1942"/>
                    </a:cubicBezTo>
                    <a:cubicBezTo>
                      <a:pt x="1" y="3377"/>
                      <a:pt x="564" y="4446"/>
                      <a:pt x="367" y="6331"/>
                    </a:cubicBezTo>
                    <a:cubicBezTo>
                      <a:pt x="367" y="6331"/>
                      <a:pt x="459" y="6342"/>
                      <a:pt x="628" y="6342"/>
                    </a:cubicBezTo>
                    <a:cubicBezTo>
                      <a:pt x="1273" y="6342"/>
                      <a:pt x="3028" y="6183"/>
                      <a:pt x="4924" y="4643"/>
                    </a:cubicBezTo>
                    <a:cubicBezTo>
                      <a:pt x="6190" y="3602"/>
                      <a:pt x="6753" y="1492"/>
                      <a:pt x="6050"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33" name="Google Shape;2133;p40"/>
              <p:cNvSpPr/>
              <p:nvPr/>
            </p:nvSpPr>
            <p:spPr>
              <a:xfrm>
                <a:off x="2555600" y="1264100"/>
                <a:ext cx="132250" cy="137175"/>
              </a:xfrm>
              <a:custGeom>
                <a:avLst/>
                <a:gdLst/>
                <a:ahLst/>
                <a:cxnLst/>
                <a:rect l="l" t="t" r="r" b="b"/>
                <a:pathLst>
                  <a:path w="5290" h="5487" extrusionOk="0">
                    <a:moveTo>
                      <a:pt x="4839" y="0"/>
                    </a:moveTo>
                    <a:lnTo>
                      <a:pt x="4839" y="0"/>
                    </a:lnTo>
                    <a:cubicBezTo>
                      <a:pt x="4248" y="1069"/>
                      <a:pt x="3545" y="2110"/>
                      <a:pt x="2785" y="3067"/>
                    </a:cubicBezTo>
                    <a:cubicBezTo>
                      <a:pt x="2110" y="3826"/>
                      <a:pt x="985" y="5317"/>
                      <a:pt x="0" y="5458"/>
                    </a:cubicBezTo>
                    <a:lnTo>
                      <a:pt x="253" y="5486"/>
                    </a:lnTo>
                    <a:cubicBezTo>
                      <a:pt x="1266" y="5430"/>
                      <a:pt x="2954" y="4305"/>
                      <a:pt x="3855" y="3601"/>
                    </a:cubicBezTo>
                    <a:cubicBezTo>
                      <a:pt x="4924" y="2813"/>
                      <a:pt x="5289" y="1238"/>
                      <a:pt x="4839" y="0"/>
                    </a:cubicBezTo>
                    <a:close/>
                  </a:path>
                </a:pathLst>
              </a:custGeom>
              <a:solidFill>
                <a:srgbClr val="2E2D2D">
                  <a:alpha val="1606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34" name="Google Shape;2134;p40"/>
              <p:cNvSpPr/>
              <p:nvPr/>
            </p:nvSpPr>
            <p:spPr>
              <a:xfrm>
                <a:off x="2554175" y="1270425"/>
                <a:ext cx="80225" cy="122400"/>
              </a:xfrm>
              <a:custGeom>
                <a:avLst/>
                <a:gdLst/>
                <a:ahLst/>
                <a:cxnLst/>
                <a:rect l="l" t="t" r="r" b="b"/>
                <a:pathLst>
                  <a:path w="3209" h="4896" extrusionOk="0">
                    <a:moveTo>
                      <a:pt x="3208" y="0"/>
                    </a:moveTo>
                    <a:lnTo>
                      <a:pt x="3068" y="85"/>
                    </a:lnTo>
                    <a:cubicBezTo>
                      <a:pt x="2252" y="844"/>
                      <a:pt x="1239" y="1210"/>
                      <a:pt x="564" y="2195"/>
                    </a:cubicBezTo>
                    <a:cubicBezTo>
                      <a:pt x="1" y="3067"/>
                      <a:pt x="29" y="3911"/>
                      <a:pt x="85" y="4896"/>
                    </a:cubicBezTo>
                    <a:cubicBezTo>
                      <a:pt x="1042" y="4839"/>
                      <a:pt x="2224" y="3292"/>
                      <a:pt x="2561" y="2617"/>
                    </a:cubicBezTo>
                    <a:lnTo>
                      <a:pt x="2561" y="2617"/>
                    </a:lnTo>
                    <a:cubicBezTo>
                      <a:pt x="2180" y="2801"/>
                      <a:pt x="1706" y="2985"/>
                      <a:pt x="1404" y="2985"/>
                    </a:cubicBezTo>
                    <a:cubicBezTo>
                      <a:pt x="1061" y="2985"/>
                      <a:pt x="942" y="2747"/>
                      <a:pt x="1436" y="1998"/>
                    </a:cubicBezTo>
                    <a:cubicBezTo>
                      <a:pt x="1942" y="1266"/>
                      <a:pt x="2674" y="788"/>
                      <a:pt x="3208" y="0"/>
                    </a:cubicBezTo>
                    <a:close/>
                  </a:path>
                </a:pathLst>
              </a:custGeom>
              <a:solidFill>
                <a:srgbClr val="FFFFFF">
                  <a:alpha val="3810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nvGrpSpPr>
          <p:cNvPr id="2135" name="Google Shape;2135;p40"/>
          <p:cNvGrpSpPr/>
          <p:nvPr/>
        </p:nvGrpSpPr>
        <p:grpSpPr>
          <a:xfrm>
            <a:off x="563202" y="539488"/>
            <a:ext cx="535624" cy="392369"/>
            <a:chOff x="2193664" y="3598488"/>
            <a:chExt cx="535624" cy="392369"/>
          </a:xfrm>
        </p:grpSpPr>
        <p:sp>
          <p:nvSpPr>
            <p:cNvPr id="2136" name="Google Shape;2136;p40"/>
            <p:cNvSpPr/>
            <p:nvPr/>
          </p:nvSpPr>
          <p:spPr>
            <a:xfrm>
              <a:off x="2219687" y="3617131"/>
              <a:ext cx="483715" cy="361807"/>
            </a:xfrm>
            <a:custGeom>
              <a:avLst/>
              <a:gdLst/>
              <a:ahLst/>
              <a:cxnLst/>
              <a:rect l="l" t="t" r="r" b="b"/>
              <a:pathLst>
                <a:path w="13955" h="10438" extrusionOk="0">
                  <a:moveTo>
                    <a:pt x="3015" y="1"/>
                  </a:moveTo>
                  <a:cubicBezTo>
                    <a:pt x="2257" y="1"/>
                    <a:pt x="1684" y="183"/>
                    <a:pt x="1379" y="560"/>
                  </a:cubicBezTo>
                  <a:cubicBezTo>
                    <a:pt x="1070" y="842"/>
                    <a:pt x="788" y="1151"/>
                    <a:pt x="563" y="1517"/>
                  </a:cubicBezTo>
                  <a:lnTo>
                    <a:pt x="423" y="1742"/>
                  </a:lnTo>
                  <a:cubicBezTo>
                    <a:pt x="423" y="1742"/>
                    <a:pt x="395" y="1770"/>
                    <a:pt x="395" y="1770"/>
                  </a:cubicBezTo>
                  <a:cubicBezTo>
                    <a:pt x="366" y="1826"/>
                    <a:pt x="310" y="1911"/>
                    <a:pt x="282" y="1967"/>
                  </a:cubicBezTo>
                  <a:cubicBezTo>
                    <a:pt x="254" y="2051"/>
                    <a:pt x="226" y="2108"/>
                    <a:pt x="198" y="2192"/>
                  </a:cubicBezTo>
                  <a:cubicBezTo>
                    <a:pt x="169" y="2248"/>
                    <a:pt x="141" y="2333"/>
                    <a:pt x="113" y="2389"/>
                  </a:cubicBezTo>
                  <a:cubicBezTo>
                    <a:pt x="85" y="2445"/>
                    <a:pt x="85" y="2530"/>
                    <a:pt x="57" y="2586"/>
                  </a:cubicBezTo>
                  <a:cubicBezTo>
                    <a:pt x="57" y="2586"/>
                    <a:pt x="57" y="2586"/>
                    <a:pt x="57" y="2614"/>
                  </a:cubicBezTo>
                  <a:cubicBezTo>
                    <a:pt x="57" y="2670"/>
                    <a:pt x="29" y="2727"/>
                    <a:pt x="29" y="2783"/>
                  </a:cubicBezTo>
                  <a:lnTo>
                    <a:pt x="29" y="2811"/>
                  </a:lnTo>
                  <a:lnTo>
                    <a:pt x="1" y="2980"/>
                  </a:lnTo>
                  <a:lnTo>
                    <a:pt x="1" y="3008"/>
                  </a:lnTo>
                  <a:cubicBezTo>
                    <a:pt x="1" y="3064"/>
                    <a:pt x="1" y="3120"/>
                    <a:pt x="1" y="3149"/>
                  </a:cubicBezTo>
                  <a:lnTo>
                    <a:pt x="1" y="3205"/>
                  </a:lnTo>
                  <a:cubicBezTo>
                    <a:pt x="1" y="3261"/>
                    <a:pt x="1" y="3317"/>
                    <a:pt x="1" y="3374"/>
                  </a:cubicBezTo>
                  <a:cubicBezTo>
                    <a:pt x="169" y="4499"/>
                    <a:pt x="1070" y="5990"/>
                    <a:pt x="3123" y="7509"/>
                  </a:cubicBezTo>
                  <a:lnTo>
                    <a:pt x="3152" y="7537"/>
                  </a:lnTo>
                  <a:lnTo>
                    <a:pt x="3545" y="7791"/>
                  </a:lnTo>
                  <a:lnTo>
                    <a:pt x="3630" y="7847"/>
                  </a:lnTo>
                  <a:cubicBezTo>
                    <a:pt x="4024" y="8128"/>
                    <a:pt x="4474" y="8410"/>
                    <a:pt x="4980" y="8691"/>
                  </a:cubicBezTo>
                  <a:lnTo>
                    <a:pt x="5037" y="8691"/>
                  </a:lnTo>
                  <a:cubicBezTo>
                    <a:pt x="5487" y="8944"/>
                    <a:pt x="5937" y="9169"/>
                    <a:pt x="6331" y="9366"/>
                  </a:cubicBezTo>
                  <a:lnTo>
                    <a:pt x="6387" y="9366"/>
                  </a:lnTo>
                  <a:cubicBezTo>
                    <a:pt x="6612" y="9479"/>
                    <a:pt x="6837" y="9591"/>
                    <a:pt x="7090" y="9676"/>
                  </a:cubicBezTo>
                  <a:lnTo>
                    <a:pt x="7147" y="9704"/>
                  </a:lnTo>
                  <a:cubicBezTo>
                    <a:pt x="8490" y="10228"/>
                    <a:pt x="9624" y="10437"/>
                    <a:pt x="10543" y="10437"/>
                  </a:cubicBezTo>
                  <a:cubicBezTo>
                    <a:pt x="11201" y="10437"/>
                    <a:pt x="11748" y="10330"/>
                    <a:pt x="12182" y="10154"/>
                  </a:cubicBezTo>
                  <a:lnTo>
                    <a:pt x="12323" y="10069"/>
                  </a:lnTo>
                  <a:lnTo>
                    <a:pt x="12407" y="10013"/>
                  </a:lnTo>
                  <a:lnTo>
                    <a:pt x="12492" y="9985"/>
                  </a:lnTo>
                  <a:lnTo>
                    <a:pt x="12576" y="9901"/>
                  </a:lnTo>
                  <a:lnTo>
                    <a:pt x="12633" y="9872"/>
                  </a:lnTo>
                  <a:lnTo>
                    <a:pt x="12717" y="9760"/>
                  </a:lnTo>
                  <a:cubicBezTo>
                    <a:pt x="12745" y="9760"/>
                    <a:pt x="12745" y="9732"/>
                    <a:pt x="12773" y="9732"/>
                  </a:cubicBezTo>
                  <a:cubicBezTo>
                    <a:pt x="12801" y="9704"/>
                    <a:pt x="12829" y="9647"/>
                    <a:pt x="12858" y="9619"/>
                  </a:cubicBezTo>
                  <a:lnTo>
                    <a:pt x="12914" y="9591"/>
                  </a:lnTo>
                  <a:lnTo>
                    <a:pt x="12998" y="9450"/>
                  </a:lnTo>
                  <a:lnTo>
                    <a:pt x="13026" y="9422"/>
                  </a:lnTo>
                  <a:lnTo>
                    <a:pt x="13111" y="9282"/>
                  </a:lnTo>
                  <a:lnTo>
                    <a:pt x="13139" y="9254"/>
                  </a:lnTo>
                  <a:lnTo>
                    <a:pt x="13251" y="9085"/>
                  </a:lnTo>
                  <a:cubicBezTo>
                    <a:pt x="13561" y="8550"/>
                    <a:pt x="13758" y="7988"/>
                    <a:pt x="13870" y="7369"/>
                  </a:cubicBezTo>
                  <a:cubicBezTo>
                    <a:pt x="13870" y="7340"/>
                    <a:pt x="13870" y="7312"/>
                    <a:pt x="13870" y="7312"/>
                  </a:cubicBezTo>
                  <a:cubicBezTo>
                    <a:pt x="13842" y="7284"/>
                    <a:pt x="13842" y="7256"/>
                    <a:pt x="13870" y="7228"/>
                  </a:cubicBezTo>
                  <a:cubicBezTo>
                    <a:pt x="13955" y="6328"/>
                    <a:pt x="13055" y="5034"/>
                    <a:pt x="11563" y="3768"/>
                  </a:cubicBezTo>
                  <a:cubicBezTo>
                    <a:pt x="11001" y="3289"/>
                    <a:pt x="10354" y="2839"/>
                    <a:pt x="10354" y="2839"/>
                  </a:cubicBezTo>
                  <a:cubicBezTo>
                    <a:pt x="9847" y="2502"/>
                    <a:pt x="9341" y="2164"/>
                    <a:pt x="8806" y="1883"/>
                  </a:cubicBezTo>
                  <a:cubicBezTo>
                    <a:pt x="8272" y="1573"/>
                    <a:pt x="7737" y="1320"/>
                    <a:pt x="7203" y="1095"/>
                  </a:cubicBezTo>
                  <a:cubicBezTo>
                    <a:pt x="6696" y="842"/>
                    <a:pt x="6134" y="617"/>
                    <a:pt x="5571" y="476"/>
                  </a:cubicBezTo>
                  <a:cubicBezTo>
                    <a:pt x="4603" y="162"/>
                    <a:pt x="3727" y="1"/>
                    <a:pt x="3015" y="1"/>
                  </a:cubicBezTo>
                  <a:close/>
                </a:path>
              </a:pathLst>
            </a:custGeom>
            <a:solidFill>
              <a:schemeClr val="lt1"/>
            </a:solidFill>
            <a:ln w="114300" cap="flat" cmpd="sng">
              <a:solidFill>
                <a:schemeClr val="lt1"/>
              </a:solidFill>
              <a:prstDash val="solid"/>
              <a:round/>
              <a:headEnd type="none" w="sm" len="sm"/>
              <a:tailEnd type="none" w="sm" len="sm"/>
            </a:ln>
            <a:effectLst>
              <a:outerShdw blurRad="57150" dist="19050" dir="5400000" algn="bl" rotWithShape="0">
                <a:schemeClr val="dk1">
                  <a:alpha val="50000"/>
                </a:scheme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2137" name="Google Shape;2137;p40"/>
            <p:cNvGrpSpPr/>
            <p:nvPr/>
          </p:nvGrpSpPr>
          <p:grpSpPr>
            <a:xfrm rot="183322">
              <a:off x="2203038" y="3612003"/>
              <a:ext cx="516876" cy="365339"/>
              <a:chOff x="1312800" y="2519875"/>
              <a:chExt cx="372800" cy="246300"/>
            </a:xfrm>
          </p:grpSpPr>
          <p:sp>
            <p:nvSpPr>
              <p:cNvPr id="2138" name="Google Shape;2138;p40"/>
              <p:cNvSpPr/>
              <p:nvPr/>
            </p:nvSpPr>
            <p:spPr>
              <a:xfrm>
                <a:off x="1312800" y="2529650"/>
                <a:ext cx="359425" cy="236525"/>
              </a:xfrm>
              <a:custGeom>
                <a:avLst/>
                <a:gdLst/>
                <a:ahLst/>
                <a:cxnLst/>
                <a:rect l="l" t="t" r="r" b="b"/>
                <a:pathLst>
                  <a:path w="14377" h="9461" extrusionOk="0">
                    <a:moveTo>
                      <a:pt x="2058" y="1"/>
                    </a:moveTo>
                    <a:cubicBezTo>
                      <a:pt x="1863" y="1"/>
                      <a:pt x="1692" y="58"/>
                      <a:pt x="1548" y="187"/>
                    </a:cubicBezTo>
                    <a:cubicBezTo>
                      <a:pt x="648" y="975"/>
                      <a:pt x="1" y="2466"/>
                      <a:pt x="198" y="3310"/>
                    </a:cubicBezTo>
                    <a:cubicBezTo>
                      <a:pt x="563" y="4716"/>
                      <a:pt x="2083" y="6573"/>
                      <a:pt x="5627" y="8177"/>
                    </a:cubicBezTo>
                    <a:lnTo>
                      <a:pt x="5684" y="8177"/>
                    </a:lnTo>
                    <a:cubicBezTo>
                      <a:pt x="7741" y="9107"/>
                      <a:pt x="9410" y="9460"/>
                      <a:pt x="10701" y="9460"/>
                    </a:cubicBezTo>
                    <a:cubicBezTo>
                      <a:pt x="11635" y="9460"/>
                      <a:pt x="12371" y="9276"/>
                      <a:pt x="12914" y="8992"/>
                    </a:cubicBezTo>
                    <a:cubicBezTo>
                      <a:pt x="13702" y="8599"/>
                      <a:pt x="14377" y="7136"/>
                      <a:pt x="14377" y="5926"/>
                    </a:cubicBezTo>
                    <a:cubicBezTo>
                      <a:pt x="14377" y="4491"/>
                      <a:pt x="10410" y="4519"/>
                      <a:pt x="7794" y="3366"/>
                    </a:cubicBezTo>
                    <a:cubicBezTo>
                      <a:pt x="5530" y="2368"/>
                      <a:pt x="3308" y="1"/>
                      <a:pt x="2058" y="1"/>
                    </a:cubicBezTo>
                    <a:close/>
                  </a:path>
                </a:pathLst>
              </a:custGeom>
              <a:solidFill>
                <a:srgbClr val="3FB7E5">
                  <a:alpha val="732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39" name="Google Shape;2139;p40"/>
              <p:cNvSpPr/>
              <p:nvPr/>
            </p:nvSpPr>
            <p:spPr>
              <a:xfrm>
                <a:off x="1316325" y="2570175"/>
                <a:ext cx="343950" cy="196000"/>
              </a:xfrm>
              <a:custGeom>
                <a:avLst/>
                <a:gdLst/>
                <a:ahLst/>
                <a:cxnLst/>
                <a:rect l="l" t="t" r="r" b="b"/>
                <a:pathLst>
                  <a:path w="13758" h="7840" extrusionOk="0">
                    <a:moveTo>
                      <a:pt x="366" y="1"/>
                    </a:moveTo>
                    <a:cubicBezTo>
                      <a:pt x="85" y="535"/>
                      <a:pt x="0" y="1126"/>
                      <a:pt x="57" y="1689"/>
                    </a:cubicBezTo>
                    <a:cubicBezTo>
                      <a:pt x="422" y="3095"/>
                      <a:pt x="1942" y="4952"/>
                      <a:pt x="5486" y="6556"/>
                    </a:cubicBezTo>
                    <a:lnTo>
                      <a:pt x="5543" y="6556"/>
                    </a:lnTo>
                    <a:cubicBezTo>
                      <a:pt x="7600" y="7486"/>
                      <a:pt x="9269" y="7839"/>
                      <a:pt x="10560" y="7839"/>
                    </a:cubicBezTo>
                    <a:cubicBezTo>
                      <a:pt x="11494" y="7839"/>
                      <a:pt x="12230" y="7655"/>
                      <a:pt x="12773" y="7371"/>
                    </a:cubicBezTo>
                    <a:cubicBezTo>
                      <a:pt x="13223" y="7090"/>
                      <a:pt x="13561" y="6696"/>
                      <a:pt x="13758" y="6218"/>
                    </a:cubicBezTo>
                    <a:lnTo>
                      <a:pt x="13758" y="6218"/>
                    </a:lnTo>
                    <a:cubicBezTo>
                      <a:pt x="13336" y="6415"/>
                      <a:pt x="12857" y="6556"/>
                      <a:pt x="12379" y="6640"/>
                    </a:cubicBezTo>
                    <a:cubicBezTo>
                      <a:pt x="12083" y="6682"/>
                      <a:pt x="11786" y="6702"/>
                      <a:pt x="11487" y="6702"/>
                    </a:cubicBezTo>
                    <a:cubicBezTo>
                      <a:pt x="10197" y="6702"/>
                      <a:pt x="8897" y="6337"/>
                      <a:pt x="7709" y="5880"/>
                    </a:cubicBezTo>
                    <a:cubicBezTo>
                      <a:pt x="6190" y="5318"/>
                      <a:pt x="4699" y="4586"/>
                      <a:pt x="3320" y="3714"/>
                    </a:cubicBezTo>
                    <a:cubicBezTo>
                      <a:pt x="1942" y="2870"/>
                      <a:pt x="676" y="1689"/>
                      <a:pt x="366"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40" name="Google Shape;2140;p40"/>
              <p:cNvSpPr/>
              <p:nvPr/>
            </p:nvSpPr>
            <p:spPr>
              <a:xfrm>
                <a:off x="1330400" y="2519875"/>
                <a:ext cx="355200" cy="189250"/>
              </a:xfrm>
              <a:custGeom>
                <a:avLst/>
                <a:gdLst/>
                <a:ahLst/>
                <a:cxnLst/>
                <a:rect l="l" t="t" r="r" b="b"/>
                <a:pathLst>
                  <a:path w="14208" h="7570" extrusionOk="0">
                    <a:moveTo>
                      <a:pt x="2750" y="0"/>
                    </a:moveTo>
                    <a:cubicBezTo>
                      <a:pt x="1640" y="0"/>
                      <a:pt x="848" y="283"/>
                      <a:pt x="591" y="859"/>
                    </a:cubicBezTo>
                    <a:cubicBezTo>
                      <a:pt x="0" y="2181"/>
                      <a:pt x="2419" y="4573"/>
                      <a:pt x="6021" y="6176"/>
                    </a:cubicBezTo>
                    <a:cubicBezTo>
                      <a:pt x="8052" y="7097"/>
                      <a:pt x="10021" y="7570"/>
                      <a:pt x="11457" y="7570"/>
                    </a:cubicBezTo>
                    <a:cubicBezTo>
                      <a:pt x="12567" y="7570"/>
                      <a:pt x="13359" y="7287"/>
                      <a:pt x="13617" y="6711"/>
                    </a:cubicBezTo>
                    <a:cubicBezTo>
                      <a:pt x="14207" y="5389"/>
                      <a:pt x="11788" y="2997"/>
                      <a:pt x="8187" y="1394"/>
                    </a:cubicBezTo>
                    <a:cubicBezTo>
                      <a:pt x="6155" y="473"/>
                      <a:pt x="4187" y="0"/>
                      <a:pt x="2750"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41" name="Google Shape;2141;p40"/>
              <p:cNvSpPr/>
              <p:nvPr/>
            </p:nvSpPr>
            <p:spPr>
              <a:xfrm>
                <a:off x="1351500" y="2530025"/>
                <a:ext cx="321425" cy="152700"/>
              </a:xfrm>
              <a:custGeom>
                <a:avLst/>
                <a:gdLst/>
                <a:ahLst/>
                <a:cxnLst/>
                <a:rect l="l" t="t" r="r" b="b"/>
                <a:pathLst>
                  <a:path w="12857" h="6108" extrusionOk="0">
                    <a:moveTo>
                      <a:pt x="1081" y="1"/>
                    </a:moveTo>
                    <a:cubicBezTo>
                      <a:pt x="770" y="1"/>
                      <a:pt x="416" y="54"/>
                      <a:pt x="0" y="172"/>
                    </a:cubicBezTo>
                    <a:cubicBezTo>
                      <a:pt x="3010" y="369"/>
                      <a:pt x="2813" y="1972"/>
                      <a:pt x="4304" y="3013"/>
                    </a:cubicBezTo>
                    <a:cubicBezTo>
                      <a:pt x="5627" y="3942"/>
                      <a:pt x="7174" y="4532"/>
                      <a:pt x="8806" y="4701"/>
                    </a:cubicBezTo>
                    <a:cubicBezTo>
                      <a:pt x="10184" y="4786"/>
                      <a:pt x="10353" y="4757"/>
                      <a:pt x="11113" y="4926"/>
                    </a:cubicBezTo>
                    <a:cubicBezTo>
                      <a:pt x="11816" y="5123"/>
                      <a:pt x="12435" y="5517"/>
                      <a:pt x="12857" y="6108"/>
                    </a:cubicBezTo>
                    <a:cubicBezTo>
                      <a:pt x="12857" y="6052"/>
                      <a:pt x="12857" y="5995"/>
                      <a:pt x="12857" y="5939"/>
                    </a:cubicBezTo>
                    <a:cubicBezTo>
                      <a:pt x="12154" y="3576"/>
                      <a:pt x="8890" y="4532"/>
                      <a:pt x="6274" y="3379"/>
                    </a:cubicBezTo>
                    <a:cubicBezTo>
                      <a:pt x="3272" y="2023"/>
                      <a:pt x="2999" y="1"/>
                      <a:pt x="1081" y="1"/>
                    </a:cubicBezTo>
                    <a:close/>
                  </a:path>
                </a:pathLst>
              </a:custGeom>
              <a:solidFill>
                <a:srgbClr val="2E2D2D">
                  <a:alpha val="303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42" name="Google Shape;2142;p40"/>
              <p:cNvSpPr/>
              <p:nvPr/>
            </p:nvSpPr>
            <p:spPr>
              <a:xfrm>
                <a:off x="1452075" y="2526575"/>
                <a:ext cx="127325" cy="177250"/>
              </a:xfrm>
              <a:custGeom>
                <a:avLst/>
                <a:gdLst/>
                <a:ahLst/>
                <a:cxnLst/>
                <a:rect l="l" t="t" r="r" b="b"/>
                <a:pathLst>
                  <a:path w="5093" h="7090" extrusionOk="0">
                    <a:moveTo>
                      <a:pt x="0" y="0"/>
                    </a:moveTo>
                    <a:lnTo>
                      <a:pt x="0" y="0"/>
                    </a:lnTo>
                    <a:cubicBezTo>
                      <a:pt x="338" y="366"/>
                      <a:pt x="619" y="788"/>
                      <a:pt x="788" y="1266"/>
                    </a:cubicBezTo>
                    <a:cubicBezTo>
                      <a:pt x="1013" y="1913"/>
                      <a:pt x="872" y="2167"/>
                      <a:pt x="928" y="2786"/>
                    </a:cubicBezTo>
                    <a:cubicBezTo>
                      <a:pt x="1069" y="4220"/>
                      <a:pt x="5008" y="4192"/>
                      <a:pt x="3742" y="6865"/>
                    </a:cubicBezTo>
                    <a:cubicBezTo>
                      <a:pt x="3742" y="6865"/>
                      <a:pt x="3995" y="6949"/>
                      <a:pt x="4248" y="6977"/>
                    </a:cubicBezTo>
                    <a:cubicBezTo>
                      <a:pt x="4389" y="7034"/>
                      <a:pt x="4530" y="7062"/>
                      <a:pt x="4670" y="7090"/>
                    </a:cubicBezTo>
                    <a:cubicBezTo>
                      <a:pt x="4755" y="6893"/>
                      <a:pt x="4783" y="6696"/>
                      <a:pt x="4811" y="6471"/>
                    </a:cubicBezTo>
                    <a:cubicBezTo>
                      <a:pt x="5092" y="4333"/>
                      <a:pt x="1576" y="4136"/>
                      <a:pt x="1322" y="2560"/>
                    </a:cubicBezTo>
                    <a:cubicBezTo>
                      <a:pt x="1238" y="1942"/>
                      <a:pt x="1969" y="1069"/>
                      <a:pt x="1660" y="479"/>
                    </a:cubicBezTo>
                    <a:cubicBezTo>
                      <a:pt x="1125" y="254"/>
                      <a:pt x="563" y="113"/>
                      <a:pt x="0" y="0"/>
                    </a:cubicBezTo>
                    <a:close/>
                  </a:path>
                </a:pathLst>
              </a:custGeom>
              <a:solidFill>
                <a:srgbClr val="2E2D2D">
                  <a:alpha val="303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43" name="Google Shape;2143;p40"/>
              <p:cNvSpPr/>
              <p:nvPr/>
            </p:nvSpPr>
            <p:spPr>
              <a:xfrm>
                <a:off x="1392275" y="2575100"/>
                <a:ext cx="220875" cy="64025"/>
              </a:xfrm>
              <a:custGeom>
                <a:avLst/>
                <a:gdLst/>
                <a:ahLst/>
                <a:cxnLst/>
                <a:rect l="l" t="t" r="r" b="b"/>
                <a:pathLst>
                  <a:path w="8835" h="2561" extrusionOk="0">
                    <a:moveTo>
                      <a:pt x="7344" y="1"/>
                    </a:moveTo>
                    <a:cubicBezTo>
                      <a:pt x="6696" y="113"/>
                      <a:pt x="6556" y="1323"/>
                      <a:pt x="6021" y="1660"/>
                    </a:cubicBezTo>
                    <a:cubicBezTo>
                      <a:pt x="5772" y="1822"/>
                      <a:pt x="5489" y="1885"/>
                      <a:pt x="5183" y="1885"/>
                    </a:cubicBezTo>
                    <a:cubicBezTo>
                      <a:pt x="4073" y="1885"/>
                      <a:pt x="2667" y="1051"/>
                      <a:pt x="1500" y="1051"/>
                    </a:cubicBezTo>
                    <a:cubicBezTo>
                      <a:pt x="1250" y="1051"/>
                      <a:pt x="1011" y="1089"/>
                      <a:pt x="788" y="1182"/>
                    </a:cubicBezTo>
                    <a:cubicBezTo>
                      <a:pt x="451" y="1295"/>
                      <a:pt x="170" y="1520"/>
                      <a:pt x="1" y="1857"/>
                    </a:cubicBezTo>
                    <a:cubicBezTo>
                      <a:pt x="1" y="1857"/>
                      <a:pt x="226" y="2054"/>
                      <a:pt x="507" y="2223"/>
                    </a:cubicBezTo>
                    <a:lnTo>
                      <a:pt x="985" y="2561"/>
                    </a:lnTo>
                    <a:cubicBezTo>
                      <a:pt x="1177" y="1768"/>
                      <a:pt x="1640" y="1521"/>
                      <a:pt x="2218" y="1521"/>
                    </a:cubicBezTo>
                    <a:cubicBezTo>
                      <a:pt x="3173" y="1521"/>
                      <a:pt x="4442" y="2193"/>
                      <a:pt x="5327" y="2193"/>
                    </a:cubicBezTo>
                    <a:cubicBezTo>
                      <a:pt x="5562" y="2193"/>
                      <a:pt x="5769" y="2146"/>
                      <a:pt x="5937" y="2026"/>
                    </a:cubicBezTo>
                    <a:cubicBezTo>
                      <a:pt x="6359" y="1689"/>
                      <a:pt x="6837" y="1407"/>
                      <a:pt x="7344" y="1238"/>
                    </a:cubicBezTo>
                    <a:cubicBezTo>
                      <a:pt x="7762" y="1066"/>
                      <a:pt x="8202" y="980"/>
                      <a:pt x="8645" y="980"/>
                    </a:cubicBezTo>
                    <a:cubicBezTo>
                      <a:pt x="8708" y="980"/>
                      <a:pt x="8771" y="982"/>
                      <a:pt x="8835" y="985"/>
                    </a:cubicBezTo>
                    <a:cubicBezTo>
                      <a:pt x="8356" y="619"/>
                      <a:pt x="7850" y="310"/>
                      <a:pt x="7344" y="1"/>
                    </a:cubicBezTo>
                    <a:close/>
                  </a:path>
                </a:pathLst>
              </a:custGeom>
              <a:solidFill>
                <a:srgbClr val="2E2D2D">
                  <a:alpha val="303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44" name="Google Shape;2144;p40"/>
              <p:cNvSpPr/>
              <p:nvPr/>
            </p:nvSpPr>
            <p:spPr>
              <a:xfrm>
                <a:off x="1438000" y="2581225"/>
                <a:ext cx="126625" cy="60525"/>
              </a:xfrm>
              <a:custGeom>
                <a:avLst/>
                <a:gdLst/>
                <a:ahLst/>
                <a:cxnLst/>
                <a:rect l="l" t="t" r="r" b="b"/>
                <a:pathLst>
                  <a:path w="5065" h="2421" extrusionOk="0">
                    <a:moveTo>
                      <a:pt x="476" y="1"/>
                    </a:moveTo>
                    <a:cubicBezTo>
                      <a:pt x="282" y="1"/>
                      <a:pt x="154" y="40"/>
                      <a:pt x="113" y="121"/>
                    </a:cubicBezTo>
                    <a:cubicBezTo>
                      <a:pt x="0" y="431"/>
                      <a:pt x="957" y="1162"/>
                      <a:pt x="2279" y="1753"/>
                    </a:cubicBezTo>
                    <a:cubicBezTo>
                      <a:pt x="3235" y="2171"/>
                      <a:pt x="4107" y="2420"/>
                      <a:pt x="4584" y="2420"/>
                    </a:cubicBezTo>
                    <a:cubicBezTo>
                      <a:pt x="4781" y="2420"/>
                      <a:pt x="4911" y="2378"/>
                      <a:pt x="4952" y="2288"/>
                    </a:cubicBezTo>
                    <a:cubicBezTo>
                      <a:pt x="5064" y="1978"/>
                      <a:pt x="4108" y="1275"/>
                      <a:pt x="2786" y="656"/>
                    </a:cubicBezTo>
                    <a:cubicBezTo>
                      <a:pt x="1826" y="236"/>
                      <a:pt x="952" y="1"/>
                      <a:pt x="476"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45" name="Google Shape;2145;p40"/>
              <p:cNvSpPr/>
              <p:nvPr/>
            </p:nvSpPr>
            <p:spPr>
              <a:xfrm>
                <a:off x="1438000" y="2581425"/>
                <a:ext cx="124525" cy="60325"/>
              </a:xfrm>
              <a:custGeom>
                <a:avLst/>
                <a:gdLst/>
                <a:ahLst/>
                <a:cxnLst/>
                <a:rect l="l" t="t" r="r" b="b"/>
                <a:pathLst>
                  <a:path w="4981" h="2413" extrusionOk="0">
                    <a:moveTo>
                      <a:pt x="394" y="1"/>
                    </a:moveTo>
                    <a:cubicBezTo>
                      <a:pt x="254" y="1"/>
                      <a:pt x="169" y="57"/>
                      <a:pt x="113" y="113"/>
                    </a:cubicBezTo>
                    <a:cubicBezTo>
                      <a:pt x="0" y="423"/>
                      <a:pt x="957" y="1154"/>
                      <a:pt x="2279" y="1745"/>
                    </a:cubicBezTo>
                    <a:cubicBezTo>
                      <a:pt x="3235" y="2163"/>
                      <a:pt x="4107" y="2412"/>
                      <a:pt x="4584" y="2412"/>
                    </a:cubicBezTo>
                    <a:cubicBezTo>
                      <a:pt x="4781" y="2412"/>
                      <a:pt x="4911" y="2370"/>
                      <a:pt x="4952" y="2280"/>
                    </a:cubicBezTo>
                    <a:cubicBezTo>
                      <a:pt x="4980" y="2195"/>
                      <a:pt x="4924" y="2111"/>
                      <a:pt x="4839" y="1970"/>
                    </a:cubicBezTo>
                    <a:cubicBezTo>
                      <a:pt x="4696" y="2014"/>
                      <a:pt x="4541" y="2033"/>
                      <a:pt x="4380" y="2033"/>
                    </a:cubicBezTo>
                    <a:cubicBezTo>
                      <a:pt x="3499" y="2033"/>
                      <a:pt x="2419" y="1459"/>
                      <a:pt x="1801" y="1126"/>
                    </a:cubicBezTo>
                    <a:cubicBezTo>
                      <a:pt x="1351" y="901"/>
                      <a:pt x="929" y="592"/>
                      <a:pt x="563" y="226"/>
                    </a:cubicBezTo>
                    <a:cubicBezTo>
                      <a:pt x="479" y="170"/>
                      <a:pt x="422" y="85"/>
                      <a:pt x="394" y="1"/>
                    </a:cubicBezTo>
                    <a:close/>
                  </a:path>
                </a:pathLst>
              </a:custGeom>
              <a:solidFill>
                <a:srgbClr val="2E2D2D">
                  <a:alpha val="1606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46" name="Google Shape;2146;p40"/>
              <p:cNvSpPr/>
              <p:nvPr/>
            </p:nvSpPr>
            <p:spPr>
              <a:xfrm>
                <a:off x="1492850" y="2547700"/>
                <a:ext cx="73175" cy="42200"/>
              </a:xfrm>
              <a:custGeom>
                <a:avLst/>
                <a:gdLst/>
                <a:ahLst/>
                <a:cxnLst/>
                <a:rect l="l" t="t" r="r" b="b"/>
                <a:pathLst>
                  <a:path w="2927" h="1688" extrusionOk="0">
                    <a:moveTo>
                      <a:pt x="363" y="1"/>
                    </a:moveTo>
                    <a:cubicBezTo>
                      <a:pt x="308" y="1"/>
                      <a:pt x="250" y="33"/>
                      <a:pt x="198" y="112"/>
                    </a:cubicBezTo>
                    <a:cubicBezTo>
                      <a:pt x="57" y="309"/>
                      <a:pt x="141" y="675"/>
                      <a:pt x="1" y="928"/>
                    </a:cubicBezTo>
                    <a:lnTo>
                      <a:pt x="29" y="1012"/>
                    </a:lnTo>
                    <a:cubicBezTo>
                      <a:pt x="29" y="959"/>
                      <a:pt x="307" y="729"/>
                      <a:pt x="480" y="729"/>
                    </a:cubicBezTo>
                    <a:cubicBezTo>
                      <a:pt x="489" y="729"/>
                      <a:pt x="498" y="729"/>
                      <a:pt x="507" y="731"/>
                    </a:cubicBezTo>
                    <a:cubicBezTo>
                      <a:pt x="732" y="731"/>
                      <a:pt x="901" y="984"/>
                      <a:pt x="1042" y="1153"/>
                    </a:cubicBezTo>
                    <a:cubicBezTo>
                      <a:pt x="1134" y="1083"/>
                      <a:pt x="1246" y="1033"/>
                      <a:pt x="1377" y="1033"/>
                    </a:cubicBezTo>
                    <a:cubicBezTo>
                      <a:pt x="1405" y="1033"/>
                      <a:pt x="1434" y="1035"/>
                      <a:pt x="1464" y="1040"/>
                    </a:cubicBezTo>
                    <a:cubicBezTo>
                      <a:pt x="1604" y="1068"/>
                      <a:pt x="1717" y="1322"/>
                      <a:pt x="1858" y="1322"/>
                    </a:cubicBezTo>
                    <a:cubicBezTo>
                      <a:pt x="2026" y="1322"/>
                      <a:pt x="2030" y="1198"/>
                      <a:pt x="2151" y="1198"/>
                    </a:cubicBezTo>
                    <a:cubicBezTo>
                      <a:pt x="2172" y="1198"/>
                      <a:pt x="2195" y="1201"/>
                      <a:pt x="2223" y="1209"/>
                    </a:cubicBezTo>
                    <a:cubicBezTo>
                      <a:pt x="2364" y="1265"/>
                      <a:pt x="2448" y="1575"/>
                      <a:pt x="2448" y="1687"/>
                    </a:cubicBezTo>
                    <a:cubicBezTo>
                      <a:pt x="2505" y="1462"/>
                      <a:pt x="2702" y="1293"/>
                      <a:pt x="2927" y="1209"/>
                    </a:cubicBezTo>
                    <a:cubicBezTo>
                      <a:pt x="2814" y="1209"/>
                      <a:pt x="2730" y="1181"/>
                      <a:pt x="2645" y="1125"/>
                    </a:cubicBezTo>
                    <a:cubicBezTo>
                      <a:pt x="2645" y="839"/>
                      <a:pt x="2461" y="786"/>
                      <a:pt x="2241" y="786"/>
                    </a:cubicBezTo>
                    <a:cubicBezTo>
                      <a:pt x="2113" y="786"/>
                      <a:pt x="1973" y="804"/>
                      <a:pt x="1852" y="804"/>
                    </a:cubicBezTo>
                    <a:cubicBezTo>
                      <a:pt x="1792" y="804"/>
                      <a:pt x="1736" y="800"/>
                      <a:pt x="1689" y="787"/>
                    </a:cubicBezTo>
                    <a:cubicBezTo>
                      <a:pt x="1428" y="716"/>
                      <a:pt x="1068" y="286"/>
                      <a:pt x="776" y="286"/>
                    </a:cubicBezTo>
                    <a:cubicBezTo>
                      <a:pt x="721" y="286"/>
                      <a:pt x="669" y="301"/>
                      <a:pt x="620" y="337"/>
                    </a:cubicBezTo>
                    <a:cubicBezTo>
                      <a:pt x="600" y="162"/>
                      <a:pt x="487" y="1"/>
                      <a:pt x="363" y="1"/>
                    </a:cubicBezTo>
                    <a:close/>
                  </a:path>
                </a:pathLst>
              </a:custGeom>
              <a:solidFill>
                <a:srgbClr val="FFFFFF">
                  <a:alpha val="345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47" name="Google Shape;2147;p40"/>
              <p:cNvSpPr/>
              <p:nvPr/>
            </p:nvSpPr>
            <p:spPr>
              <a:xfrm>
                <a:off x="1390875" y="2524500"/>
                <a:ext cx="71050" cy="37250"/>
              </a:xfrm>
              <a:custGeom>
                <a:avLst/>
                <a:gdLst/>
                <a:ahLst/>
                <a:cxnLst/>
                <a:rect l="l" t="t" r="r" b="b"/>
                <a:pathLst>
                  <a:path w="2842" h="1490" extrusionOk="0">
                    <a:moveTo>
                      <a:pt x="261" y="1"/>
                    </a:moveTo>
                    <a:cubicBezTo>
                      <a:pt x="174" y="1"/>
                      <a:pt x="87" y="9"/>
                      <a:pt x="0" y="27"/>
                    </a:cubicBezTo>
                    <a:cubicBezTo>
                      <a:pt x="282" y="308"/>
                      <a:pt x="844" y="365"/>
                      <a:pt x="1182" y="646"/>
                    </a:cubicBezTo>
                    <a:cubicBezTo>
                      <a:pt x="1520" y="899"/>
                      <a:pt x="1717" y="1321"/>
                      <a:pt x="2054" y="1490"/>
                    </a:cubicBezTo>
                    <a:cubicBezTo>
                      <a:pt x="1998" y="1377"/>
                      <a:pt x="1745" y="871"/>
                      <a:pt x="1801" y="759"/>
                    </a:cubicBezTo>
                    <a:cubicBezTo>
                      <a:pt x="1826" y="729"/>
                      <a:pt x="1860" y="717"/>
                      <a:pt x="1900" y="717"/>
                    </a:cubicBezTo>
                    <a:cubicBezTo>
                      <a:pt x="2090" y="717"/>
                      <a:pt x="2416" y="989"/>
                      <a:pt x="2532" y="1012"/>
                    </a:cubicBezTo>
                    <a:cubicBezTo>
                      <a:pt x="2568" y="886"/>
                      <a:pt x="2638" y="864"/>
                      <a:pt x="2713" y="864"/>
                    </a:cubicBezTo>
                    <a:cubicBezTo>
                      <a:pt x="2756" y="864"/>
                      <a:pt x="2801" y="871"/>
                      <a:pt x="2842" y="871"/>
                    </a:cubicBezTo>
                    <a:cubicBezTo>
                      <a:pt x="2602" y="444"/>
                      <a:pt x="2133" y="194"/>
                      <a:pt x="1628" y="194"/>
                    </a:cubicBezTo>
                    <a:cubicBezTo>
                      <a:pt x="1602" y="194"/>
                      <a:pt x="1575" y="194"/>
                      <a:pt x="1548" y="196"/>
                    </a:cubicBezTo>
                    <a:cubicBezTo>
                      <a:pt x="1548" y="224"/>
                      <a:pt x="1576" y="252"/>
                      <a:pt x="1576" y="280"/>
                    </a:cubicBezTo>
                    <a:cubicBezTo>
                      <a:pt x="1152" y="210"/>
                      <a:pt x="708" y="1"/>
                      <a:pt x="261" y="1"/>
                    </a:cubicBezTo>
                    <a:close/>
                  </a:path>
                </a:pathLst>
              </a:custGeom>
              <a:solidFill>
                <a:srgbClr val="FFFFFF">
                  <a:alpha val="345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48" name="Google Shape;2148;p40"/>
              <p:cNvSpPr/>
              <p:nvPr/>
            </p:nvSpPr>
            <p:spPr>
              <a:xfrm>
                <a:off x="1461900" y="2546275"/>
                <a:ext cx="1450" cy="25"/>
              </a:xfrm>
              <a:custGeom>
                <a:avLst/>
                <a:gdLst/>
                <a:ahLst/>
                <a:cxnLst/>
                <a:rect l="l" t="t" r="r" b="b"/>
                <a:pathLst>
                  <a:path w="58" h="1" extrusionOk="0">
                    <a:moveTo>
                      <a:pt x="57" y="0"/>
                    </a:moveTo>
                    <a:lnTo>
                      <a:pt x="1" y="0"/>
                    </a:lnTo>
                    <a:lnTo>
                      <a:pt x="1" y="0"/>
                    </a:lnTo>
                    <a:close/>
                  </a:path>
                </a:pathLst>
              </a:custGeom>
              <a:solidFill>
                <a:srgbClr val="FFE9E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49" name="Google Shape;2149;p40"/>
              <p:cNvSpPr/>
              <p:nvPr/>
            </p:nvSpPr>
            <p:spPr>
              <a:xfrm>
                <a:off x="1576550" y="2605675"/>
                <a:ext cx="76000" cy="41200"/>
              </a:xfrm>
              <a:custGeom>
                <a:avLst/>
                <a:gdLst/>
                <a:ahLst/>
                <a:cxnLst/>
                <a:rect l="l" t="t" r="r" b="b"/>
                <a:pathLst>
                  <a:path w="3040" h="1648" extrusionOk="0">
                    <a:moveTo>
                      <a:pt x="940" y="1"/>
                    </a:moveTo>
                    <a:cubicBezTo>
                      <a:pt x="560" y="1"/>
                      <a:pt x="165" y="65"/>
                      <a:pt x="1" y="184"/>
                    </a:cubicBezTo>
                    <a:cubicBezTo>
                      <a:pt x="85" y="156"/>
                      <a:pt x="177" y="142"/>
                      <a:pt x="268" y="142"/>
                    </a:cubicBezTo>
                    <a:cubicBezTo>
                      <a:pt x="359" y="142"/>
                      <a:pt x="451" y="156"/>
                      <a:pt x="535" y="184"/>
                    </a:cubicBezTo>
                    <a:cubicBezTo>
                      <a:pt x="535" y="212"/>
                      <a:pt x="535" y="240"/>
                      <a:pt x="535" y="269"/>
                    </a:cubicBezTo>
                    <a:cubicBezTo>
                      <a:pt x="676" y="297"/>
                      <a:pt x="1098" y="269"/>
                      <a:pt x="1042" y="494"/>
                    </a:cubicBezTo>
                    <a:cubicBezTo>
                      <a:pt x="1210" y="578"/>
                      <a:pt x="1379" y="691"/>
                      <a:pt x="1548" y="775"/>
                    </a:cubicBezTo>
                    <a:cubicBezTo>
                      <a:pt x="1379" y="831"/>
                      <a:pt x="1098" y="859"/>
                      <a:pt x="985" y="972"/>
                    </a:cubicBezTo>
                    <a:cubicBezTo>
                      <a:pt x="1689" y="1084"/>
                      <a:pt x="2392" y="1310"/>
                      <a:pt x="3039" y="1647"/>
                    </a:cubicBezTo>
                    <a:cubicBezTo>
                      <a:pt x="2842" y="1338"/>
                      <a:pt x="2589" y="1084"/>
                      <a:pt x="2308" y="859"/>
                    </a:cubicBezTo>
                    <a:cubicBezTo>
                      <a:pt x="2139" y="719"/>
                      <a:pt x="1351" y="297"/>
                      <a:pt x="1745" y="156"/>
                    </a:cubicBezTo>
                    <a:cubicBezTo>
                      <a:pt x="1600" y="51"/>
                      <a:pt x="1275" y="1"/>
                      <a:pt x="940" y="1"/>
                    </a:cubicBezTo>
                    <a:close/>
                  </a:path>
                </a:pathLst>
              </a:custGeom>
              <a:solidFill>
                <a:srgbClr val="FFFFFF">
                  <a:alpha val="345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50" name="Google Shape;2150;p40"/>
              <p:cNvSpPr/>
              <p:nvPr/>
            </p:nvSpPr>
            <p:spPr>
              <a:xfrm>
                <a:off x="1575625" y="2609950"/>
                <a:ext cx="1200" cy="350"/>
              </a:xfrm>
              <a:custGeom>
                <a:avLst/>
                <a:gdLst/>
                <a:ahLst/>
                <a:cxnLst/>
                <a:rect l="l" t="t" r="r" b="b"/>
                <a:pathLst>
                  <a:path w="48" h="14" extrusionOk="0">
                    <a:moveTo>
                      <a:pt x="38" y="1"/>
                    </a:moveTo>
                    <a:cubicBezTo>
                      <a:pt x="25" y="1"/>
                      <a:pt x="0" y="13"/>
                      <a:pt x="38" y="13"/>
                    </a:cubicBezTo>
                    <a:cubicBezTo>
                      <a:pt x="47" y="4"/>
                      <a:pt x="44" y="1"/>
                      <a:pt x="38" y="1"/>
                    </a:cubicBezTo>
                    <a:close/>
                  </a:path>
                </a:pathLst>
              </a:custGeom>
              <a:solidFill>
                <a:srgbClr val="FFE9E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51" name="Google Shape;2151;p40"/>
              <p:cNvSpPr/>
              <p:nvPr/>
            </p:nvSpPr>
            <p:spPr>
              <a:xfrm>
                <a:off x="1420425" y="2569475"/>
                <a:ext cx="725" cy="725"/>
              </a:xfrm>
              <a:custGeom>
                <a:avLst/>
                <a:gdLst/>
                <a:ahLst/>
                <a:cxnLst/>
                <a:rect l="l" t="t" r="r" b="b"/>
                <a:pathLst>
                  <a:path w="29" h="29" extrusionOk="0">
                    <a:moveTo>
                      <a:pt x="0" y="0"/>
                    </a:moveTo>
                    <a:lnTo>
                      <a:pt x="0" y="29"/>
                    </a:lnTo>
                    <a:cubicBezTo>
                      <a:pt x="28" y="29"/>
                      <a:pt x="28" y="29"/>
                      <a:pt x="0" y="0"/>
                    </a:cubicBezTo>
                    <a:close/>
                  </a:path>
                </a:pathLst>
              </a:custGeom>
              <a:solidFill>
                <a:srgbClr val="FFE9E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52" name="Google Shape;2152;p40"/>
              <p:cNvSpPr/>
              <p:nvPr/>
            </p:nvSpPr>
            <p:spPr>
              <a:xfrm>
                <a:off x="1350775" y="2542050"/>
                <a:ext cx="70375" cy="57150"/>
              </a:xfrm>
              <a:custGeom>
                <a:avLst/>
                <a:gdLst/>
                <a:ahLst/>
                <a:cxnLst/>
                <a:rect l="l" t="t" r="r" b="b"/>
                <a:pathLst>
                  <a:path w="2815" h="2286" extrusionOk="0">
                    <a:moveTo>
                      <a:pt x="671" y="0"/>
                    </a:moveTo>
                    <a:cubicBezTo>
                      <a:pt x="439" y="0"/>
                      <a:pt x="212" y="58"/>
                      <a:pt x="1" y="197"/>
                    </a:cubicBezTo>
                    <a:cubicBezTo>
                      <a:pt x="254" y="253"/>
                      <a:pt x="789" y="310"/>
                      <a:pt x="929" y="563"/>
                    </a:cubicBezTo>
                    <a:cubicBezTo>
                      <a:pt x="592" y="591"/>
                      <a:pt x="226" y="957"/>
                      <a:pt x="732" y="1041"/>
                    </a:cubicBezTo>
                    <a:cubicBezTo>
                      <a:pt x="704" y="1210"/>
                      <a:pt x="620" y="1379"/>
                      <a:pt x="592" y="1548"/>
                    </a:cubicBezTo>
                    <a:cubicBezTo>
                      <a:pt x="641" y="1560"/>
                      <a:pt x="691" y="1564"/>
                      <a:pt x="743" y="1564"/>
                    </a:cubicBezTo>
                    <a:cubicBezTo>
                      <a:pt x="858" y="1564"/>
                      <a:pt x="978" y="1543"/>
                      <a:pt x="1100" y="1543"/>
                    </a:cubicBezTo>
                    <a:cubicBezTo>
                      <a:pt x="1174" y="1543"/>
                      <a:pt x="1248" y="1551"/>
                      <a:pt x="1323" y="1576"/>
                    </a:cubicBezTo>
                    <a:cubicBezTo>
                      <a:pt x="1661" y="1688"/>
                      <a:pt x="1492" y="1829"/>
                      <a:pt x="1604" y="2082"/>
                    </a:cubicBezTo>
                    <a:cubicBezTo>
                      <a:pt x="1684" y="2241"/>
                      <a:pt x="1823" y="2286"/>
                      <a:pt x="1987" y="2286"/>
                    </a:cubicBezTo>
                    <a:cubicBezTo>
                      <a:pt x="2193" y="2286"/>
                      <a:pt x="2437" y="2216"/>
                      <a:pt x="2650" y="2216"/>
                    </a:cubicBezTo>
                    <a:cubicBezTo>
                      <a:pt x="2687" y="2216"/>
                      <a:pt x="2723" y="2218"/>
                      <a:pt x="2758" y="2223"/>
                    </a:cubicBezTo>
                    <a:cubicBezTo>
                      <a:pt x="2758" y="2223"/>
                      <a:pt x="2786" y="2167"/>
                      <a:pt x="2814" y="2138"/>
                    </a:cubicBezTo>
                    <a:cubicBezTo>
                      <a:pt x="2589" y="1998"/>
                      <a:pt x="2364" y="1773"/>
                      <a:pt x="2139" y="1632"/>
                    </a:cubicBezTo>
                    <a:cubicBezTo>
                      <a:pt x="2195" y="1604"/>
                      <a:pt x="2252" y="1548"/>
                      <a:pt x="2336" y="1548"/>
                    </a:cubicBezTo>
                    <a:cubicBezTo>
                      <a:pt x="2139" y="1379"/>
                      <a:pt x="1773" y="1069"/>
                      <a:pt x="2167" y="957"/>
                    </a:cubicBezTo>
                    <a:cubicBezTo>
                      <a:pt x="2205" y="949"/>
                      <a:pt x="2241" y="946"/>
                      <a:pt x="2275" y="946"/>
                    </a:cubicBezTo>
                    <a:cubicBezTo>
                      <a:pt x="2368" y="946"/>
                      <a:pt x="2451" y="972"/>
                      <a:pt x="2533" y="1013"/>
                    </a:cubicBezTo>
                    <a:cubicBezTo>
                      <a:pt x="2617" y="1041"/>
                      <a:pt x="2730" y="1069"/>
                      <a:pt x="2786" y="1097"/>
                    </a:cubicBezTo>
                    <a:lnTo>
                      <a:pt x="2758" y="1069"/>
                    </a:lnTo>
                    <a:cubicBezTo>
                      <a:pt x="2241" y="617"/>
                      <a:pt x="1428" y="0"/>
                      <a:pt x="671" y="0"/>
                    </a:cubicBezTo>
                    <a:close/>
                  </a:path>
                </a:pathLst>
              </a:custGeom>
              <a:solidFill>
                <a:srgbClr val="FFFFFF">
                  <a:alpha val="345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53" name="Google Shape;2153;p40"/>
              <p:cNvSpPr/>
              <p:nvPr/>
            </p:nvSpPr>
            <p:spPr>
              <a:xfrm>
                <a:off x="1420575" y="2615800"/>
                <a:ext cx="126475" cy="66475"/>
              </a:xfrm>
              <a:custGeom>
                <a:avLst/>
                <a:gdLst/>
                <a:ahLst/>
                <a:cxnLst/>
                <a:rect l="l" t="t" r="r" b="b"/>
                <a:pathLst>
                  <a:path w="5059" h="2659" extrusionOk="0">
                    <a:moveTo>
                      <a:pt x="1192" y="1"/>
                    </a:moveTo>
                    <a:cubicBezTo>
                      <a:pt x="783" y="1"/>
                      <a:pt x="1" y="161"/>
                      <a:pt x="78" y="679"/>
                    </a:cubicBezTo>
                    <a:cubicBezTo>
                      <a:pt x="360" y="679"/>
                      <a:pt x="613" y="708"/>
                      <a:pt x="838" y="792"/>
                    </a:cubicBezTo>
                    <a:cubicBezTo>
                      <a:pt x="1091" y="876"/>
                      <a:pt x="1148" y="1073"/>
                      <a:pt x="1316" y="1242"/>
                    </a:cubicBezTo>
                    <a:cubicBezTo>
                      <a:pt x="1513" y="1383"/>
                      <a:pt x="1738" y="1580"/>
                      <a:pt x="1935" y="1580"/>
                    </a:cubicBezTo>
                    <a:cubicBezTo>
                      <a:pt x="2162" y="1562"/>
                      <a:pt x="2248" y="1480"/>
                      <a:pt x="2361" y="1480"/>
                    </a:cubicBezTo>
                    <a:cubicBezTo>
                      <a:pt x="2430" y="1480"/>
                      <a:pt x="2510" y="1511"/>
                      <a:pt x="2639" y="1608"/>
                    </a:cubicBezTo>
                    <a:cubicBezTo>
                      <a:pt x="3117" y="1917"/>
                      <a:pt x="3595" y="2170"/>
                      <a:pt x="4102" y="2396"/>
                    </a:cubicBezTo>
                    <a:cubicBezTo>
                      <a:pt x="4299" y="2494"/>
                      <a:pt x="4563" y="2659"/>
                      <a:pt x="4776" y="2659"/>
                    </a:cubicBezTo>
                    <a:cubicBezTo>
                      <a:pt x="4806" y="2659"/>
                      <a:pt x="4834" y="2656"/>
                      <a:pt x="4861" y="2649"/>
                    </a:cubicBezTo>
                    <a:cubicBezTo>
                      <a:pt x="5058" y="2592"/>
                      <a:pt x="5030" y="2564"/>
                      <a:pt x="5058" y="2367"/>
                    </a:cubicBezTo>
                    <a:cubicBezTo>
                      <a:pt x="5058" y="2114"/>
                      <a:pt x="4974" y="1861"/>
                      <a:pt x="4805" y="1636"/>
                    </a:cubicBezTo>
                    <a:cubicBezTo>
                      <a:pt x="4725" y="1868"/>
                      <a:pt x="4587" y="1956"/>
                      <a:pt x="4418" y="1956"/>
                    </a:cubicBezTo>
                    <a:cubicBezTo>
                      <a:pt x="3933" y="1956"/>
                      <a:pt x="3190" y="1227"/>
                      <a:pt x="2836" y="1101"/>
                    </a:cubicBezTo>
                    <a:cubicBezTo>
                      <a:pt x="2610" y="1045"/>
                      <a:pt x="2470" y="1101"/>
                      <a:pt x="2273" y="1017"/>
                    </a:cubicBezTo>
                    <a:cubicBezTo>
                      <a:pt x="2076" y="905"/>
                      <a:pt x="1879" y="764"/>
                      <a:pt x="1682" y="679"/>
                    </a:cubicBezTo>
                    <a:cubicBezTo>
                      <a:pt x="1457" y="595"/>
                      <a:pt x="641" y="201"/>
                      <a:pt x="1288" y="4"/>
                    </a:cubicBezTo>
                    <a:cubicBezTo>
                      <a:pt x="1259" y="2"/>
                      <a:pt x="1227" y="1"/>
                      <a:pt x="1192" y="1"/>
                    </a:cubicBezTo>
                    <a:close/>
                  </a:path>
                </a:pathLst>
              </a:custGeom>
              <a:solidFill>
                <a:srgbClr val="FFFFFF">
                  <a:alpha val="345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54" name="Google Shape;2154;p40"/>
              <p:cNvSpPr/>
              <p:nvPr/>
            </p:nvSpPr>
            <p:spPr>
              <a:xfrm>
                <a:off x="1571625" y="2651775"/>
                <a:ext cx="90050" cy="43200"/>
              </a:xfrm>
              <a:custGeom>
                <a:avLst/>
                <a:gdLst/>
                <a:ahLst/>
                <a:cxnLst/>
                <a:rect l="l" t="t" r="r" b="b"/>
                <a:pathLst>
                  <a:path w="3602" h="1728" extrusionOk="0">
                    <a:moveTo>
                      <a:pt x="929" y="28"/>
                    </a:moveTo>
                    <a:lnTo>
                      <a:pt x="985" y="56"/>
                    </a:lnTo>
                    <a:cubicBezTo>
                      <a:pt x="1267" y="281"/>
                      <a:pt x="1801" y="197"/>
                      <a:pt x="2111" y="563"/>
                    </a:cubicBezTo>
                    <a:lnTo>
                      <a:pt x="2083" y="647"/>
                    </a:lnTo>
                    <a:cubicBezTo>
                      <a:pt x="1942" y="619"/>
                      <a:pt x="1801" y="591"/>
                      <a:pt x="1689" y="591"/>
                    </a:cubicBezTo>
                    <a:cubicBezTo>
                      <a:pt x="1548" y="619"/>
                      <a:pt x="1492" y="703"/>
                      <a:pt x="1379" y="760"/>
                    </a:cubicBezTo>
                    <a:cubicBezTo>
                      <a:pt x="1042" y="844"/>
                      <a:pt x="1042" y="703"/>
                      <a:pt x="873" y="1069"/>
                    </a:cubicBezTo>
                    <a:cubicBezTo>
                      <a:pt x="563" y="928"/>
                      <a:pt x="282" y="703"/>
                      <a:pt x="1" y="563"/>
                    </a:cubicBezTo>
                    <a:lnTo>
                      <a:pt x="1" y="563"/>
                    </a:lnTo>
                    <a:cubicBezTo>
                      <a:pt x="85" y="731"/>
                      <a:pt x="141" y="928"/>
                      <a:pt x="141" y="1153"/>
                    </a:cubicBezTo>
                    <a:cubicBezTo>
                      <a:pt x="141" y="1350"/>
                      <a:pt x="198" y="1547"/>
                      <a:pt x="310" y="1716"/>
                    </a:cubicBezTo>
                    <a:cubicBezTo>
                      <a:pt x="354" y="1687"/>
                      <a:pt x="397" y="1677"/>
                      <a:pt x="438" y="1677"/>
                    </a:cubicBezTo>
                    <a:cubicBezTo>
                      <a:pt x="532" y="1677"/>
                      <a:pt x="624" y="1728"/>
                      <a:pt x="731" y="1728"/>
                    </a:cubicBezTo>
                    <a:cubicBezTo>
                      <a:pt x="759" y="1728"/>
                      <a:pt x="787" y="1725"/>
                      <a:pt x="817" y="1716"/>
                    </a:cubicBezTo>
                    <a:cubicBezTo>
                      <a:pt x="1014" y="1660"/>
                      <a:pt x="1014" y="1547"/>
                      <a:pt x="1182" y="1491"/>
                    </a:cubicBezTo>
                    <a:cubicBezTo>
                      <a:pt x="1219" y="1479"/>
                      <a:pt x="1253" y="1475"/>
                      <a:pt x="1286" y="1475"/>
                    </a:cubicBezTo>
                    <a:cubicBezTo>
                      <a:pt x="1358" y="1475"/>
                      <a:pt x="1421" y="1496"/>
                      <a:pt x="1485" y="1496"/>
                    </a:cubicBezTo>
                    <a:cubicBezTo>
                      <a:pt x="1524" y="1496"/>
                      <a:pt x="1563" y="1488"/>
                      <a:pt x="1604" y="1463"/>
                    </a:cubicBezTo>
                    <a:cubicBezTo>
                      <a:pt x="1801" y="1350"/>
                      <a:pt x="1773" y="1153"/>
                      <a:pt x="1858" y="985"/>
                    </a:cubicBezTo>
                    <a:cubicBezTo>
                      <a:pt x="2139" y="1097"/>
                      <a:pt x="2420" y="1153"/>
                      <a:pt x="2702" y="1238"/>
                    </a:cubicBezTo>
                    <a:cubicBezTo>
                      <a:pt x="2791" y="1262"/>
                      <a:pt x="2865" y="1277"/>
                      <a:pt x="2922" y="1277"/>
                    </a:cubicBezTo>
                    <a:cubicBezTo>
                      <a:pt x="3062" y="1277"/>
                      <a:pt x="3107" y="1188"/>
                      <a:pt x="3067" y="928"/>
                    </a:cubicBezTo>
                    <a:lnTo>
                      <a:pt x="3067" y="928"/>
                    </a:lnTo>
                    <a:cubicBezTo>
                      <a:pt x="3236" y="1013"/>
                      <a:pt x="3405" y="1097"/>
                      <a:pt x="3602" y="1153"/>
                    </a:cubicBezTo>
                    <a:cubicBezTo>
                      <a:pt x="3489" y="816"/>
                      <a:pt x="2842" y="394"/>
                      <a:pt x="2505" y="225"/>
                    </a:cubicBezTo>
                    <a:cubicBezTo>
                      <a:pt x="1998" y="0"/>
                      <a:pt x="1464" y="56"/>
                      <a:pt x="929" y="28"/>
                    </a:cubicBezTo>
                    <a:close/>
                  </a:path>
                </a:pathLst>
              </a:custGeom>
              <a:solidFill>
                <a:srgbClr val="FFFFFF">
                  <a:alpha val="345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55" name="Google Shape;2155;p40"/>
              <p:cNvSpPr/>
              <p:nvPr/>
            </p:nvSpPr>
            <p:spPr>
              <a:xfrm>
                <a:off x="1322650" y="2563150"/>
                <a:ext cx="343250" cy="181850"/>
              </a:xfrm>
              <a:custGeom>
                <a:avLst/>
                <a:gdLst/>
                <a:ahLst/>
                <a:cxnLst/>
                <a:rect l="l" t="t" r="r" b="b"/>
                <a:pathLst>
                  <a:path w="13730" h="7274" extrusionOk="0">
                    <a:moveTo>
                      <a:pt x="254" y="0"/>
                    </a:moveTo>
                    <a:cubicBezTo>
                      <a:pt x="169" y="169"/>
                      <a:pt x="85" y="366"/>
                      <a:pt x="1" y="535"/>
                    </a:cubicBezTo>
                    <a:cubicBezTo>
                      <a:pt x="1" y="591"/>
                      <a:pt x="1" y="3348"/>
                      <a:pt x="5487" y="5824"/>
                    </a:cubicBezTo>
                    <a:cubicBezTo>
                      <a:pt x="8008" y="6959"/>
                      <a:pt x="9841" y="7274"/>
                      <a:pt x="11105" y="7274"/>
                    </a:cubicBezTo>
                    <a:cubicBezTo>
                      <a:pt x="12662" y="7274"/>
                      <a:pt x="13358" y="6796"/>
                      <a:pt x="13420" y="6780"/>
                    </a:cubicBezTo>
                    <a:cubicBezTo>
                      <a:pt x="13533" y="6555"/>
                      <a:pt x="13645" y="6302"/>
                      <a:pt x="13730" y="6077"/>
                    </a:cubicBezTo>
                    <a:lnTo>
                      <a:pt x="13730" y="6077"/>
                    </a:lnTo>
                    <a:cubicBezTo>
                      <a:pt x="13476" y="6218"/>
                      <a:pt x="13223" y="6330"/>
                      <a:pt x="12942" y="6415"/>
                    </a:cubicBezTo>
                    <a:cubicBezTo>
                      <a:pt x="12457" y="6555"/>
                      <a:pt x="11961" y="6615"/>
                      <a:pt x="11462" y="6615"/>
                    </a:cubicBezTo>
                    <a:cubicBezTo>
                      <a:pt x="9965" y="6615"/>
                      <a:pt x="8441" y="6077"/>
                      <a:pt x="7090" y="5571"/>
                    </a:cubicBezTo>
                    <a:cubicBezTo>
                      <a:pt x="5065" y="4811"/>
                      <a:pt x="2926" y="3826"/>
                      <a:pt x="1435" y="2251"/>
                    </a:cubicBezTo>
                    <a:cubicBezTo>
                      <a:pt x="845" y="1604"/>
                      <a:pt x="423" y="844"/>
                      <a:pt x="254" y="0"/>
                    </a:cubicBezTo>
                    <a:close/>
                  </a:path>
                </a:pathLst>
              </a:custGeom>
              <a:solidFill>
                <a:srgbClr val="2E2D2D">
                  <a:alpha val="1606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56" name="Google Shape;2156;p40"/>
              <p:cNvSpPr/>
              <p:nvPr/>
            </p:nvSpPr>
            <p:spPr>
              <a:xfrm>
                <a:off x="1383150" y="2641925"/>
                <a:ext cx="34475" cy="74575"/>
              </a:xfrm>
              <a:custGeom>
                <a:avLst/>
                <a:gdLst/>
                <a:ahLst/>
                <a:cxnLst/>
                <a:rect l="l" t="t" r="r" b="b"/>
                <a:pathLst>
                  <a:path w="1379" h="2983" extrusionOk="0">
                    <a:moveTo>
                      <a:pt x="0" y="0"/>
                    </a:moveTo>
                    <a:cubicBezTo>
                      <a:pt x="0" y="957"/>
                      <a:pt x="422" y="1829"/>
                      <a:pt x="872" y="2673"/>
                    </a:cubicBezTo>
                    <a:cubicBezTo>
                      <a:pt x="1041" y="2785"/>
                      <a:pt x="1238" y="2870"/>
                      <a:pt x="1379" y="2982"/>
                    </a:cubicBezTo>
                    <a:cubicBezTo>
                      <a:pt x="1097" y="2279"/>
                      <a:pt x="1013" y="1519"/>
                      <a:pt x="1125" y="760"/>
                    </a:cubicBezTo>
                    <a:cubicBezTo>
                      <a:pt x="731" y="535"/>
                      <a:pt x="366" y="281"/>
                      <a:pt x="0" y="0"/>
                    </a:cubicBezTo>
                    <a:close/>
                  </a:path>
                </a:pathLst>
              </a:custGeom>
              <a:solidFill>
                <a:srgbClr val="2E2D2D">
                  <a:alpha val="1606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57" name="Google Shape;2157;p40"/>
              <p:cNvSpPr/>
              <p:nvPr/>
            </p:nvSpPr>
            <p:spPr>
              <a:xfrm>
                <a:off x="1489350" y="2715075"/>
                <a:ext cx="72450" cy="40100"/>
              </a:xfrm>
              <a:custGeom>
                <a:avLst/>
                <a:gdLst/>
                <a:ahLst/>
                <a:cxnLst/>
                <a:rect l="l" t="t" r="r" b="b"/>
                <a:pathLst>
                  <a:path w="2898" h="1604" extrusionOk="0">
                    <a:moveTo>
                      <a:pt x="1857" y="0"/>
                    </a:moveTo>
                    <a:cubicBezTo>
                      <a:pt x="1829" y="113"/>
                      <a:pt x="1773" y="197"/>
                      <a:pt x="1716" y="253"/>
                    </a:cubicBezTo>
                    <a:cubicBezTo>
                      <a:pt x="1266" y="760"/>
                      <a:pt x="675" y="1153"/>
                      <a:pt x="0" y="1350"/>
                    </a:cubicBezTo>
                    <a:cubicBezTo>
                      <a:pt x="281" y="1463"/>
                      <a:pt x="563" y="1547"/>
                      <a:pt x="816" y="1604"/>
                    </a:cubicBezTo>
                    <a:cubicBezTo>
                      <a:pt x="1576" y="1322"/>
                      <a:pt x="2307" y="872"/>
                      <a:pt x="2898" y="281"/>
                    </a:cubicBezTo>
                    <a:cubicBezTo>
                      <a:pt x="2532" y="197"/>
                      <a:pt x="2195" y="113"/>
                      <a:pt x="1857" y="0"/>
                    </a:cubicBezTo>
                    <a:close/>
                  </a:path>
                </a:pathLst>
              </a:custGeom>
              <a:solidFill>
                <a:srgbClr val="2E2D2D">
                  <a:alpha val="1606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nvGrpSpPr>
          <p:cNvPr id="2158" name="Google Shape;2158;p40"/>
          <p:cNvGrpSpPr/>
          <p:nvPr/>
        </p:nvGrpSpPr>
        <p:grpSpPr>
          <a:xfrm rot="-516419">
            <a:off x="1288803" y="3115082"/>
            <a:ext cx="772393" cy="515862"/>
            <a:chOff x="4664375" y="5648231"/>
            <a:chExt cx="557075" cy="372075"/>
          </a:xfrm>
        </p:grpSpPr>
        <p:sp>
          <p:nvSpPr>
            <p:cNvPr id="2159" name="Google Shape;2159;p40"/>
            <p:cNvSpPr/>
            <p:nvPr/>
          </p:nvSpPr>
          <p:spPr>
            <a:xfrm>
              <a:off x="4665788" y="5648581"/>
              <a:ext cx="554250" cy="371375"/>
            </a:xfrm>
            <a:custGeom>
              <a:avLst/>
              <a:gdLst/>
              <a:ahLst/>
              <a:cxnLst/>
              <a:rect l="l" t="t" r="r" b="b"/>
              <a:pathLst>
                <a:path w="22170" h="14855" extrusionOk="0">
                  <a:moveTo>
                    <a:pt x="18681" y="1"/>
                  </a:moveTo>
                  <a:lnTo>
                    <a:pt x="18681" y="1"/>
                  </a:lnTo>
                  <a:cubicBezTo>
                    <a:pt x="17050" y="1098"/>
                    <a:pt x="16093" y="3067"/>
                    <a:pt x="14714" y="4446"/>
                  </a:cubicBezTo>
                  <a:cubicBezTo>
                    <a:pt x="13811" y="4049"/>
                    <a:pt x="12866" y="3861"/>
                    <a:pt x="11933" y="3861"/>
                  </a:cubicBezTo>
                  <a:cubicBezTo>
                    <a:pt x="9554" y="3861"/>
                    <a:pt x="7258" y="5088"/>
                    <a:pt x="5965" y="7231"/>
                  </a:cubicBezTo>
                  <a:cubicBezTo>
                    <a:pt x="5459" y="7006"/>
                    <a:pt x="4952" y="6781"/>
                    <a:pt x="4474" y="6499"/>
                  </a:cubicBezTo>
                  <a:cubicBezTo>
                    <a:pt x="3630" y="5993"/>
                    <a:pt x="2730" y="5402"/>
                    <a:pt x="1914" y="4896"/>
                  </a:cubicBezTo>
                  <a:lnTo>
                    <a:pt x="1661" y="4727"/>
                  </a:lnTo>
                  <a:lnTo>
                    <a:pt x="1492" y="4643"/>
                  </a:lnTo>
                  <a:lnTo>
                    <a:pt x="1210" y="4502"/>
                  </a:lnTo>
                  <a:lnTo>
                    <a:pt x="1098" y="4417"/>
                  </a:lnTo>
                  <a:cubicBezTo>
                    <a:pt x="957" y="4361"/>
                    <a:pt x="845" y="4277"/>
                    <a:pt x="704" y="4221"/>
                  </a:cubicBezTo>
                  <a:lnTo>
                    <a:pt x="704" y="4221"/>
                  </a:lnTo>
                  <a:cubicBezTo>
                    <a:pt x="732" y="4361"/>
                    <a:pt x="760" y="4502"/>
                    <a:pt x="788" y="4643"/>
                  </a:cubicBezTo>
                  <a:lnTo>
                    <a:pt x="788" y="4671"/>
                  </a:lnTo>
                  <a:cubicBezTo>
                    <a:pt x="817" y="4811"/>
                    <a:pt x="845" y="4952"/>
                    <a:pt x="845" y="5065"/>
                  </a:cubicBezTo>
                  <a:cubicBezTo>
                    <a:pt x="929" y="5852"/>
                    <a:pt x="845" y="6584"/>
                    <a:pt x="338" y="7090"/>
                  </a:cubicBezTo>
                  <a:cubicBezTo>
                    <a:pt x="226" y="7203"/>
                    <a:pt x="113" y="7287"/>
                    <a:pt x="1" y="7371"/>
                  </a:cubicBezTo>
                  <a:cubicBezTo>
                    <a:pt x="1" y="7428"/>
                    <a:pt x="29" y="7484"/>
                    <a:pt x="57" y="7540"/>
                  </a:cubicBezTo>
                  <a:cubicBezTo>
                    <a:pt x="85" y="7568"/>
                    <a:pt x="85" y="7597"/>
                    <a:pt x="85" y="7625"/>
                  </a:cubicBezTo>
                  <a:cubicBezTo>
                    <a:pt x="113" y="7653"/>
                    <a:pt x="113" y="7653"/>
                    <a:pt x="113" y="7681"/>
                  </a:cubicBezTo>
                  <a:lnTo>
                    <a:pt x="141" y="7709"/>
                  </a:lnTo>
                  <a:cubicBezTo>
                    <a:pt x="141" y="7737"/>
                    <a:pt x="170" y="7765"/>
                    <a:pt x="198" y="7793"/>
                  </a:cubicBezTo>
                  <a:lnTo>
                    <a:pt x="226" y="7850"/>
                  </a:lnTo>
                  <a:lnTo>
                    <a:pt x="254" y="7878"/>
                  </a:lnTo>
                  <a:lnTo>
                    <a:pt x="282" y="7906"/>
                  </a:lnTo>
                  <a:lnTo>
                    <a:pt x="310" y="7934"/>
                  </a:lnTo>
                  <a:cubicBezTo>
                    <a:pt x="310" y="7934"/>
                    <a:pt x="310" y="7962"/>
                    <a:pt x="338" y="7962"/>
                  </a:cubicBezTo>
                  <a:lnTo>
                    <a:pt x="423" y="8047"/>
                  </a:lnTo>
                  <a:lnTo>
                    <a:pt x="451" y="8075"/>
                  </a:lnTo>
                  <a:lnTo>
                    <a:pt x="535" y="8159"/>
                  </a:lnTo>
                  <a:lnTo>
                    <a:pt x="563" y="8159"/>
                  </a:lnTo>
                  <a:lnTo>
                    <a:pt x="620" y="8187"/>
                  </a:lnTo>
                  <a:lnTo>
                    <a:pt x="676" y="8215"/>
                  </a:lnTo>
                  <a:lnTo>
                    <a:pt x="817" y="8328"/>
                  </a:lnTo>
                  <a:cubicBezTo>
                    <a:pt x="957" y="8412"/>
                    <a:pt x="1126" y="8497"/>
                    <a:pt x="1267" y="8609"/>
                  </a:cubicBezTo>
                  <a:cubicBezTo>
                    <a:pt x="1323" y="8666"/>
                    <a:pt x="1407" y="8694"/>
                    <a:pt x="1492" y="8750"/>
                  </a:cubicBezTo>
                  <a:cubicBezTo>
                    <a:pt x="1632" y="8891"/>
                    <a:pt x="1745" y="9003"/>
                    <a:pt x="1858" y="9172"/>
                  </a:cubicBezTo>
                  <a:cubicBezTo>
                    <a:pt x="1098" y="10072"/>
                    <a:pt x="760" y="12548"/>
                    <a:pt x="1576" y="13251"/>
                  </a:cubicBezTo>
                  <a:cubicBezTo>
                    <a:pt x="1604" y="13279"/>
                    <a:pt x="1632" y="13308"/>
                    <a:pt x="1689" y="13336"/>
                  </a:cubicBezTo>
                  <a:cubicBezTo>
                    <a:pt x="1717" y="13336"/>
                    <a:pt x="1745" y="13364"/>
                    <a:pt x="1801" y="13392"/>
                  </a:cubicBezTo>
                  <a:lnTo>
                    <a:pt x="2392" y="13392"/>
                  </a:lnTo>
                  <a:lnTo>
                    <a:pt x="2448" y="13364"/>
                  </a:lnTo>
                  <a:lnTo>
                    <a:pt x="2505" y="13364"/>
                  </a:lnTo>
                  <a:lnTo>
                    <a:pt x="2533" y="13336"/>
                  </a:lnTo>
                  <a:lnTo>
                    <a:pt x="2645" y="13308"/>
                  </a:lnTo>
                  <a:lnTo>
                    <a:pt x="2702" y="13279"/>
                  </a:lnTo>
                  <a:lnTo>
                    <a:pt x="2730" y="13279"/>
                  </a:lnTo>
                  <a:lnTo>
                    <a:pt x="2927" y="13167"/>
                  </a:lnTo>
                  <a:lnTo>
                    <a:pt x="2927" y="13167"/>
                  </a:lnTo>
                  <a:cubicBezTo>
                    <a:pt x="2702" y="13673"/>
                    <a:pt x="2730" y="14292"/>
                    <a:pt x="2617" y="14855"/>
                  </a:cubicBezTo>
                  <a:cubicBezTo>
                    <a:pt x="2730" y="14855"/>
                    <a:pt x="2814" y="14827"/>
                    <a:pt x="2898" y="14799"/>
                  </a:cubicBezTo>
                  <a:lnTo>
                    <a:pt x="2927" y="14799"/>
                  </a:lnTo>
                  <a:cubicBezTo>
                    <a:pt x="3658" y="14517"/>
                    <a:pt x="3742" y="13617"/>
                    <a:pt x="4277" y="12970"/>
                  </a:cubicBezTo>
                  <a:cubicBezTo>
                    <a:pt x="4727" y="12520"/>
                    <a:pt x="5262" y="12182"/>
                    <a:pt x="5852" y="11929"/>
                  </a:cubicBezTo>
                  <a:cubicBezTo>
                    <a:pt x="6134" y="11788"/>
                    <a:pt x="6415" y="11648"/>
                    <a:pt x="6668" y="11535"/>
                  </a:cubicBezTo>
                  <a:cubicBezTo>
                    <a:pt x="6753" y="11591"/>
                    <a:pt x="6809" y="11648"/>
                    <a:pt x="6865" y="11704"/>
                  </a:cubicBezTo>
                  <a:lnTo>
                    <a:pt x="7006" y="11760"/>
                  </a:lnTo>
                  <a:cubicBezTo>
                    <a:pt x="7090" y="11817"/>
                    <a:pt x="7175" y="11901"/>
                    <a:pt x="7259" y="11929"/>
                  </a:cubicBezTo>
                  <a:lnTo>
                    <a:pt x="7400" y="12013"/>
                  </a:lnTo>
                  <a:cubicBezTo>
                    <a:pt x="7484" y="12070"/>
                    <a:pt x="7569" y="12098"/>
                    <a:pt x="7653" y="12154"/>
                  </a:cubicBezTo>
                  <a:cubicBezTo>
                    <a:pt x="7766" y="12182"/>
                    <a:pt x="7766" y="12182"/>
                    <a:pt x="7822" y="12210"/>
                  </a:cubicBezTo>
                  <a:cubicBezTo>
                    <a:pt x="7850" y="12238"/>
                    <a:pt x="7991" y="12295"/>
                    <a:pt x="8103" y="12323"/>
                  </a:cubicBezTo>
                  <a:lnTo>
                    <a:pt x="8272" y="12379"/>
                  </a:lnTo>
                  <a:cubicBezTo>
                    <a:pt x="8384" y="12407"/>
                    <a:pt x="8469" y="12435"/>
                    <a:pt x="8581" y="12464"/>
                  </a:cubicBezTo>
                  <a:cubicBezTo>
                    <a:pt x="8666" y="12492"/>
                    <a:pt x="8694" y="12492"/>
                    <a:pt x="8778" y="12520"/>
                  </a:cubicBezTo>
                  <a:cubicBezTo>
                    <a:pt x="8835" y="12520"/>
                    <a:pt x="8975" y="12548"/>
                    <a:pt x="9060" y="12576"/>
                  </a:cubicBezTo>
                  <a:cubicBezTo>
                    <a:pt x="9172" y="12576"/>
                    <a:pt x="9200" y="12604"/>
                    <a:pt x="9285" y="12604"/>
                  </a:cubicBezTo>
                  <a:cubicBezTo>
                    <a:pt x="9369" y="12604"/>
                    <a:pt x="9482" y="12632"/>
                    <a:pt x="9566" y="12632"/>
                  </a:cubicBezTo>
                  <a:lnTo>
                    <a:pt x="10635" y="12632"/>
                  </a:lnTo>
                  <a:lnTo>
                    <a:pt x="10973" y="12604"/>
                  </a:lnTo>
                  <a:lnTo>
                    <a:pt x="11198" y="12576"/>
                  </a:lnTo>
                  <a:cubicBezTo>
                    <a:pt x="11338" y="12548"/>
                    <a:pt x="11451" y="12520"/>
                    <a:pt x="11592" y="12492"/>
                  </a:cubicBezTo>
                  <a:lnTo>
                    <a:pt x="11760" y="12464"/>
                  </a:lnTo>
                  <a:cubicBezTo>
                    <a:pt x="11957" y="12407"/>
                    <a:pt x="12126" y="12379"/>
                    <a:pt x="12323" y="12295"/>
                  </a:cubicBezTo>
                  <a:cubicBezTo>
                    <a:pt x="14518" y="11591"/>
                    <a:pt x="16121" y="10044"/>
                    <a:pt x="16543" y="8384"/>
                  </a:cubicBezTo>
                  <a:lnTo>
                    <a:pt x="16740" y="8469"/>
                  </a:lnTo>
                  <a:lnTo>
                    <a:pt x="16768" y="8497"/>
                  </a:lnTo>
                  <a:lnTo>
                    <a:pt x="16853" y="8525"/>
                  </a:lnTo>
                  <a:cubicBezTo>
                    <a:pt x="16937" y="8581"/>
                    <a:pt x="17050" y="8609"/>
                    <a:pt x="17134" y="8637"/>
                  </a:cubicBezTo>
                  <a:lnTo>
                    <a:pt x="17190" y="8637"/>
                  </a:lnTo>
                  <a:cubicBezTo>
                    <a:pt x="17303" y="8694"/>
                    <a:pt x="17415" y="8722"/>
                    <a:pt x="17528" y="8722"/>
                  </a:cubicBezTo>
                  <a:lnTo>
                    <a:pt x="17781" y="8778"/>
                  </a:lnTo>
                  <a:lnTo>
                    <a:pt x="17837" y="8778"/>
                  </a:lnTo>
                  <a:lnTo>
                    <a:pt x="18034" y="8806"/>
                  </a:lnTo>
                  <a:lnTo>
                    <a:pt x="18119" y="8806"/>
                  </a:lnTo>
                  <a:lnTo>
                    <a:pt x="18259" y="8834"/>
                  </a:lnTo>
                  <a:lnTo>
                    <a:pt x="18344" y="8863"/>
                  </a:lnTo>
                  <a:lnTo>
                    <a:pt x="18456" y="8863"/>
                  </a:lnTo>
                  <a:lnTo>
                    <a:pt x="18569" y="8891"/>
                  </a:lnTo>
                  <a:lnTo>
                    <a:pt x="18794" y="8891"/>
                  </a:lnTo>
                  <a:lnTo>
                    <a:pt x="18878" y="8919"/>
                  </a:lnTo>
                  <a:lnTo>
                    <a:pt x="19047" y="8947"/>
                  </a:lnTo>
                  <a:lnTo>
                    <a:pt x="19216" y="8975"/>
                  </a:lnTo>
                  <a:lnTo>
                    <a:pt x="19385" y="9003"/>
                  </a:lnTo>
                  <a:lnTo>
                    <a:pt x="20763" y="9003"/>
                  </a:lnTo>
                  <a:lnTo>
                    <a:pt x="20988" y="8975"/>
                  </a:lnTo>
                  <a:lnTo>
                    <a:pt x="21129" y="8975"/>
                  </a:lnTo>
                  <a:lnTo>
                    <a:pt x="21213" y="8947"/>
                  </a:lnTo>
                  <a:lnTo>
                    <a:pt x="21382" y="8891"/>
                  </a:lnTo>
                  <a:cubicBezTo>
                    <a:pt x="21410" y="8891"/>
                    <a:pt x="21438" y="8863"/>
                    <a:pt x="21466" y="8863"/>
                  </a:cubicBezTo>
                  <a:cubicBezTo>
                    <a:pt x="21523" y="8834"/>
                    <a:pt x="21579" y="8806"/>
                    <a:pt x="21607" y="8778"/>
                  </a:cubicBezTo>
                  <a:lnTo>
                    <a:pt x="21692" y="8722"/>
                  </a:lnTo>
                  <a:lnTo>
                    <a:pt x="21748" y="8694"/>
                  </a:lnTo>
                  <a:lnTo>
                    <a:pt x="21804" y="8637"/>
                  </a:lnTo>
                  <a:lnTo>
                    <a:pt x="21832" y="8637"/>
                  </a:lnTo>
                  <a:lnTo>
                    <a:pt x="21860" y="8609"/>
                  </a:lnTo>
                  <a:cubicBezTo>
                    <a:pt x="21888" y="8581"/>
                    <a:pt x="21917" y="8553"/>
                    <a:pt x="21945" y="8525"/>
                  </a:cubicBezTo>
                  <a:cubicBezTo>
                    <a:pt x="21973" y="8497"/>
                    <a:pt x="22001" y="8441"/>
                    <a:pt x="22001" y="8412"/>
                  </a:cubicBezTo>
                  <a:cubicBezTo>
                    <a:pt x="22029" y="8384"/>
                    <a:pt x="22029" y="8356"/>
                    <a:pt x="22057" y="8328"/>
                  </a:cubicBezTo>
                  <a:cubicBezTo>
                    <a:pt x="22114" y="8215"/>
                    <a:pt x="22142" y="8103"/>
                    <a:pt x="22142" y="7962"/>
                  </a:cubicBezTo>
                  <a:lnTo>
                    <a:pt x="22170" y="7990"/>
                  </a:lnTo>
                  <a:lnTo>
                    <a:pt x="22170" y="7934"/>
                  </a:lnTo>
                  <a:cubicBezTo>
                    <a:pt x="22170" y="7906"/>
                    <a:pt x="22170" y="7850"/>
                    <a:pt x="22170" y="7793"/>
                  </a:cubicBezTo>
                  <a:cubicBezTo>
                    <a:pt x="22170" y="7765"/>
                    <a:pt x="22170" y="7765"/>
                    <a:pt x="22170" y="7737"/>
                  </a:cubicBezTo>
                  <a:cubicBezTo>
                    <a:pt x="22170" y="7681"/>
                    <a:pt x="22142" y="7625"/>
                    <a:pt x="22142" y="7597"/>
                  </a:cubicBezTo>
                  <a:lnTo>
                    <a:pt x="22114" y="7540"/>
                  </a:lnTo>
                  <a:cubicBezTo>
                    <a:pt x="22085" y="7512"/>
                    <a:pt x="22085" y="7456"/>
                    <a:pt x="22057" y="7428"/>
                  </a:cubicBezTo>
                  <a:cubicBezTo>
                    <a:pt x="22029" y="7400"/>
                    <a:pt x="22029" y="7400"/>
                    <a:pt x="22029" y="7400"/>
                  </a:cubicBezTo>
                  <a:cubicBezTo>
                    <a:pt x="22001" y="7343"/>
                    <a:pt x="21973" y="7315"/>
                    <a:pt x="21945" y="7259"/>
                  </a:cubicBezTo>
                  <a:lnTo>
                    <a:pt x="21917" y="7259"/>
                  </a:lnTo>
                  <a:cubicBezTo>
                    <a:pt x="21888" y="7231"/>
                    <a:pt x="21832" y="7175"/>
                    <a:pt x="21804" y="7146"/>
                  </a:cubicBezTo>
                  <a:cubicBezTo>
                    <a:pt x="21410" y="6837"/>
                    <a:pt x="20819" y="6696"/>
                    <a:pt x="20482" y="6499"/>
                  </a:cubicBezTo>
                  <a:cubicBezTo>
                    <a:pt x="20454" y="6471"/>
                    <a:pt x="20426" y="6443"/>
                    <a:pt x="20397" y="6415"/>
                  </a:cubicBezTo>
                  <a:lnTo>
                    <a:pt x="20369" y="6415"/>
                  </a:lnTo>
                  <a:cubicBezTo>
                    <a:pt x="20341" y="6415"/>
                    <a:pt x="20313" y="6387"/>
                    <a:pt x="20313" y="6359"/>
                  </a:cubicBezTo>
                  <a:lnTo>
                    <a:pt x="20285" y="6331"/>
                  </a:lnTo>
                  <a:cubicBezTo>
                    <a:pt x="20257" y="6302"/>
                    <a:pt x="20257" y="6274"/>
                    <a:pt x="20229" y="6246"/>
                  </a:cubicBezTo>
                  <a:cubicBezTo>
                    <a:pt x="20229" y="6190"/>
                    <a:pt x="20200" y="6105"/>
                    <a:pt x="20200" y="6049"/>
                  </a:cubicBezTo>
                  <a:lnTo>
                    <a:pt x="20200" y="5909"/>
                  </a:lnTo>
                  <a:cubicBezTo>
                    <a:pt x="20172" y="5402"/>
                    <a:pt x="20482" y="5065"/>
                    <a:pt x="20763" y="4727"/>
                  </a:cubicBezTo>
                  <a:lnTo>
                    <a:pt x="20791" y="4671"/>
                  </a:lnTo>
                  <a:cubicBezTo>
                    <a:pt x="20819" y="4643"/>
                    <a:pt x="20848" y="4614"/>
                    <a:pt x="20876" y="4558"/>
                  </a:cubicBezTo>
                  <a:lnTo>
                    <a:pt x="20904" y="4502"/>
                  </a:lnTo>
                  <a:lnTo>
                    <a:pt x="20960" y="4417"/>
                  </a:lnTo>
                  <a:lnTo>
                    <a:pt x="21016" y="4361"/>
                  </a:lnTo>
                  <a:lnTo>
                    <a:pt x="21044" y="4249"/>
                  </a:lnTo>
                  <a:lnTo>
                    <a:pt x="21073" y="4192"/>
                  </a:lnTo>
                  <a:cubicBezTo>
                    <a:pt x="21073" y="4164"/>
                    <a:pt x="21101" y="4108"/>
                    <a:pt x="21101" y="4080"/>
                  </a:cubicBezTo>
                  <a:lnTo>
                    <a:pt x="21101" y="4024"/>
                  </a:lnTo>
                  <a:cubicBezTo>
                    <a:pt x="21101" y="3967"/>
                    <a:pt x="21101" y="3939"/>
                    <a:pt x="21101" y="3883"/>
                  </a:cubicBezTo>
                  <a:lnTo>
                    <a:pt x="21101" y="3827"/>
                  </a:lnTo>
                  <a:cubicBezTo>
                    <a:pt x="21101" y="3742"/>
                    <a:pt x="21073" y="3686"/>
                    <a:pt x="21073" y="3602"/>
                  </a:cubicBezTo>
                  <a:cubicBezTo>
                    <a:pt x="21044" y="3489"/>
                    <a:pt x="20988" y="3405"/>
                    <a:pt x="20960" y="3292"/>
                  </a:cubicBezTo>
                  <a:cubicBezTo>
                    <a:pt x="20960" y="3292"/>
                    <a:pt x="20960" y="3292"/>
                    <a:pt x="20960" y="3264"/>
                  </a:cubicBezTo>
                  <a:cubicBezTo>
                    <a:pt x="20932" y="3180"/>
                    <a:pt x="20876" y="3123"/>
                    <a:pt x="20848" y="3039"/>
                  </a:cubicBezTo>
                  <a:cubicBezTo>
                    <a:pt x="20819" y="3039"/>
                    <a:pt x="20819" y="3011"/>
                    <a:pt x="20819" y="3011"/>
                  </a:cubicBezTo>
                  <a:cubicBezTo>
                    <a:pt x="20763" y="2955"/>
                    <a:pt x="20735" y="2898"/>
                    <a:pt x="20679" y="2842"/>
                  </a:cubicBezTo>
                  <a:lnTo>
                    <a:pt x="20651" y="2786"/>
                  </a:lnTo>
                  <a:cubicBezTo>
                    <a:pt x="20594" y="2758"/>
                    <a:pt x="20538" y="2701"/>
                    <a:pt x="20482" y="2645"/>
                  </a:cubicBezTo>
                  <a:lnTo>
                    <a:pt x="20454" y="2617"/>
                  </a:lnTo>
                  <a:cubicBezTo>
                    <a:pt x="20397" y="2589"/>
                    <a:pt x="20341" y="2561"/>
                    <a:pt x="20285" y="2533"/>
                  </a:cubicBezTo>
                  <a:lnTo>
                    <a:pt x="20200" y="2476"/>
                  </a:lnTo>
                  <a:lnTo>
                    <a:pt x="20032" y="2364"/>
                  </a:lnTo>
                  <a:lnTo>
                    <a:pt x="19975" y="2364"/>
                  </a:lnTo>
                  <a:lnTo>
                    <a:pt x="19919" y="2336"/>
                  </a:lnTo>
                  <a:lnTo>
                    <a:pt x="19835" y="2307"/>
                  </a:lnTo>
                  <a:lnTo>
                    <a:pt x="19610" y="2195"/>
                  </a:lnTo>
                  <a:cubicBezTo>
                    <a:pt x="18934" y="1914"/>
                    <a:pt x="18400" y="1604"/>
                    <a:pt x="18681" y="1"/>
                  </a:cubicBezTo>
                  <a:close/>
                </a:path>
              </a:pathLst>
            </a:custGeom>
            <a:solidFill>
              <a:schemeClr val="lt1"/>
            </a:solidFill>
            <a:ln w="114300" cap="flat" cmpd="sng">
              <a:solidFill>
                <a:schemeClr val="lt1"/>
              </a:solidFill>
              <a:prstDash val="solid"/>
              <a:round/>
              <a:headEnd type="none" w="sm" len="sm"/>
              <a:tailEnd type="none" w="sm" len="sm"/>
            </a:ln>
            <a:effectLst>
              <a:outerShdw blurRad="57150" dist="19050" dir="5400000" algn="bl" rotWithShape="0">
                <a:schemeClr val="dk1">
                  <a:alpha val="50000"/>
                </a:scheme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2160" name="Google Shape;2160;p40"/>
            <p:cNvGrpSpPr/>
            <p:nvPr/>
          </p:nvGrpSpPr>
          <p:grpSpPr>
            <a:xfrm>
              <a:off x="4664375" y="5648231"/>
              <a:ext cx="557075" cy="372075"/>
              <a:chOff x="3214250" y="1422488"/>
              <a:chExt cx="557075" cy="372075"/>
            </a:xfrm>
          </p:grpSpPr>
          <p:sp>
            <p:nvSpPr>
              <p:cNvPr id="2161" name="Google Shape;2161;p40"/>
              <p:cNvSpPr/>
              <p:nvPr/>
            </p:nvSpPr>
            <p:spPr>
              <a:xfrm>
                <a:off x="3215675" y="1527988"/>
                <a:ext cx="225075" cy="265875"/>
              </a:xfrm>
              <a:custGeom>
                <a:avLst/>
                <a:gdLst/>
                <a:ahLst/>
                <a:cxnLst/>
                <a:rect l="l" t="t" r="r" b="b"/>
                <a:pathLst>
                  <a:path w="9003" h="10635" extrusionOk="0">
                    <a:moveTo>
                      <a:pt x="703" y="0"/>
                    </a:moveTo>
                    <a:lnTo>
                      <a:pt x="703" y="0"/>
                    </a:lnTo>
                    <a:cubicBezTo>
                      <a:pt x="957" y="1266"/>
                      <a:pt x="1041" y="2448"/>
                      <a:pt x="0" y="3123"/>
                    </a:cubicBezTo>
                    <a:cubicBezTo>
                      <a:pt x="338" y="4192"/>
                      <a:pt x="1294" y="4136"/>
                      <a:pt x="1885" y="4980"/>
                    </a:cubicBezTo>
                    <a:cubicBezTo>
                      <a:pt x="993" y="6016"/>
                      <a:pt x="679" y="9242"/>
                      <a:pt x="2112" y="9242"/>
                    </a:cubicBezTo>
                    <a:cubicBezTo>
                      <a:pt x="2352" y="9242"/>
                      <a:pt x="2640" y="9152"/>
                      <a:pt x="2982" y="8947"/>
                    </a:cubicBezTo>
                    <a:lnTo>
                      <a:pt x="2982" y="8947"/>
                    </a:lnTo>
                    <a:cubicBezTo>
                      <a:pt x="2757" y="9453"/>
                      <a:pt x="2757" y="10072"/>
                      <a:pt x="2673" y="10635"/>
                    </a:cubicBezTo>
                    <a:cubicBezTo>
                      <a:pt x="3685" y="10522"/>
                      <a:pt x="3714" y="9453"/>
                      <a:pt x="4304" y="8750"/>
                    </a:cubicBezTo>
                    <a:cubicBezTo>
                      <a:pt x="5008" y="7877"/>
                      <a:pt x="6611" y="7484"/>
                      <a:pt x="7399" y="6893"/>
                    </a:cubicBezTo>
                    <a:cubicBezTo>
                      <a:pt x="9003" y="5711"/>
                      <a:pt x="6443" y="3179"/>
                      <a:pt x="6443" y="3179"/>
                    </a:cubicBezTo>
                    <a:cubicBezTo>
                      <a:pt x="4670" y="2617"/>
                      <a:pt x="2363" y="788"/>
                      <a:pt x="703"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62" name="Google Shape;2162;p40"/>
              <p:cNvSpPr/>
              <p:nvPr/>
            </p:nvSpPr>
            <p:spPr>
              <a:xfrm>
                <a:off x="3233250" y="1527988"/>
                <a:ext cx="94275" cy="56275"/>
              </a:xfrm>
              <a:custGeom>
                <a:avLst/>
                <a:gdLst/>
                <a:ahLst/>
                <a:cxnLst/>
                <a:rect l="l" t="t" r="r" b="b"/>
                <a:pathLst>
                  <a:path w="3771" h="2251" extrusionOk="0">
                    <a:moveTo>
                      <a:pt x="0" y="0"/>
                    </a:moveTo>
                    <a:lnTo>
                      <a:pt x="0" y="0"/>
                    </a:lnTo>
                    <a:cubicBezTo>
                      <a:pt x="57" y="282"/>
                      <a:pt x="85" y="563"/>
                      <a:pt x="141" y="872"/>
                    </a:cubicBezTo>
                    <a:cubicBezTo>
                      <a:pt x="732" y="1322"/>
                      <a:pt x="1407" y="1688"/>
                      <a:pt x="2110" y="1970"/>
                    </a:cubicBezTo>
                    <a:cubicBezTo>
                      <a:pt x="2645" y="2166"/>
                      <a:pt x="3208" y="2138"/>
                      <a:pt x="3770" y="2251"/>
                    </a:cubicBezTo>
                    <a:cubicBezTo>
                      <a:pt x="2448" y="1491"/>
                      <a:pt x="1069" y="507"/>
                      <a:pt x="0" y="0"/>
                    </a:cubicBezTo>
                    <a:close/>
                  </a:path>
                </a:pathLst>
              </a:custGeom>
              <a:solidFill>
                <a:srgbClr val="2E2D2D">
                  <a:alpha val="1606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63" name="Google Shape;2163;p40"/>
              <p:cNvSpPr/>
              <p:nvPr/>
            </p:nvSpPr>
            <p:spPr>
              <a:xfrm>
                <a:off x="3215675" y="1605338"/>
                <a:ext cx="174450" cy="188525"/>
              </a:xfrm>
              <a:custGeom>
                <a:avLst/>
                <a:gdLst/>
                <a:ahLst/>
                <a:cxnLst/>
                <a:rect l="l" t="t" r="r" b="b"/>
                <a:pathLst>
                  <a:path w="6978" h="7541" extrusionOk="0">
                    <a:moveTo>
                      <a:pt x="56" y="1"/>
                    </a:moveTo>
                    <a:lnTo>
                      <a:pt x="0" y="29"/>
                    </a:lnTo>
                    <a:cubicBezTo>
                      <a:pt x="281" y="901"/>
                      <a:pt x="928" y="1014"/>
                      <a:pt x="1519" y="1492"/>
                    </a:cubicBezTo>
                    <a:cubicBezTo>
                      <a:pt x="2110" y="1576"/>
                      <a:pt x="2701" y="1604"/>
                      <a:pt x="3263" y="1745"/>
                    </a:cubicBezTo>
                    <a:cubicBezTo>
                      <a:pt x="3770" y="1886"/>
                      <a:pt x="4276" y="2477"/>
                      <a:pt x="4079" y="3011"/>
                    </a:cubicBezTo>
                    <a:cubicBezTo>
                      <a:pt x="3685" y="4108"/>
                      <a:pt x="2785" y="4699"/>
                      <a:pt x="1997" y="5515"/>
                    </a:cubicBezTo>
                    <a:cubicBezTo>
                      <a:pt x="1857" y="5656"/>
                      <a:pt x="1716" y="5824"/>
                      <a:pt x="1575" y="5965"/>
                    </a:cubicBezTo>
                    <a:cubicBezTo>
                      <a:pt x="1720" y="6083"/>
                      <a:pt x="1889" y="6153"/>
                      <a:pt x="2094" y="6153"/>
                    </a:cubicBezTo>
                    <a:cubicBezTo>
                      <a:pt x="2328" y="6153"/>
                      <a:pt x="2609" y="6062"/>
                      <a:pt x="2954" y="5853"/>
                    </a:cubicBezTo>
                    <a:lnTo>
                      <a:pt x="2954" y="5853"/>
                    </a:lnTo>
                    <a:cubicBezTo>
                      <a:pt x="2729" y="6359"/>
                      <a:pt x="2729" y="7006"/>
                      <a:pt x="2645" y="7541"/>
                    </a:cubicBezTo>
                    <a:cubicBezTo>
                      <a:pt x="3685" y="7428"/>
                      <a:pt x="3714" y="6359"/>
                      <a:pt x="4304" y="5656"/>
                    </a:cubicBezTo>
                    <a:cubicBezTo>
                      <a:pt x="4755" y="5093"/>
                      <a:pt x="6217" y="4418"/>
                      <a:pt x="6977" y="4080"/>
                    </a:cubicBezTo>
                    <a:cubicBezTo>
                      <a:pt x="6471" y="3152"/>
                      <a:pt x="5514" y="2336"/>
                      <a:pt x="5458" y="1323"/>
                    </a:cubicBezTo>
                    <a:cubicBezTo>
                      <a:pt x="5261" y="1323"/>
                      <a:pt x="5064" y="1323"/>
                      <a:pt x="4895" y="1295"/>
                    </a:cubicBezTo>
                    <a:lnTo>
                      <a:pt x="4811" y="1267"/>
                    </a:lnTo>
                    <a:cubicBezTo>
                      <a:pt x="4702" y="1313"/>
                      <a:pt x="4594" y="1334"/>
                      <a:pt x="4486" y="1334"/>
                    </a:cubicBezTo>
                    <a:cubicBezTo>
                      <a:pt x="4397" y="1334"/>
                      <a:pt x="4309" y="1320"/>
                      <a:pt x="4220" y="1295"/>
                    </a:cubicBezTo>
                    <a:cubicBezTo>
                      <a:pt x="2841" y="929"/>
                      <a:pt x="1125" y="985"/>
                      <a:pt x="56" y="1"/>
                    </a:cubicBezTo>
                    <a:close/>
                  </a:path>
                </a:pathLst>
              </a:custGeom>
              <a:solidFill>
                <a:srgbClr val="2E2D2D">
                  <a:alpha val="1606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64" name="Google Shape;2164;p40"/>
              <p:cNvSpPr/>
              <p:nvPr/>
            </p:nvSpPr>
            <p:spPr>
              <a:xfrm>
                <a:off x="3214250" y="1599713"/>
                <a:ext cx="207525" cy="194850"/>
              </a:xfrm>
              <a:custGeom>
                <a:avLst/>
                <a:gdLst/>
                <a:ahLst/>
                <a:cxnLst/>
                <a:rect l="l" t="t" r="r" b="b"/>
                <a:pathLst>
                  <a:path w="8301" h="7794" extrusionOk="0">
                    <a:moveTo>
                      <a:pt x="366" y="1"/>
                    </a:moveTo>
                    <a:cubicBezTo>
                      <a:pt x="254" y="113"/>
                      <a:pt x="141" y="198"/>
                      <a:pt x="1" y="282"/>
                    </a:cubicBezTo>
                    <a:cubicBezTo>
                      <a:pt x="141" y="704"/>
                      <a:pt x="451" y="1042"/>
                      <a:pt x="845" y="1267"/>
                    </a:cubicBezTo>
                    <a:cubicBezTo>
                      <a:pt x="1998" y="1604"/>
                      <a:pt x="3264" y="1576"/>
                      <a:pt x="4418" y="1998"/>
                    </a:cubicBezTo>
                    <a:cubicBezTo>
                      <a:pt x="5318" y="2223"/>
                      <a:pt x="5543" y="3405"/>
                      <a:pt x="4783" y="3939"/>
                    </a:cubicBezTo>
                    <a:cubicBezTo>
                      <a:pt x="4615" y="4080"/>
                      <a:pt x="2533" y="5824"/>
                      <a:pt x="1858" y="6331"/>
                    </a:cubicBezTo>
                    <a:cubicBezTo>
                      <a:pt x="1945" y="6366"/>
                      <a:pt x="2040" y="6384"/>
                      <a:pt x="2145" y="6384"/>
                    </a:cubicBezTo>
                    <a:cubicBezTo>
                      <a:pt x="2379" y="6384"/>
                      <a:pt x="2661" y="6291"/>
                      <a:pt x="3011" y="6078"/>
                    </a:cubicBezTo>
                    <a:lnTo>
                      <a:pt x="3011" y="6078"/>
                    </a:lnTo>
                    <a:cubicBezTo>
                      <a:pt x="2786" y="6612"/>
                      <a:pt x="2786" y="7231"/>
                      <a:pt x="2702" y="7794"/>
                    </a:cubicBezTo>
                    <a:cubicBezTo>
                      <a:pt x="2898" y="7766"/>
                      <a:pt x="3095" y="7681"/>
                      <a:pt x="3236" y="7569"/>
                    </a:cubicBezTo>
                    <a:cubicBezTo>
                      <a:pt x="3546" y="5993"/>
                      <a:pt x="4896" y="4924"/>
                      <a:pt x="6415" y="4193"/>
                    </a:cubicBezTo>
                    <a:cubicBezTo>
                      <a:pt x="7062" y="3855"/>
                      <a:pt x="7147" y="3630"/>
                      <a:pt x="7850" y="3574"/>
                    </a:cubicBezTo>
                    <a:cubicBezTo>
                      <a:pt x="8300" y="2673"/>
                      <a:pt x="7428" y="1407"/>
                      <a:pt x="6893" y="760"/>
                    </a:cubicBezTo>
                    <a:cubicBezTo>
                      <a:pt x="6331" y="901"/>
                      <a:pt x="4952" y="1098"/>
                      <a:pt x="4812" y="1126"/>
                    </a:cubicBezTo>
                    <a:cubicBezTo>
                      <a:pt x="4634" y="1142"/>
                      <a:pt x="4458" y="1150"/>
                      <a:pt x="4283" y="1150"/>
                    </a:cubicBezTo>
                    <a:cubicBezTo>
                      <a:pt x="2902" y="1150"/>
                      <a:pt x="1590" y="675"/>
                      <a:pt x="366"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65" name="Google Shape;2165;p40"/>
              <p:cNvSpPr/>
              <p:nvPr/>
            </p:nvSpPr>
            <p:spPr>
              <a:xfrm>
                <a:off x="3550450" y="1422488"/>
                <a:ext cx="220875" cy="228175"/>
              </a:xfrm>
              <a:custGeom>
                <a:avLst/>
                <a:gdLst/>
                <a:ahLst/>
                <a:cxnLst/>
                <a:rect l="l" t="t" r="r" b="b"/>
                <a:pathLst>
                  <a:path w="8835" h="9127" extrusionOk="0">
                    <a:moveTo>
                      <a:pt x="5261" y="0"/>
                    </a:moveTo>
                    <a:lnTo>
                      <a:pt x="5261" y="0"/>
                    </a:lnTo>
                    <a:cubicBezTo>
                      <a:pt x="3151" y="1379"/>
                      <a:pt x="2223" y="4220"/>
                      <a:pt x="0" y="5458"/>
                    </a:cubicBezTo>
                    <a:cubicBezTo>
                      <a:pt x="0" y="5458"/>
                      <a:pt x="2279" y="8412"/>
                      <a:pt x="4164" y="8750"/>
                    </a:cubicBezTo>
                    <a:cubicBezTo>
                      <a:pt x="4805" y="8852"/>
                      <a:pt x="5996" y="9127"/>
                      <a:pt x="7007" y="9127"/>
                    </a:cubicBezTo>
                    <a:cubicBezTo>
                      <a:pt x="7950" y="9127"/>
                      <a:pt x="8737" y="8888"/>
                      <a:pt x="8778" y="8046"/>
                    </a:cubicBezTo>
                    <a:cubicBezTo>
                      <a:pt x="8834" y="6724"/>
                      <a:pt x="6978" y="6780"/>
                      <a:pt x="6809" y="6190"/>
                    </a:cubicBezTo>
                    <a:cubicBezTo>
                      <a:pt x="6415" y="4924"/>
                      <a:pt x="7934" y="4698"/>
                      <a:pt x="7625" y="3573"/>
                    </a:cubicBezTo>
                    <a:cubicBezTo>
                      <a:pt x="7090" y="1519"/>
                      <a:pt x="4755" y="2982"/>
                      <a:pt x="5261"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66" name="Google Shape;2166;p40"/>
              <p:cNvSpPr/>
              <p:nvPr/>
            </p:nvSpPr>
            <p:spPr>
              <a:xfrm>
                <a:off x="3688300" y="1568763"/>
                <a:ext cx="81625" cy="53500"/>
              </a:xfrm>
              <a:custGeom>
                <a:avLst/>
                <a:gdLst/>
                <a:ahLst/>
                <a:cxnLst/>
                <a:rect l="l" t="t" r="r" b="b"/>
                <a:pathLst>
                  <a:path w="3265" h="2140" extrusionOk="0">
                    <a:moveTo>
                      <a:pt x="1238" y="1"/>
                    </a:moveTo>
                    <a:cubicBezTo>
                      <a:pt x="788" y="198"/>
                      <a:pt x="394" y="423"/>
                      <a:pt x="1" y="676"/>
                    </a:cubicBezTo>
                    <a:lnTo>
                      <a:pt x="85" y="817"/>
                    </a:lnTo>
                    <a:cubicBezTo>
                      <a:pt x="226" y="929"/>
                      <a:pt x="423" y="1042"/>
                      <a:pt x="591" y="1126"/>
                    </a:cubicBezTo>
                    <a:cubicBezTo>
                      <a:pt x="901" y="1239"/>
                      <a:pt x="1182" y="1379"/>
                      <a:pt x="1492" y="1520"/>
                    </a:cubicBezTo>
                    <a:cubicBezTo>
                      <a:pt x="2054" y="1745"/>
                      <a:pt x="2645" y="1970"/>
                      <a:pt x="3264" y="2139"/>
                    </a:cubicBezTo>
                    <a:cubicBezTo>
                      <a:pt x="3264" y="873"/>
                      <a:pt x="1464" y="901"/>
                      <a:pt x="1295" y="339"/>
                    </a:cubicBezTo>
                    <a:cubicBezTo>
                      <a:pt x="1238" y="226"/>
                      <a:pt x="1238" y="113"/>
                      <a:pt x="1238" y="1"/>
                    </a:cubicBezTo>
                    <a:close/>
                  </a:path>
                </a:pathLst>
              </a:custGeom>
              <a:solidFill>
                <a:srgbClr val="2E2D2D">
                  <a:alpha val="1606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67" name="Google Shape;2167;p40"/>
              <p:cNvSpPr/>
              <p:nvPr/>
            </p:nvSpPr>
            <p:spPr>
              <a:xfrm>
                <a:off x="3550450" y="1476638"/>
                <a:ext cx="194850" cy="94975"/>
              </a:xfrm>
              <a:custGeom>
                <a:avLst/>
                <a:gdLst/>
                <a:ahLst/>
                <a:cxnLst/>
                <a:rect l="l" t="t" r="r" b="b"/>
                <a:pathLst>
                  <a:path w="7794" h="3799" extrusionOk="0">
                    <a:moveTo>
                      <a:pt x="6190" y="0"/>
                    </a:moveTo>
                    <a:cubicBezTo>
                      <a:pt x="4361" y="1407"/>
                      <a:pt x="2110" y="2476"/>
                      <a:pt x="760" y="2758"/>
                    </a:cubicBezTo>
                    <a:cubicBezTo>
                      <a:pt x="535" y="2954"/>
                      <a:pt x="282" y="3123"/>
                      <a:pt x="0" y="3292"/>
                    </a:cubicBezTo>
                    <a:cubicBezTo>
                      <a:pt x="0" y="3292"/>
                      <a:pt x="169" y="3489"/>
                      <a:pt x="422" y="3798"/>
                    </a:cubicBezTo>
                    <a:cubicBezTo>
                      <a:pt x="507" y="3770"/>
                      <a:pt x="591" y="3770"/>
                      <a:pt x="704" y="3770"/>
                    </a:cubicBezTo>
                    <a:cubicBezTo>
                      <a:pt x="1885" y="3573"/>
                      <a:pt x="6021" y="3236"/>
                      <a:pt x="7062" y="2786"/>
                    </a:cubicBezTo>
                    <a:cubicBezTo>
                      <a:pt x="7400" y="2364"/>
                      <a:pt x="7793" y="2026"/>
                      <a:pt x="7625" y="1379"/>
                    </a:cubicBezTo>
                    <a:cubicBezTo>
                      <a:pt x="7371" y="422"/>
                      <a:pt x="6752" y="226"/>
                      <a:pt x="6190" y="0"/>
                    </a:cubicBezTo>
                    <a:close/>
                  </a:path>
                </a:pathLst>
              </a:custGeom>
              <a:solidFill>
                <a:srgbClr val="2E2D2D">
                  <a:alpha val="1606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68" name="Google Shape;2168;p40"/>
              <p:cNvSpPr/>
              <p:nvPr/>
            </p:nvSpPr>
            <p:spPr>
              <a:xfrm>
                <a:off x="3580000" y="1479438"/>
                <a:ext cx="187800" cy="171125"/>
              </a:xfrm>
              <a:custGeom>
                <a:avLst/>
                <a:gdLst/>
                <a:ahLst/>
                <a:cxnLst/>
                <a:rect l="l" t="t" r="r" b="b"/>
                <a:pathLst>
                  <a:path w="7512" h="6845" extrusionOk="0">
                    <a:moveTo>
                      <a:pt x="5205" y="1"/>
                    </a:moveTo>
                    <a:cubicBezTo>
                      <a:pt x="4952" y="282"/>
                      <a:pt x="4670" y="592"/>
                      <a:pt x="4361" y="845"/>
                    </a:cubicBezTo>
                    <a:cubicBezTo>
                      <a:pt x="3038" y="2224"/>
                      <a:pt x="1576" y="3433"/>
                      <a:pt x="0" y="4502"/>
                    </a:cubicBezTo>
                    <a:cubicBezTo>
                      <a:pt x="816" y="5346"/>
                      <a:pt x="1969" y="6275"/>
                      <a:pt x="2982" y="6472"/>
                    </a:cubicBezTo>
                    <a:cubicBezTo>
                      <a:pt x="3604" y="6581"/>
                      <a:pt x="4760" y="6844"/>
                      <a:pt x="5759" y="6844"/>
                    </a:cubicBezTo>
                    <a:cubicBezTo>
                      <a:pt x="6567" y="6844"/>
                      <a:pt x="7273" y="6672"/>
                      <a:pt x="7512" y="6106"/>
                    </a:cubicBezTo>
                    <a:cubicBezTo>
                      <a:pt x="6724" y="6106"/>
                      <a:pt x="5908" y="5965"/>
                      <a:pt x="5148" y="5768"/>
                    </a:cubicBezTo>
                    <a:cubicBezTo>
                      <a:pt x="2701" y="5656"/>
                      <a:pt x="1744" y="3658"/>
                      <a:pt x="1969" y="3377"/>
                    </a:cubicBezTo>
                    <a:cubicBezTo>
                      <a:pt x="2026" y="3321"/>
                      <a:pt x="4895" y="2955"/>
                      <a:pt x="4923" y="2927"/>
                    </a:cubicBezTo>
                    <a:cubicBezTo>
                      <a:pt x="3573" y="2392"/>
                      <a:pt x="4445" y="845"/>
                      <a:pt x="5345" y="29"/>
                    </a:cubicBezTo>
                    <a:lnTo>
                      <a:pt x="5205"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69" name="Google Shape;2169;p40"/>
              <p:cNvSpPr/>
              <p:nvPr/>
            </p:nvSpPr>
            <p:spPr>
              <a:xfrm>
                <a:off x="3613050" y="1613788"/>
                <a:ext cx="149125" cy="36750"/>
              </a:xfrm>
              <a:custGeom>
                <a:avLst/>
                <a:gdLst/>
                <a:ahLst/>
                <a:cxnLst/>
                <a:rect l="l" t="t" r="r" b="b"/>
                <a:pathLst>
                  <a:path w="5965" h="1470" extrusionOk="0">
                    <a:moveTo>
                      <a:pt x="788" y="0"/>
                    </a:moveTo>
                    <a:cubicBezTo>
                      <a:pt x="535" y="113"/>
                      <a:pt x="282" y="225"/>
                      <a:pt x="0" y="282"/>
                    </a:cubicBezTo>
                    <a:cubicBezTo>
                      <a:pt x="507" y="676"/>
                      <a:pt x="1069" y="957"/>
                      <a:pt x="1660" y="1098"/>
                    </a:cubicBezTo>
                    <a:cubicBezTo>
                      <a:pt x="2288" y="1202"/>
                      <a:pt x="3467" y="1469"/>
                      <a:pt x="4474" y="1469"/>
                    </a:cubicBezTo>
                    <a:cubicBezTo>
                      <a:pt x="5091" y="1469"/>
                      <a:pt x="5644" y="1369"/>
                      <a:pt x="5965" y="1069"/>
                    </a:cubicBezTo>
                    <a:lnTo>
                      <a:pt x="5824" y="1069"/>
                    </a:lnTo>
                    <a:cubicBezTo>
                      <a:pt x="5641" y="1077"/>
                      <a:pt x="5443" y="1081"/>
                      <a:pt x="5234" y="1081"/>
                    </a:cubicBezTo>
                    <a:cubicBezTo>
                      <a:pt x="3834" y="1081"/>
                      <a:pt x="1938" y="882"/>
                      <a:pt x="788" y="0"/>
                    </a:cubicBezTo>
                    <a:close/>
                  </a:path>
                </a:pathLst>
              </a:custGeom>
              <a:solidFill>
                <a:srgbClr val="2E2D2D">
                  <a:alpha val="1606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70" name="Google Shape;2170;p40"/>
              <p:cNvSpPr/>
              <p:nvPr/>
            </p:nvSpPr>
            <p:spPr>
              <a:xfrm>
                <a:off x="3338750" y="1518088"/>
                <a:ext cx="308075" cy="220550"/>
              </a:xfrm>
              <a:custGeom>
                <a:avLst/>
                <a:gdLst/>
                <a:ahLst/>
                <a:cxnLst/>
                <a:rect l="l" t="t" r="r" b="b"/>
                <a:pathLst>
                  <a:path w="12323" h="8822" extrusionOk="0">
                    <a:moveTo>
                      <a:pt x="7096" y="1"/>
                    </a:moveTo>
                    <a:cubicBezTo>
                      <a:pt x="6386" y="1"/>
                      <a:pt x="5641" y="110"/>
                      <a:pt x="4896" y="340"/>
                    </a:cubicBezTo>
                    <a:cubicBezTo>
                      <a:pt x="1885" y="1296"/>
                      <a:pt x="0" y="3857"/>
                      <a:pt x="704" y="6107"/>
                    </a:cubicBezTo>
                    <a:cubicBezTo>
                      <a:pt x="1232" y="7797"/>
                      <a:pt x="3061" y="8821"/>
                      <a:pt x="5214" y="8821"/>
                    </a:cubicBezTo>
                    <a:cubicBezTo>
                      <a:pt x="5928" y="8821"/>
                      <a:pt x="6678" y="8709"/>
                      <a:pt x="7428" y="8470"/>
                    </a:cubicBezTo>
                    <a:cubicBezTo>
                      <a:pt x="10438" y="7542"/>
                      <a:pt x="12323" y="4954"/>
                      <a:pt x="11619" y="2703"/>
                    </a:cubicBezTo>
                    <a:cubicBezTo>
                      <a:pt x="11090" y="1010"/>
                      <a:pt x="9255" y="1"/>
                      <a:pt x="7096"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71" name="Google Shape;2171;p40"/>
              <p:cNvSpPr/>
              <p:nvPr/>
            </p:nvSpPr>
            <p:spPr>
              <a:xfrm>
                <a:off x="3356325" y="1561038"/>
                <a:ext cx="289800" cy="177300"/>
              </a:xfrm>
              <a:custGeom>
                <a:avLst/>
                <a:gdLst/>
                <a:ahLst/>
                <a:cxnLst/>
                <a:rect l="l" t="t" r="r" b="b"/>
                <a:pathLst>
                  <a:path w="11592" h="7092" extrusionOk="0">
                    <a:moveTo>
                      <a:pt x="10382" y="0"/>
                    </a:moveTo>
                    <a:lnTo>
                      <a:pt x="10382" y="57"/>
                    </a:lnTo>
                    <a:cubicBezTo>
                      <a:pt x="10382" y="85"/>
                      <a:pt x="10354" y="226"/>
                      <a:pt x="10326" y="282"/>
                    </a:cubicBezTo>
                    <a:cubicBezTo>
                      <a:pt x="10185" y="1435"/>
                      <a:pt x="9510" y="2476"/>
                      <a:pt x="8497" y="3095"/>
                    </a:cubicBezTo>
                    <a:cubicBezTo>
                      <a:pt x="8103" y="3433"/>
                      <a:pt x="7681" y="3742"/>
                      <a:pt x="7231" y="3995"/>
                    </a:cubicBezTo>
                    <a:cubicBezTo>
                      <a:pt x="6007" y="4709"/>
                      <a:pt x="4269" y="5290"/>
                      <a:pt x="2695" y="5290"/>
                    </a:cubicBezTo>
                    <a:cubicBezTo>
                      <a:pt x="1663" y="5290"/>
                      <a:pt x="702" y="5041"/>
                      <a:pt x="1" y="4417"/>
                    </a:cubicBezTo>
                    <a:lnTo>
                      <a:pt x="1" y="4417"/>
                    </a:lnTo>
                    <a:cubicBezTo>
                      <a:pt x="530" y="6089"/>
                      <a:pt x="2363" y="7092"/>
                      <a:pt x="4520" y="7092"/>
                    </a:cubicBezTo>
                    <a:cubicBezTo>
                      <a:pt x="5231" y="7092"/>
                      <a:pt x="5978" y="6983"/>
                      <a:pt x="6725" y="6752"/>
                    </a:cubicBezTo>
                    <a:cubicBezTo>
                      <a:pt x="9707" y="5824"/>
                      <a:pt x="11592" y="3236"/>
                      <a:pt x="10888" y="985"/>
                    </a:cubicBezTo>
                    <a:cubicBezTo>
                      <a:pt x="10776" y="619"/>
                      <a:pt x="10607" y="282"/>
                      <a:pt x="10382"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72" name="Google Shape;2172;p40"/>
              <p:cNvSpPr/>
              <p:nvPr/>
            </p:nvSpPr>
            <p:spPr>
              <a:xfrm>
                <a:off x="3371100" y="1593388"/>
                <a:ext cx="261625" cy="137500"/>
              </a:xfrm>
              <a:custGeom>
                <a:avLst/>
                <a:gdLst/>
                <a:ahLst/>
                <a:cxnLst/>
                <a:rect l="l" t="t" r="r" b="b"/>
                <a:pathLst>
                  <a:path w="10465" h="5500" extrusionOk="0">
                    <a:moveTo>
                      <a:pt x="10185" y="1"/>
                    </a:moveTo>
                    <a:cubicBezTo>
                      <a:pt x="9650" y="1717"/>
                      <a:pt x="8075" y="3039"/>
                      <a:pt x="6499" y="3742"/>
                    </a:cubicBezTo>
                    <a:cubicBezTo>
                      <a:pt x="5352" y="4241"/>
                      <a:pt x="3958" y="4642"/>
                      <a:pt x="2615" y="4642"/>
                    </a:cubicBezTo>
                    <a:cubicBezTo>
                      <a:pt x="1687" y="4642"/>
                      <a:pt x="782" y="4450"/>
                      <a:pt x="0" y="3967"/>
                    </a:cubicBezTo>
                    <a:lnTo>
                      <a:pt x="0" y="3967"/>
                    </a:lnTo>
                    <a:cubicBezTo>
                      <a:pt x="1138" y="5047"/>
                      <a:pt x="2509" y="5499"/>
                      <a:pt x="3871" y="5499"/>
                    </a:cubicBezTo>
                    <a:cubicBezTo>
                      <a:pt x="7192" y="5499"/>
                      <a:pt x="10464" y="2814"/>
                      <a:pt x="10185" y="1"/>
                    </a:cubicBezTo>
                    <a:close/>
                  </a:path>
                </a:pathLst>
              </a:custGeom>
              <a:solidFill>
                <a:srgbClr val="2E2D2D">
                  <a:alpha val="1606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73" name="Google Shape;2173;p40"/>
              <p:cNvSpPr/>
              <p:nvPr/>
            </p:nvSpPr>
            <p:spPr>
              <a:xfrm>
                <a:off x="3608825" y="1430213"/>
                <a:ext cx="83725" cy="83275"/>
              </a:xfrm>
              <a:custGeom>
                <a:avLst/>
                <a:gdLst/>
                <a:ahLst/>
                <a:cxnLst/>
                <a:rect l="l" t="t" r="r" b="b"/>
                <a:pathLst>
                  <a:path w="3349" h="3331" extrusionOk="0">
                    <a:moveTo>
                      <a:pt x="2701" y="1"/>
                    </a:moveTo>
                    <a:lnTo>
                      <a:pt x="2701" y="1"/>
                    </a:lnTo>
                    <a:cubicBezTo>
                      <a:pt x="2448" y="29"/>
                      <a:pt x="2026" y="620"/>
                      <a:pt x="1885" y="817"/>
                    </a:cubicBezTo>
                    <a:cubicBezTo>
                      <a:pt x="1660" y="1126"/>
                      <a:pt x="1407" y="1407"/>
                      <a:pt x="1182" y="1689"/>
                    </a:cubicBezTo>
                    <a:cubicBezTo>
                      <a:pt x="788" y="2167"/>
                      <a:pt x="479" y="2814"/>
                      <a:pt x="1" y="3180"/>
                    </a:cubicBezTo>
                    <a:cubicBezTo>
                      <a:pt x="110" y="3289"/>
                      <a:pt x="236" y="3330"/>
                      <a:pt x="365" y="3330"/>
                    </a:cubicBezTo>
                    <a:cubicBezTo>
                      <a:pt x="403" y="3330"/>
                      <a:pt x="441" y="3327"/>
                      <a:pt x="479" y="3320"/>
                    </a:cubicBezTo>
                    <a:cubicBezTo>
                      <a:pt x="901" y="3180"/>
                      <a:pt x="1295" y="3011"/>
                      <a:pt x="1660" y="2786"/>
                    </a:cubicBezTo>
                    <a:cubicBezTo>
                      <a:pt x="2026" y="2589"/>
                      <a:pt x="2420" y="2448"/>
                      <a:pt x="2786" y="2223"/>
                    </a:cubicBezTo>
                    <a:cubicBezTo>
                      <a:pt x="2983" y="2111"/>
                      <a:pt x="3123" y="1970"/>
                      <a:pt x="3348" y="1886"/>
                    </a:cubicBezTo>
                    <a:cubicBezTo>
                      <a:pt x="3321" y="1876"/>
                      <a:pt x="3290" y="1873"/>
                      <a:pt x="3257" y="1873"/>
                    </a:cubicBezTo>
                    <a:cubicBezTo>
                      <a:pt x="3083" y="1873"/>
                      <a:pt x="2838" y="1979"/>
                      <a:pt x="2673" y="2026"/>
                    </a:cubicBezTo>
                    <a:cubicBezTo>
                      <a:pt x="2488" y="2067"/>
                      <a:pt x="2318" y="2094"/>
                      <a:pt x="2140" y="2094"/>
                    </a:cubicBezTo>
                    <a:cubicBezTo>
                      <a:pt x="2075" y="2094"/>
                      <a:pt x="2010" y="2090"/>
                      <a:pt x="1942" y="2083"/>
                    </a:cubicBezTo>
                    <a:cubicBezTo>
                      <a:pt x="1942" y="1857"/>
                      <a:pt x="1998" y="1632"/>
                      <a:pt x="2111" y="1407"/>
                    </a:cubicBezTo>
                    <a:cubicBezTo>
                      <a:pt x="2139" y="1210"/>
                      <a:pt x="2223" y="1042"/>
                      <a:pt x="2279" y="845"/>
                    </a:cubicBezTo>
                    <a:cubicBezTo>
                      <a:pt x="2364" y="591"/>
                      <a:pt x="2701" y="254"/>
                      <a:pt x="2701" y="1"/>
                    </a:cubicBezTo>
                    <a:close/>
                  </a:path>
                </a:pathLst>
              </a:custGeom>
              <a:solidFill>
                <a:srgbClr val="FFFFFF">
                  <a:alpha val="345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74" name="Google Shape;2174;p40"/>
              <p:cNvSpPr/>
              <p:nvPr/>
            </p:nvSpPr>
            <p:spPr>
              <a:xfrm>
                <a:off x="3634150" y="1553288"/>
                <a:ext cx="106225" cy="69625"/>
              </a:xfrm>
              <a:custGeom>
                <a:avLst/>
                <a:gdLst/>
                <a:ahLst/>
                <a:cxnLst/>
                <a:rect l="l" t="t" r="r" b="b"/>
                <a:pathLst>
                  <a:path w="4249" h="2785" extrusionOk="0">
                    <a:moveTo>
                      <a:pt x="3320" y="1"/>
                    </a:moveTo>
                    <a:cubicBezTo>
                      <a:pt x="3095" y="57"/>
                      <a:pt x="2898" y="170"/>
                      <a:pt x="2673" y="226"/>
                    </a:cubicBezTo>
                    <a:cubicBezTo>
                      <a:pt x="2307" y="310"/>
                      <a:pt x="1942" y="367"/>
                      <a:pt x="1604" y="423"/>
                    </a:cubicBezTo>
                    <a:cubicBezTo>
                      <a:pt x="1379" y="451"/>
                      <a:pt x="1154" y="479"/>
                      <a:pt x="929" y="507"/>
                    </a:cubicBezTo>
                    <a:cubicBezTo>
                      <a:pt x="832" y="507"/>
                      <a:pt x="672" y="489"/>
                      <a:pt x="530" y="489"/>
                    </a:cubicBezTo>
                    <a:cubicBezTo>
                      <a:pt x="425" y="489"/>
                      <a:pt x="330" y="499"/>
                      <a:pt x="282" y="536"/>
                    </a:cubicBezTo>
                    <a:cubicBezTo>
                      <a:pt x="0" y="732"/>
                      <a:pt x="704" y="1408"/>
                      <a:pt x="844" y="1576"/>
                    </a:cubicBezTo>
                    <a:cubicBezTo>
                      <a:pt x="1266" y="1942"/>
                      <a:pt x="1773" y="2195"/>
                      <a:pt x="2307" y="2336"/>
                    </a:cubicBezTo>
                    <a:cubicBezTo>
                      <a:pt x="2645" y="2449"/>
                      <a:pt x="2982" y="2561"/>
                      <a:pt x="3348" y="2645"/>
                    </a:cubicBezTo>
                    <a:cubicBezTo>
                      <a:pt x="3530" y="2686"/>
                      <a:pt x="3785" y="2785"/>
                      <a:pt x="4008" y="2785"/>
                    </a:cubicBezTo>
                    <a:cubicBezTo>
                      <a:pt x="4095" y="2785"/>
                      <a:pt x="4177" y="2769"/>
                      <a:pt x="4248" y="2730"/>
                    </a:cubicBezTo>
                    <a:cubicBezTo>
                      <a:pt x="3686" y="2477"/>
                      <a:pt x="3123" y="2252"/>
                      <a:pt x="2560" y="2055"/>
                    </a:cubicBezTo>
                    <a:cubicBezTo>
                      <a:pt x="2364" y="1970"/>
                      <a:pt x="1463" y="1605"/>
                      <a:pt x="1548" y="1295"/>
                    </a:cubicBezTo>
                    <a:cubicBezTo>
                      <a:pt x="1604" y="1014"/>
                      <a:pt x="2392" y="789"/>
                      <a:pt x="2617" y="648"/>
                    </a:cubicBezTo>
                    <a:cubicBezTo>
                      <a:pt x="2842" y="536"/>
                      <a:pt x="3320" y="339"/>
                      <a:pt x="3320" y="57"/>
                    </a:cubicBezTo>
                    <a:lnTo>
                      <a:pt x="3320" y="1"/>
                    </a:lnTo>
                    <a:close/>
                  </a:path>
                </a:pathLst>
              </a:custGeom>
              <a:solidFill>
                <a:srgbClr val="FFFFFF">
                  <a:alpha val="345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75" name="Google Shape;2175;p40"/>
              <p:cNvSpPr/>
              <p:nvPr/>
            </p:nvSpPr>
            <p:spPr>
              <a:xfrm>
                <a:off x="3339450" y="1636988"/>
                <a:ext cx="95675" cy="58325"/>
              </a:xfrm>
              <a:custGeom>
                <a:avLst/>
                <a:gdLst/>
                <a:ahLst/>
                <a:cxnLst/>
                <a:rect l="l" t="t" r="r" b="b"/>
                <a:pathLst>
                  <a:path w="3827" h="2333" extrusionOk="0">
                    <a:moveTo>
                      <a:pt x="254" y="1"/>
                    </a:moveTo>
                    <a:cubicBezTo>
                      <a:pt x="0" y="732"/>
                      <a:pt x="535" y="985"/>
                      <a:pt x="901" y="1548"/>
                    </a:cubicBezTo>
                    <a:cubicBezTo>
                      <a:pt x="1149" y="1931"/>
                      <a:pt x="2028" y="2332"/>
                      <a:pt x="2629" y="2332"/>
                    </a:cubicBezTo>
                    <a:cubicBezTo>
                      <a:pt x="2778" y="2332"/>
                      <a:pt x="2910" y="2308"/>
                      <a:pt x="3011" y="2251"/>
                    </a:cubicBezTo>
                    <a:cubicBezTo>
                      <a:pt x="3827" y="1773"/>
                      <a:pt x="2898" y="1014"/>
                      <a:pt x="2336" y="789"/>
                    </a:cubicBezTo>
                    <a:cubicBezTo>
                      <a:pt x="1773" y="592"/>
                      <a:pt x="507" y="732"/>
                      <a:pt x="422" y="29"/>
                    </a:cubicBezTo>
                    <a:lnTo>
                      <a:pt x="254" y="1"/>
                    </a:lnTo>
                    <a:close/>
                  </a:path>
                </a:pathLst>
              </a:custGeom>
              <a:solidFill>
                <a:srgbClr val="2E2D2D">
                  <a:alpha val="1606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76" name="Google Shape;2176;p40"/>
              <p:cNvSpPr/>
              <p:nvPr/>
            </p:nvSpPr>
            <p:spPr>
              <a:xfrm>
                <a:off x="3567325" y="1557513"/>
                <a:ext cx="57000" cy="65500"/>
              </a:xfrm>
              <a:custGeom>
                <a:avLst/>
                <a:gdLst/>
                <a:ahLst/>
                <a:cxnLst/>
                <a:rect l="l" t="t" r="r" b="b"/>
                <a:pathLst>
                  <a:path w="2280" h="2620" extrusionOk="0">
                    <a:moveTo>
                      <a:pt x="1435" y="1"/>
                    </a:moveTo>
                    <a:lnTo>
                      <a:pt x="1435" y="1"/>
                    </a:lnTo>
                    <a:cubicBezTo>
                      <a:pt x="1886" y="423"/>
                      <a:pt x="788" y="985"/>
                      <a:pt x="563" y="1295"/>
                    </a:cubicBezTo>
                    <a:cubicBezTo>
                      <a:pt x="310" y="1661"/>
                      <a:pt x="1" y="2533"/>
                      <a:pt x="760" y="2617"/>
                    </a:cubicBezTo>
                    <a:cubicBezTo>
                      <a:pt x="776" y="2619"/>
                      <a:pt x="792" y="2620"/>
                      <a:pt x="807" y="2620"/>
                    </a:cubicBezTo>
                    <a:cubicBezTo>
                      <a:pt x="1298" y="2620"/>
                      <a:pt x="1778" y="1791"/>
                      <a:pt x="1942" y="1464"/>
                    </a:cubicBezTo>
                    <a:cubicBezTo>
                      <a:pt x="2279" y="789"/>
                      <a:pt x="2279" y="395"/>
                      <a:pt x="1632" y="57"/>
                    </a:cubicBezTo>
                    <a:lnTo>
                      <a:pt x="1435" y="1"/>
                    </a:lnTo>
                    <a:close/>
                  </a:path>
                </a:pathLst>
              </a:custGeom>
              <a:solidFill>
                <a:srgbClr val="2E2D2D">
                  <a:alpha val="1606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77" name="Google Shape;2177;p40"/>
              <p:cNvSpPr/>
              <p:nvPr/>
            </p:nvSpPr>
            <p:spPr>
              <a:xfrm>
                <a:off x="3547075" y="1537113"/>
                <a:ext cx="63875" cy="22775"/>
              </a:xfrm>
              <a:custGeom>
                <a:avLst/>
                <a:gdLst/>
                <a:ahLst/>
                <a:cxnLst/>
                <a:rect l="l" t="t" r="r" b="b"/>
                <a:pathLst>
                  <a:path w="2555" h="911" extrusionOk="0">
                    <a:moveTo>
                      <a:pt x="665" y="1"/>
                    </a:moveTo>
                    <a:cubicBezTo>
                      <a:pt x="428" y="1"/>
                      <a:pt x="242" y="78"/>
                      <a:pt x="164" y="282"/>
                    </a:cubicBezTo>
                    <a:cubicBezTo>
                      <a:pt x="1" y="771"/>
                      <a:pt x="884" y="910"/>
                      <a:pt x="1611" y="910"/>
                    </a:cubicBezTo>
                    <a:cubicBezTo>
                      <a:pt x="2015" y="910"/>
                      <a:pt x="2370" y="867"/>
                      <a:pt x="2471" y="817"/>
                    </a:cubicBezTo>
                    <a:lnTo>
                      <a:pt x="2555" y="676"/>
                    </a:lnTo>
                    <a:cubicBezTo>
                      <a:pt x="2230" y="514"/>
                      <a:pt x="1278" y="1"/>
                      <a:pt x="665" y="1"/>
                    </a:cubicBezTo>
                    <a:close/>
                  </a:path>
                </a:pathLst>
              </a:custGeom>
              <a:solidFill>
                <a:srgbClr val="2E2D2D">
                  <a:alpha val="1606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78" name="Google Shape;2178;p40"/>
              <p:cNvSpPr/>
              <p:nvPr/>
            </p:nvSpPr>
            <p:spPr>
              <a:xfrm>
                <a:off x="3617275" y="1587063"/>
                <a:ext cx="1425" cy="2125"/>
              </a:xfrm>
              <a:custGeom>
                <a:avLst/>
                <a:gdLst/>
                <a:ahLst/>
                <a:cxnLst/>
                <a:rect l="l" t="t" r="r" b="b"/>
                <a:pathLst>
                  <a:path w="57" h="85" extrusionOk="0">
                    <a:moveTo>
                      <a:pt x="0" y="0"/>
                    </a:moveTo>
                    <a:lnTo>
                      <a:pt x="0" y="0"/>
                    </a:lnTo>
                    <a:cubicBezTo>
                      <a:pt x="28" y="29"/>
                      <a:pt x="28" y="57"/>
                      <a:pt x="56" y="85"/>
                    </a:cubicBezTo>
                    <a:cubicBezTo>
                      <a:pt x="56" y="57"/>
                      <a:pt x="28" y="29"/>
                      <a:pt x="0" y="0"/>
                    </a:cubicBezTo>
                    <a:close/>
                  </a:path>
                </a:pathLst>
              </a:custGeom>
              <a:solidFill>
                <a:srgbClr val="8922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79" name="Google Shape;2179;p40"/>
              <p:cNvSpPr/>
              <p:nvPr/>
            </p:nvSpPr>
            <p:spPr>
              <a:xfrm>
                <a:off x="3555650" y="1537838"/>
                <a:ext cx="94700" cy="133650"/>
              </a:xfrm>
              <a:custGeom>
                <a:avLst/>
                <a:gdLst/>
                <a:ahLst/>
                <a:cxnLst/>
                <a:rect l="l" t="t" r="r" b="b"/>
                <a:pathLst>
                  <a:path w="3788" h="5346" extrusionOk="0">
                    <a:moveTo>
                      <a:pt x="3787" y="0"/>
                    </a:moveTo>
                    <a:lnTo>
                      <a:pt x="3787" y="0"/>
                    </a:lnTo>
                    <a:cubicBezTo>
                      <a:pt x="3190" y="287"/>
                      <a:pt x="2390" y="594"/>
                      <a:pt x="1697" y="594"/>
                    </a:cubicBezTo>
                    <a:cubicBezTo>
                      <a:pt x="1574" y="594"/>
                      <a:pt x="1454" y="584"/>
                      <a:pt x="1340" y="563"/>
                    </a:cubicBezTo>
                    <a:cubicBezTo>
                      <a:pt x="1183" y="524"/>
                      <a:pt x="836" y="362"/>
                      <a:pt x="573" y="362"/>
                    </a:cubicBezTo>
                    <a:cubicBezTo>
                      <a:pt x="458" y="362"/>
                      <a:pt x="359" y="393"/>
                      <a:pt x="299" y="478"/>
                    </a:cubicBezTo>
                    <a:cubicBezTo>
                      <a:pt x="1" y="851"/>
                      <a:pt x="645" y="873"/>
                      <a:pt x="936" y="873"/>
                    </a:cubicBezTo>
                    <a:cubicBezTo>
                      <a:pt x="975" y="873"/>
                      <a:pt x="1007" y="872"/>
                      <a:pt x="1030" y="872"/>
                    </a:cubicBezTo>
                    <a:cubicBezTo>
                      <a:pt x="1874" y="872"/>
                      <a:pt x="2634" y="872"/>
                      <a:pt x="1874" y="1772"/>
                    </a:cubicBezTo>
                    <a:cubicBezTo>
                      <a:pt x="1734" y="1969"/>
                      <a:pt x="1312" y="2363"/>
                      <a:pt x="1312" y="2588"/>
                    </a:cubicBezTo>
                    <a:cubicBezTo>
                      <a:pt x="1290" y="2803"/>
                      <a:pt x="1351" y="2879"/>
                      <a:pt x="1447" y="2879"/>
                    </a:cubicBezTo>
                    <a:cubicBezTo>
                      <a:pt x="1601" y="2879"/>
                      <a:pt x="1848" y="2682"/>
                      <a:pt x="1987" y="2560"/>
                    </a:cubicBezTo>
                    <a:cubicBezTo>
                      <a:pt x="2128" y="2363"/>
                      <a:pt x="2324" y="2194"/>
                      <a:pt x="2521" y="2054"/>
                    </a:cubicBezTo>
                    <a:cubicBezTo>
                      <a:pt x="2493" y="2026"/>
                      <a:pt x="2493" y="1998"/>
                      <a:pt x="2465" y="1969"/>
                    </a:cubicBezTo>
                    <a:cubicBezTo>
                      <a:pt x="2493" y="1969"/>
                      <a:pt x="2521" y="2026"/>
                      <a:pt x="2521" y="2026"/>
                    </a:cubicBezTo>
                    <a:cubicBezTo>
                      <a:pt x="2606" y="2251"/>
                      <a:pt x="2550" y="2954"/>
                      <a:pt x="2043" y="3742"/>
                    </a:cubicBezTo>
                    <a:cubicBezTo>
                      <a:pt x="1846" y="4248"/>
                      <a:pt x="1734" y="4783"/>
                      <a:pt x="1677" y="5345"/>
                    </a:cubicBezTo>
                    <a:cubicBezTo>
                      <a:pt x="2268" y="4698"/>
                      <a:pt x="3731" y="3432"/>
                      <a:pt x="2859" y="1379"/>
                    </a:cubicBezTo>
                    <a:cubicBezTo>
                      <a:pt x="2521" y="591"/>
                      <a:pt x="3731" y="732"/>
                      <a:pt x="3787"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80" name="Google Shape;2180;p40"/>
              <p:cNvSpPr/>
              <p:nvPr/>
            </p:nvSpPr>
            <p:spPr>
              <a:xfrm>
                <a:off x="3340150" y="1583163"/>
                <a:ext cx="78100" cy="73400"/>
              </a:xfrm>
              <a:custGeom>
                <a:avLst/>
                <a:gdLst/>
                <a:ahLst/>
                <a:cxnLst/>
                <a:rect l="l" t="t" r="r" b="b"/>
                <a:pathLst>
                  <a:path w="3124" h="2936" extrusionOk="0">
                    <a:moveTo>
                      <a:pt x="2722" y="0"/>
                    </a:moveTo>
                    <a:cubicBezTo>
                      <a:pt x="2361" y="0"/>
                      <a:pt x="1824" y="285"/>
                      <a:pt x="1604" y="438"/>
                    </a:cubicBezTo>
                    <a:cubicBezTo>
                      <a:pt x="1098" y="803"/>
                      <a:pt x="845" y="1507"/>
                      <a:pt x="310" y="1788"/>
                    </a:cubicBezTo>
                    <a:lnTo>
                      <a:pt x="507" y="1901"/>
                    </a:lnTo>
                    <a:cubicBezTo>
                      <a:pt x="251" y="2208"/>
                      <a:pt x="438" y="2935"/>
                      <a:pt x="856" y="2935"/>
                    </a:cubicBezTo>
                    <a:cubicBezTo>
                      <a:pt x="897" y="2935"/>
                      <a:pt x="940" y="2929"/>
                      <a:pt x="985" y="2913"/>
                    </a:cubicBezTo>
                    <a:cubicBezTo>
                      <a:pt x="1" y="1985"/>
                      <a:pt x="2926" y="1394"/>
                      <a:pt x="3067" y="494"/>
                    </a:cubicBezTo>
                    <a:cubicBezTo>
                      <a:pt x="3123" y="125"/>
                      <a:pt x="2961" y="0"/>
                      <a:pt x="2722" y="0"/>
                    </a:cubicBezTo>
                    <a:close/>
                  </a:path>
                </a:pathLst>
              </a:custGeom>
              <a:solidFill>
                <a:srgbClr val="2E2D2D">
                  <a:alpha val="1606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81" name="Google Shape;2181;p40"/>
              <p:cNvSpPr/>
              <p:nvPr/>
            </p:nvSpPr>
            <p:spPr>
              <a:xfrm>
                <a:off x="3317650" y="1591288"/>
                <a:ext cx="86525" cy="91675"/>
              </a:xfrm>
              <a:custGeom>
                <a:avLst/>
                <a:gdLst/>
                <a:ahLst/>
                <a:cxnLst/>
                <a:rect l="l" t="t" r="r" b="b"/>
                <a:pathLst>
                  <a:path w="3461" h="3667" extrusionOk="0">
                    <a:moveTo>
                      <a:pt x="3292" y="0"/>
                    </a:moveTo>
                    <a:lnTo>
                      <a:pt x="3292" y="0"/>
                    </a:lnTo>
                    <a:cubicBezTo>
                      <a:pt x="2532" y="366"/>
                      <a:pt x="1829" y="872"/>
                      <a:pt x="1210" y="1491"/>
                    </a:cubicBezTo>
                    <a:cubicBezTo>
                      <a:pt x="1069" y="1716"/>
                      <a:pt x="985" y="1998"/>
                      <a:pt x="985" y="2307"/>
                    </a:cubicBezTo>
                    <a:cubicBezTo>
                      <a:pt x="1069" y="3067"/>
                      <a:pt x="1745" y="3657"/>
                      <a:pt x="2504" y="3657"/>
                    </a:cubicBezTo>
                    <a:cubicBezTo>
                      <a:pt x="2570" y="3657"/>
                      <a:pt x="2704" y="3667"/>
                      <a:pt x="2848" y="3667"/>
                    </a:cubicBezTo>
                    <a:cubicBezTo>
                      <a:pt x="3136" y="3667"/>
                      <a:pt x="3461" y="3629"/>
                      <a:pt x="3348" y="3404"/>
                    </a:cubicBezTo>
                    <a:cubicBezTo>
                      <a:pt x="3292" y="3235"/>
                      <a:pt x="2448" y="3123"/>
                      <a:pt x="2251" y="3010"/>
                    </a:cubicBezTo>
                    <a:cubicBezTo>
                      <a:pt x="0" y="1829"/>
                      <a:pt x="3179" y="1294"/>
                      <a:pt x="3292"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82" name="Google Shape;2182;p40"/>
              <p:cNvSpPr/>
              <p:nvPr/>
            </p:nvSpPr>
            <p:spPr>
              <a:xfrm>
                <a:off x="3374625" y="1590588"/>
                <a:ext cx="1425" cy="1425"/>
              </a:xfrm>
              <a:custGeom>
                <a:avLst/>
                <a:gdLst/>
                <a:ahLst/>
                <a:cxnLst/>
                <a:rect l="l" t="t" r="r" b="b"/>
                <a:pathLst>
                  <a:path w="57" h="57" extrusionOk="0">
                    <a:moveTo>
                      <a:pt x="56" y="0"/>
                    </a:moveTo>
                    <a:lnTo>
                      <a:pt x="0" y="56"/>
                    </a:lnTo>
                    <a:close/>
                  </a:path>
                </a:pathLst>
              </a:custGeom>
              <a:solidFill>
                <a:srgbClr val="F9AA9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83" name="Google Shape;2183;p40"/>
              <p:cNvSpPr/>
              <p:nvPr/>
            </p:nvSpPr>
            <p:spPr>
              <a:xfrm>
                <a:off x="3376025" y="1524763"/>
                <a:ext cx="179375" cy="107325"/>
              </a:xfrm>
              <a:custGeom>
                <a:avLst/>
                <a:gdLst/>
                <a:ahLst/>
                <a:cxnLst/>
                <a:rect l="l" t="t" r="r" b="b"/>
                <a:pathLst>
                  <a:path w="7175" h="4293" extrusionOk="0">
                    <a:moveTo>
                      <a:pt x="5875" y="0"/>
                    </a:moveTo>
                    <a:cubicBezTo>
                      <a:pt x="4060" y="0"/>
                      <a:pt x="2167" y="642"/>
                      <a:pt x="929" y="1789"/>
                    </a:cubicBezTo>
                    <a:cubicBezTo>
                      <a:pt x="732" y="1958"/>
                      <a:pt x="169" y="2492"/>
                      <a:pt x="0" y="2633"/>
                    </a:cubicBezTo>
                    <a:cubicBezTo>
                      <a:pt x="262" y="2427"/>
                      <a:pt x="1034" y="1997"/>
                      <a:pt x="1506" y="1997"/>
                    </a:cubicBezTo>
                    <a:cubicBezTo>
                      <a:pt x="1743" y="1997"/>
                      <a:pt x="1904" y="2106"/>
                      <a:pt x="1885" y="2408"/>
                    </a:cubicBezTo>
                    <a:cubicBezTo>
                      <a:pt x="1801" y="2802"/>
                      <a:pt x="1604" y="3139"/>
                      <a:pt x="1323" y="3393"/>
                    </a:cubicBezTo>
                    <a:cubicBezTo>
                      <a:pt x="1126" y="3590"/>
                      <a:pt x="591" y="3927"/>
                      <a:pt x="760" y="4293"/>
                    </a:cubicBezTo>
                    <a:cubicBezTo>
                      <a:pt x="1379" y="4293"/>
                      <a:pt x="1885" y="3646"/>
                      <a:pt x="2251" y="3196"/>
                    </a:cubicBezTo>
                    <a:cubicBezTo>
                      <a:pt x="2420" y="2971"/>
                      <a:pt x="2729" y="2577"/>
                      <a:pt x="2673" y="2295"/>
                    </a:cubicBezTo>
                    <a:cubicBezTo>
                      <a:pt x="2589" y="1986"/>
                      <a:pt x="2195" y="2042"/>
                      <a:pt x="2448" y="1677"/>
                    </a:cubicBezTo>
                    <a:cubicBezTo>
                      <a:pt x="2786" y="1170"/>
                      <a:pt x="3855" y="945"/>
                      <a:pt x="4417" y="776"/>
                    </a:cubicBezTo>
                    <a:cubicBezTo>
                      <a:pt x="5008" y="607"/>
                      <a:pt x="5599" y="523"/>
                      <a:pt x="6218" y="523"/>
                    </a:cubicBezTo>
                    <a:cubicBezTo>
                      <a:pt x="6302" y="523"/>
                      <a:pt x="6330" y="664"/>
                      <a:pt x="6443" y="664"/>
                    </a:cubicBezTo>
                    <a:cubicBezTo>
                      <a:pt x="6584" y="664"/>
                      <a:pt x="6696" y="607"/>
                      <a:pt x="6781" y="523"/>
                    </a:cubicBezTo>
                    <a:cubicBezTo>
                      <a:pt x="6921" y="411"/>
                      <a:pt x="7062" y="270"/>
                      <a:pt x="7174" y="101"/>
                    </a:cubicBezTo>
                    <a:lnTo>
                      <a:pt x="7090" y="101"/>
                    </a:lnTo>
                    <a:cubicBezTo>
                      <a:pt x="6695" y="33"/>
                      <a:pt x="6287" y="0"/>
                      <a:pt x="5875" y="0"/>
                    </a:cubicBezTo>
                    <a:close/>
                  </a:path>
                </a:pathLst>
              </a:custGeom>
              <a:solidFill>
                <a:srgbClr val="FFFFFF">
                  <a:alpha val="345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84" name="Google Shape;2184;p40"/>
              <p:cNvSpPr/>
              <p:nvPr/>
            </p:nvSpPr>
            <p:spPr>
              <a:xfrm>
                <a:off x="3520900" y="1559438"/>
                <a:ext cx="84425" cy="97400"/>
              </a:xfrm>
              <a:custGeom>
                <a:avLst/>
                <a:gdLst/>
                <a:ahLst/>
                <a:cxnLst/>
                <a:rect l="l" t="t" r="r" b="b"/>
                <a:pathLst>
                  <a:path w="3377" h="3896" extrusionOk="0">
                    <a:moveTo>
                      <a:pt x="2799" y="0"/>
                    </a:moveTo>
                    <a:cubicBezTo>
                      <a:pt x="2481" y="0"/>
                      <a:pt x="2009" y="220"/>
                      <a:pt x="1801" y="290"/>
                    </a:cubicBezTo>
                    <a:cubicBezTo>
                      <a:pt x="1972" y="243"/>
                      <a:pt x="2159" y="222"/>
                      <a:pt x="2345" y="222"/>
                    </a:cubicBezTo>
                    <a:cubicBezTo>
                      <a:pt x="2496" y="222"/>
                      <a:pt x="2647" y="236"/>
                      <a:pt x="2786" y="261"/>
                    </a:cubicBezTo>
                    <a:cubicBezTo>
                      <a:pt x="2674" y="571"/>
                      <a:pt x="2223" y="627"/>
                      <a:pt x="1970" y="740"/>
                    </a:cubicBezTo>
                    <a:cubicBezTo>
                      <a:pt x="1604" y="908"/>
                      <a:pt x="1267" y="1134"/>
                      <a:pt x="986" y="1415"/>
                    </a:cubicBezTo>
                    <a:cubicBezTo>
                      <a:pt x="535" y="1865"/>
                      <a:pt x="29" y="2343"/>
                      <a:pt x="1" y="3018"/>
                    </a:cubicBezTo>
                    <a:cubicBezTo>
                      <a:pt x="1" y="3187"/>
                      <a:pt x="1" y="3778"/>
                      <a:pt x="198" y="3891"/>
                    </a:cubicBezTo>
                    <a:cubicBezTo>
                      <a:pt x="205" y="3894"/>
                      <a:pt x="215" y="3895"/>
                      <a:pt x="227" y="3895"/>
                    </a:cubicBezTo>
                    <a:cubicBezTo>
                      <a:pt x="538" y="3895"/>
                      <a:pt x="2326" y="2893"/>
                      <a:pt x="2083" y="2568"/>
                    </a:cubicBezTo>
                    <a:cubicBezTo>
                      <a:pt x="1858" y="2231"/>
                      <a:pt x="1548" y="2231"/>
                      <a:pt x="1633" y="1809"/>
                    </a:cubicBezTo>
                    <a:cubicBezTo>
                      <a:pt x="1717" y="1387"/>
                      <a:pt x="2252" y="1162"/>
                      <a:pt x="2533" y="965"/>
                    </a:cubicBezTo>
                    <a:cubicBezTo>
                      <a:pt x="2758" y="796"/>
                      <a:pt x="3377" y="290"/>
                      <a:pt x="2983" y="36"/>
                    </a:cubicBezTo>
                    <a:cubicBezTo>
                      <a:pt x="2932" y="11"/>
                      <a:pt x="2869" y="0"/>
                      <a:pt x="2799" y="0"/>
                    </a:cubicBezTo>
                    <a:close/>
                  </a:path>
                </a:pathLst>
              </a:custGeom>
              <a:solidFill>
                <a:srgbClr val="FFFFFF">
                  <a:alpha val="345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85" name="Google Shape;2185;p40"/>
              <p:cNvSpPr/>
              <p:nvPr/>
            </p:nvSpPr>
            <p:spPr>
              <a:xfrm>
                <a:off x="3372775" y="1573688"/>
                <a:ext cx="174175" cy="108000"/>
              </a:xfrm>
              <a:custGeom>
                <a:avLst/>
                <a:gdLst/>
                <a:ahLst/>
                <a:cxnLst/>
                <a:rect l="l" t="t" r="r" b="b"/>
                <a:pathLst>
                  <a:path w="6967" h="4320" extrusionOk="0">
                    <a:moveTo>
                      <a:pt x="63" y="2612"/>
                    </a:moveTo>
                    <a:cubicBezTo>
                      <a:pt x="44" y="2635"/>
                      <a:pt x="31" y="2662"/>
                      <a:pt x="18" y="2702"/>
                    </a:cubicBezTo>
                    <a:lnTo>
                      <a:pt x="63" y="2612"/>
                    </a:lnTo>
                    <a:close/>
                    <a:moveTo>
                      <a:pt x="6967" y="1"/>
                    </a:moveTo>
                    <a:cubicBezTo>
                      <a:pt x="6151" y="226"/>
                      <a:pt x="5419" y="704"/>
                      <a:pt x="4857" y="1351"/>
                    </a:cubicBezTo>
                    <a:cubicBezTo>
                      <a:pt x="4632" y="1604"/>
                      <a:pt x="4547" y="2195"/>
                      <a:pt x="4294" y="2364"/>
                    </a:cubicBezTo>
                    <a:cubicBezTo>
                      <a:pt x="4224" y="2418"/>
                      <a:pt x="4154" y="2438"/>
                      <a:pt x="4084" y="2438"/>
                    </a:cubicBezTo>
                    <a:cubicBezTo>
                      <a:pt x="3899" y="2438"/>
                      <a:pt x="3710" y="2300"/>
                      <a:pt x="3506" y="2280"/>
                    </a:cubicBezTo>
                    <a:cubicBezTo>
                      <a:pt x="3426" y="2266"/>
                      <a:pt x="3347" y="2259"/>
                      <a:pt x="3270" y="2259"/>
                    </a:cubicBezTo>
                    <a:cubicBezTo>
                      <a:pt x="2725" y="2259"/>
                      <a:pt x="2248" y="2564"/>
                      <a:pt x="1706" y="2589"/>
                    </a:cubicBezTo>
                    <a:cubicBezTo>
                      <a:pt x="1677" y="2592"/>
                      <a:pt x="1648" y="2594"/>
                      <a:pt x="1619" y="2594"/>
                    </a:cubicBezTo>
                    <a:cubicBezTo>
                      <a:pt x="1276" y="2594"/>
                      <a:pt x="891" y="2394"/>
                      <a:pt x="554" y="2394"/>
                    </a:cubicBezTo>
                    <a:cubicBezTo>
                      <a:pt x="412" y="2394"/>
                      <a:pt x="277" y="2430"/>
                      <a:pt x="159" y="2533"/>
                    </a:cubicBezTo>
                    <a:cubicBezTo>
                      <a:pt x="119" y="2559"/>
                      <a:pt x="91" y="2580"/>
                      <a:pt x="71" y="2603"/>
                    </a:cubicBezTo>
                    <a:lnTo>
                      <a:pt x="71" y="2603"/>
                    </a:lnTo>
                    <a:cubicBezTo>
                      <a:pt x="72" y="2598"/>
                      <a:pt x="73" y="2594"/>
                      <a:pt x="74" y="2589"/>
                    </a:cubicBezTo>
                    <a:lnTo>
                      <a:pt x="74" y="2589"/>
                    </a:lnTo>
                    <a:lnTo>
                      <a:pt x="63" y="2612"/>
                    </a:lnTo>
                    <a:lnTo>
                      <a:pt x="63" y="2612"/>
                    </a:lnTo>
                    <a:cubicBezTo>
                      <a:pt x="65" y="2609"/>
                      <a:pt x="68" y="2606"/>
                      <a:pt x="71" y="2603"/>
                    </a:cubicBezTo>
                    <a:lnTo>
                      <a:pt x="71" y="2603"/>
                    </a:lnTo>
                    <a:cubicBezTo>
                      <a:pt x="0" y="2954"/>
                      <a:pt x="1513" y="2928"/>
                      <a:pt x="1818" y="3067"/>
                    </a:cubicBezTo>
                    <a:cubicBezTo>
                      <a:pt x="2522" y="3321"/>
                      <a:pt x="2437" y="3630"/>
                      <a:pt x="2381" y="4249"/>
                    </a:cubicBezTo>
                    <a:cubicBezTo>
                      <a:pt x="2513" y="4296"/>
                      <a:pt x="2685" y="4319"/>
                      <a:pt x="2878" y="4319"/>
                    </a:cubicBezTo>
                    <a:cubicBezTo>
                      <a:pt x="3715" y="4319"/>
                      <a:pt x="4955" y="3894"/>
                      <a:pt x="5138" y="3208"/>
                    </a:cubicBezTo>
                    <a:cubicBezTo>
                      <a:pt x="5279" y="2730"/>
                      <a:pt x="4997" y="2251"/>
                      <a:pt x="5251" y="1717"/>
                    </a:cubicBezTo>
                    <a:cubicBezTo>
                      <a:pt x="5645" y="957"/>
                      <a:pt x="6489" y="620"/>
                      <a:pt x="6967" y="1"/>
                    </a:cubicBezTo>
                    <a:close/>
                  </a:path>
                </a:pathLst>
              </a:custGeom>
              <a:solidFill>
                <a:srgbClr val="FFFFFF">
                  <a:alpha val="3810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86" name="Google Shape;2186;p40"/>
              <p:cNvSpPr/>
              <p:nvPr/>
            </p:nvSpPr>
            <p:spPr>
              <a:xfrm>
                <a:off x="3238875" y="1536413"/>
                <a:ext cx="25" cy="1450"/>
              </a:xfrm>
              <a:custGeom>
                <a:avLst/>
                <a:gdLst/>
                <a:ahLst/>
                <a:cxnLst/>
                <a:rect l="l" t="t" r="r" b="b"/>
                <a:pathLst>
                  <a:path w="1" h="58" extrusionOk="0">
                    <a:moveTo>
                      <a:pt x="0" y="57"/>
                    </a:moveTo>
                    <a:lnTo>
                      <a:pt x="0" y="57"/>
                    </a:lnTo>
                    <a:cubicBezTo>
                      <a:pt x="0" y="29"/>
                      <a:pt x="0" y="29"/>
                      <a:pt x="0" y="1"/>
                    </a:cubicBezTo>
                    <a:close/>
                  </a:path>
                </a:pathLst>
              </a:custGeom>
              <a:solidFill>
                <a:srgbClr val="F9AA9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87" name="Google Shape;2187;p40"/>
              <p:cNvSpPr/>
              <p:nvPr/>
            </p:nvSpPr>
            <p:spPr>
              <a:xfrm>
                <a:off x="3234650" y="1537813"/>
                <a:ext cx="115700" cy="78900"/>
              </a:xfrm>
              <a:custGeom>
                <a:avLst/>
                <a:gdLst/>
                <a:ahLst/>
                <a:cxnLst/>
                <a:rect l="l" t="t" r="r" b="b"/>
                <a:pathLst>
                  <a:path w="4628" h="3156" extrusionOk="0">
                    <a:moveTo>
                      <a:pt x="185" y="0"/>
                    </a:moveTo>
                    <a:cubicBezTo>
                      <a:pt x="179" y="0"/>
                      <a:pt x="174" y="1"/>
                      <a:pt x="169" y="1"/>
                    </a:cubicBezTo>
                    <a:cubicBezTo>
                      <a:pt x="226" y="226"/>
                      <a:pt x="310" y="423"/>
                      <a:pt x="394" y="620"/>
                    </a:cubicBezTo>
                    <a:cubicBezTo>
                      <a:pt x="423" y="845"/>
                      <a:pt x="394" y="1098"/>
                      <a:pt x="366" y="1323"/>
                    </a:cubicBezTo>
                    <a:cubicBezTo>
                      <a:pt x="310" y="1577"/>
                      <a:pt x="1" y="2280"/>
                      <a:pt x="57" y="2421"/>
                    </a:cubicBezTo>
                    <a:cubicBezTo>
                      <a:pt x="98" y="2415"/>
                      <a:pt x="141" y="2412"/>
                      <a:pt x="184" y="2412"/>
                    </a:cubicBezTo>
                    <a:cubicBezTo>
                      <a:pt x="583" y="2412"/>
                      <a:pt x="1055" y="2626"/>
                      <a:pt x="1435" y="2702"/>
                    </a:cubicBezTo>
                    <a:cubicBezTo>
                      <a:pt x="1914" y="2814"/>
                      <a:pt x="2392" y="2927"/>
                      <a:pt x="2870" y="3011"/>
                    </a:cubicBezTo>
                    <a:cubicBezTo>
                      <a:pt x="3019" y="3044"/>
                      <a:pt x="3635" y="3155"/>
                      <a:pt x="4083" y="3155"/>
                    </a:cubicBezTo>
                    <a:cubicBezTo>
                      <a:pt x="4396" y="3155"/>
                      <a:pt x="4628" y="3101"/>
                      <a:pt x="4558" y="2927"/>
                    </a:cubicBezTo>
                    <a:cubicBezTo>
                      <a:pt x="4446" y="2674"/>
                      <a:pt x="3799" y="2702"/>
                      <a:pt x="3574" y="2674"/>
                    </a:cubicBezTo>
                    <a:cubicBezTo>
                      <a:pt x="3152" y="2646"/>
                      <a:pt x="2758" y="2533"/>
                      <a:pt x="2392" y="2364"/>
                    </a:cubicBezTo>
                    <a:cubicBezTo>
                      <a:pt x="2167" y="2224"/>
                      <a:pt x="1914" y="1942"/>
                      <a:pt x="1632" y="1773"/>
                    </a:cubicBezTo>
                    <a:cubicBezTo>
                      <a:pt x="1238" y="1577"/>
                      <a:pt x="873" y="1464"/>
                      <a:pt x="1351" y="1183"/>
                    </a:cubicBezTo>
                    <a:lnTo>
                      <a:pt x="1351" y="1183"/>
                    </a:lnTo>
                    <a:cubicBezTo>
                      <a:pt x="1435" y="1211"/>
                      <a:pt x="1548" y="1211"/>
                      <a:pt x="1632" y="1267"/>
                    </a:cubicBezTo>
                    <a:cubicBezTo>
                      <a:pt x="1660" y="934"/>
                      <a:pt x="540" y="0"/>
                      <a:pt x="185" y="0"/>
                    </a:cubicBezTo>
                    <a:close/>
                  </a:path>
                </a:pathLst>
              </a:custGeom>
              <a:solidFill>
                <a:srgbClr val="FFFFFF">
                  <a:alpha val="345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88" name="Google Shape;2188;p40"/>
              <p:cNvSpPr/>
              <p:nvPr/>
            </p:nvSpPr>
            <p:spPr>
              <a:xfrm>
                <a:off x="3238175" y="1650038"/>
                <a:ext cx="67425" cy="86850"/>
              </a:xfrm>
              <a:custGeom>
                <a:avLst/>
                <a:gdLst/>
                <a:ahLst/>
                <a:cxnLst/>
                <a:rect l="l" t="t" r="r" b="b"/>
                <a:pathLst>
                  <a:path w="2697" h="3474" extrusionOk="0">
                    <a:moveTo>
                      <a:pt x="1480" y="0"/>
                    </a:moveTo>
                    <a:cubicBezTo>
                      <a:pt x="1351" y="0"/>
                      <a:pt x="1258" y="23"/>
                      <a:pt x="1238" y="70"/>
                    </a:cubicBezTo>
                    <a:cubicBezTo>
                      <a:pt x="985" y="773"/>
                      <a:pt x="0" y="2658"/>
                      <a:pt x="704" y="3474"/>
                    </a:cubicBezTo>
                    <a:cubicBezTo>
                      <a:pt x="1013" y="3417"/>
                      <a:pt x="1463" y="2714"/>
                      <a:pt x="1716" y="2545"/>
                    </a:cubicBezTo>
                    <a:cubicBezTo>
                      <a:pt x="1941" y="2377"/>
                      <a:pt x="2195" y="2348"/>
                      <a:pt x="1970" y="1983"/>
                    </a:cubicBezTo>
                    <a:cubicBezTo>
                      <a:pt x="1857" y="1842"/>
                      <a:pt x="1576" y="1786"/>
                      <a:pt x="1407" y="1729"/>
                    </a:cubicBezTo>
                    <a:cubicBezTo>
                      <a:pt x="1351" y="1392"/>
                      <a:pt x="1773" y="1307"/>
                      <a:pt x="1998" y="1139"/>
                    </a:cubicBezTo>
                    <a:cubicBezTo>
                      <a:pt x="2167" y="998"/>
                      <a:pt x="2532" y="942"/>
                      <a:pt x="2589" y="717"/>
                    </a:cubicBezTo>
                    <a:cubicBezTo>
                      <a:pt x="2696" y="243"/>
                      <a:pt x="1899" y="0"/>
                      <a:pt x="1480" y="0"/>
                    </a:cubicBezTo>
                    <a:close/>
                  </a:path>
                </a:pathLst>
              </a:custGeom>
              <a:solidFill>
                <a:srgbClr val="FFFFFF">
                  <a:alpha val="345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nvGrpSpPr>
          <p:cNvPr id="2189" name="Google Shape;2189;p40"/>
          <p:cNvGrpSpPr/>
          <p:nvPr/>
        </p:nvGrpSpPr>
        <p:grpSpPr>
          <a:xfrm rot="2700000">
            <a:off x="7639952" y="301445"/>
            <a:ext cx="775858" cy="775338"/>
            <a:chOff x="2591738" y="4137603"/>
            <a:chExt cx="775865" cy="775346"/>
          </a:xfrm>
        </p:grpSpPr>
        <p:sp>
          <p:nvSpPr>
            <p:cNvPr id="2190" name="Google Shape;2190;p40"/>
            <p:cNvSpPr/>
            <p:nvPr/>
          </p:nvSpPr>
          <p:spPr>
            <a:xfrm rot="-2862761">
              <a:off x="2730160" y="4286608"/>
              <a:ext cx="527595" cy="477335"/>
            </a:xfrm>
            <a:custGeom>
              <a:avLst/>
              <a:gdLst/>
              <a:ahLst/>
              <a:cxnLst/>
              <a:rect l="l" t="t" r="r" b="b"/>
              <a:pathLst>
                <a:path w="15221" h="13771" extrusionOk="0">
                  <a:moveTo>
                    <a:pt x="10062" y="1"/>
                  </a:moveTo>
                  <a:cubicBezTo>
                    <a:pt x="6263" y="1"/>
                    <a:pt x="705" y="5067"/>
                    <a:pt x="141" y="6147"/>
                  </a:cubicBezTo>
                  <a:cubicBezTo>
                    <a:pt x="0" y="6429"/>
                    <a:pt x="0" y="6738"/>
                    <a:pt x="113" y="7047"/>
                  </a:cubicBezTo>
                  <a:cubicBezTo>
                    <a:pt x="338" y="8004"/>
                    <a:pt x="1604" y="9354"/>
                    <a:pt x="3460" y="10620"/>
                  </a:cubicBezTo>
                  <a:cubicBezTo>
                    <a:pt x="3517" y="10649"/>
                    <a:pt x="3573" y="10705"/>
                    <a:pt x="3629" y="10733"/>
                  </a:cubicBezTo>
                  <a:lnTo>
                    <a:pt x="3826" y="10874"/>
                  </a:lnTo>
                  <a:cubicBezTo>
                    <a:pt x="4333" y="11211"/>
                    <a:pt x="4895" y="11521"/>
                    <a:pt x="5486" y="11858"/>
                  </a:cubicBezTo>
                  <a:lnTo>
                    <a:pt x="5514" y="11858"/>
                  </a:lnTo>
                  <a:cubicBezTo>
                    <a:pt x="7869" y="13091"/>
                    <a:pt x="10139" y="13770"/>
                    <a:pt x="11602" y="13770"/>
                  </a:cubicBezTo>
                  <a:cubicBezTo>
                    <a:pt x="12376" y="13770"/>
                    <a:pt x="12924" y="13580"/>
                    <a:pt x="13138" y="13181"/>
                  </a:cubicBezTo>
                  <a:cubicBezTo>
                    <a:pt x="13138" y="13152"/>
                    <a:pt x="13138" y="13152"/>
                    <a:pt x="13138" y="13124"/>
                  </a:cubicBezTo>
                  <a:cubicBezTo>
                    <a:pt x="13166" y="13096"/>
                    <a:pt x="13166" y="13068"/>
                    <a:pt x="13195" y="13068"/>
                  </a:cubicBezTo>
                  <a:cubicBezTo>
                    <a:pt x="13870" y="11858"/>
                    <a:pt x="15220" y="2265"/>
                    <a:pt x="11591" y="352"/>
                  </a:cubicBezTo>
                  <a:cubicBezTo>
                    <a:pt x="11133" y="108"/>
                    <a:pt x="10616" y="1"/>
                    <a:pt x="10062" y="1"/>
                  </a:cubicBezTo>
                  <a:close/>
                </a:path>
              </a:pathLst>
            </a:custGeom>
            <a:solidFill>
              <a:schemeClr val="lt1"/>
            </a:solidFill>
            <a:ln w="114300" cap="flat" cmpd="sng">
              <a:solidFill>
                <a:schemeClr val="lt1"/>
              </a:solidFill>
              <a:prstDash val="solid"/>
              <a:round/>
              <a:headEnd type="none" w="sm" len="sm"/>
              <a:tailEnd type="none" w="sm" len="sm"/>
            </a:ln>
            <a:effectLst>
              <a:outerShdw blurRad="57150" dist="19050" dir="5400000" algn="bl" rotWithShape="0">
                <a:schemeClr val="dk1">
                  <a:alpha val="50000"/>
                </a:scheme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2191" name="Google Shape;2191;p40"/>
            <p:cNvGrpSpPr/>
            <p:nvPr/>
          </p:nvGrpSpPr>
          <p:grpSpPr>
            <a:xfrm rot="-2862761">
              <a:off x="2707086" y="4248809"/>
              <a:ext cx="545169" cy="552933"/>
              <a:chOff x="2948750" y="2167175"/>
              <a:chExt cx="393200" cy="398800"/>
            </a:xfrm>
          </p:grpSpPr>
          <p:sp>
            <p:nvSpPr>
              <p:cNvPr id="2192" name="Google Shape;2192;p40"/>
              <p:cNvSpPr/>
              <p:nvPr/>
            </p:nvSpPr>
            <p:spPr>
              <a:xfrm>
                <a:off x="2948750" y="2167175"/>
                <a:ext cx="393200" cy="396700"/>
              </a:xfrm>
              <a:custGeom>
                <a:avLst/>
                <a:gdLst/>
                <a:ahLst/>
                <a:cxnLst/>
                <a:rect l="l" t="t" r="r" b="b"/>
                <a:pathLst>
                  <a:path w="15728" h="15868" extrusionOk="0">
                    <a:moveTo>
                      <a:pt x="676" y="7737"/>
                    </a:moveTo>
                    <a:cubicBezTo>
                      <a:pt x="1" y="8947"/>
                      <a:pt x="2420" y="11507"/>
                      <a:pt x="6021" y="13420"/>
                    </a:cubicBezTo>
                    <a:cubicBezTo>
                      <a:pt x="9622" y="15333"/>
                      <a:pt x="13083" y="15867"/>
                      <a:pt x="13730" y="14658"/>
                    </a:cubicBezTo>
                    <a:cubicBezTo>
                      <a:pt x="14377" y="13420"/>
                      <a:pt x="15727" y="3826"/>
                      <a:pt x="12126" y="1913"/>
                    </a:cubicBezTo>
                    <a:cubicBezTo>
                      <a:pt x="8497" y="0"/>
                      <a:pt x="1323" y="6499"/>
                      <a:pt x="676" y="7737"/>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93" name="Google Shape;2193;p40"/>
              <p:cNvSpPr/>
              <p:nvPr/>
            </p:nvSpPr>
            <p:spPr>
              <a:xfrm>
                <a:off x="2950175" y="2335275"/>
                <a:ext cx="355900" cy="230700"/>
              </a:xfrm>
              <a:custGeom>
                <a:avLst/>
                <a:gdLst/>
                <a:ahLst/>
                <a:cxnLst/>
                <a:rect l="l" t="t" r="r" b="b"/>
                <a:pathLst>
                  <a:path w="14236" h="9228" extrusionOk="0">
                    <a:moveTo>
                      <a:pt x="5992" y="6724"/>
                    </a:moveTo>
                    <a:cubicBezTo>
                      <a:pt x="9593" y="8609"/>
                      <a:pt x="12998" y="9228"/>
                      <a:pt x="13617" y="8046"/>
                    </a:cubicBezTo>
                    <a:cubicBezTo>
                      <a:pt x="14235" y="6893"/>
                      <a:pt x="11816" y="4417"/>
                      <a:pt x="8243" y="2504"/>
                    </a:cubicBezTo>
                    <a:cubicBezTo>
                      <a:pt x="4642" y="591"/>
                      <a:pt x="1238" y="0"/>
                      <a:pt x="619" y="1154"/>
                    </a:cubicBezTo>
                    <a:cubicBezTo>
                      <a:pt x="0" y="2335"/>
                      <a:pt x="2420" y="4811"/>
                      <a:pt x="5992" y="6724"/>
                    </a:cubicBezTo>
                    <a:close/>
                  </a:path>
                </a:pathLst>
              </a:custGeom>
              <a:solidFill>
                <a:srgbClr val="EC3850">
                  <a:alpha val="1606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94" name="Google Shape;2194;p40"/>
              <p:cNvSpPr/>
              <p:nvPr/>
            </p:nvSpPr>
            <p:spPr>
              <a:xfrm>
                <a:off x="2963525" y="2349400"/>
                <a:ext cx="335525" cy="182125"/>
              </a:xfrm>
              <a:custGeom>
                <a:avLst/>
                <a:gdLst/>
                <a:ahLst/>
                <a:cxnLst/>
                <a:rect l="l" t="t" r="r" b="b"/>
                <a:pathLst>
                  <a:path w="13421" h="7285" extrusionOk="0">
                    <a:moveTo>
                      <a:pt x="1614" y="0"/>
                    </a:moveTo>
                    <a:cubicBezTo>
                      <a:pt x="844" y="0"/>
                      <a:pt x="299" y="191"/>
                      <a:pt x="85" y="589"/>
                    </a:cubicBezTo>
                    <a:cubicBezTo>
                      <a:pt x="57" y="701"/>
                      <a:pt x="1" y="785"/>
                      <a:pt x="1" y="898"/>
                    </a:cubicBezTo>
                    <a:cubicBezTo>
                      <a:pt x="555" y="559"/>
                      <a:pt x="1179" y="424"/>
                      <a:pt x="1830" y="424"/>
                    </a:cubicBezTo>
                    <a:cubicBezTo>
                      <a:pt x="3393" y="424"/>
                      <a:pt x="5107" y="1202"/>
                      <a:pt x="6359" y="1798"/>
                    </a:cubicBezTo>
                    <a:cubicBezTo>
                      <a:pt x="8891" y="2980"/>
                      <a:pt x="11901" y="4612"/>
                      <a:pt x="13139" y="7284"/>
                    </a:cubicBezTo>
                    <a:cubicBezTo>
                      <a:pt x="13420" y="6046"/>
                      <a:pt x="11085" y="3739"/>
                      <a:pt x="7709" y="1939"/>
                    </a:cubicBezTo>
                    <a:cubicBezTo>
                      <a:pt x="5351" y="686"/>
                      <a:pt x="3077" y="0"/>
                      <a:pt x="1614" y="0"/>
                    </a:cubicBezTo>
                    <a:close/>
                  </a:path>
                </a:pathLst>
              </a:custGeom>
              <a:solidFill>
                <a:srgbClr val="2E2D2D">
                  <a:alpha val="1606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95" name="Google Shape;2195;p40"/>
              <p:cNvSpPr/>
              <p:nvPr/>
            </p:nvSpPr>
            <p:spPr>
              <a:xfrm>
                <a:off x="2974775" y="2217400"/>
                <a:ext cx="261675" cy="229725"/>
              </a:xfrm>
              <a:custGeom>
                <a:avLst/>
                <a:gdLst/>
                <a:ahLst/>
                <a:cxnLst/>
                <a:rect l="l" t="t" r="r" b="b"/>
                <a:pathLst>
                  <a:path w="10467" h="9189" extrusionOk="0">
                    <a:moveTo>
                      <a:pt x="9467" y="0"/>
                    </a:moveTo>
                    <a:cubicBezTo>
                      <a:pt x="6964" y="0"/>
                      <a:pt x="4613" y="1841"/>
                      <a:pt x="2898" y="3505"/>
                    </a:cubicBezTo>
                    <a:cubicBezTo>
                      <a:pt x="1886" y="4518"/>
                      <a:pt x="901" y="5587"/>
                      <a:pt x="1" y="6684"/>
                    </a:cubicBezTo>
                    <a:cubicBezTo>
                      <a:pt x="507" y="7669"/>
                      <a:pt x="1210" y="8513"/>
                      <a:pt x="2054" y="9188"/>
                    </a:cubicBezTo>
                    <a:cubicBezTo>
                      <a:pt x="4502" y="4771"/>
                      <a:pt x="7147" y="1874"/>
                      <a:pt x="10466" y="101"/>
                    </a:cubicBezTo>
                    <a:cubicBezTo>
                      <a:pt x="10131" y="32"/>
                      <a:pt x="9798" y="0"/>
                      <a:pt x="9467" y="0"/>
                    </a:cubicBezTo>
                    <a:close/>
                  </a:path>
                </a:pathLst>
              </a:custGeom>
              <a:solidFill>
                <a:srgbClr val="FFFFFF">
                  <a:alpha val="714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96" name="Google Shape;2196;p40"/>
              <p:cNvSpPr/>
              <p:nvPr/>
            </p:nvSpPr>
            <p:spPr>
              <a:xfrm>
                <a:off x="3149900" y="2233275"/>
                <a:ext cx="156875" cy="306925"/>
              </a:xfrm>
              <a:custGeom>
                <a:avLst/>
                <a:gdLst/>
                <a:ahLst/>
                <a:cxnLst/>
                <a:rect l="l" t="t" r="r" b="b"/>
                <a:pathLst>
                  <a:path w="6275" h="12277" extrusionOk="0">
                    <a:moveTo>
                      <a:pt x="4530" y="1"/>
                    </a:moveTo>
                    <a:cubicBezTo>
                      <a:pt x="4812" y="1632"/>
                      <a:pt x="4333" y="5627"/>
                      <a:pt x="929" y="10016"/>
                    </a:cubicBezTo>
                    <a:cubicBezTo>
                      <a:pt x="676" y="10326"/>
                      <a:pt x="367" y="10804"/>
                      <a:pt x="1" y="11282"/>
                    </a:cubicBezTo>
                    <a:cubicBezTo>
                      <a:pt x="1173" y="11803"/>
                      <a:pt x="2563" y="12276"/>
                      <a:pt x="4013" y="12276"/>
                    </a:cubicBezTo>
                    <a:cubicBezTo>
                      <a:pt x="4129" y="12276"/>
                      <a:pt x="4245" y="12273"/>
                      <a:pt x="4362" y="12267"/>
                    </a:cubicBezTo>
                    <a:cubicBezTo>
                      <a:pt x="4924" y="10916"/>
                      <a:pt x="5346" y="9482"/>
                      <a:pt x="5571" y="8047"/>
                    </a:cubicBezTo>
                    <a:cubicBezTo>
                      <a:pt x="6021" y="5374"/>
                      <a:pt x="6275" y="2251"/>
                      <a:pt x="4530" y="1"/>
                    </a:cubicBezTo>
                    <a:close/>
                  </a:path>
                </a:pathLst>
              </a:custGeom>
              <a:solidFill>
                <a:srgbClr val="2E2D2D">
                  <a:alpha val="1606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97" name="Google Shape;2197;p40"/>
              <p:cNvSpPr/>
              <p:nvPr/>
            </p:nvSpPr>
            <p:spPr>
              <a:xfrm>
                <a:off x="3002925" y="2223425"/>
                <a:ext cx="204675" cy="163500"/>
              </a:xfrm>
              <a:custGeom>
                <a:avLst/>
                <a:gdLst/>
                <a:ahLst/>
                <a:cxnLst/>
                <a:rect l="l" t="t" r="r" b="b"/>
                <a:pathLst>
                  <a:path w="8187" h="6540" extrusionOk="0">
                    <a:moveTo>
                      <a:pt x="8018" y="1"/>
                    </a:moveTo>
                    <a:cubicBezTo>
                      <a:pt x="3882" y="507"/>
                      <a:pt x="675" y="4868"/>
                      <a:pt x="0" y="6331"/>
                    </a:cubicBezTo>
                    <a:cubicBezTo>
                      <a:pt x="44" y="6476"/>
                      <a:pt x="132" y="6540"/>
                      <a:pt x="251" y="6540"/>
                    </a:cubicBezTo>
                    <a:cubicBezTo>
                      <a:pt x="896" y="6540"/>
                      <a:pt x="2472" y="4703"/>
                      <a:pt x="3207" y="3968"/>
                    </a:cubicBezTo>
                    <a:cubicBezTo>
                      <a:pt x="3742" y="3433"/>
                      <a:pt x="5205" y="1998"/>
                      <a:pt x="5852" y="1492"/>
                    </a:cubicBezTo>
                    <a:cubicBezTo>
                      <a:pt x="6808" y="732"/>
                      <a:pt x="8187" y="113"/>
                      <a:pt x="8018" y="1"/>
                    </a:cubicBezTo>
                    <a:close/>
                  </a:path>
                </a:pathLst>
              </a:custGeom>
              <a:solidFill>
                <a:srgbClr val="FFFFFF">
                  <a:alpha val="839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98" name="Google Shape;2198;p40"/>
              <p:cNvSpPr/>
              <p:nvPr/>
            </p:nvSpPr>
            <p:spPr>
              <a:xfrm>
                <a:off x="3197725" y="2260475"/>
                <a:ext cx="115600" cy="266700"/>
              </a:xfrm>
              <a:custGeom>
                <a:avLst/>
                <a:gdLst/>
                <a:ahLst/>
                <a:cxnLst/>
                <a:rect l="l" t="t" r="r" b="b"/>
                <a:pathLst>
                  <a:path w="4624" h="10668" extrusionOk="0">
                    <a:moveTo>
                      <a:pt x="2955" y="0"/>
                    </a:moveTo>
                    <a:lnTo>
                      <a:pt x="2955" y="0"/>
                    </a:lnTo>
                    <a:cubicBezTo>
                      <a:pt x="2953" y="0"/>
                      <a:pt x="2953" y="3"/>
                      <a:pt x="2955" y="10"/>
                    </a:cubicBezTo>
                    <a:cubicBezTo>
                      <a:pt x="3968" y="4005"/>
                      <a:pt x="1" y="10307"/>
                      <a:pt x="1" y="10307"/>
                    </a:cubicBezTo>
                    <a:cubicBezTo>
                      <a:pt x="620" y="10576"/>
                      <a:pt x="1059" y="10668"/>
                      <a:pt x="1370" y="10668"/>
                    </a:cubicBezTo>
                    <a:cubicBezTo>
                      <a:pt x="2033" y="10668"/>
                      <a:pt x="2111" y="10250"/>
                      <a:pt x="2111" y="10250"/>
                    </a:cubicBezTo>
                    <a:cubicBezTo>
                      <a:pt x="4624" y="3640"/>
                      <a:pt x="3000" y="0"/>
                      <a:pt x="2955" y="0"/>
                    </a:cubicBezTo>
                    <a:close/>
                  </a:path>
                </a:pathLst>
              </a:custGeom>
              <a:solidFill>
                <a:srgbClr val="2E2D2D">
                  <a:alpha val="303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
        <p:nvSpPr>
          <p:cNvPr id="4" name="TextBox 3">
            <a:extLst>
              <a:ext uri="{FF2B5EF4-FFF2-40B4-BE49-F238E27FC236}">
                <a16:creationId xmlns:a16="http://schemas.microsoft.com/office/drawing/2014/main" id="{055B637F-A91C-7FFC-E33E-D974C95C52DF}"/>
              </a:ext>
            </a:extLst>
          </p:cNvPr>
          <p:cNvSpPr txBox="1"/>
          <p:nvPr/>
        </p:nvSpPr>
        <p:spPr>
          <a:xfrm>
            <a:off x="2439042" y="4909407"/>
            <a:ext cx="4851683" cy="523220"/>
          </a:xfrm>
          <a:prstGeom prst="rect">
            <a:avLst/>
          </a:prstGeom>
          <a:noFill/>
        </p:spPr>
        <p:txBody>
          <a:bodyPr wrap="square" rtlCol="0">
            <a:spAutoFit/>
          </a:bodyPr>
          <a:lstStyle/>
          <a:p>
            <a:r>
              <a:rPr lang="en-US" dirty="0">
                <a:latin typeface="Berlin Sans FB" panose="020E0602020502020306" pitchFamily="34" charset="0"/>
              </a:rPr>
              <a:t>Texas Association of Student Financial Aid Administrators</a:t>
            </a:r>
          </a:p>
          <a:p>
            <a:endParaRPr lang="en-US" dirty="0"/>
          </a:p>
        </p:txBody>
      </p:sp>
      <p:sp>
        <p:nvSpPr>
          <p:cNvPr id="7" name="Title 1">
            <a:extLst>
              <a:ext uri="{FF2B5EF4-FFF2-40B4-BE49-F238E27FC236}">
                <a16:creationId xmlns:a16="http://schemas.microsoft.com/office/drawing/2014/main" id="{D91384D3-54F7-5668-2E7A-28F10EE75E6A}"/>
              </a:ext>
            </a:extLst>
          </p:cNvPr>
          <p:cNvSpPr txBox="1">
            <a:spLocks/>
          </p:cNvSpPr>
          <p:nvPr/>
        </p:nvSpPr>
        <p:spPr>
          <a:xfrm>
            <a:off x="2572795" y="598013"/>
            <a:ext cx="4360200" cy="531900"/>
          </a:xfrm>
          <a:prstGeom prst="rect">
            <a:avLst/>
          </a:prstGeom>
          <a:noFill/>
          <a:ln>
            <a:noFill/>
          </a:ln>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chemeClr val="lt2"/>
              </a:buClr>
              <a:buSzPts val="3000"/>
              <a:buFont typeface="Chewy"/>
              <a:buNone/>
              <a:defRPr sz="3000" b="0" i="0" u="none" strike="noStrike" cap="none">
                <a:solidFill>
                  <a:schemeClr val="lt2"/>
                </a:solidFill>
                <a:latin typeface="Chewy"/>
                <a:ea typeface="Chewy"/>
                <a:cs typeface="Chewy"/>
                <a:sym typeface="Chewy"/>
              </a:defRPr>
            </a:lvl1pPr>
            <a:lvl2pPr marR="0" lvl="1" algn="ctr" rtl="0">
              <a:lnSpc>
                <a:spcPct val="100000"/>
              </a:lnSpc>
              <a:spcBef>
                <a:spcPts val="0"/>
              </a:spcBef>
              <a:spcAft>
                <a:spcPts val="0"/>
              </a:spcAft>
              <a:buClr>
                <a:schemeClr val="lt2"/>
              </a:buClr>
              <a:buSzPts val="3000"/>
              <a:buFont typeface="Chewy"/>
              <a:buNone/>
              <a:defRPr sz="3000" b="0" i="0" u="none" strike="noStrike" cap="none">
                <a:solidFill>
                  <a:schemeClr val="lt2"/>
                </a:solidFill>
                <a:latin typeface="Chewy"/>
                <a:ea typeface="Chewy"/>
                <a:cs typeface="Chewy"/>
                <a:sym typeface="Chewy"/>
              </a:defRPr>
            </a:lvl2pPr>
            <a:lvl3pPr marR="0" lvl="2" algn="ctr" rtl="0">
              <a:lnSpc>
                <a:spcPct val="100000"/>
              </a:lnSpc>
              <a:spcBef>
                <a:spcPts val="0"/>
              </a:spcBef>
              <a:spcAft>
                <a:spcPts val="0"/>
              </a:spcAft>
              <a:buClr>
                <a:schemeClr val="lt2"/>
              </a:buClr>
              <a:buSzPts val="3000"/>
              <a:buFont typeface="Chewy"/>
              <a:buNone/>
              <a:defRPr sz="3000" b="0" i="0" u="none" strike="noStrike" cap="none">
                <a:solidFill>
                  <a:schemeClr val="lt2"/>
                </a:solidFill>
                <a:latin typeface="Chewy"/>
                <a:ea typeface="Chewy"/>
                <a:cs typeface="Chewy"/>
                <a:sym typeface="Chewy"/>
              </a:defRPr>
            </a:lvl3pPr>
            <a:lvl4pPr marR="0" lvl="3" algn="ctr" rtl="0">
              <a:lnSpc>
                <a:spcPct val="100000"/>
              </a:lnSpc>
              <a:spcBef>
                <a:spcPts val="0"/>
              </a:spcBef>
              <a:spcAft>
                <a:spcPts val="0"/>
              </a:spcAft>
              <a:buClr>
                <a:schemeClr val="lt2"/>
              </a:buClr>
              <a:buSzPts val="3000"/>
              <a:buFont typeface="Chewy"/>
              <a:buNone/>
              <a:defRPr sz="3000" b="0" i="0" u="none" strike="noStrike" cap="none">
                <a:solidFill>
                  <a:schemeClr val="lt2"/>
                </a:solidFill>
                <a:latin typeface="Chewy"/>
                <a:ea typeface="Chewy"/>
                <a:cs typeface="Chewy"/>
                <a:sym typeface="Chewy"/>
              </a:defRPr>
            </a:lvl4pPr>
            <a:lvl5pPr marR="0" lvl="4" algn="ctr" rtl="0">
              <a:lnSpc>
                <a:spcPct val="100000"/>
              </a:lnSpc>
              <a:spcBef>
                <a:spcPts val="0"/>
              </a:spcBef>
              <a:spcAft>
                <a:spcPts val="0"/>
              </a:spcAft>
              <a:buClr>
                <a:schemeClr val="lt2"/>
              </a:buClr>
              <a:buSzPts val="3000"/>
              <a:buFont typeface="Chewy"/>
              <a:buNone/>
              <a:defRPr sz="3000" b="0" i="0" u="none" strike="noStrike" cap="none">
                <a:solidFill>
                  <a:schemeClr val="lt2"/>
                </a:solidFill>
                <a:latin typeface="Chewy"/>
                <a:ea typeface="Chewy"/>
                <a:cs typeface="Chewy"/>
                <a:sym typeface="Chewy"/>
              </a:defRPr>
            </a:lvl5pPr>
            <a:lvl6pPr marR="0" lvl="5" algn="ctr" rtl="0">
              <a:lnSpc>
                <a:spcPct val="100000"/>
              </a:lnSpc>
              <a:spcBef>
                <a:spcPts val="0"/>
              </a:spcBef>
              <a:spcAft>
                <a:spcPts val="0"/>
              </a:spcAft>
              <a:buClr>
                <a:schemeClr val="lt2"/>
              </a:buClr>
              <a:buSzPts val="3000"/>
              <a:buFont typeface="Chewy"/>
              <a:buNone/>
              <a:defRPr sz="3000" b="0" i="0" u="none" strike="noStrike" cap="none">
                <a:solidFill>
                  <a:schemeClr val="lt2"/>
                </a:solidFill>
                <a:latin typeface="Chewy"/>
                <a:ea typeface="Chewy"/>
                <a:cs typeface="Chewy"/>
                <a:sym typeface="Chewy"/>
              </a:defRPr>
            </a:lvl6pPr>
            <a:lvl7pPr marR="0" lvl="6" algn="ctr" rtl="0">
              <a:lnSpc>
                <a:spcPct val="100000"/>
              </a:lnSpc>
              <a:spcBef>
                <a:spcPts val="0"/>
              </a:spcBef>
              <a:spcAft>
                <a:spcPts val="0"/>
              </a:spcAft>
              <a:buClr>
                <a:schemeClr val="lt2"/>
              </a:buClr>
              <a:buSzPts val="3000"/>
              <a:buFont typeface="Chewy"/>
              <a:buNone/>
              <a:defRPr sz="3000" b="0" i="0" u="none" strike="noStrike" cap="none">
                <a:solidFill>
                  <a:schemeClr val="lt2"/>
                </a:solidFill>
                <a:latin typeface="Chewy"/>
                <a:ea typeface="Chewy"/>
                <a:cs typeface="Chewy"/>
                <a:sym typeface="Chewy"/>
              </a:defRPr>
            </a:lvl7pPr>
            <a:lvl8pPr marR="0" lvl="7" algn="ctr" rtl="0">
              <a:lnSpc>
                <a:spcPct val="100000"/>
              </a:lnSpc>
              <a:spcBef>
                <a:spcPts val="0"/>
              </a:spcBef>
              <a:spcAft>
                <a:spcPts val="0"/>
              </a:spcAft>
              <a:buClr>
                <a:schemeClr val="lt2"/>
              </a:buClr>
              <a:buSzPts val="3000"/>
              <a:buFont typeface="Chewy"/>
              <a:buNone/>
              <a:defRPr sz="3000" b="0" i="0" u="none" strike="noStrike" cap="none">
                <a:solidFill>
                  <a:schemeClr val="lt2"/>
                </a:solidFill>
                <a:latin typeface="Chewy"/>
                <a:ea typeface="Chewy"/>
                <a:cs typeface="Chewy"/>
                <a:sym typeface="Chewy"/>
              </a:defRPr>
            </a:lvl8pPr>
            <a:lvl9pPr marR="0" lvl="8" algn="ctr" rtl="0">
              <a:lnSpc>
                <a:spcPct val="100000"/>
              </a:lnSpc>
              <a:spcBef>
                <a:spcPts val="0"/>
              </a:spcBef>
              <a:spcAft>
                <a:spcPts val="0"/>
              </a:spcAft>
              <a:buClr>
                <a:schemeClr val="lt2"/>
              </a:buClr>
              <a:buSzPts val="3000"/>
              <a:buFont typeface="Chewy"/>
              <a:buNone/>
              <a:defRPr sz="3000" b="0" i="0" u="none" strike="noStrike" cap="none">
                <a:solidFill>
                  <a:schemeClr val="lt2"/>
                </a:solidFill>
                <a:latin typeface="Chewy"/>
                <a:ea typeface="Chewy"/>
                <a:cs typeface="Chewy"/>
                <a:sym typeface="Chewy"/>
              </a:defRPr>
            </a:lvl9pPr>
          </a:lstStyle>
          <a:p>
            <a:r>
              <a:rPr lang="en-US" b="1" dirty="0">
                <a:latin typeface="Chewy" panose="020B0604020202020204" charset="0"/>
              </a:rPr>
              <a:t>Main SAP Components</a:t>
            </a:r>
          </a:p>
        </p:txBody>
      </p:sp>
      <p:graphicFrame>
        <p:nvGraphicFramePr>
          <p:cNvPr id="13" name="Content Placeholder 4">
            <a:extLst>
              <a:ext uri="{FF2B5EF4-FFF2-40B4-BE49-F238E27FC236}">
                <a16:creationId xmlns:a16="http://schemas.microsoft.com/office/drawing/2014/main" id="{379E2ADA-99C7-A4D2-5CD8-5465FE28C914}"/>
              </a:ext>
            </a:extLst>
          </p:cNvPr>
          <p:cNvGraphicFramePr>
            <a:graphicFrameLocks/>
          </p:cNvGraphicFramePr>
          <p:nvPr>
            <p:extLst>
              <p:ext uri="{D42A27DB-BD31-4B8C-83A1-F6EECF244321}">
                <p14:modId xmlns:p14="http://schemas.microsoft.com/office/powerpoint/2010/main" val="3079073695"/>
              </p:ext>
            </p:extLst>
          </p:nvPr>
        </p:nvGraphicFramePr>
        <p:xfrm>
          <a:off x="1260109" y="1492908"/>
          <a:ext cx="6269273" cy="150822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AC1F092B-053E-2B97-F740-8CD37C9D7608}"/>
              </a:ext>
            </a:extLst>
          </p:cNvPr>
          <p:cNvSpPr>
            <a:spLocks noGrp="1"/>
          </p:cNvSpPr>
          <p:nvPr>
            <p:ph type="title"/>
          </p:nvPr>
        </p:nvSpPr>
        <p:spPr>
          <a:xfrm>
            <a:off x="563100" y="600837"/>
            <a:ext cx="7708200" cy="572700"/>
          </a:xfrm>
        </p:spPr>
        <p:txBody>
          <a:bodyPr/>
          <a:lstStyle/>
          <a:p>
            <a:r>
              <a:rPr lang="en-US" sz="3500" b="1" dirty="0">
                <a:latin typeface="Chewy" panose="020B0604020202020204" charset="0"/>
              </a:rPr>
              <a:t>Maximum Timeframe</a:t>
            </a:r>
          </a:p>
        </p:txBody>
      </p:sp>
      <p:sp>
        <p:nvSpPr>
          <p:cNvPr id="8" name="Content Placeholder 1">
            <a:extLst>
              <a:ext uri="{FF2B5EF4-FFF2-40B4-BE49-F238E27FC236}">
                <a16:creationId xmlns:a16="http://schemas.microsoft.com/office/drawing/2014/main" id="{A5F8D49F-D9DE-92F1-6578-B195A8D6BF0E}"/>
              </a:ext>
            </a:extLst>
          </p:cNvPr>
          <p:cNvSpPr>
            <a:spLocks noGrp="1"/>
          </p:cNvSpPr>
          <p:nvPr>
            <p:ph type="subTitle" idx="1"/>
          </p:nvPr>
        </p:nvSpPr>
        <p:spPr>
          <a:xfrm>
            <a:off x="712788" y="1381125"/>
            <a:ext cx="7708900" cy="2652993"/>
          </a:xfrm>
        </p:spPr>
        <p:txBody>
          <a:bodyPr/>
          <a:lstStyle/>
          <a:p>
            <a:pPr>
              <a:buFont typeface="Arial" panose="020B0604020202020204" pitchFamily="34" charset="0"/>
              <a:buChar char="•"/>
            </a:pPr>
            <a:r>
              <a:rPr lang="en-US" dirty="0"/>
              <a:t>Undergraduate students lose aid eligibility if they accumulate more hours than the equivalent of 150% of their published program hours</a:t>
            </a:r>
          </a:p>
          <a:p>
            <a:pPr marL="400050" indent="-285750">
              <a:buFont typeface="Arial" panose="020B0604020202020204" pitchFamily="34" charset="0"/>
              <a:buChar char="•"/>
            </a:pPr>
            <a:r>
              <a:rPr lang="en-US" dirty="0"/>
              <a:t>So:</a:t>
            </a:r>
          </a:p>
          <a:p>
            <a:pPr lvl="1" algn="l">
              <a:buFont typeface="Arial" panose="020B0604020202020204" pitchFamily="34" charset="0"/>
              <a:buChar char="•"/>
            </a:pPr>
            <a:r>
              <a:rPr lang="en-US" dirty="0"/>
              <a:t>Program=120 credit hours</a:t>
            </a:r>
          </a:p>
          <a:p>
            <a:pPr lvl="1" algn="l">
              <a:buFont typeface="Arial" panose="020B0604020202020204" pitchFamily="34" charset="0"/>
              <a:buChar char="•"/>
            </a:pPr>
            <a:r>
              <a:rPr lang="en-US" dirty="0"/>
              <a:t>150% of program=180 credit hours</a:t>
            </a:r>
          </a:p>
          <a:p>
            <a:pPr>
              <a:buFont typeface="Arial" panose="020B0604020202020204" pitchFamily="34" charset="0"/>
              <a:buChar char="•"/>
            </a:pPr>
            <a:r>
              <a:rPr lang="en-US" dirty="0"/>
              <a:t>If a student is trying to finish their degree but has earned 180 or more, they will not be able to receive financial aid</a:t>
            </a:r>
          </a:p>
          <a:p>
            <a:pPr marL="400050" indent="-285750">
              <a:buFont typeface="Arial" panose="020B0604020202020204" pitchFamily="34" charset="0"/>
              <a:buChar char="•"/>
            </a:pPr>
            <a:r>
              <a:rPr lang="en-US" dirty="0"/>
              <a:t>Graduate students:</a:t>
            </a:r>
          </a:p>
          <a:p>
            <a:pPr lvl="1" algn="l">
              <a:buFont typeface="Arial" panose="020B0604020202020204" pitchFamily="34" charset="0"/>
              <a:buChar char="•"/>
            </a:pPr>
            <a:r>
              <a:rPr lang="en-US" dirty="0"/>
              <a:t>Maximum time frame is defined by the school, based on the length of the program</a:t>
            </a:r>
          </a:p>
        </p:txBody>
      </p:sp>
    </p:spTree>
    <p:extLst>
      <p:ext uri="{BB962C8B-B14F-4D97-AF65-F5344CB8AC3E}">
        <p14:creationId xmlns:p14="http://schemas.microsoft.com/office/powerpoint/2010/main" val="23133012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a:extLst>
              <a:ext uri="{FF2B5EF4-FFF2-40B4-BE49-F238E27FC236}">
                <a16:creationId xmlns:a16="http://schemas.microsoft.com/office/drawing/2014/main" id="{04A37A01-1D27-A156-9393-F467F3C91E23}"/>
              </a:ext>
            </a:extLst>
          </p:cNvPr>
          <p:cNvSpPr>
            <a:spLocks noGrp="1"/>
          </p:cNvSpPr>
          <p:nvPr>
            <p:ph type="subTitle" idx="1"/>
          </p:nvPr>
        </p:nvSpPr>
        <p:spPr/>
        <p:txBody>
          <a:bodyPr/>
          <a:lstStyle/>
          <a:p>
            <a:pPr>
              <a:buFont typeface="Arial" panose="020B0604020202020204" pitchFamily="34" charset="0"/>
              <a:buChar char="•"/>
            </a:pPr>
            <a:r>
              <a:rPr lang="en-US" sz="1700" dirty="0">
                <a:latin typeface="Open Sans" panose="020B0606030504020204" pitchFamily="34" charset="0"/>
                <a:ea typeface="Open Sans" panose="020B0606030504020204" pitchFamily="34" charset="0"/>
                <a:cs typeface="Open Sans" panose="020B0606030504020204" pitchFamily="34" charset="0"/>
              </a:rPr>
              <a:t>Can be used by schools who measure SAP at the end of every payment period</a:t>
            </a:r>
          </a:p>
          <a:p>
            <a:pPr>
              <a:buFont typeface="Arial" panose="020B0604020202020204" pitchFamily="34" charset="0"/>
              <a:buChar char="•"/>
            </a:pPr>
            <a:r>
              <a:rPr lang="en-US" sz="1700" dirty="0">
                <a:latin typeface="Open Sans" panose="020B0606030504020204" pitchFamily="34" charset="0"/>
                <a:ea typeface="Open Sans" panose="020B0606030504020204" pitchFamily="34" charset="0"/>
                <a:cs typeface="Open Sans" panose="020B0606030504020204" pitchFamily="34" charset="0"/>
              </a:rPr>
              <a:t>Allows students who are not meeting SAP to receive financial aid for one additional semester/payment period</a:t>
            </a:r>
          </a:p>
          <a:p>
            <a:pPr>
              <a:buFont typeface="Arial" panose="020B0604020202020204" pitchFamily="34" charset="0"/>
              <a:buChar char="•"/>
            </a:pPr>
            <a:r>
              <a:rPr lang="en-US" sz="1700" dirty="0">
                <a:latin typeface="Open Sans" panose="020B0606030504020204" pitchFamily="34" charset="0"/>
                <a:ea typeface="Open Sans" panose="020B0606030504020204" pitchFamily="34" charset="0"/>
                <a:cs typeface="Open Sans" panose="020B0606030504020204" pitchFamily="34" charset="0"/>
              </a:rPr>
              <a:t>Intent is to give students the chance to reestablish their academic standing and meet the SAP requirements</a:t>
            </a:r>
          </a:p>
          <a:p>
            <a:pPr>
              <a:buFont typeface="Arial" panose="020B0604020202020204" pitchFamily="34" charset="0"/>
              <a:buChar char="•"/>
            </a:pPr>
            <a:r>
              <a:rPr lang="en-US" sz="1700" dirty="0">
                <a:latin typeface="Open Sans" panose="020B0606030504020204" pitchFamily="34" charset="0"/>
                <a:ea typeface="Open Sans" panose="020B0606030504020204" pitchFamily="34" charset="0"/>
                <a:cs typeface="Open Sans" panose="020B0606030504020204" pitchFamily="34" charset="0"/>
              </a:rPr>
              <a:t>It is possible for a student to receive more than one warning period, but not for two semesters/payment periods in a row.</a:t>
            </a:r>
          </a:p>
        </p:txBody>
      </p:sp>
      <p:sp>
        <p:nvSpPr>
          <p:cNvPr id="3" name="Title 2">
            <a:extLst>
              <a:ext uri="{FF2B5EF4-FFF2-40B4-BE49-F238E27FC236}">
                <a16:creationId xmlns:a16="http://schemas.microsoft.com/office/drawing/2014/main" id="{0FA765FF-5D55-8408-5684-5F768F46C8EE}"/>
              </a:ext>
            </a:extLst>
          </p:cNvPr>
          <p:cNvSpPr>
            <a:spLocks noGrp="1"/>
          </p:cNvSpPr>
          <p:nvPr>
            <p:ph type="title"/>
          </p:nvPr>
        </p:nvSpPr>
        <p:spPr>
          <a:xfrm>
            <a:off x="713225" y="538875"/>
            <a:ext cx="7708200" cy="572700"/>
          </a:xfrm>
        </p:spPr>
        <p:txBody>
          <a:bodyPr/>
          <a:lstStyle/>
          <a:p>
            <a:r>
              <a:rPr lang="en-US" sz="3500" b="1" dirty="0">
                <a:latin typeface="Chewy" panose="020B0604020202020204" charset="0"/>
              </a:rPr>
              <a:t>Warning Semester</a:t>
            </a:r>
          </a:p>
        </p:txBody>
      </p:sp>
      <p:sp>
        <p:nvSpPr>
          <p:cNvPr id="4" name="TextBox 3">
            <a:extLst>
              <a:ext uri="{FF2B5EF4-FFF2-40B4-BE49-F238E27FC236}">
                <a16:creationId xmlns:a16="http://schemas.microsoft.com/office/drawing/2014/main" id="{881747C5-BE95-7A08-85CC-1CB02B970B7B}"/>
              </a:ext>
            </a:extLst>
          </p:cNvPr>
          <p:cNvSpPr txBox="1"/>
          <p:nvPr/>
        </p:nvSpPr>
        <p:spPr>
          <a:xfrm>
            <a:off x="2141483" y="4767701"/>
            <a:ext cx="4851683" cy="523220"/>
          </a:xfrm>
          <a:prstGeom prst="rect">
            <a:avLst/>
          </a:prstGeom>
          <a:noFill/>
        </p:spPr>
        <p:txBody>
          <a:bodyPr wrap="square" rtlCol="0">
            <a:spAutoFit/>
          </a:bodyPr>
          <a:lstStyle/>
          <a:p>
            <a:r>
              <a:rPr lang="en-US" dirty="0">
                <a:latin typeface="Berlin Sans FB" panose="020E0602020502020306" pitchFamily="34" charset="0"/>
              </a:rPr>
              <a:t>Texas Association of Student Financial Aid Administrators</a:t>
            </a:r>
          </a:p>
          <a:p>
            <a:endParaRPr lang="en-US" dirty="0"/>
          </a:p>
        </p:txBody>
      </p:sp>
    </p:spTree>
    <p:extLst>
      <p:ext uri="{BB962C8B-B14F-4D97-AF65-F5344CB8AC3E}">
        <p14:creationId xmlns:p14="http://schemas.microsoft.com/office/powerpoint/2010/main" val="22510598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F196EB04-5F54-90BF-011D-B22A6565CF4A}"/>
              </a:ext>
            </a:extLst>
          </p:cNvPr>
          <p:cNvSpPr txBox="1"/>
          <p:nvPr/>
        </p:nvSpPr>
        <p:spPr>
          <a:xfrm>
            <a:off x="450273" y="1558636"/>
            <a:ext cx="3401291" cy="1708160"/>
          </a:xfrm>
          <a:prstGeom prst="rect">
            <a:avLst/>
          </a:prstGeom>
          <a:noFill/>
        </p:spPr>
        <p:txBody>
          <a:bodyPr wrap="square" rtlCol="0">
            <a:spAutoFit/>
          </a:bodyPr>
          <a:lstStyle/>
          <a:p>
            <a:r>
              <a:rPr lang="en-US" sz="3500" b="1" dirty="0">
                <a:solidFill>
                  <a:schemeClr val="accent2">
                    <a:lumMod val="75000"/>
                  </a:schemeClr>
                </a:solidFill>
                <a:latin typeface="Chewy" panose="020B0604020202020204" charset="0"/>
                <a:ea typeface="Open Sans" panose="020B0606030504020204" pitchFamily="34" charset="0"/>
                <a:cs typeface="Open Sans" panose="020B0606030504020204" pitchFamily="34" charset="0"/>
              </a:rPr>
              <a:t>What if one semester is NOT enough???</a:t>
            </a:r>
          </a:p>
        </p:txBody>
      </p:sp>
      <p:pic>
        <p:nvPicPr>
          <p:cNvPr id="15" name="Picture 14" descr="A person wearing glasses&#10;&#10;Description automatically generated with medium confidence">
            <a:extLst>
              <a:ext uri="{FF2B5EF4-FFF2-40B4-BE49-F238E27FC236}">
                <a16:creationId xmlns:a16="http://schemas.microsoft.com/office/drawing/2014/main" id="{531EDF74-3538-351B-6C30-60486B7A20A0}"/>
              </a:ext>
            </a:extLst>
          </p:cNvPr>
          <p:cNvPicPr>
            <a:picLocks noChangeAspect="1"/>
          </p:cNvPicPr>
          <p:nvPr/>
        </p:nvPicPr>
        <p:blipFill>
          <a:blip r:embed="rId2">
            <a:extLst>
              <a:ext uri="{837473B0-CC2E-450A-ABE3-18F120FF3D39}">
                <a1611:picAttrSrcUrl xmlns:a1611="http://schemas.microsoft.com/office/drawing/2016/11/main" r:id="rId3"/>
              </a:ext>
            </a:extLst>
          </a:blip>
          <a:stretch>
            <a:fillRect/>
          </a:stretch>
        </p:blipFill>
        <p:spPr>
          <a:xfrm rot="570975">
            <a:off x="4801683" y="1448813"/>
            <a:ext cx="2484942" cy="1709640"/>
          </a:xfrm>
          <a:prstGeom prst="rect">
            <a:avLst/>
          </a:prstGeom>
        </p:spPr>
      </p:pic>
      <p:sp>
        <p:nvSpPr>
          <p:cNvPr id="19" name="TextBox 18">
            <a:extLst>
              <a:ext uri="{FF2B5EF4-FFF2-40B4-BE49-F238E27FC236}">
                <a16:creationId xmlns:a16="http://schemas.microsoft.com/office/drawing/2014/main" id="{823A0381-0891-3764-0280-F64FF5921E6D}"/>
              </a:ext>
            </a:extLst>
          </p:cNvPr>
          <p:cNvSpPr txBox="1"/>
          <p:nvPr/>
        </p:nvSpPr>
        <p:spPr>
          <a:xfrm>
            <a:off x="2141483" y="4767701"/>
            <a:ext cx="4851683" cy="523220"/>
          </a:xfrm>
          <a:prstGeom prst="rect">
            <a:avLst/>
          </a:prstGeom>
          <a:noFill/>
        </p:spPr>
        <p:txBody>
          <a:bodyPr wrap="square" rtlCol="0">
            <a:spAutoFit/>
          </a:bodyPr>
          <a:lstStyle/>
          <a:p>
            <a:r>
              <a:rPr lang="en-US" dirty="0">
                <a:latin typeface="Berlin Sans FB" panose="020E0602020502020306" pitchFamily="34" charset="0"/>
              </a:rPr>
              <a:t>Texas Association of Student Financial Aid Administrators</a:t>
            </a:r>
          </a:p>
          <a:p>
            <a:endParaRPr lang="en-US" dirty="0"/>
          </a:p>
        </p:txBody>
      </p:sp>
    </p:spTree>
    <p:extLst>
      <p:ext uri="{BB962C8B-B14F-4D97-AF65-F5344CB8AC3E}">
        <p14:creationId xmlns:p14="http://schemas.microsoft.com/office/powerpoint/2010/main" val="3580566674"/>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Let's Celebrate National Candy Day! by Slidesgo">
  <a:themeElements>
    <a:clrScheme name="Simple Light">
      <a:dk1>
        <a:srgbClr val="2E2D2D"/>
      </a:dk1>
      <a:lt1>
        <a:srgbClr val="FFFFFF"/>
      </a:lt1>
      <a:dk2>
        <a:srgbClr val="8B43D2"/>
      </a:dk2>
      <a:lt2>
        <a:srgbClr val="EC3850"/>
      </a:lt2>
      <a:accent1>
        <a:srgbClr val="EE348E"/>
      </a:accent1>
      <a:accent2>
        <a:srgbClr val="1EAC2B"/>
      </a:accent2>
      <a:accent3>
        <a:srgbClr val="FBD104"/>
      </a:accent3>
      <a:accent4>
        <a:srgbClr val="3FB7E5"/>
      </a:accent4>
      <a:accent5>
        <a:srgbClr val="F45B06"/>
      </a:accent5>
      <a:accent6>
        <a:srgbClr val="C4C2C2"/>
      </a:accent6>
      <a:hlink>
        <a:srgbClr val="2E2D2D"/>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360</TotalTime>
  <Words>1893</Words>
  <Application>Microsoft Office PowerPoint</Application>
  <PresentationFormat>On-screen Show (16:9)</PresentationFormat>
  <Paragraphs>186</Paragraphs>
  <Slides>25</Slides>
  <Notes>18</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25</vt:i4>
      </vt:variant>
    </vt:vector>
  </HeadingPairs>
  <TitlesOfParts>
    <vt:vector size="33" baseType="lpstr">
      <vt:lpstr>Open sans</vt:lpstr>
      <vt:lpstr>Chewy</vt:lpstr>
      <vt:lpstr>Open sans</vt:lpstr>
      <vt:lpstr>Baloo 2</vt:lpstr>
      <vt:lpstr>Courier New</vt:lpstr>
      <vt:lpstr>Berlin Sans FB</vt:lpstr>
      <vt:lpstr>Arial</vt:lpstr>
      <vt:lpstr>Let's Celebrate National Candy Day! by Slidesgo</vt:lpstr>
      <vt:lpstr>Satisfactory Academic Progress (SAP)</vt:lpstr>
      <vt:lpstr>SAP</vt:lpstr>
      <vt:lpstr>SAP Elements</vt:lpstr>
      <vt:lpstr>Regulation</vt:lpstr>
      <vt:lpstr>And more Regulations</vt:lpstr>
      <vt:lpstr>PowerPoint Presentation</vt:lpstr>
      <vt:lpstr>Maximum Timeframe</vt:lpstr>
      <vt:lpstr>Warning Semester</vt:lpstr>
      <vt:lpstr>PowerPoint Presentation</vt:lpstr>
      <vt:lpstr>Student Can File SAP Appeal</vt:lpstr>
      <vt:lpstr>Example of An Academic Plan</vt:lpstr>
      <vt:lpstr>Once on an aid plan</vt:lpstr>
      <vt:lpstr>What if you do not meet the  academic plan set???</vt:lpstr>
      <vt:lpstr>Things to Do Now</vt:lpstr>
      <vt:lpstr>Quiz</vt:lpstr>
      <vt:lpstr>Quiz</vt:lpstr>
      <vt:lpstr>Quiz</vt:lpstr>
      <vt:lpstr>Quiz</vt:lpstr>
      <vt:lpstr>Quiz</vt:lpstr>
      <vt:lpstr>Quick Quiz</vt:lpstr>
      <vt:lpstr>Quiz</vt:lpstr>
      <vt:lpstr>Quiz</vt:lpstr>
      <vt:lpstr>Questions!!!</vt:lpstr>
      <vt:lpstr>SAP Definitions</vt:lpstr>
      <vt:lpstr>Sap Definitions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Let's Celebrate National Candy Day!</dc:title>
  <dc:creator>Holder, Deanna K</dc:creator>
  <cp:lastModifiedBy>Holder, Deanna K</cp:lastModifiedBy>
  <cp:revision>16</cp:revision>
  <dcterms:modified xsi:type="dcterms:W3CDTF">2023-04-18T14:28:28Z</dcterms:modified>
</cp:coreProperties>
</file>