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36"/>
  </p:notesMasterIdLst>
  <p:sldIdLst>
    <p:sldId id="276" r:id="rId2"/>
    <p:sldId id="258" r:id="rId3"/>
    <p:sldId id="284" r:id="rId4"/>
    <p:sldId id="297" r:id="rId5"/>
    <p:sldId id="259" r:id="rId6"/>
    <p:sldId id="286" r:id="rId7"/>
    <p:sldId id="287" r:id="rId8"/>
    <p:sldId id="288" r:id="rId9"/>
    <p:sldId id="273" r:id="rId10"/>
    <p:sldId id="266" r:id="rId11"/>
    <p:sldId id="262" r:id="rId12"/>
    <p:sldId id="283" r:id="rId13"/>
    <p:sldId id="289" r:id="rId14"/>
    <p:sldId id="290" r:id="rId15"/>
    <p:sldId id="292" r:id="rId16"/>
    <p:sldId id="291" r:id="rId17"/>
    <p:sldId id="272" r:id="rId18"/>
    <p:sldId id="293" r:id="rId19"/>
    <p:sldId id="294" r:id="rId20"/>
    <p:sldId id="295" r:id="rId21"/>
    <p:sldId id="298" r:id="rId22"/>
    <p:sldId id="299" r:id="rId23"/>
    <p:sldId id="296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71" r:id="rId33"/>
    <p:sldId id="308" r:id="rId34"/>
    <p:sldId id="257" r:id="rId35"/>
  </p:sldIdLst>
  <p:sldSz cx="9144000" cy="5143500" type="screen16x9"/>
  <p:notesSz cx="6858000" cy="9144000"/>
  <p:embeddedFontLst>
    <p:embeddedFont>
      <p:font typeface="Alata" panose="020B0604020202020204" charset="0"/>
      <p:regular r:id="rId37"/>
    </p:embeddedFont>
    <p:embeddedFont>
      <p:font typeface="Athiti Medium" panose="00000600000000000000" pitchFamily="2" charset="-34"/>
      <p:regular r:id="rId38"/>
      <p:bold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Josefin Slab" pitchFamily="2" charset="0"/>
      <p:regular r:id="rId44"/>
      <p:bold r:id="rId45"/>
      <p:italic r:id="rId46"/>
      <p:boldItalic r:id="rId47"/>
    </p:embeddedFont>
    <p:embeddedFont>
      <p:font typeface="Open Sans" panose="020B0606030504020204" pitchFamily="34" charset="0"/>
      <p:regular r:id="rId48"/>
      <p:bold r:id="rId49"/>
      <p:italic r:id="rId50"/>
      <p:boldItalic r:id="rId51"/>
    </p:embeddedFont>
    <p:embeddedFont>
      <p:font typeface="Palanquin" panose="020B0004020203020204" pitchFamily="34" charset="0"/>
      <p:regular r:id="rId52"/>
      <p:bold r:id="rId53"/>
    </p:embeddedFont>
    <p:embeddedFont>
      <p:font typeface="Roboto Condensed Light" panose="02000000000000000000" pitchFamily="2" charset="0"/>
      <p:regular r:id="rId54"/>
      <p:italic r:id="rId55"/>
    </p:embeddedFont>
    <p:embeddedFont>
      <p:font typeface="Rockwell Extra Bold" panose="02060903040505020403" pitchFamily="18" charset="0"/>
      <p:bold r:id="rId56"/>
    </p:embeddedFont>
    <p:embeddedFont>
      <p:font typeface="Yanone Kaffeesatz" panose="020B0604020202020204" charset="0"/>
      <p:regular r:id="rId57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B5ECD2C-FA2B-4C1F-9868-94C2B8BA8175}">
  <a:tblStyle styleId="{0B5ECD2C-FA2B-4C1F-9868-94C2B8BA817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6DFB94-31BA-4239-B4C3-9FAFEBEADD56}" type="doc">
      <dgm:prSet loTypeId="urn:microsoft.com/office/officeart/2005/8/layout/hProcess9" loCatId="process" qsTypeId="urn:microsoft.com/office/officeart/2005/8/quickstyle/simple2" qsCatId="simple" csTypeId="urn:microsoft.com/office/officeart/2005/8/colors/colorful1" csCatId="colorful" phldr="1"/>
      <dgm:spPr/>
    </dgm:pt>
    <dgm:pt modelId="{21BCEC85-8259-4420-9B62-39E48AB7A5B7}">
      <dgm:prSet phldrT="[Text]" custT="1"/>
      <dgm:spPr>
        <a:xfrm>
          <a:off x="3255" y="1503802"/>
          <a:ext cx="1959853" cy="2005070"/>
        </a:xfrm>
        <a:prstGeom prst="roundRect">
          <a:avLst/>
        </a:prstGeom>
        <a:solidFill>
          <a:srgbClr val="C830CC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Identify Students</a:t>
          </a:r>
        </a:p>
      </dgm:t>
    </dgm:pt>
    <dgm:pt modelId="{F6825D8A-C2DD-4E59-8FC2-3B56227379FE}" type="parTrans" cxnId="{426852FD-269B-466B-9379-00B138D28AD6}">
      <dgm:prSet/>
      <dgm:spPr/>
      <dgm:t>
        <a:bodyPr/>
        <a:lstStyle/>
        <a:p>
          <a:endParaRPr lang="en-US" sz="2000"/>
        </a:p>
      </dgm:t>
    </dgm:pt>
    <dgm:pt modelId="{731BC23F-A4B0-4A8A-94E3-CD35E22D1B84}" type="sibTrans" cxnId="{426852FD-269B-466B-9379-00B138D28AD6}">
      <dgm:prSet/>
      <dgm:spPr/>
      <dgm:t>
        <a:bodyPr/>
        <a:lstStyle/>
        <a:p>
          <a:endParaRPr lang="en-US" sz="2000"/>
        </a:p>
      </dgm:t>
    </dgm:pt>
    <dgm:pt modelId="{594D4BD8-F71D-425C-8472-A033CCD31509}">
      <dgm:prSet phldrT="[Text]" custT="1"/>
      <dgm:spPr>
        <a:xfrm>
          <a:off x="2289751" y="1503802"/>
          <a:ext cx="1959853" cy="2005070"/>
        </a:xfrm>
        <a:prstGeom prst="roundRect">
          <a:avLst/>
        </a:prstGeom>
        <a:solidFill>
          <a:srgbClr val="4EA6DC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Collect Info</a:t>
          </a:r>
        </a:p>
      </dgm:t>
    </dgm:pt>
    <dgm:pt modelId="{CE53D823-7142-4CA1-8D27-0640636465B9}" type="parTrans" cxnId="{92F0964A-AD9D-4C65-BC07-E1A9EAA4AA3B}">
      <dgm:prSet/>
      <dgm:spPr/>
      <dgm:t>
        <a:bodyPr/>
        <a:lstStyle/>
        <a:p>
          <a:endParaRPr lang="en-US" sz="2000"/>
        </a:p>
      </dgm:t>
    </dgm:pt>
    <dgm:pt modelId="{85E52475-2F52-4765-8EBE-3179048E3C4F}" type="sibTrans" cxnId="{92F0964A-AD9D-4C65-BC07-E1A9EAA4AA3B}">
      <dgm:prSet/>
      <dgm:spPr/>
      <dgm:t>
        <a:bodyPr/>
        <a:lstStyle/>
        <a:p>
          <a:endParaRPr lang="en-US" sz="2000"/>
        </a:p>
      </dgm:t>
    </dgm:pt>
    <dgm:pt modelId="{14A2FEFE-EAA8-4313-B7E7-D73659ED6412}">
      <dgm:prSet phldrT="[Text]" custT="1"/>
      <dgm:spPr>
        <a:xfrm>
          <a:off x="4576246" y="1503802"/>
          <a:ext cx="1959853" cy="2005070"/>
        </a:xfrm>
        <a:prstGeom prst="roundRect">
          <a:avLst/>
        </a:prstGeom>
        <a:solidFill>
          <a:srgbClr val="4775E7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Perform </a:t>
          </a:r>
          <a:r>
            <a:rPr lang="en-US" sz="2000" dirty="0" err="1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Calc</a:t>
          </a:r>
          <a:endParaRPr lang="en-US" sz="2000" dirty="0">
            <a:solidFill>
              <a:sysClr val="window" lastClr="FFFFFF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45A3629-0554-423A-8E04-076769DF3BCC}" type="parTrans" cxnId="{8E1C4C21-D8FB-48D1-92A8-88E47AA34A0C}">
      <dgm:prSet/>
      <dgm:spPr/>
      <dgm:t>
        <a:bodyPr/>
        <a:lstStyle/>
        <a:p>
          <a:endParaRPr lang="en-US" sz="2000"/>
        </a:p>
      </dgm:t>
    </dgm:pt>
    <dgm:pt modelId="{4B19A61C-448A-4115-9A78-887185246001}" type="sibTrans" cxnId="{8E1C4C21-D8FB-48D1-92A8-88E47AA34A0C}">
      <dgm:prSet/>
      <dgm:spPr/>
      <dgm:t>
        <a:bodyPr/>
        <a:lstStyle/>
        <a:p>
          <a:endParaRPr lang="en-US" sz="2000"/>
        </a:p>
      </dgm:t>
    </dgm:pt>
    <dgm:pt modelId="{6ABB125E-1B5E-4075-AD66-08AB3E9591F4}">
      <dgm:prSet phldrT="[Text]" custT="1"/>
      <dgm:spPr>
        <a:xfrm>
          <a:off x="6862742" y="1503802"/>
          <a:ext cx="1959853" cy="2005070"/>
        </a:xfrm>
        <a:prstGeom prst="roundRect">
          <a:avLst/>
        </a:prstGeom>
        <a:solidFill>
          <a:srgbClr val="8971E1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Adjust Aid</a:t>
          </a:r>
        </a:p>
      </dgm:t>
    </dgm:pt>
    <dgm:pt modelId="{A574AFDD-DB65-4A18-9007-9C10EFC36228}" type="parTrans" cxnId="{7951F4AF-3D7B-4C40-8570-13F3FBD850B7}">
      <dgm:prSet/>
      <dgm:spPr/>
      <dgm:t>
        <a:bodyPr/>
        <a:lstStyle/>
        <a:p>
          <a:endParaRPr lang="en-US" sz="2000"/>
        </a:p>
      </dgm:t>
    </dgm:pt>
    <dgm:pt modelId="{C6A49E78-59E6-4EE7-B57E-4ED045CD71E3}" type="sibTrans" cxnId="{7951F4AF-3D7B-4C40-8570-13F3FBD850B7}">
      <dgm:prSet/>
      <dgm:spPr/>
      <dgm:t>
        <a:bodyPr/>
        <a:lstStyle/>
        <a:p>
          <a:endParaRPr lang="en-US" sz="2000"/>
        </a:p>
      </dgm:t>
    </dgm:pt>
    <dgm:pt modelId="{DE4AA4A4-2A39-41A2-BC59-3D0463E6B39E}">
      <dgm:prSet phldrT="[Text]" custT="1"/>
      <dgm:spPr>
        <a:xfrm>
          <a:off x="9149238" y="1503802"/>
          <a:ext cx="1959853" cy="2005070"/>
        </a:xfrm>
        <a:prstGeom prst="roundRect">
          <a:avLst/>
        </a:prstGeom>
        <a:solidFill>
          <a:srgbClr val="D54773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pPr>
            <a:buNone/>
          </a:pPr>
          <a:r>
            <a:rPr lang="en-US" sz="200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Notify Student</a:t>
          </a:r>
        </a:p>
      </dgm:t>
    </dgm:pt>
    <dgm:pt modelId="{BA750C9B-6F0F-42EA-AD8B-224C8B55BF69}" type="parTrans" cxnId="{C24073B6-E642-4A9A-90F7-4F4C210C276C}">
      <dgm:prSet/>
      <dgm:spPr/>
      <dgm:t>
        <a:bodyPr/>
        <a:lstStyle/>
        <a:p>
          <a:endParaRPr lang="en-US" sz="2000"/>
        </a:p>
      </dgm:t>
    </dgm:pt>
    <dgm:pt modelId="{0CBAF8E5-4C5C-462A-AA6E-4863C47E8F2F}" type="sibTrans" cxnId="{C24073B6-E642-4A9A-90F7-4F4C210C276C}">
      <dgm:prSet/>
      <dgm:spPr/>
      <dgm:t>
        <a:bodyPr/>
        <a:lstStyle/>
        <a:p>
          <a:endParaRPr lang="en-US" sz="2000"/>
        </a:p>
      </dgm:t>
    </dgm:pt>
    <dgm:pt modelId="{1F0EEA40-27E5-4AE6-B62B-64A4B7D31448}" type="pres">
      <dgm:prSet presAssocID="{6E6DFB94-31BA-4239-B4C3-9FAFEBEADD56}" presName="CompostProcess" presStyleCnt="0">
        <dgm:presLayoutVars>
          <dgm:dir/>
          <dgm:resizeHandles val="exact"/>
        </dgm:presLayoutVars>
      </dgm:prSet>
      <dgm:spPr/>
    </dgm:pt>
    <dgm:pt modelId="{8C6B48C7-8839-4F38-93A6-4B313EB12FF8}" type="pres">
      <dgm:prSet presAssocID="{6E6DFB94-31BA-4239-B4C3-9FAFEBEADD56}" presName="arrow" presStyleLbl="bgShp" presStyleIdx="0" presStyleCnt="1" custScaleX="111329" custLinFactNeighborX="3042"/>
      <dgm:spPr>
        <a:xfrm>
          <a:off x="585717" y="0"/>
          <a:ext cx="10515575" cy="5012674"/>
        </a:xfrm>
        <a:prstGeom prst="rightArrow">
          <a:avLst/>
        </a:prstGeom>
        <a:solidFill>
          <a:srgbClr val="4EA6DC">
            <a:lumMod val="40000"/>
            <a:lumOff val="60000"/>
          </a:srgbClr>
        </a:solidFill>
        <a:ln>
          <a:solidFill>
            <a:sysClr val="windowText" lastClr="000000"/>
          </a:solidFill>
        </a:ln>
        <a:effectLst/>
      </dgm:spPr>
    </dgm:pt>
    <dgm:pt modelId="{5E453159-7FB9-4CC2-B5B1-9E2CAF13E1F5}" type="pres">
      <dgm:prSet presAssocID="{6E6DFB94-31BA-4239-B4C3-9FAFEBEADD56}" presName="linearProcess" presStyleCnt="0"/>
      <dgm:spPr/>
    </dgm:pt>
    <dgm:pt modelId="{3AF0045A-FEDD-4C7C-9064-782EC22D4E69}" type="pres">
      <dgm:prSet presAssocID="{21BCEC85-8259-4420-9B62-39E48AB7A5B7}" presName="textNode" presStyleLbl="node1" presStyleIdx="0" presStyleCnt="5">
        <dgm:presLayoutVars>
          <dgm:bulletEnabled val="1"/>
        </dgm:presLayoutVars>
      </dgm:prSet>
      <dgm:spPr/>
    </dgm:pt>
    <dgm:pt modelId="{88092D74-EA89-4E1D-9D75-22D7D1A8827C}" type="pres">
      <dgm:prSet presAssocID="{731BC23F-A4B0-4A8A-94E3-CD35E22D1B84}" presName="sibTrans" presStyleCnt="0"/>
      <dgm:spPr/>
    </dgm:pt>
    <dgm:pt modelId="{2CD0EA0C-54A4-4BE8-BB09-5A947DB55360}" type="pres">
      <dgm:prSet presAssocID="{594D4BD8-F71D-425C-8472-A033CCD31509}" presName="textNode" presStyleLbl="node1" presStyleIdx="1" presStyleCnt="5">
        <dgm:presLayoutVars>
          <dgm:bulletEnabled val="1"/>
        </dgm:presLayoutVars>
      </dgm:prSet>
      <dgm:spPr/>
    </dgm:pt>
    <dgm:pt modelId="{2A58B857-B3FA-4697-A664-47B0A32971E9}" type="pres">
      <dgm:prSet presAssocID="{85E52475-2F52-4765-8EBE-3179048E3C4F}" presName="sibTrans" presStyleCnt="0"/>
      <dgm:spPr/>
    </dgm:pt>
    <dgm:pt modelId="{98C3EDC3-B704-4E16-B28A-7946C53617C0}" type="pres">
      <dgm:prSet presAssocID="{14A2FEFE-EAA8-4313-B7E7-D73659ED6412}" presName="textNode" presStyleLbl="node1" presStyleIdx="2" presStyleCnt="5">
        <dgm:presLayoutVars>
          <dgm:bulletEnabled val="1"/>
        </dgm:presLayoutVars>
      </dgm:prSet>
      <dgm:spPr/>
    </dgm:pt>
    <dgm:pt modelId="{CB2FBC12-AE5C-467B-92FE-27483EE65AE5}" type="pres">
      <dgm:prSet presAssocID="{4B19A61C-448A-4115-9A78-887185246001}" presName="sibTrans" presStyleCnt="0"/>
      <dgm:spPr/>
    </dgm:pt>
    <dgm:pt modelId="{B99AB504-AD62-44FD-85F6-5ACBEE618FCF}" type="pres">
      <dgm:prSet presAssocID="{6ABB125E-1B5E-4075-AD66-08AB3E9591F4}" presName="textNode" presStyleLbl="node1" presStyleIdx="3" presStyleCnt="5">
        <dgm:presLayoutVars>
          <dgm:bulletEnabled val="1"/>
        </dgm:presLayoutVars>
      </dgm:prSet>
      <dgm:spPr/>
    </dgm:pt>
    <dgm:pt modelId="{4F7705D0-1CC2-4430-B586-7F1F0CBA15A0}" type="pres">
      <dgm:prSet presAssocID="{C6A49E78-59E6-4EE7-B57E-4ED045CD71E3}" presName="sibTrans" presStyleCnt="0"/>
      <dgm:spPr/>
    </dgm:pt>
    <dgm:pt modelId="{68345F55-F286-4A78-AA00-3B2AEBAA1466}" type="pres">
      <dgm:prSet presAssocID="{DE4AA4A4-2A39-41A2-BC59-3D0463E6B39E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D62CD608-A7A5-457A-A9C9-B9A8F2FC6FE5}" type="presOf" srcId="{DE4AA4A4-2A39-41A2-BC59-3D0463E6B39E}" destId="{68345F55-F286-4A78-AA00-3B2AEBAA1466}" srcOrd="0" destOrd="0" presId="urn:microsoft.com/office/officeart/2005/8/layout/hProcess9"/>
    <dgm:cxn modelId="{8E1C4C21-D8FB-48D1-92A8-88E47AA34A0C}" srcId="{6E6DFB94-31BA-4239-B4C3-9FAFEBEADD56}" destId="{14A2FEFE-EAA8-4313-B7E7-D73659ED6412}" srcOrd="2" destOrd="0" parTransId="{A45A3629-0554-423A-8E04-076769DF3BCC}" sibTransId="{4B19A61C-448A-4115-9A78-887185246001}"/>
    <dgm:cxn modelId="{92F0964A-AD9D-4C65-BC07-E1A9EAA4AA3B}" srcId="{6E6DFB94-31BA-4239-B4C3-9FAFEBEADD56}" destId="{594D4BD8-F71D-425C-8472-A033CCD31509}" srcOrd="1" destOrd="0" parTransId="{CE53D823-7142-4CA1-8D27-0640636465B9}" sibTransId="{85E52475-2F52-4765-8EBE-3179048E3C4F}"/>
    <dgm:cxn modelId="{DE847151-97BD-4628-B360-67FFC558A8A6}" type="presOf" srcId="{14A2FEFE-EAA8-4313-B7E7-D73659ED6412}" destId="{98C3EDC3-B704-4E16-B28A-7946C53617C0}" srcOrd="0" destOrd="0" presId="urn:microsoft.com/office/officeart/2005/8/layout/hProcess9"/>
    <dgm:cxn modelId="{F90E4452-5C74-4F52-8BB8-77D4E9A2FCAB}" type="presOf" srcId="{21BCEC85-8259-4420-9B62-39E48AB7A5B7}" destId="{3AF0045A-FEDD-4C7C-9064-782EC22D4E69}" srcOrd="0" destOrd="0" presId="urn:microsoft.com/office/officeart/2005/8/layout/hProcess9"/>
    <dgm:cxn modelId="{7951F4AF-3D7B-4C40-8570-13F3FBD850B7}" srcId="{6E6DFB94-31BA-4239-B4C3-9FAFEBEADD56}" destId="{6ABB125E-1B5E-4075-AD66-08AB3E9591F4}" srcOrd="3" destOrd="0" parTransId="{A574AFDD-DB65-4A18-9007-9C10EFC36228}" sibTransId="{C6A49E78-59E6-4EE7-B57E-4ED045CD71E3}"/>
    <dgm:cxn modelId="{597542B3-C4C4-4C31-AA5E-287DD4942C75}" type="presOf" srcId="{6ABB125E-1B5E-4075-AD66-08AB3E9591F4}" destId="{B99AB504-AD62-44FD-85F6-5ACBEE618FCF}" srcOrd="0" destOrd="0" presId="urn:microsoft.com/office/officeart/2005/8/layout/hProcess9"/>
    <dgm:cxn modelId="{C24073B6-E642-4A9A-90F7-4F4C210C276C}" srcId="{6E6DFB94-31BA-4239-B4C3-9FAFEBEADD56}" destId="{DE4AA4A4-2A39-41A2-BC59-3D0463E6B39E}" srcOrd="4" destOrd="0" parTransId="{BA750C9B-6F0F-42EA-AD8B-224C8B55BF69}" sibTransId="{0CBAF8E5-4C5C-462A-AA6E-4863C47E8F2F}"/>
    <dgm:cxn modelId="{035E3AD1-3F61-4117-9D82-56A51B32E7CF}" type="presOf" srcId="{594D4BD8-F71D-425C-8472-A033CCD31509}" destId="{2CD0EA0C-54A4-4BE8-BB09-5A947DB55360}" srcOrd="0" destOrd="0" presId="urn:microsoft.com/office/officeart/2005/8/layout/hProcess9"/>
    <dgm:cxn modelId="{F03334DD-C7FD-4C49-855C-EFDAAD5CD9B0}" type="presOf" srcId="{6E6DFB94-31BA-4239-B4C3-9FAFEBEADD56}" destId="{1F0EEA40-27E5-4AE6-B62B-64A4B7D31448}" srcOrd="0" destOrd="0" presId="urn:microsoft.com/office/officeart/2005/8/layout/hProcess9"/>
    <dgm:cxn modelId="{426852FD-269B-466B-9379-00B138D28AD6}" srcId="{6E6DFB94-31BA-4239-B4C3-9FAFEBEADD56}" destId="{21BCEC85-8259-4420-9B62-39E48AB7A5B7}" srcOrd="0" destOrd="0" parTransId="{F6825D8A-C2DD-4E59-8FC2-3B56227379FE}" sibTransId="{731BC23F-A4B0-4A8A-94E3-CD35E22D1B84}"/>
    <dgm:cxn modelId="{BCE8185A-6445-41BB-ABF7-A660F77C6F5C}" type="presParOf" srcId="{1F0EEA40-27E5-4AE6-B62B-64A4B7D31448}" destId="{8C6B48C7-8839-4F38-93A6-4B313EB12FF8}" srcOrd="0" destOrd="0" presId="urn:microsoft.com/office/officeart/2005/8/layout/hProcess9"/>
    <dgm:cxn modelId="{D8934B4A-A802-4731-993F-C0D7D95912F4}" type="presParOf" srcId="{1F0EEA40-27E5-4AE6-B62B-64A4B7D31448}" destId="{5E453159-7FB9-4CC2-B5B1-9E2CAF13E1F5}" srcOrd="1" destOrd="0" presId="urn:microsoft.com/office/officeart/2005/8/layout/hProcess9"/>
    <dgm:cxn modelId="{EF4BAB8C-618A-4F24-A878-830C0599518E}" type="presParOf" srcId="{5E453159-7FB9-4CC2-B5B1-9E2CAF13E1F5}" destId="{3AF0045A-FEDD-4C7C-9064-782EC22D4E69}" srcOrd="0" destOrd="0" presId="urn:microsoft.com/office/officeart/2005/8/layout/hProcess9"/>
    <dgm:cxn modelId="{2ABF7ECE-05AF-47EA-B4FE-8EA01C5127E3}" type="presParOf" srcId="{5E453159-7FB9-4CC2-B5B1-9E2CAF13E1F5}" destId="{88092D74-EA89-4E1D-9D75-22D7D1A8827C}" srcOrd="1" destOrd="0" presId="urn:microsoft.com/office/officeart/2005/8/layout/hProcess9"/>
    <dgm:cxn modelId="{841B8BEB-24DF-488E-B8B6-50B913D61F38}" type="presParOf" srcId="{5E453159-7FB9-4CC2-B5B1-9E2CAF13E1F5}" destId="{2CD0EA0C-54A4-4BE8-BB09-5A947DB55360}" srcOrd="2" destOrd="0" presId="urn:microsoft.com/office/officeart/2005/8/layout/hProcess9"/>
    <dgm:cxn modelId="{B1C80217-971B-47AE-A7BA-822CE00D84DF}" type="presParOf" srcId="{5E453159-7FB9-4CC2-B5B1-9E2CAF13E1F5}" destId="{2A58B857-B3FA-4697-A664-47B0A32971E9}" srcOrd="3" destOrd="0" presId="urn:microsoft.com/office/officeart/2005/8/layout/hProcess9"/>
    <dgm:cxn modelId="{C4FD24AB-F3EC-47E6-9311-FD7755760EDC}" type="presParOf" srcId="{5E453159-7FB9-4CC2-B5B1-9E2CAF13E1F5}" destId="{98C3EDC3-B704-4E16-B28A-7946C53617C0}" srcOrd="4" destOrd="0" presId="urn:microsoft.com/office/officeart/2005/8/layout/hProcess9"/>
    <dgm:cxn modelId="{C4AFA17E-B4EE-4315-B775-ABE9869C335F}" type="presParOf" srcId="{5E453159-7FB9-4CC2-B5B1-9E2CAF13E1F5}" destId="{CB2FBC12-AE5C-467B-92FE-27483EE65AE5}" srcOrd="5" destOrd="0" presId="urn:microsoft.com/office/officeart/2005/8/layout/hProcess9"/>
    <dgm:cxn modelId="{E0DFC199-BC64-4A0A-9D82-57E074327080}" type="presParOf" srcId="{5E453159-7FB9-4CC2-B5B1-9E2CAF13E1F5}" destId="{B99AB504-AD62-44FD-85F6-5ACBEE618FCF}" srcOrd="6" destOrd="0" presId="urn:microsoft.com/office/officeart/2005/8/layout/hProcess9"/>
    <dgm:cxn modelId="{258ADEFF-A871-4772-8B27-EC93614591D2}" type="presParOf" srcId="{5E453159-7FB9-4CC2-B5B1-9E2CAF13E1F5}" destId="{4F7705D0-1CC2-4430-B586-7F1F0CBA15A0}" srcOrd="7" destOrd="0" presId="urn:microsoft.com/office/officeart/2005/8/layout/hProcess9"/>
    <dgm:cxn modelId="{57414B44-337B-4832-9B79-F6036827CD70}" type="presParOf" srcId="{5E453159-7FB9-4CC2-B5B1-9E2CAF13E1F5}" destId="{68345F55-F286-4A78-AA00-3B2AEBAA146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B48C7-8839-4F38-93A6-4B313EB12FF8}">
      <dsp:nvSpPr>
        <dsp:cNvPr id="0" name=""/>
        <dsp:cNvSpPr/>
      </dsp:nvSpPr>
      <dsp:spPr>
        <a:xfrm>
          <a:off x="445112" y="0"/>
          <a:ext cx="7991240" cy="3286682"/>
        </a:xfrm>
        <a:prstGeom prst="rightArrow">
          <a:avLst/>
        </a:prstGeom>
        <a:solidFill>
          <a:srgbClr val="4EA6DC">
            <a:lumMod val="40000"/>
            <a:lumOff val="60000"/>
          </a:srgbClr>
        </a:solidFill>
        <a:ln>
          <a:solidFill>
            <a:sysClr val="windowText" lastClr="0000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F0045A-FEDD-4C7C-9064-782EC22D4E69}">
      <dsp:nvSpPr>
        <dsp:cNvPr id="0" name=""/>
        <dsp:cNvSpPr/>
      </dsp:nvSpPr>
      <dsp:spPr>
        <a:xfrm>
          <a:off x="2474" y="986004"/>
          <a:ext cx="1489377" cy="1314672"/>
        </a:xfrm>
        <a:prstGeom prst="roundRect">
          <a:avLst/>
        </a:prstGeom>
        <a:solidFill>
          <a:srgbClr val="C830CC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Identify Students</a:t>
          </a:r>
        </a:p>
      </dsp:txBody>
      <dsp:txXfrm>
        <a:off x="66651" y="1050181"/>
        <a:ext cx="1361023" cy="1186318"/>
      </dsp:txXfrm>
    </dsp:sp>
    <dsp:sp modelId="{2CD0EA0C-54A4-4BE8-BB09-5A947DB55360}">
      <dsp:nvSpPr>
        <dsp:cNvPr id="0" name=""/>
        <dsp:cNvSpPr/>
      </dsp:nvSpPr>
      <dsp:spPr>
        <a:xfrm>
          <a:off x="1740080" y="986004"/>
          <a:ext cx="1489377" cy="1314672"/>
        </a:xfrm>
        <a:prstGeom prst="roundRect">
          <a:avLst/>
        </a:prstGeom>
        <a:solidFill>
          <a:srgbClr val="4EA6DC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Collect Info</a:t>
          </a:r>
        </a:p>
      </dsp:txBody>
      <dsp:txXfrm>
        <a:off x="1804257" y="1050181"/>
        <a:ext cx="1361023" cy="1186318"/>
      </dsp:txXfrm>
    </dsp:sp>
    <dsp:sp modelId="{98C3EDC3-B704-4E16-B28A-7946C53617C0}">
      <dsp:nvSpPr>
        <dsp:cNvPr id="0" name=""/>
        <dsp:cNvSpPr/>
      </dsp:nvSpPr>
      <dsp:spPr>
        <a:xfrm>
          <a:off x="3477687" y="986004"/>
          <a:ext cx="1489377" cy="1314672"/>
        </a:xfrm>
        <a:prstGeom prst="roundRect">
          <a:avLst/>
        </a:prstGeom>
        <a:solidFill>
          <a:srgbClr val="4775E7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Perform </a:t>
          </a:r>
          <a:r>
            <a:rPr lang="en-US" sz="2000" kern="1200" dirty="0" err="1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Calc</a:t>
          </a:r>
          <a:endParaRPr lang="en-US" sz="2000" kern="1200" dirty="0">
            <a:solidFill>
              <a:sysClr val="window" lastClr="FFFFFF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3541864" y="1050181"/>
        <a:ext cx="1361023" cy="1186318"/>
      </dsp:txXfrm>
    </dsp:sp>
    <dsp:sp modelId="{B99AB504-AD62-44FD-85F6-5ACBEE618FCF}">
      <dsp:nvSpPr>
        <dsp:cNvPr id="0" name=""/>
        <dsp:cNvSpPr/>
      </dsp:nvSpPr>
      <dsp:spPr>
        <a:xfrm>
          <a:off x="5215294" y="986004"/>
          <a:ext cx="1489377" cy="1314672"/>
        </a:xfrm>
        <a:prstGeom prst="roundRect">
          <a:avLst/>
        </a:prstGeom>
        <a:solidFill>
          <a:srgbClr val="8971E1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Adjust Aid</a:t>
          </a:r>
        </a:p>
      </dsp:txBody>
      <dsp:txXfrm>
        <a:off x="5279471" y="1050181"/>
        <a:ext cx="1361023" cy="1186318"/>
      </dsp:txXfrm>
    </dsp:sp>
    <dsp:sp modelId="{68345F55-F286-4A78-AA00-3B2AEBAA1466}">
      <dsp:nvSpPr>
        <dsp:cNvPr id="0" name=""/>
        <dsp:cNvSpPr/>
      </dsp:nvSpPr>
      <dsp:spPr>
        <a:xfrm>
          <a:off x="6952901" y="986004"/>
          <a:ext cx="1489377" cy="1314672"/>
        </a:xfrm>
        <a:prstGeom prst="roundRect">
          <a:avLst/>
        </a:prstGeom>
        <a:solidFill>
          <a:srgbClr val="D54773">
            <a:hueOff val="0"/>
            <a:satOff val="0"/>
            <a:lumOff val="0"/>
            <a:alphaOff val="0"/>
          </a:srgbClr>
        </a:solidFill>
        <a:ln w="381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ysClr val="window" lastClr="FFFF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Notify Student</a:t>
          </a:r>
        </a:p>
      </dsp:txBody>
      <dsp:txXfrm>
        <a:off x="7017078" y="1050181"/>
        <a:ext cx="1361023" cy="11863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cc4eba5a64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cc4eba5a64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cc4eba5a6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cc4eba5a6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" name="Google Shape;2267;gd49f32b4e0_0_30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8" name="Google Shape;2268;gd49f32b4e0_0_30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368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0103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cc4eba5a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cc4eba5a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805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cc4eba5a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cc4eba5a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9726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5836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4445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99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gcc4eba5a64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6" name="Google Shape;776;gcc4eba5a64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gcc4eba5a64_0_2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2" name="Google Shape;1462;gcc4eba5a64_0_2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gcc4eba5a64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0" name="Google Shape;770;gcc4eba5a64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" name="Google Shape;1516;gcc4eba5a64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" name="Google Shape;1517;gcc4eba5a64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6066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cc4eba5a6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cc4eba5a6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cc4eba5a6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cc4eba5a6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2979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cc4eba5a6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cc4eba5a6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06429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cc4eba5a64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cc4eba5a64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416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cc4eba5a6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cc4eba5a6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cc4eba5a64_0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cc4eba5a64_0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/>
          <p:nvPr/>
        </p:nvSpPr>
        <p:spPr>
          <a:xfrm>
            <a:off x="8430775" y="15192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"/>
          <p:cNvSpPr/>
          <p:nvPr/>
        </p:nvSpPr>
        <p:spPr>
          <a:xfrm>
            <a:off x="-637025" y="28717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"/>
          <p:cNvSpPr/>
          <p:nvPr/>
        </p:nvSpPr>
        <p:spPr>
          <a:xfrm>
            <a:off x="1391800" y="48920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713225" y="1199025"/>
            <a:ext cx="7717500" cy="3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2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89" name="Google Shape;89;p4"/>
          <p:cNvGrpSpPr/>
          <p:nvPr/>
        </p:nvGrpSpPr>
        <p:grpSpPr>
          <a:xfrm>
            <a:off x="7474646" y="2863505"/>
            <a:ext cx="2459466" cy="2596870"/>
            <a:chOff x="7474646" y="2863505"/>
            <a:chExt cx="2459466" cy="2596870"/>
          </a:xfrm>
        </p:grpSpPr>
        <p:sp>
          <p:nvSpPr>
            <p:cNvPr id="90" name="Google Shape;90;p4"/>
            <p:cNvSpPr/>
            <p:nvPr/>
          </p:nvSpPr>
          <p:spPr>
            <a:xfrm rot="-6050300">
              <a:off x="7580894" y="3124967"/>
              <a:ext cx="2246970" cy="2073945"/>
            </a:xfrm>
            <a:custGeom>
              <a:avLst/>
              <a:gdLst/>
              <a:ahLst/>
              <a:cxnLst/>
              <a:rect l="l" t="t" r="r" b="b"/>
              <a:pathLst>
                <a:path w="49504" h="45692" extrusionOk="0">
                  <a:moveTo>
                    <a:pt x="10137" y="1"/>
                  </a:moveTo>
                  <a:cubicBezTo>
                    <a:pt x="8822" y="1"/>
                    <a:pt x="7607" y="827"/>
                    <a:pt x="6933" y="2227"/>
                  </a:cubicBezTo>
                  <a:lnTo>
                    <a:pt x="6747" y="2665"/>
                  </a:lnTo>
                  <a:lnTo>
                    <a:pt x="6562" y="2665"/>
                  </a:lnTo>
                  <a:cubicBezTo>
                    <a:pt x="5735" y="2665"/>
                    <a:pt x="4959" y="2952"/>
                    <a:pt x="4318" y="3526"/>
                  </a:cubicBezTo>
                  <a:cubicBezTo>
                    <a:pt x="3273" y="4470"/>
                    <a:pt x="3003" y="5516"/>
                    <a:pt x="2952" y="6224"/>
                  </a:cubicBezTo>
                  <a:cubicBezTo>
                    <a:pt x="2935" y="6612"/>
                    <a:pt x="2969" y="6966"/>
                    <a:pt x="3053" y="7321"/>
                  </a:cubicBezTo>
                  <a:cubicBezTo>
                    <a:pt x="1097" y="7759"/>
                    <a:pt x="574" y="9260"/>
                    <a:pt x="439" y="9766"/>
                  </a:cubicBezTo>
                  <a:cubicBezTo>
                    <a:pt x="0" y="11588"/>
                    <a:pt x="1097" y="13443"/>
                    <a:pt x="3526" y="15045"/>
                  </a:cubicBezTo>
                  <a:cubicBezTo>
                    <a:pt x="4791" y="15889"/>
                    <a:pt x="6342" y="16496"/>
                    <a:pt x="7945" y="16833"/>
                  </a:cubicBezTo>
                  <a:cubicBezTo>
                    <a:pt x="8063" y="17575"/>
                    <a:pt x="8316" y="18301"/>
                    <a:pt x="8704" y="19043"/>
                  </a:cubicBezTo>
                  <a:cubicBezTo>
                    <a:pt x="10643" y="22602"/>
                    <a:pt x="14084" y="25621"/>
                    <a:pt x="16597" y="27830"/>
                  </a:cubicBezTo>
                  <a:cubicBezTo>
                    <a:pt x="19498" y="30411"/>
                    <a:pt x="22652" y="32604"/>
                    <a:pt x="25621" y="34611"/>
                  </a:cubicBezTo>
                  <a:cubicBezTo>
                    <a:pt x="25874" y="34779"/>
                    <a:pt x="26127" y="34965"/>
                    <a:pt x="26397" y="35150"/>
                  </a:cubicBezTo>
                  <a:cubicBezTo>
                    <a:pt x="28151" y="36399"/>
                    <a:pt x="30293" y="37917"/>
                    <a:pt x="32789" y="38085"/>
                  </a:cubicBezTo>
                  <a:cubicBezTo>
                    <a:pt x="33565" y="40514"/>
                    <a:pt x="34965" y="43988"/>
                    <a:pt x="38102" y="45372"/>
                  </a:cubicBezTo>
                  <a:cubicBezTo>
                    <a:pt x="38557" y="45591"/>
                    <a:pt x="39097" y="45692"/>
                    <a:pt x="39603" y="45692"/>
                  </a:cubicBezTo>
                  <a:cubicBezTo>
                    <a:pt x="41054" y="45692"/>
                    <a:pt x="42302" y="44815"/>
                    <a:pt x="42774" y="43432"/>
                  </a:cubicBezTo>
                  <a:cubicBezTo>
                    <a:pt x="43094" y="43499"/>
                    <a:pt x="43415" y="43550"/>
                    <a:pt x="43735" y="43550"/>
                  </a:cubicBezTo>
                  <a:cubicBezTo>
                    <a:pt x="44916" y="43550"/>
                    <a:pt x="45962" y="43044"/>
                    <a:pt x="46721" y="42116"/>
                  </a:cubicBezTo>
                  <a:cubicBezTo>
                    <a:pt x="47193" y="41543"/>
                    <a:pt x="47885" y="40278"/>
                    <a:pt x="47058" y="38541"/>
                  </a:cubicBezTo>
                  <a:cubicBezTo>
                    <a:pt x="47952" y="38085"/>
                    <a:pt x="48998" y="37309"/>
                    <a:pt x="49318" y="36095"/>
                  </a:cubicBezTo>
                  <a:cubicBezTo>
                    <a:pt x="49504" y="35336"/>
                    <a:pt x="49386" y="34577"/>
                    <a:pt x="48930" y="33936"/>
                  </a:cubicBezTo>
                  <a:cubicBezTo>
                    <a:pt x="48036" y="32620"/>
                    <a:pt x="46535" y="32283"/>
                    <a:pt x="45540" y="32047"/>
                  </a:cubicBezTo>
                  <a:cubicBezTo>
                    <a:pt x="45355" y="32013"/>
                    <a:pt x="45169" y="31963"/>
                    <a:pt x="45034" y="31929"/>
                  </a:cubicBezTo>
                  <a:cubicBezTo>
                    <a:pt x="43769" y="31575"/>
                    <a:pt x="42504" y="31237"/>
                    <a:pt x="41239" y="30900"/>
                  </a:cubicBezTo>
                  <a:cubicBezTo>
                    <a:pt x="41340" y="29888"/>
                    <a:pt x="41155" y="28876"/>
                    <a:pt x="40666" y="27965"/>
                  </a:cubicBezTo>
                  <a:cubicBezTo>
                    <a:pt x="39957" y="26565"/>
                    <a:pt x="38878" y="25469"/>
                    <a:pt x="37950" y="24524"/>
                  </a:cubicBezTo>
                  <a:cubicBezTo>
                    <a:pt x="37697" y="24271"/>
                    <a:pt x="37461" y="24035"/>
                    <a:pt x="37242" y="23782"/>
                  </a:cubicBezTo>
                  <a:cubicBezTo>
                    <a:pt x="35572" y="22011"/>
                    <a:pt x="34003" y="20477"/>
                    <a:pt x="32469" y="19060"/>
                  </a:cubicBezTo>
                  <a:cubicBezTo>
                    <a:pt x="30698" y="17441"/>
                    <a:pt x="28741" y="16243"/>
                    <a:pt x="26818" y="15079"/>
                  </a:cubicBezTo>
                  <a:cubicBezTo>
                    <a:pt x="25469" y="14253"/>
                    <a:pt x="24187" y="13494"/>
                    <a:pt x="23006" y="12600"/>
                  </a:cubicBezTo>
                  <a:lnTo>
                    <a:pt x="22990" y="12566"/>
                  </a:lnTo>
                  <a:cubicBezTo>
                    <a:pt x="21809" y="11672"/>
                    <a:pt x="20578" y="10745"/>
                    <a:pt x="19110" y="10070"/>
                  </a:cubicBezTo>
                  <a:cubicBezTo>
                    <a:pt x="19060" y="10036"/>
                    <a:pt x="18992" y="10002"/>
                    <a:pt x="18958" y="9986"/>
                  </a:cubicBezTo>
                  <a:cubicBezTo>
                    <a:pt x="18132" y="9530"/>
                    <a:pt x="17204" y="9075"/>
                    <a:pt x="16159" y="8889"/>
                  </a:cubicBezTo>
                  <a:cubicBezTo>
                    <a:pt x="16091" y="8602"/>
                    <a:pt x="16024" y="8316"/>
                    <a:pt x="15956" y="8012"/>
                  </a:cubicBezTo>
                  <a:cubicBezTo>
                    <a:pt x="15366" y="5263"/>
                    <a:pt x="14641" y="1822"/>
                    <a:pt x="11605" y="338"/>
                  </a:cubicBezTo>
                  <a:cubicBezTo>
                    <a:pt x="11132" y="135"/>
                    <a:pt x="10643" y="1"/>
                    <a:pt x="101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 rot="-6050300">
              <a:off x="7671471" y="3215100"/>
              <a:ext cx="2061690" cy="1881992"/>
            </a:xfrm>
            <a:custGeom>
              <a:avLst/>
              <a:gdLst/>
              <a:ahLst/>
              <a:cxnLst/>
              <a:rect l="l" t="t" r="r" b="b"/>
              <a:pathLst>
                <a:path w="45422" h="41463" extrusionOk="0">
                  <a:moveTo>
                    <a:pt x="8015" y="852"/>
                  </a:moveTo>
                  <a:cubicBezTo>
                    <a:pt x="8221" y="852"/>
                    <a:pt x="8453" y="944"/>
                    <a:pt x="8703" y="1162"/>
                  </a:cubicBezTo>
                  <a:cubicBezTo>
                    <a:pt x="9125" y="1533"/>
                    <a:pt x="9429" y="2089"/>
                    <a:pt x="9715" y="2579"/>
                  </a:cubicBezTo>
                  <a:cubicBezTo>
                    <a:pt x="10862" y="4552"/>
                    <a:pt x="10913" y="6998"/>
                    <a:pt x="11672" y="9123"/>
                  </a:cubicBezTo>
                  <a:cubicBezTo>
                    <a:pt x="11250" y="9325"/>
                    <a:pt x="10896" y="9612"/>
                    <a:pt x="10474" y="9882"/>
                  </a:cubicBezTo>
                  <a:cubicBezTo>
                    <a:pt x="9462" y="10590"/>
                    <a:pt x="8636" y="11366"/>
                    <a:pt x="8181" y="12277"/>
                  </a:cubicBezTo>
                  <a:cubicBezTo>
                    <a:pt x="6663" y="12226"/>
                    <a:pt x="5161" y="11788"/>
                    <a:pt x="3795" y="11147"/>
                  </a:cubicBezTo>
                  <a:cubicBezTo>
                    <a:pt x="3272" y="10877"/>
                    <a:pt x="270" y="9106"/>
                    <a:pt x="1029" y="8195"/>
                  </a:cubicBezTo>
                  <a:cubicBezTo>
                    <a:pt x="1193" y="7998"/>
                    <a:pt x="1525" y="7934"/>
                    <a:pt x="1900" y="7934"/>
                  </a:cubicBezTo>
                  <a:cubicBezTo>
                    <a:pt x="2489" y="7934"/>
                    <a:pt x="3182" y="8093"/>
                    <a:pt x="3492" y="8145"/>
                  </a:cubicBezTo>
                  <a:cubicBezTo>
                    <a:pt x="4284" y="8263"/>
                    <a:pt x="5043" y="8448"/>
                    <a:pt x="5802" y="8651"/>
                  </a:cubicBezTo>
                  <a:cubicBezTo>
                    <a:pt x="5825" y="8654"/>
                    <a:pt x="5847" y="8656"/>
                    <a:pt x="5869" y="8656"/>
                  </a:cubicBezTo>
                  <a:cubicBezTo>
                    <a:pt x="6126" y="8656"/>
                    <a:pt x="6329" y="8393"/>
                    <a:pt x="6173" y="8145"/>
                  </a:cubicBezTo>
                  <a:cubicBezTo>
                    <a:pt x="5431" y="6846"/>
                    <a:pt x="3711" y="5918"/>
                    <a:pt x="3542" y="4366"/>
                  </a:cubicBezTo>
                  <a:cubicBezTo>
                    <a:pt x="3466" y="3687"/>
                    <a:pt x="3697" y="3451"/>
                    <a:pt x="4050" y="3451"/>
                  </a:cubicBezTo>
                  <a:cubicBezTo>
                    <a:pt x="4712" y="3451"/>
                    <a:pt x="5803" y="4283"/>
                    <a:pt x="6089" y="4569"/>
                  </a:cubicBezTo>
                  <a:cubicBezTo>
                    <a:pt x="6561" y="5024"/>
                    <a:pt x="6932" y="5530"/>
                    <a:pt x="7371" y="5986"/>
                  </a:cubicBezTo>
                  <a:cubicBezTo>
                    <a:pt x="7438" y="6057"/>
                    <a:pt x="7521" y="6088"/>
                    <a:pt x="7604" y="6088"/>
                  </a:cubicBezTo>
                  <a:cubicBezTo>
                    <a:pt x="7812" y="6088"/>
                    <a:pt x="8017" y="5890"/>
                    <a:pt x="7944" y="5648"/>
                  </a:cubicBezTo>
                  <a:cubicBezTo>
                    <a:pt x="7607" y="4603"/>
                    <a:pt x="7152" y="3591"/>
                    <a:pt x="7034" y="2460"/>
                  </a:cubicBezTo>
                  <a:cubicBezTo>
                    <a:pt x="6983" y="1733"/>
                    <a:pt x="7375" y="852"/>
                    <a:pt x="8015" y="852"/>
                  </a:cubicBezTo>
                  <a:close/>
                  <a:moveTo>
                    <a:pt x="12819" y="9474"/>
                  </a:moveTo>
                  <a:cubicBezTo>
                    <a:pt x="13714" y="9474"/>
                    <a:pt x="14674" y="9950"/>
                    <a:pt x="15366" y="10337"/>
                  </a:cubicBezTo>
                  <a:lnTo>
                    <a:pt x="15383" y="10337"/>
                  </a:lnTo>
                  <a:cubicBezTo>
                    <a:pt x="15416" y="10371"/>
                    <a:pt x="15450" y="10388"/>
                    <a:pt x="15501" y="10421"/>
                  </a:cubicBezTo>
                  <a:cubicBezTo>
                    <a:pt x="15619" y="10472"/>
                    <a:pt x="15754" y="10523"/>
                    <a:pt x="15855" y="10590"/>
                  </a:cubicBezTo>
                  <a:cubicBezTo>
                    <a:pt x="15602" y="13727"/>
                    <a:pt x="12009" y="15279"/>
                    <a:pt x="9935" y="17168"/>
                  </a:cubicBezTo>
                  <a:cubicBezTo>
                    <a:pt x="8602" y="15414"/>
                    <a:pt x="7742" y="13407"/>
                    <a:pt x="9378" y="11619"/>
                  </a:cubicBezTo>
                  <a:cubicBezTo>
                    <a:pt x="10036" y="10877"/>
                    <a:pt x="10913" y="10371"/>
                    <a:pt x="11706" y="9797"/>
                  </a:cubicBezTo>
                  <a:cubicBezTo>
                    <a:pt x="12045" y="9566"/>
                    <a:pt x="12426" y="9474"/>
                    <a:pt x="12819" y="9474"/>
                  </a:cubicBezTo>
                  <a:close/>
                  <a:moveTo>
                    <a:pt x="16192" y="10742"/>
                  </a:moveTo>
                  <a:cubicBezTo>
                    <a:pt x="16900" y="11130"/>
                    <a:pt x="17609" y="11552"/>
                    <a:pt x="18284" y="12024"/>
                  </a:cubicBezTo>
                  <a:cubicBezTo>
                    <a:pt x="18368" y="13407"/>
                    <a:pt x="17137" y="14857"/>
                    <a:pt x="16276" y="15836"/>
                  </a:cubicBezTo>
                  <a:cubicBezTo>
                    <a:pt x="15062" y="17219"/>
                    <a:pt x="13342" y="18146"/>
                    <a:pt x="11841" y="19209"/>
                  </a:cubicBezTo>
                  <a:lnTo>
                    <a:pt x="11790" y="19276"/>
                  </a:lnTo>
                  <a:cubicBezTo>
                    <a:pt x="11250" y="18720"/>
                    <a:pt x="10694" y="18096"/>
                    <a:pt x="10154" y="17438"/>
                  </a:cubicBezTo>
                  <a:cubicBezTo>
                    <a:pt x="12296" y="15498"/>
                    <a:pt x="15838" y="13930"/>
                    <a:pt x="16192" y="10742"/>
                  </a:cubicBezTo>
                  <a:close/>
                  <a:moveTo>
                    <a:pt x="18621" y="12277"/>
                  </a:moveTo>
                  <a:cubicBezTo>
                    <a:pt x="19430" y="12833"/>
                    <a:pt x="20240" y="13457"/>
                    <a:pt x="21067" y="14048"/>
                  </a:cubicBezTo>
                  <a:cubicBezTo>
                    <a:pt x="21033" y="14065"/>
                    <a:pt x="21016" y="14082"/>
                    <a:pt x="21016" y="14132"/>
                  </a:cubicBezTo>
                  <a:cubicBezTo>
                    <a:pt x="19970" y="17674"/>
                    <a:pt x="18503" y="21064"/>
                    <a:pt x="17322" y="24556"/>
                  </a:cubicBezTo>
                  <a:cubicBezTo>
                    <a:pt x="15551" y="23088"/>
                    <a:pt x="13848" y="21503"/>
                    <a:pt x="12296" y="19799"/>
                  </a:cubicBezTo>
                  <a:cubicBezTo>
                    <a:pt x="12212" y="19715"/>
                    <a:pt x="12127" y="19614"/>
                    <a:pt x="12043" y="19529"/>
                  </a:cubicBezTo>
                  <a:cubicBezTo>
                    <a:pt x="13696" y="18349"/>
                    <a:pt x="15450" y="17303"/>
                    <a:pt x="16816" y="15751"/>
                  </a:cubicBezTo>
                  <a:cubicBezTo>
                    <a:pt x="17609" y="14857"/>
                    <a:pt x="18570" y="13542"/>
                    <a:pt x="18621" y="12277"/>
                  </a:cubicBezTo>
                  <a:close/>
                  <a:moveTo>
                    <a:pt x="21336" y="14216"/>
                  </a:moveTo>
                  <a:cubicBezTo>
                    <a:pt x="21842" y="14588"/>
                    <a:pt x="22365" y="14942"/>
                    <a:pt x="22922" y="15262"/>
                  </a:cubicBezTo>
                  <a:cubicBezTo>
                    <a:pt x="23006" y="15313"/>
                    <a:pt x="23074" y="15363"/>
                    <a:pt x="23158" y="15414"/>
                  </a:cubicBezTo>
                  <a:cubicBezTo>
                    <a:pt x="22686" y="19276"/>
                    <a:pt x="20679" y="22700"/>
                    <a:pt x="19700" y="26445"/>
                  </a:cubicBezTo>
                  <a:cubicBezTo>
                    <a:pt x="18992" y="25888"/>
                    <a:pt x="18284" y="25348"/>
                    <a:pt x="17609" y="24775"/>
                  </a:cubicBezTo>
                  <a:cubicBezTo>
                    <a:pt x="18790" y="21233"/>
                    <a:pt x="20257" y="17792"/>
                    <a:pt x="21336" y="14216"/>
                  </a:cubicBezTo>
                  <a:close/>
                  <a:moveTo>
                    <a:pt x="23462" y="15583"/>
                  </a:moveTo>
                  <a:cubicBezTo>
                    <a:pt x="25047" y="16578"/>
                    <a:pt x="26531" y="17607"/>
                    <a:pt x="27914" y="18737"/>
                  </a:cubicBezTo>
                  <a:cubicBezTo>
                    <a:pt x="27257" y="20508"/>
                    <a:pt x="25840" y="21992"/>
                    <a:pt x="24524" y="23291"/>
                  </a:cubicBezTo>
                  <a:cubicBezTo>
                    <a:pt x="23192" y="24606"/>
                    <a:pt x="21707" y="25821"/>
                    <a:pt x="20088" y="26731"/>
                  </a:cubicBezTo>
                  <a:cubicBezTo>
                    <a:pt x="20055" y="26715"/>
                    <a:pt x="20021" y="26698"/>
                    <a:pt x="19987" y="26647"/>
                  </a:cubicBezTo>
                  <a:cubicBezTo>
                    <a:pt x="20932" y="22903"/>
                    <a:pt x="22956" y="19445"/>
                    <a:pt x="23462" y="15583"/>
                  </a:cubicBezTo>
                  <a:close/>
                  <a:moveTo>
                    <a:pt x="28167" y="18973"/>
                  </a:moveTo>
                  <a:cubicBezTo>
                    <a:pt x="28775" y="19479"/>
                    <a:pt x="29365" y="19985"/>
                    <a:pt x="29938" y="20541"/>
                  </a:cubicBezTo>
                  <a:cubicBezTo>
                    <a:pt x="29011" y="24269"/>
                    <a:pt x="25199" y="26209"/>
                    <a:pt x="22348" y="28401"/>
                  </a:cubicBezTo>
                  <a:cubicBezTo>
                    <a:pt x="21674" y="27929"/>
                    <a:pt x="21016" y="27440"/>
                    <a:pt x="20358" y="26968"/>
                  </a:cubicBezTo>
                  <a:cubicBezTo>
                    <a:pt x="22079" y="25972"/>
                    <a:pt x="23613" y="24640"/>
                    <a:pt x="24996" y="23274"/>
                  </a:cubicBezTo>
                  <a:cubicBezTo>
                    <a:pt x="26228" y="22043"/>
                    <a:pt x="27510" y="20609"/>
                    <a:pt x="28167" y="18973"/>
                  </a:cubicBezTo>
                  <a:close/>
                  <a:moveTo>
                    <a:pt x="30242" y="20811"/>
                  </a:moveTo>
                  <a:cubicBezTo>
                    <a:pt x="30461" y="21014"/>
                    <a:pt x="30680" y="21250"/>
                    <a:pt x="30900" y="21469"/>
                  </a:cubicBezTo>
                  <a:cubicBezTo>
                    <a:pt x="32064" y="22616"/>
                    <a:pt x="33160" y="23864"/>
                    <a:pt x="34324" y="25045"/>
                  </a:cubicBezTo>
                  <a:cubicBezTo>
                    <a:pt x="34610" y="25348"/>
                    <a:pt x="34897" y="25635"/>
                    <a:pt x="35150" y="25956"/>
                  </a:cubicBezTo>
                  <a:cubicBezTo>
                    <a:pt x="33750" y="27372"/>
                    <a:pt x="31777" y="28098"/>
                    <a:pt x="29921" y="28654"/>
                  </a:cubicBezTo>
                  <a:cubicBezTo>
                    <a:pt x="28519" y="29063"/>
                    <a:pt x="26954" y="29392"/>
                    <a:pt x="25429" y="29392"/>
                  </a:cubicBezTo>
                  <a:cubicBezTo>
                    <a:pt x="24754" y="29392"/>
                    <a:pt x="24087" y="29327"/>
                    <a:pt x="23445" y="29177"/>
                  </a:cubicBezTo>
                  <a:cubicBezTo>
                    <a:pt x="23175" y="28992"/>
                    <a:pt x="22922" y="28806"/>
                    <a:pt x="22652" y="28604"/>
                  </a:cubicBezTo>
                  <a:cubicBezTo>
                    <a:pt x="25486" y="26411"/>
                    <a:pt x="29230" y="24454"/>
                    <a:pt x="30242" y="20811"/>
                  </a:cubicBezTo>
                  <a:close/>
                  <a:moveTo>
                    <a:pt x="35369" y="26242"/>
                  </a:moveTo>
                  <a:cubicBezTo>
                    <a:pt x="35673" y="26630"/>
                    <a:pt x="35926" y="27052"/>
                    <a:pt x="36078" y="27490"/>
                  </a:cubicBezTo>
                  <a:cubicBezTo>
                    <a:pt x="33936" y="30206"/>
                    <a:pt x="30006" y="31302"/>
                    <a:pt x="26666" y="31370"/>
                  </a:cubicBezTo>
                  <a:cubicBezTo>
                    <a:pt x="25823" y="30796"/>
                    <a:pt x="24963" y="30240"/>
                    <a:pt x="24136" y="29666"/>
                  </a:cubicBezTo>
                  <a:lnTo>
                    <a:pt x="24136" y="29666"/>
                  </a:lnTo>
                  <a:cubicBezTo>
                    <a:pt x="24558" y="29724"/>
                    <a:pt x="24986" y="29750"/>
                    <a:pt x="25415" y="29750"/>
                  </a:cubicBezTo>
                  <a:cubicBezTo>
                    <a:pt x="26856" y="29750"/>
                    <a:pt x="28321" y="29457"/>
                    <a:pt x="29685" y="29093"/>
                  </a:cubicBezTo>
                  <a:cubicBezTo>
                    <a:pt x="31692" y="28587"/>
                    <a:pt x="33902" y="27743"/>
                    <a:pt x="35369" y="26242"/>
                  </a:cubicBezTo>
                  <a:close/>
                  <a:moveTo>
                    <a:pt x="36162" y="27895"/>
                  </a:moveTo>
                  <a:lnTo>
                    <a:pt x="36162" y="27895"/>
                  </a:lnTo>
                  <a:cubicBezTo>
                    <a:pt x="36263" y="28469"/>
                    <a:pt x="36196" y="29076"/>
                    <a:pt x="35858" y="29751"/>
                  </a:cubicBezTo>
                  <a:cubicBezTo>
                    <a:pt x="35083" y="31336"/>
                    <a:pt x="33514" y="32635"/>
                    <a:pt x="31827" y="33124"/>
                  </a:cubicBezTo>
                  <a:cubicBezTo>
                    <a:pt x="31558" y="33198"/>
                    <a:pt x="31285" y="33231"/>
                    <a:pt x="31011" y="33231"/>
                  </a:cubicBezTo>
                  <a:cubicBezTo>
                    <a:pt x="29657" y="33231"/>
                    <a:pt x="28278" y="32420"/>
                    <a:pt x="27155" y="31690"/>
                  </a:cubicBezTo>
                  <a:cubicBezTo>
                    <a:pt x="30394" y="31538"/>
                    <a:pt x="34020" y="30425"/>
                    <a:pt x="36162" y="27895"/>
                  </a:cubicBezTo>
                  <a:close/>
                  <a:moveTo>
                    <a:pt x="36010" y="30847"/>
                  </a:moveTo>
                  <a:cubicBezTo>
                    <a:pt x="36061" y="30881"/>
                    <a:pt x="36095" y="30914"/>
                    <a:pt x="36162" y="30931"/>
                  </a:cubicBezTo>
                  <a:cubicBezTo>
                    <a:pt x="38135" y="31454"/>
                    <a:pt x="40126" y="31977"/>
                    <a:pt x="42082" y="32534"/>
                  </a:cubicBezTo>
                  <a:cubicBezTo>
                    <a:pt x="42318" y="32601"/>
                    <a:pt x="44882" y="33073"/>
                    <a:pt x="43836" y="33815"/>
                  </a:cubicBezTo>
                  <a:cubicBezTo>
                    <a:pt x="43067" y="34353"/>
                    <a:pt x="42112" y="34775"/>
                    <a:pt x="41176" y="34775"/>
                  </a:cubicBezTo>
                  <a:cubicBezTo>
                    <a:pt x="40819" y="34775"/>
                    <a:pt x="40465" y="34714"/>
                    <a:pt x="40126" y="34574"/>
                  </a:cubicBezTo>
                  <a:cubicBezTo>
                    <a:pt x="40081" y="34557"/>
                    <a:pt x="40040" y="34549"/>
                    <a:pt x="40002" y="34549"/>
                  </a:cubicBezTo>
                  <a:cubicBezTo>
                    <a:pt x="39705" y="34549"/>
                    <a:pt x="39602" y="35021"/>
                    <a:pt x="39856" y="35215"/>
                  </a:cubicBezTo>
                  <a:cubicBezTo>
                    <a:pt x="40379" y="35586"/>
                    <a:pt x="43162" y="37678"/>
                    <a:pt x="42167" y="38437"/>
                  </a:cubicBezTo>
                  <a:cubicBezTo>
                    <a:pt x="41958" y="38600"/>
                    <a:pt x="41715" y="38669"/>
                    <a:pt x="41449" y="38669"/>
                  </a:cubicBezTo>
                  <a:cubicBezTo>
                    <a:pt x="40066" y="38669"/>
                    <a:pt x="38080" y="36771"/>
                    <a:pt x="37174" y="36261"/>
                  </a:cubicBezTo>
                  <a:cubicBezTo>
                    <a:pt x="37118" y="36230"/>
                    <a:pt x="37061" y="36216"/>
                    <a:pt x="37006" y="36216"/>
                  </a:cubicBezTo>
                  <a:cubicBezTo>
                    <a:pt x="36794" y="36216"/>
                    <a:pt x="36615" y="36422"/>
                    <a:pt x="36668" y="36649"/>
                  </a:cubicBezTo>
                  <a:cubicBezTo>
                    <a:pt x="36854" y="37408"/>
                    <a:pt x="37258" y="38015"/>
                    <a:pt x="37629" y="38690"/>
                  </a:cubicBezTo>
                  <a:cubicBezTo>
                    <a:pt x="37981" y="39276"/>
                    <a:pt x="38142" y="40755"/>
                    <a:pt x="37303" y="40755"/>
                  </a:cubicBezTo>
                  <a:cubicBezTo>
                    <a:pt x="37177" y="40755"/>
                    <a:pt x="37028" y="40721"/>
                    <a:pt x="36854" y="40646"/>
                  </a:cubicBezTo>
                  <a:cubicBezTo>
                    <a:pt x="36432" y="40461"/>
                    <a:pt x="36078" y="40123"/>
                    <a:pt x="35757" y="39786"/>
                  </a:cubicBezTo>
                  <a:cubicBezTo>
                    <a:pt x="34189" y="38184"/>
                    <a:pt x="33430" y="35823"/>
                    <a:pt x="32823" y="33714"/>
                  </a:cubicBezTo>
                  <a:cubicBezTo>
                    <a:pt x="32806" y="33630"/>
                    <a:pt x="32772" y="33579"/>
                    <a:pt x="32721" y="33546"/>
                  </a:cubicBezTo>
                  <a:cubicBezTo>
                    <a:pt x="32772" y="33529"/>
                    <a:pt x="32823" y="33495"/>
                    <a:pt x="32873" y="33478"/>
                  </a:cubicBezTo>
                  <a:cubicBezTo>
                    <a:pt x="33953" y="32972"/>
                    <a:pt x="35184" y="32011"/>
                    <a:pt x="36010" y="30847"/>
                  </a:cubicBezTo>
                  <a:close/>
                  <a:moveTo>
                    <a:pt x="7903" y="1"/>
                  </a:moveTo>
                  <a:cubicBezTo>
                    <a:pt x="7331" y="1"/>
                    <a:pt x="6882" y="478"/>
                    <a:pt x="6595" y="1027"/>
                  </a:cubicBezTo>
                  <a:cubicBezTo>
                    <a:pt x="6123" y="2039"/>
                    <a:pt x="6342" y="3118"/>
                    <a:pt x="6679" y="4181"/>
                  </a:cubicBezTo>
                  <a:cubicBezTo>
                    <a:pt x="5969" y="3409"/>
                    <a:pt x="5103" y="2646"/>
                    <a:pt x="4298" y="2646"/>
                  </a:cubicBezTo>
                  <a:cubicBezTo>
                    <a:pt x="4013" y="2646"/>
                    <a:pt x="3735" y="2741"/>
                    <a:pt x="3475" y="2966"/>
                  </a:cubicBezTo>
                  <a:cubicBezTo>
                    <a:pt x="1754" y="4518"/>
                    <a:pt x="3778" y="6289"/>
                    <a:pt x="4976" y="7672"/>
                  </a:cubicBezTo>
                  <a:cubicBezTo>
                    <a:pt x="4133" y="7446"/>
                    <a:pt x="3000" y="7180"/>
                    <a:pt x="2048" y="7180"/>
                  </a:cubicBezTo>
                  <a:cubicBezTo>
                    <a:pt x="1152" y="7180"/>
                    <a:pt x="416" y="7416"/>
                    <a:pt x="236" y="8145"/>
                  </a:cubicBezTo>
                  <a:cubicBezTo>
                    <a:pt x="0" y="9359"/>
                    <a:pt x="1670" y="10641"/>
                    <a:pt x="2480" y="11180"/>
                  </a:cubicBezTo>
                  <a:cubicBezTo>
                    <a:pt x="4048" y="12209"/>
                    <a:pt x="6055" y="12800"/>
                    <a:pt x="7928" y="12884"/>
                  </a:cubicBezTo>
                  <a:cubicBezTo>
                    <a:pt x="7658" y="13795"/>
                    <a:pt x="7759" y="14790"/>
                    <a:pt x="8366" y="15920"/>
                  </a:cubicBezTo>
                  <a:cubicBezTo>
                    <a:pt x="10070" y="19074"/>
                    <a:pt x="13139" y="21806"/>
                    <a:pt x="15787" y="24134"/>
                  </a:cubicBezTo>
                  <a:cubicBezTo>
                    <a:pt x="18553" y="26563"/>
                    <a:pt x="21573" y="28671"/>
                    <a:pt x="24609" y="30746"/>
                  </a:cubicBezTo>
                  <a:cubicBezTo>
                    <a:pt x="26435" y="31988"/>
                    <a:pt x="28717" y="33875"/>
                    <a:pt x="31071" y="33875"/>
                  </a:cubicBezTo>
                  <a:cubicBezTo>
                    <a:pt x="31434" y="33875"/>
                    <a:pt x="31799" y="33830"/>
                    <a:pt x="32165" y="33731"/>
                  </a:cubicBezTo>
                  <a:lnTo>
                    <a:pt x="32165" y="33731"/>
                  </a:lnTo>
                  <a:cubicBezTo>
                    <a:pt x="32148" y="33782"/>
                    <a:pt x="32148" y="33832"/>
                    <a:pt x="32165" y="33900"/>
                  </a:cubicBezTo>
                  <a:cubicBezTo>
                    <a:pt x="32198" y="34035"/>
                    <a:pt x="32215" y="34153"/>
                    <a:pt x="32249" y="34254"/>
                  </a:cubicBezTo>
                  <a:cubicBezTo>
                    <a:pt x="32249" y="34305"/>
                    <a:pt x="32283" y="34321"/>
                    <a:pt x="32300" y="34338"/>
                  </a:cubicBezTo>
                  <a:cubicBezTo>
                    <a:pt x="33059" y="36902"/>
                    <a:pt x="34189" y="40208"/>
                    <a:pt x="36752" y="41321"/>
                  </a:cubicBezTo>
                  <a:cubicBezTo>
                    <a:pt x="36955" y="41415"/>
                    <a:pt x="37176" y="41462"/>
                    <a:pt x="37393" y="41462"/>
                  </a:cubicBezTo>
                  <a:cubicBezTo>
                    <a:pt x="37917" y="41462"/>
                    <a:pt x="38414" y="41185"/>
                    <a:pt x="38557" y="40613"/>
                  </a:cubicBezTo>
                  <a:cubicBezTo>
                    <a:pt x="38894" y="39297"/>
                    <a:pt x="38186" y="38454"/>
                    <a:pt x="37680" y="37425"/>
                  </a:cubicBezTo>
                  <a:lnTo>
                    <a:pt x="37680" y="37425"/>
                  </a:lnTo>
                  <a:cubicBezTo>
                    <a:pt x="38772" y="38217"/>
                    <a:pt x="40257" y="39342"/>
                    <a:pt x="41497" y="39342"/>
                  </a:cubicBezTo>
                  <a:cubicBezTo>
                    <a:pt x="41999" y="39342"/>
                    <a:pt x="42462" y="39157"/>
                    <a:pt x="42841" y="38690"/>
                  </a:cubicBezTo>
                  <a:cubicBezTo>
                    <a:pt x="43617" y="37712"/>
                    <a:pt x="42369" y="36362"/>
                    <a:pt x="41289" y="35468"/>
                  </a:cubicBezTo>
                  <a:cubicBezTo>
                    <a:pt x="42133" y="35418"/>
                    <a:pt x="42909" y="35064"/>
                    <a:pt x="43735" y="34642"/>
                  </a:cubicBezTo>
                  <a:cubicBezTo>
                    <a:pt x="44123" y="34439"/>
                    <a:pt x="45422" y="33697"/>
                    <a:pt x="44950" y="33023"/>
                  </a:cubicBezTo>
                  <a:cubicBezTo>
                    <a:pt x="44410" y="32213"/>
                    <a:pt x="43077" y="32095"/>
                    <a:pt x="42217" y="31859"/>
                  </a:cubicBezTo>
                  <a:cubicBezTo>
                    <a:pt x="40278" y="31285"/>
                    <a:pt x="38304" y="30779"/>
                    <a:pt x="36348" y="30273"/>
                  </a:cubicBezTo>
                  <a:cubicBezTo>
                    <a:pt x="36955" y="29194"/>
                    <a:pt x="37174" y="27996"/>
                    <a:pt x="36567" y="26866"/>
                  </a:cubicBezTo>
                  <a:cubicBezTo>
                    <a:pt x="35808" y="25433"/>
                    <a:pt x="34543" y="24303"/>
                    <a:pt x="33447" y="23156"/>
                  </a:cubicBezTo>
                  <a:cubicBezTo>
                    <a:pt x="31945" y="21553"/>
                    <a:pt x="30411" y="20002"/>
                    <a:pt x="28808" y="18534"/>
                  </a:cubicBezTo>
                  <a:cubicBezTo>
                    <a:pt x="25992" y="15987"/>
                    <a:pt x="22500" y="14469"/>
                    <a:pt x="19481" y="12192"/>
                  </a:cubicBezTo>
                  <a:cubicBezTo>
                    <a:pt x="18317" y="11299"/>
                    <a:pt x="17170" y="10421"/>
                    <a:pt x="15821" y="9831"/>
                  </a:cubicBezTo>
                  <a:cubicBezTo>
                    <a:pt x="15787" y="9831"/>
                    <a:pt x="15787" y="9831"/>
                    <a:pt x="15770" y="9797"/>
                  </a:cubicBezTo>
                  <a:cubicBezTo>
                    <a:pt x="15754" y="9781"/>
                    <a:pt x="15703" y="9747"/>
                    <a:pt x="15669" y="9713"/>
                  </a:cubicBezTo>
                  <a:cubicBezTo>
                    <a:pt x="14827" y="9256"/>
                    <a:pt x="13863" y="8787"/>
                    <a:pt x="12891" y="8787"/>
                  </a:cubicBezTo>
                  <a:cubicBezTo>
                    <a:pt x="12715" y="8787"/>
                    <a:pt x="12539" y="8802"/>
                    <a:pt x="12363" y="8836"/>
                  </a:cubicBezTo>
                  <a:cubicBezTo>
                    <a:pt x="12330" y="8836"/>
                    <a:pt x="12313" y="8853"/>
                    <a:pt x="12296" y="8853"/>
                  </a:cubicBezTo>
                  <a:cubicBezTo>
                    <a:pt x="11368" y="6205"/>
                    <a:pt x="11351" y="1567"/>
                    <a:pt x="8433" y="133"/>
                  </a:cubicBezTo>
                  <a:cubicBezTo>
                    <a:pt x="8247" y="41"/>
                    <a:pt x="8070" y="1"/>
                    <a:pt x="79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 rot="-6050300">
              <a:off x="8579185" y="3986431"/>
              <a:ext cx="251186" cy="554299"/>
            </a:xfrm>
            <a:custGeom>
              <a:avLst/>
              <a:gdLst/>
              <a:ahLst/>
              <a:cxnLst/>
              <a:rect l="l" t="t" r="r" b="b"/>
              <a:pathLst>
                <a:path w="5534" h="12212" extrusionOk="0">
                  <a:moveTo>
                    <a:pt x="3728" y="0"/>
                  </a:moveTo>
                  <a:cubicBezTo>
                    <a:pt x="2649" y="3576"/>
                    <a:pt x="1182" y="7017"/>
                    <a:pt x="1" y="10559"/>
                  </a:cubicBezTo>
                  <a:cubicBezTo>
                    <a:pt x="676" y="11099"/>
                    <a:pt x="1384" y="11655"/>
                    <a:pt x="2075" y="12212"/>
                  </a:cubicBezTo>
                  <a:cubicBezTo>
                    <a:pt x="3071" y="8467"/>
                    <a:pt x="5078" y="5043"/>
                    <a:pt x="5533" y="1181"/>
                  </a:cubicBezTo>
                  <a:cubicBezTo>
                    <a:pt x="5449" y="1130"/>
                    <a:pt x="5398" y="1080"/>
                    <a:pt x="5314" y="1029"/>
                  </a:cubicBezTo>
                  <a:cubicBezTo>
                    <a:pt x="4757" y="709"/>
                    <a:pt x="4251" y="355"/>
                    <a:pt x="37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 rot="-6050300">
              <a:off x="8531180" y="3844446"/>
              <a:ext cx="359849" cy="505323"/>
            </a:xfrm>
            <a:custGeom>
              <a:avLst/>
              <a:gdLst/>
              <a:ahLst/>
              <a:cxnLst/>
              <a:rect l="l" t="t" r="r" b="b"/>
              <a:pathLst>
                <a:path w="7928" h="11133" extrusionOk="0">
                  <a:moveTo>
                    <a:pt x="3475" y="1"/>
                  </a:moveTo>
                  <a:cubicBezTo>
                    <a:pt x="2952" y="3863"/>
                    <a:pt x="945" y="7321"/>
                    <a:pt x="0" y="11065"/>
                  </a:cubicBezTo>
                  <a:cubicBezTo>
                    <a:pt x="34" y="11099"/>
                    <a:pt x="68" y="11116"/>
                    <a:pt x="101" y="11132"/>
                  </a:cubicBezTo>
                  <a:cubicBezTo>
                    <a:pt x="1737" y="10222"/>
                    <a:pt x="3222" y="9007"/>
                    <a:pt x="4537" y="7692"/>
                  </a:cubicBezTo>
                  <a:cubicBezTo>
                    <a:pt x="5836" y="6410"/>
                    <a:pt x="7270" y="4909"/>
                    <a:pt x="7927" y="3138"/>
                  </a:cubicBezTo>
                  <a:cubicBezTo>
                    <a:pt x="6544" y="2008"/>
                    <a:pt x="5060" y="979"/>
                    <a:pt x="34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 rot="-6050300">
              <a:off x="7952830" y="4763811"/>
              <a:ext cx="519076" cy="517851"/>
            </a:xfrm>
            <a:custGeom>
              <a:avLst/>
              <a:gdLst/>
              <a:ahLst/>
              <a:cxnLst/>
              <a:rect l="l" t="t" r="r" b="b"/>
              <a:pathLst>
                <a:path w="11436" h="11409" extrusionOk="0">
                  <a:moveTo>
                    <a:pt x="7762" y="0"/>
                  </a:moveTo>
                  <a:cubicBezTo>
                    <a:pt x="7123" y="0"/>
                    <a:pt x="6734" y="882"/>
                    <a:pt x="6797" y="1609"/>
                  </a:cubicBezTo>
                  <a:cubicBezTo>
                    <a:pt x="6899" y="2722"/>
                    <a:pt x="7371" y="3734"/>
                    <a:pt x="7691" y="4796"/>
                  </a:cubicBezTo>
                  <a:cubicBezTo>
                    <a:pt x="7776" y="5039"/>
                    <a:pt x="7565" y="5229"/>
                    <a:pt x="7357" y="5229"/>
                  </a:cubicBezTo>
                  <a:cubicBezTo>
                    <a:pt x="7277" y="5229"/>
                    <a:pt x="7196" y="5200"/>
                    <a:pt x="7135" y="5134"/>
                  </a:cubicBezTo>
                  <a:cubicBezTo>
                    <a:pt x="6679" y="4661"/>
                    <a:pt x="6291" y="4155"/>
                    <a:pt x="5836" y="3717"/>
                  </a:cubicBezTo>
                  <a:cubicBezTo>
                    <a:pt x="5550" y="3431"/>
                    <a:pt x="4474" y="2606"/>
                    <a:pt x="3812" y="2606"/>
                  </a:cubicBezTo>
                  <a:cubicBezTo>
                    <a:pt x="3460" y="2606"/>
                    <a:pt x="3225" y="2840"/>
                    <a:pt x="3289" y="3515"/>
                  </a:cubicBezTo>
                  <a:cubicBezTo>
                    <a:pt x="3458" y="5066"/>
                    <a:pt x="5195" y="5994"/>
                    <a:pt x="5920" y="7276"/>
                  </a:cubicBezTo>
                  <a:cubicBezTo>
                    <a:pt x="6057" y="7534"/>
                    <a:pt x="5866" y="7792"/>
                    <a:pt x="5629" y="7792"/>
                  </a:cubicBezTo>
                  <a:cubicBezTo>
                    <a:pt x="5603" y="7792"/>
                    <a:pt x="5576" y="7789"/>
                    <a:pt x="5549" y="7782"/>
                  </a:cubicBezTo>
                  <a:cubicBezTo>
                    <a:pt x="4790" y="7596"/>
                    <a:pt x="4014" y="7411"/>
                    <a:pt x="3255" y="7276"/>
                  </a:cubicBezTo>
                  <a:cubicBezTo>
                    <a:pt x="2951" y="7225"/>
                    <a:pt x="2262" y="7077"/>
                    <a:pt x="1673" y="7077"/>
                  </a:cubicBezTo>
                  <a:cubicBezTo>
                    <a:pt x="1283" y="7077"/>
                    <a:pt x="937" y="7142"/>
                    <a:pt x="776" y="7343"/>
                  </a:cubicBezTo>
                  <a:cubicBezTo>
                    <a:pt x="0" y="8271"/>
                    <a:pt x="3002" y="10042"/>
                    <a:pt x="3542" y="10295"/>
                  </a:cubicBezTo>
                  <a:cubicBezTo>
                    <a:pt x="4908" y="10902"/>
                    <a:pt x="6409" y="11374"/>
                    <a:pt x="7927" y="11408"/>
                  </a:cubicBezTo>
                  <a:cubicBezTo>
                    <a:pt x="8400" y="10514"/>
                    <a:pt x="9209" y="9721"/>
                    <a:pt x="10221" y="9030"/>
                  </a:cubicBezTo>
                  <a:cubicBezTo>
                    <a:pt x="10626" y="8760"/>
                    <a:pt x="11014" y="8490"/>
                    <a:pt x="11436" y="8271"/>
                  </a:cubicBezTo>
                  <a:cubicBezTo>
                    <a:pt x="10677" y="6146"/>
                    <a:pt x="10609" y="3700"/>
                    <a:pt x="9462" y="1710"/>
                  </a:cubicBezTo>
                  <a:cubicBezTo>
                    <a:pt x="9192" y="1238"/>
                    <a:pt x="8906" y="681"/>
                    <a:pt x="8450" y="310"/>
                  </a:cubicBezTo>
                  <a:cubicBezTo>
                    <a:pt x="8199" y="92"/>
                    <a:pt x="7968" y="0"/>
                    <a:pt x="77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 rot="-6050300">
              <a:off x="8446304" y="4172423"/>
              <a:ext cx="410368" cy="558157"/>
            </a:xfrm>
            <a:custGeom>
              <a:avLst/>
              <a:gdLst/>
              <a:ahLst/>
              <a:cxnLst/>
              <a:rect l="l" t="t" r="r" b="b"/>
              <a:pathLst>
                <a:path w="9041" h="12297" extrusionOk="0">
                  <a:moveTo>
                    <a:pt x="6578" y="1"/>
                  </a:moveTo>
                  <a:cubicBezTo>
                    <a:pt x="6544" y="1266"/>
                    <a:pt x="5549" y="2598"/>
                    <a:pt x="4790" y="3492"/>
                  </a:cubicBezTo>
                  <a:cubicBezTo>
                    <a:pt x="3441" y="5027"/>
                    <a:pt x="1687" y="6056"/>
                    <a:pt x="0" y="7270"/>
                  </a:cubicBezTo>
                  <a:cubicBezTo>
                    <a:pt x="85" y="7372"/>
                    <a:pt x="169" y="7456"/>
                    <a:pt x="253" y="7540"/>
                  </a:cubicBezTo>
                  <a:cubicBezTo>
                    <a:pt x="1839" y="9244"/>
                    <a:pt x="3525" y="10796"/>
                    <a:pt x="5296" y="12297"/>
                  </a:cubicBezTo>
                  <a:cubicBezTo>
                    <a:pt x="6477" y="8805"/>
                    <a:pt x="7927" y="5415"/>
                    <a:pt x="8990" y="1873"/>
                  </a:cubicBezTo>
                  <a:cubicBezTo>
                    <a:pt x="8990" y="1823"/>
                    <a:pt x="9007" y="1806"/>
                    <a:pt x="9041" y="1789"/>
                  </a:cubicBezTo>
                  <a:cubicBezTo>
                    <a:pt x="8214" y="1198"/>
                    <a:pt x="7405" y="574"/>
                    <a:pt x="6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 rot="-6050300">
              <a:off x="8282292" y="4530282"/>
              <a:ext cx="367520" cy="348411"/>
            </a:xfrm>
            <a:custGeom>
              <a:avLst/>
              <a:gdLst/>
              <a:ahLst/>
              <a:cxnLst/>
              <a:rect l="l" t="t" r="r" b="b"/>
              <a:pathLst>
                <a:path w="8097" h="7676" extrusionOk="0">
                  <a:moveTo>
                    <a:pt x="5100" y="0"/>
                  </a:moveTo>
                  <a:cubicBezTo>
                    <a:pt x="4697" y="0"/>
                    <a:pt x="4307" y="96"/>
                    <a:pt x="3964" y="339"/>
                  </a:cubicBezTo>
                  <a:cubicBezTo>
                    <a:pt x="3172" y="879"/>
                    <a:pt x="2295" y="1385"/>
                    <a:pt x="1620" y="2127"/>
                  </a:cubicBezTo>
                  <a:cubicBezTo>
                    <a:pt x="1" y="3915"/>
                    <a:pt x="844" y="5922"/>
                    <a:pt x="2176" y="7676"/>
                  </a:cubicBezTo>
                  <a:cubicBezTo>
                    <a:pt x="4268" y="5804"/>
                    <a:pt x="7844" y="4235"/>
                    <a:pt x="8097" y="1098"/>
                  </a:cubicBezTo>
                  <a:cubicBezTo>
                    <a:pt x="7979" y="1031"/>
                    <a:pt x="7844" y="963"/>
                    <a:pt x="7742" y="929"/>
                  </a:cubicBezTo>
                  <a:cubicBezTo>
                    <a:pt x="7692" y="912"/>
                    <a:pt x="7658" y="879"/>
                    <a:pt x="7641" y="845"/>
                  </a:cubicBezTo>
                  <a:lnTo>
                    <a:pt x="7608" y="845"/>
                  </a:lnTo>
                  <a:cubicBezTo>
                    <a:pt x="6935" y="463"/>
                    <a:pt x="5984" y="0"/>
                    <a:pt x="51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 rot="-6050300">
              <a:off x="8334045" y="4388105"/>
              <a:ext cx="372876" cy="386675"/>
            </a:xfrm>
            <a:custGeom>
              <a:avLst/>
              <a:gdLst/>
              <a:ahLst/>
              <a:cxnLst/>
              <a:rect l="l" t="t" r="r" b="b"/>
              <a:pathLst>
                <a:path w="8215" h="8519" extrusionOk="0">
                  <a:moveTo>
                    <a:pt x="6056" y="1"/>
                  </a:moveTo>
                  <a:cubicBezTo>
                    <a:pt x="5685" y="3188"/>
                    <a:pt x="2143" y="4740"/>
                    <a:pt x="1" y="6680"/>
                  </a:cubicBezTo>
                  <a:cubicBezTo>
                    <a:pt x="541" y="7338"/>
                    <a:pt x="1097" y="7962"/>
                    <a:pt x="1637" y="8518"/>
                  </a:cubicBezTo>
                  <a:cubicBezTo>
                    <a:pt x="1654" y="8501"/>
                    <a:pt x="1654" y="8468"/>
                    <a:pt x="1688" y="8451"/>
                  </a:cubicBezTo>
                  <a:cubicBezTo>
                    <a:pt x="3189" y="7405"/>
                    <a:pt x="4909" y="6477"/>
                    <a:pt x="6123" y="5078"/>
                  </a:cubicBezTo>
                  <a:cubicBezTo>
                    <a:pt x="6967" y="4116"/>
                    <a:pt x="8215" y="2632"/>
                    <a:pt x="8131" y="1266"/>
                  </a:cubicBezTo>
                  <a:cubicBezTo>
                    <a:pt x="7456" y="793"/>
                    <a:pt x="6781" y="372"/>
                    <a:pt x="60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 rot="-6050300">
              <a:off x="8857113" y="3549929"/>
              <a:ext cx="413455" cy="242199"/>
            </a:xfrm>
            <a:custGeom>
              <a:avLst/>
              <a:gdLst/>
              <a:ahLst/>
              <a:cxnLst/>
              <a:rect l="l" t="t" r="r" b="b"/>
              <a:pathLst>
                <a:path w="9109" h="5336" extrusionOk="0">
                  <a:moveTo>
                    <a:pt x="9007" y="0"/>
                  </a:moveTo>
                  <a:cubicBezTo>
                    <a:pt x="6865" y="2530"/>
                    <a:pt x="3239" y="3643"/>
                    <a:pt x="0" y="3795"/>
                  </a:cubicBezTo>
                  <a:cubicBezTo>
                    <a:pt x="1123" y="4525"/>
                    <a:pt x="2513" y="5336"/>
                    <a:pt x="3871" y="5336"/>
                  </a:cubicBezTo>
                  <a:cubicBezTo>
                    <a:pt x="4146" y="5336"/>
                    <a:pt x="4420" y="5303"/>
                    <a:pt x="4689" y="5229"/>
                  </a:cubicBezTo>
                  <a:cubicBezTo>
                    <a:pt x="6376" y="4757"/>
                    <a:pt x="7928" y="3441"/>
                    <a:pt x="8703" y="1856"/>
                  </a:cubicBezTo>
                  <a:cubicBezTo>
                    <a:pt x="9041" y="1181"/>
                    <a:pt x="9108" y="574"/>
                    <a:pt x="90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 rot="-6050300">
              <a:off x="8596006" y="3807077"/>
              <a:ext cx="434152" cy="428025"/>
            </a:xfrm>
            <a:custGeom>
              <a:avLst/>
              <a:gdLst/>
              <a:ahLst/>
              <a:cxnLst/>
              <a:rect l="l" t="t" r="r" b="b"/>
              <a:pathLst>
                <a:path w="9565" h="9430" extrusionOk="0">
                  <a:moveTo>
                    <a:pt x="7827" y="1"/>
                  </a:moveTo>
                  <a:cubicBezTo>
                    <a:pt x="7186" y="1654"/>
                    <a:pt x="5904" y="3087"/>
                    <a:pt x="4656" y="4302"/>
                  </a:cubicBezTo>
                  <a:cubicBezTo>
                    <a:pt x="3239" y="5668"/>
                    <a:pt x="1704" y="7000"/>
                    <a:pt x="1" y="7996"/>
                  </a:cubicBezTo>
                  <a:cubicBezTo>
                    <a:pt x="659" y="8485"/>
                    <a:pt x="1300" y="8957"/>
                    <a:pt x="1974" y="9429"/>
                  </a:cubicBezTo>
                  <a:cubicBezTo>
                    <a:pt x="4825" y="7237"/>
                    <a:pt x="8637" y="5280"/>
                    <a:pt x="9564" y="1569"/>
                  </a:cubicBezTo>
                  <a:cubicBezTo>
                    <a:pt x="8991" y="1013"/>
                    <a:pt x="8400" y="507"/>
                    <a:pt x="78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 rot="-6050300">
              <a:off x="8961536" y="3084242"/>
              <a:ext cx="551984" cy="449993"/>
            </a:xfrm>
            <a:custGeom>
              <a:avLst/>
              <a:gdLst/>
              <a:ahLst/>
              <a:cxnLst/>
              <a:rect l="l" t="t" r="r" b="b"/>
              <a:pathLst>
                <a:path w="12161" h="9914" extrusionOk="0">
                  <a:moveTo>
                    <a:pt x="3289" y="1"/>
                  </a:moveTo>
                  <a:cubicBezTo>
                    <a:pt x="2463" y="1165"/>
                    <a:pt x="1231" y="2109"/>
                    <a:pt x="152" y="2632"/>
                  </a:cubicBezTo>
                  <a:cubicBezTo>
                    <a:pt x="101" y="2666"/>
                    <a:pt x="51" y="2683"/>
                    <a:pt x="0" y="2699"/>
                  </a:cubicBezTo>
                  <a:cubicBezTo>
                    <a:pt x="51" y="2750"/>
                    <a:pt x="85" y="2801"/>
                    <a:pt x="101" y="2868"/>
                  </a:cubicBezTo>
                  <a:cubicBezTo>
                    <a:pt x="725" y="4976"/>
                    <a:pt x="1484" y="7338"/>
                    <a:pt x="3036" y="8940"/>
                  </a:cubicBezTo>
                  <a:cubicBezTo>
                    <a:pt x="3357" y="9277"/>
                    <a:pt x="3711" y="9615"/>
                    <a:pt x="4132" y="9800"/>
                  </a:cubicBezTo>
                  <a:cubicBezTo>
                    <a:pt x="4310" y="9879"/>
                    <a:pt x="4461" y="9914"/>
                    <a:pt x="4588" y="9914"/>
                  </a:cubicBezTo>
                  <a:cubicBezTo>
                    <a:pt x="5420" y="9914"/>
                    <a:pt x="5259" y="8429"/>
                    <a:pt x="4908" y="7844"/>
                  </a:cubicBezTo>
                  <a:cubicBezTo>
                    <a:pt x="4520" y="7169"/>
                    <a:pt x="4116" y="6562"/>
                    <a:pt x="3947" y="5803"/>
                  </a:cubicBezTo>
                  <a:cubicBezTo>
                    <a:pt x="3894" y="5567"/>
                    <a:pt x="4067" y="5361"/>
                    <a:pt x="4273" y="5361"/>
                  </a:cubicBezTo>
                  <a:cubicBezTo>
                    <a:pt x="4332" y="5361"/>
                    <a:pt x="4393" y="5378"/>
                    <a:pt x="4453" y="5415"/>
                  </a:cubicBezTo>
                  <a:cubicBezTo>
                    <a:pt x="5357" y="5952"/>
                    <a:pt x="7338" y="7826"/>
                    <a:pt x="8721" y="7826"/>
                  </a:cubicBezTo>
                  <a:cubicBezTo>
                    <a:pt x="8989" y="7826"/>
                    <a:pt x="9234" y="7755"/>
                    <a:pt x="9445" y="7591"/>
                  </a:cubicBezTo>
                  <a:cubicBezTo>
                    <a:pt x="10441" y="6832"/>
                    <a:pt x="7641" y="4723"/>
                    <a:pt x="7135" y="4369"/>
                  </a:cubicBezTo>
                  <a:cubicBezTo>
                    <a:pt x="6863" y="4173"/>
                    <a:pt x="6969" y="3707"/>
                    <a:pt x="7284" y="3707"/>
                  </a:cubicBezTo>
                  <a:cubicBezTo>
                    <a:pt x="7321" y="3707"/>
                    <a:pt x="7362" y="3714"/>
                    <a:pt x="7405" y="3728"/>
                  </a:cubicBezTo>
                  <a:cubicBezTo>
                    <a:pt x="7749" y="3868"/>
                    <a:pt x="8105" y="3929"/>
                    <a:pt x="8462" y="3929"/>
                  </a:cubicBezTo>
                  <a:cubicBezTo>
                    <a:pt x="9399" y="3929"/>
                    <a:pt x="10346" y="3507"/>
                    <a:pt x="11115" y="2969"/>
                  </a:cubicBezTo>
                  <a:cubicBezTo>
                    <a:pt x="12161" y="2244"/>
                    <a:pt x="9597" y="1755"/>
                    <a:pt x="9361" y="1687"/>
                  </a:cubicBezTo>
                  <a:cubicBezTo>
                    <a:pt x="7405" y="1148"/>
                    <a:pt x="5448" y="608"/>
                    <a:pt x="3458" y="102"/>
                  </a:cubicBezTo>
                  <a:cubicBezTo>
                    <a:pt x="3373" y="68"/>
                    <a:pt x="3340" y="5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 rot="-6050300">
              <a:off x="8560416" y="3648375"/>
              <a:ext cx="568097" cy="389625"/>
            </a:xfrm>
            <a:custGeom>
              <a:avLst/>
              <a:gdLst/>
              <a:ahLst/>
              <a:cxnLst/>
              <a:rect l="l" t="t" r="r" b="b"/>
              <a:pathLst>
                <a:path w="12516" h="8584" extrusionOk="0">
                  <a:moveTo>
                    <a:pt x="7590" y="0"/>
                  </a:moveTo>
                  <a:cubicBezTo>
                    <a:pt x="6578" y="3660"/>
                    <a:pt x="2851" y="5600"/>
                    <a:pt x="0" y="7793"/>
                  </a:cubicBezTo>
                  <a:cubicBezTo>
                    <a:pt x="287" y="7995"/>
                    <a:pt x="540" y="8181"/>
                    <a:pt x="810" y="8366"/>
                  </a:cubicBezTo>
                  <a:cubicBezTo>
                    <a:pt x="1460" y="8518"/>
                    <a:pt x="2137" y="8584"/>
                    <a:pt x="2821" y="8584"/>
                  </a:cubicBezTo>
                  <a:cubicBezTo>
                    <a:pt x="4337" y="8584"/>
                    <a:pt x="5892" y="8262"/>
                    <a:pt x="7286" y="7843"/>
                  </a:cubicBezTo>
                  <a:cubicBezTo>
                    <a:pt x="9142" y="7287"/>
                    <a:pt x="11115" y="6545"/>
                    <a:pt x="12515" y="5145"/>
                  </a:cubicBezTo>
                  <a:cubicBezTo>
                    <a:pt x="12262" y="4824"/>
                    <a:pt x="11958" y="4521"/>
                    <a:pt x="11689" y="4234"/>
                  </a:cubicBezTo>
                  <a:cubicBezTo>
                    <a:pt x="10525" y="3053"/>
                    <a:pt x="9429" y="1805"/>
                    <a:pt x="8265" y="641"/>
                  </a:cubicBezTo>
                  <a:cubicBezTo>
                    <a:pt x="8045" y="422"/>
                    <a:pt x="7826" y="203"/>
                    <a:pt x="75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 rot="-6050300">
              <a:off x="8727408" y="3641231"/>
              <a:ext cx="542044" cy="232758"/>
            </a:xfrm>
            <a:custGeom>
              <a:avLst/>
              <a:gdLst/>
              <a:ahLst/>
              <a:cxnLst/>
              <a:rect l="l" t="t" r="r" b="b"/>
              <a:pathLst>
                <a:path w="11942" h="5128" extrusionOk="0">
                  <a:moveTo>
                    <a:pt x="11250" y="0"/>
                  </a:moveTo>
                  <a:cubicBezTo>
                    <a:pt x="9749" y="1502"/>
                    <a:pt x="7556" y="2345"/>
                    <a:pt x="5549" y="2851"/>
                  </a:cubicBezTo>
                  <a:cubicBezTo>
                    <a:pt x="4163" y="3204"/>
                    <a:pt x="2695" y="3507"/>
                    <a:pt x="1249" y="3507"/>
                  </a:cubicBezTo>
                  <a:cubicBezTo>
                    <a:pt x="830" y="3507"/>
                    <a:pt x="413" y="3481"/>
                    <a:pt x="0" y="3424"/>
                  </a:cubicBezTo>
                  <a:lnTo>
                    <a:pt x="0" y="3424"/>
                  </a:lnTo>
                  <a:lnTo>
                    <a:pt x="2530" y="5128"/>
                  </a:lnTo>
                  <a:cubicBezTo>
                    <a:pt x="5870" y="5077"/>
                    <a:pt x="9800" y="3981"/>
                    <a:pt x="11942" y="1249"/>
                  </a:cubicBezTo>
                  <a:cubicBezTo>
                    <a:pt x="11790" y="793"/>
                    <a:pt x="11554" y="372"/>
                    <a:pt x="112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7474644" y="-142750"/>
            <a:ext cx="1961120" cy="1364497"/>
            <a:chOff x="7474644" y="-142750"/>
            <a:chExt cx="1961120" cy="1364497"/>
          </a:xfrm>
        </p:grpSpPr>
        <p:sp>
          <p:nvSpPr>
            <p:cNvPr id="104" name="Google Shape;104;p4"/>
            <p:cNvSpPr/>
            <p:nvPr/>
          </p:nvSpPr>
          <p:spPr>
            <a:xfrm rot="966520">
              <a:off x="7565446" y="86329"/>
              <a:ext cx="1779516" cy="906338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 rot="966520">
              <a:off x="7631779" y="137982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 rot="966520">
              <a:off x="7885914" y="11694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 rot="966520">
              <a:off x="8842036" y="470694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 rot="966520">
              <a:off x="8501999" y="516135"/>
              <a:ext cx="327300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 rot="966520">
              <a:off x="8149581" y="193989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 rot="966520">
              <a:off x="8107397" y="195668"/>
              <a:ext cx="578411" cy="592837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 rot="966520">
              <a:off x="8237757" y="296736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966520">
              <a:off x="8982151" y="452306"/>
              <a:ext cx="244796" cy="639881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966520">
              <a:off x="7705929" y="-15298"/>
              <a:ext cx="249019" cy="596266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966520">
              <a:off x="8117097" y="163970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1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6"/>
          <p:cNvSpPr/>
          <p:nvPr/>
        </p:nvSpPr>
        <p:spPr>
          <a:xfrm>
            <a:off x="6951088" y="-25482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6"/>
          <p:cNvSpPr/>
          <p:nvPr/>
        </p:nvSpPr>
        <p:spPr>
          <a:xfrm>
            <a:off x="8551288" y="10177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16"/>
          <p:cNvSpPr/>
          <p:nvPr/>
        </p:nvSpPr>
        <p:spPr>
          <a:xfrm>
            <a:off x="6712963" y="47417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16"/>
          <p:cNvSpPr/>
          <p:nvPr/>
        </p:nvSpPr>
        <p:spPr>
          <a:xfrm>
            <a:off x="-345062" y="10909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6"/>
          <p:cNvSpPr/>
          <p:nvPr/>
        </p:nvSpPr>
        <p:spPr>
          <a:xfrm>
            <a:off x="1959988" y="480842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1" name="Google Shape;411;p16"/>
          <p:cNvGrpSpPr/>
          <p:nvPr/>
        </p:nvGrpSpPr>
        <p:grpSpPr>
          <a:xfrm>
            <a:off x="8385975" y="3555950"/>
            <a:ext cx="1327800" cy="1395900"/>
            <a:chOff x="6023775" y="1716300"/>
            <a:chExt cx="1327800" cy="1395900"/>
          </a:xfrm>
        </p:grpSpPr>
        <p:sp>
          <p:nvSpPr>
            <p:cNvPr id="412" name="Google Shape;412;p16"/>
            <p:cNvSpPr/>
            <p:nvPr/>
          </p:nvSpPr>
          <p:spPr>
            <a:xfrm>
              <a:off x="6023775" y="1716300"/>
              <a:ext cx="1327800" cy="1395900"/>
            </a:xfrm>
            <a:prstGeom prst="ellipse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3" name="Google Shape;413;p16"/>
            <p:cNvGrpSpPr/>
            <p:nvPr/>
          </p:nvGrpSpPr>
          <p:grpSpPr>
            <a:xfrm>
              <a:off x="6130489" y="1792475"/>
              <a:ext cx="1134165" cy="1230298"/>
              <a:chOff x="6130489" y="1792475"/>
              <a:chExt cx="1134165" cy="1230298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6144002" y="1819910"/>
                <a:ext cx="1099744" cy="1184915"/>
              </a:xfrm>
              <a:custGeom>
                <a:avLst/>
                <a:gdLst/>
                <a:ahLst/>
                <a:cxnLst/>
                <a:rect l="l" t="t" r="r" b="b"/>
                <a:pathLst>
                  <a:path w="30192" h="29712" extrusionOk="0">
                    <a:moveTo>
                      <a:pt x="17188" y="1421"/>
                    </a:moveTo>
                    <a:cubicBezTo>
                      <a:pt x="17205" y="1438"/>
                      <a:pt x="17221" y="1471"/>
                      <a:pt x="17221" y="1488"/>
                    </a:cubicBezTo>
                    <a:cubicBezTo>
                      <a:pt x="17205" y="1455"/>
                      <a:pt x="17205" y="1438"/>
                      <a:pt x="17188" y="1421"/>
                    </a:cubicBezTo>
                    <a:close/>
                    <a:moveTo>
                      <a:pt x="19886" y="2365"/>
                    </a:moveTo>
                    <a:cubicBezTo>
                      <a:pt x="20089" y="2450"/>
                      <a:pt x="20308" y="2568"/>
                      <a:pt x="20494" y="2669"/>
                    </a:cubicBezTo>
                    <a:cubicBezTo>
                      <a:pt x="20274" y="2568"/>
                      <a:pt x="20089" y="2483"/>
                      <a:pt x="19886" y="2365"/>
                    </a:cubicBezTo>
                    <a:close/>
                    <a:moveTo>
                      <a:pt x="7861" y="3613"/>
                    </a:moveTo>
                    <a:lnTo>
                      <a:pt x="7911" y="3664"/>
                    </a:lnTo>
                    <a:cubicBezTo>
                      <a:pt x="7877" y="3630"/>
                      <a:pt x="7861" y="3630"/>
                      <a:pt x="7861" y="3613"/>
                    </a:cubicBezTo>
                    <a:close/>
                    <a:moveTo>
                      <a:pt x="7911" y="3664"/>
                    </a:moveTo>
                    <a:cubicBezTo>
                      <a:pt x="7945" y="3681"/>
                      <a:pt x="7962" y="3765"/>
                      <a:pt x="7962" y="3833"/>
                    </a:cubicBezTo>
                    <a:cubicBezTo>
                      <a:pt x="7945" y="3765"/>
                      <a:pt x="7928" y="3681"/>
                      <a:pt x="7911" y="3664"/>
                    </a:cubicBezTo>
                    <a:close/>
                    <a:moveTo>
                      <a:pt x="4673" y="4507"/>
                    </a:moveTo>
                    <a:cubicBezTo>
                      <a:pt x="4656" y="4507"/>
                      <a:pt x="4622" y="4541"/>
                      <a:pt x="4572" y="4592"/>
                    </a:cubicBezTo>
                    <a:cubicBezTo>
                      <a:pt x="4588" y="4541"/>
                      <a:pt x="4639" y="4507"/>
                      <a:pt x="4673" y="4507"/>
                    </a:cubicBezTo>
                    <a:close/>
                    <a:moveTo>
                      <a:pt x="3576" y="6509"/>
                    </a:moveTo>
                    <a:cubicBezTo>
                      <a:pt x="3577" y="6509"/>
                      <a:pt x="3577" y="6509"/>
                      <a:pt x="3577" y="6509"/>
                    </a:cubicBezTo>
                    <a:lnTo>
                      <a:pt x="3577" y="6509"/>
                    </a:lnTo>
                    <a:cubicBezTo>
                      <a:pt x="3490" y="6509"/>
                      <a:pt x="3355" y="6577"/>
                      <a:pt x="3239" y="6616"/>
                    </a:cubicBezTo>
                    <a:cubicBezTo>
                      <a:pt x="3342" y="6577"/>
                      <a:pt x="3485" y="6509"/>
                      <a:pt x="3576" y="6509"/>
                    </a:cubicBezTo>
                    <a:close/>
                    <a:moveTo>
                      <a:pt x="22804" y="6700"/>
                    </a:moveTo>
                    <a:lnTo>
                      <a:pt x="22804" y="6700"/>
                    </a:lnTo>
                    <a:cubicBezTo>
                      <a:pt x="22922" y="6784"/>
                      <a:pt x="23007" y="6869"/>
                      <a:pt x="23057" y="6953"/>
                    </a:cubicBezTo>
                    <a:lnTo>
                      <a:pt x="22804" y="6700"/>
                    </a:lnTo>
                    <a:close/>
                    <a:moveTo>
                      <a:pt x="22636" y="7290"/>
                    </a:moveTo>
                    <a:lnTo>
                      <a:pt x="22636" y="7290"/>
                    </a:lnTo>
                    <a:cubicBezTo>
                      <a:pt x="22686" y="7307"/>
                      <a:pt x="22754" y="7324"/>
                      <a:pt x="22787" y="7341"/>
                    </a:cubicBezTo>
                    <a:cubicBezTo>
                      <a:pt x="22754" y="7341"/>
                      <a:pt x="22686" y="7307"/>
                      <a:pt x="22636" y="7290"/>
                    </a:cubicBezTo>
                    <a:close/>
                    <a:moveTo>
                      <a:pt x="28910" y="13312"/>
                    </a:moveTo>
                    <a:cubicBezTo>
                      <a:pt x="29112" y="13413"/>
                      <a:pt x="29264" y="13565"/>
                      <a:pt x="29348" y="13784"/>
                    </a:cubicBezTo>
                    <a:cubicBezTo>
                      <a:pt x="29264" y="13582"/>
                      <a:pt x="29112" y="13413"/>
                      <a:pt x="28910" y="13312"/>
                    </a:cubicBezTo>
                    <a:close/>
                    <a:moveTo>
                      <a:pt x="1198" y="14492"/>
                    </a:moveTo>
                    <a:cubicBezTo>
                      <a:pt x="1232" y="14492"/>
                      <a:pt x="1283" y="14492"/>
                      <a:pt x="1350" y="14509"/>
                    </a:cubicBezTo>
                    <a:cubicBezTo>
                      <a:pt x="1283" y="14509"/>
                      <a:pt x="1232" y="14492"/>
                      <a:pt x="1198" y="14492"/>
                    </a:cubicBezTo>
                    <a:close/>
                    <a:moveTo>
                      <a:pt x="28421" y="15977"/>
                    </a:moveTo>
                    <a:cubicBezTo>
                      <a:pt x="28455" y="15977"/>
                      <a:pt x="28455" y="15993"/>
                      <a:pt x="28455" y="15993"/>
                    </a:cubicBezTo>
                    <a:cubicBezTo>
                      <a:pt x="28455" y="15993"/>
                      <a:pt x="28438" y="15993"/>
                      <a:pt x="28421" y="15977"/>
                    </a:cubicBezTo>
                    <a:close/>
                    <a:moveTo>
                      <a:pt x="28252" y="16010"/>
                    </a:moveTo>
                    <a:lnTo>
                      <a:pt x="28252" y="16010"/>
                    </a:lnTo>
                    <a:cubicBezTo>
                      <a:pt x="28252" y="16230"/>
                      <a:pt x="28286" y="16398"/>
                      <a:pt x="28370" y="16533"/>
                    </a:cubicBezTo>
                    <a:cubicBezTo>
                      <a:pt x="28286" y="16398"/>
                      <a:pt x="28235" y="16230"/>
                      <a:pt x="28252" y="16010"/>
                    </a:cubicBezTo>
                    <a:close/>
                    <a:moveTo>
                      <a:pt x="28252" y="17781"/>
                    </a:moveTo>
                    <a:cubicBezTo>
                      <a:pt x="28252" y="17798"/>
                      <a:pt x="28235" y="17849"/>
                      <a:pt x="28202" y="17866"/>
                    </a:cubicBezTo>
                    <a:cubicBezTo>
                      <a:pt x="28235" y="17832"/>
                      <a:pt x="28235" y="17798"/>
                      <a:pt x="28252" y="17781"/>
                    </a:cubicBezTo>
                    <a:close/>
                    <a:moveTo>
                      <a:pt x="29129" y="18540"/>
                    </a:moveTo>
                    <a:cubicBezTo>
                      <a:pt x="29163" y="18557"/>
                      <a:pt x="29163" y="18591"/>
                      <a:pt x="29163" y="18608"/>
                    </a:cubicBezTo>
                    <a:cubicBezTo>
                      <a:pt x="29163" y="18591"/>
                      <a:pt x="29129" y="18557"/>
                      <a:pt x="29129" y="18540"/>
                    </a:cubicBezTo>
                    <a:close/>
                    <a:moveTo>
                      <a:pt x="28033" y="19266"/>
                    </a:moveTo>
                    <a:cubicBezTo>
                      <a:pt x="27982" y="19266"/>
                      <a:pt x="27932" y="19282"/>
                      <a:pt x="27898" y="19316"/>
                    </a:cubicBezTo>
                    <a:cubicBezTo>
                      <a:pt x="27932" y="19266"/>
                      <a:pt x="27999" y="19266"/>
                      <a:pt x="28033" y="19266"/>
                    </a:cubicBezTo>
                    <a:close/>
                    <a:moveTo>
                      <a:pt x="26582" y="24207"/>
                    </a:moveTo>
                    <a:lnTo>
                      <a:pt x="26582" y="24207"/>
                    </a:lnTo>
                    <a:cubicBezTo>
                      <a:pt x="26582" y="24258"/>
                      <a:pt x="26549" y="24325"/>
                      <a:pt x="26515" y="24359"/>
                    </a:cubicBezTo>
                    <a:cubicBezTo>
                      <a:pt x="26549" y="24309"/>
                      <a:pt x="26566" y="24258"/>
                      <a:pt x="26582" y="24207"/>
                    </a:cubicBezTo>
                    <a:close/>
                    <a:moveTo>
                      <a:pt x="20325" y="25624"/>
                    </a:moveTo>
                    <a:cubicBezTo>
                      <a:pt x="20342" y="25692"/>
                      <a:pt x="20342" y="25725"/>
                      <a:pt x="20359" y="25776"/>
                    </a:cubicBezTo>
                    <a:cubicBezTo>
                      <a:pt x="20342" y="25725"/>
                      <a:pt x="20325" y="25692"/>
                      <a:pt x="20325" y="25624"/>
                    </a:cubicBezTo>
                    <a:close/>
                    <a:moveTo>
                      <a:pt x="9547" y="25810"/>
                    </a:moveTo>
                    <a:cubicBezTo>
                      <a:pt x="9558" y="25862"/>
                      <a:pt x="9555" y="25927"/>
                      <a:pt x="9564" y="25973"/>
                    </a:cubicBezTo>
                    <a:lnTo>
                      <a:pt x="9564" y="25973"/>
                    </a:lnTo>
                    <a:cubicBezTo>
                      <a:pt x="9547" y="25926"/>
                      <a:pt x="9547" y="25868"/>
                      <a:pt x="9547" y="25810"/>
                    </a:cubicBezTo>
                    <a:close/>
                    <a:moveTo>
                      <a:pt x="10206" y="25945"/>
                    </a:moveTo>
                    <a:cubicBezTo>
                      <a:pt x="10560" y="26215"/>
                      <a:pt x="10914" y="26468"/>
                      <a:pt x="11251" y="26754"/>
                    </a:cubicBezTo>
                    <a:cubicBezTo>
                      <a:pt x="10914" y="26485"/>
                      <a:pt x="10560" y="26215"/>
                      <a:pt x="10206" y="25945"/>
                    </a:cubicBezTo>
                    <a:close/>
                    <a:moveTo>
                      <a:pt x="14061" y="1569"/>
                    </a:moveTo>
                    <a:cubicBezTo>
                      <a:pt x="14457" y="1569"/>
                      <a:pt x="14683" y="1773"/>
                      <a:pt x="14793" y="2180"/>
                    </a:cubicBezTo>
                    <a:cubicBezTo>
                      <a:pt x="14877" y="2500"/>
                      <a:pt x="14928" y="2838"/>
                      <a:pt x="15012" y="3192"/>
                    </a:cubicBezTo>
                    <a:cubicBezTo>
                      <a:pt x="15484" y="3023"/>
                      <a:pt x="15940" y="2888"/>
                      <a:pt x="16378" y="2753"/>
                    </a:cubicBezTo>
                    <a:cubicBezTo>
                      <a:pt x="16577" y="2672"/>
                      <a:pt x="16786" y="2639"/>
                      <a:pt x="16996" y="2639"/>
                    </a:cubicBezTo>
                    <a:cubicBezTo>
                      <a:pt x="17179" y="2639"/>
                      <a:pt x="17362" y="2663"/>
                      <a:pt x="17542" y="2703"/>
                    </a:cubicBezTo>
                    <a:cubicBezTo>
                      <a:pt x="17795" y="2753"/>
                      <a:pt x="18014" y="2838"/>
                      <a:pt x="18267" y="2888"/>
                    </a:cubicBezTo>
                    <a:cubicBezTo>
                      <a:pt x="18976" y="3057"/>
                      <a:pt x="19431" y="3512"/>
                      <a:pt x="19735" y="4153"/>
                    </a:cubicBezTo>
                    <a:cubicBezTo>
                      <a:pt x="19819" y="4372"/>
                      <a:pt x="19937" y="4558"/>
                      <a:pt x="20072" y="4794"/>
                    </a:cubicBezTo>
                    <a:cubicBezTo>
                      <a:pt x="20274" y="4659"/>
                      <a:pt x="20426" y="4575"/>
                      <a:pt x="20578" y="4474"/>
                    </a:cubicBezTo>
                    <a:cubicBezTo>
                      <a:pt x="20595" y="4457"/>
                      <a:pt x="20628" y="4440"/>
                      <a:pt x="20662" y="4406"/>
                    </a:cubicBezTo>
                    <a:cubicBezTo>
                      <a:pt x="20917" y="4267"/>
                      <a:pt x="21187" y="4081"/>
                      <a:pt x="21479" y="4081"/>
                    </a:cubicBezTo>
                    <a:cubicBezTo>
                      <a:pt x="21612" y="4081"/>
                      <a:pt x="21750" y="4120"/>
                      <a:pt x="21893" y="4221"/>
                    </a:cubicBezTo>
                    <a:cubicBezTo>
                      <a:pt x="22281" y="4490"/>
                      <a:pt x="22366" y="5367"/>
                      <a:pt x="22096" y="5823"/>
                    </a:cubicBezTo>
                    <a:cubicBezTo>
                      <a:pt x="21927" y="6093"/>
                      <a:pt x="21708" y="6329"/>
                      <a:pt x="21522" y="6599"/>
                    </a:cubicBezTo>
                    <a:cubicBezTo>
                      <a:pt x="21286" y="6919"/>
                      <a:pt x="21303" y="7138"/>
                      <a:pt x="21624" y="7391"/>
                    </a:cubicBezTo>
                    <a:cubicBezTo>
                      <a:pt x="21866" y="7573"/>
                      <a:pt x="22135" y="7700"/>
                      <a:pt x="22455" y="7700"/>
                    </a:cubicBezTo>
                    <a:cubicBezTo>
                      <a:pt x="22492" y="7700"/>
                      <a:pt x="22530" y="7699"/>
                      <a:pt x="22568" y="7695"/>
                    </a:cubicBezTo>
                    <a:cubicBezTo>
                      <a:pt x="22969" y="7681"/>
                      <a:pt x="23369" y="7660"/>
                      <a:pt x="23769" y="7660"/>
                    </a:cubicBezTo>
                    <a:cubicBezTo>
                      <a:pt x="24297" y="7660"/>
                      <a:pt x="24824" y="7696"/>
                      <a:pt x="25351" y="7830"/>
                    </a:cubicBezTo>
                    <a:cubicBezTo>
                      <a:pt x="25554" y="7864"/>
                      <a:pt x="25756" y="7931"/>
                      <a:pt x="25891" y="8032"/>
                    </a:cubicBezTo>
                    <a:cubicBezTo>
                      <a:pt x="26414" y="8538"/>
                      <a:pt x="26835" y="9162"/>
                      <a:pt x="26582" y="9938"/>
                    </a:cubicBezTo>
                    <a:cubicBezTo>
                      <a:pt x="26397" y="10546"/>
                      <a:pt x="26178" y="11153"/>
                      <a:pt x="25908" y="11743"/>
                    </a:cubicBezTo>
                    <a:cubicBezTo>
                      <a:pt x="25672" y="12283"/>
                      <a:pt x="25722" y="12721"/>
                      <a:pt x="26009" y="13177"/>
                    </a:cubicBezTo>
                    <a:cubicBezTo>
                      <a:pt x="26262" y="13582"/>
                      <a:pt x="26515" y="13986"/>
                      <a:pt x="26819" y="14341"/>
                    </a:cubicBezTo>
                    <a:cubicBezTo>
                      <a:pt x="27156" y="14762"/>
                      <a:pt x="27375" y="15201"/>
                      <a:pt x="27493" y="15740"/>
                    </a:cubicBezTo>
                    <a:cubicBezTo>
                      <a:pt x="27527" y="15926"/>
                      <a:pt x="27527" y="16128"/>
                      <a:pt x="27459" y="16297"/>
                    </a:cubicBezTo>
                    <a:cubicBezTo>
                      <a:pt x="27206" y="17090"/>
                      <a:pt x="26734" y="17629"/>
                      <a:pt x="25925" y="17882"/>
                    </a:cubicBezTo>
                    <a:cubicBezTo>
                      <a:pt x="25587" y="17984"/>
                      <a:pt x="25267" y="18152"/>
                      <a:pt x="24980" y="18355"/>
                    </a:cubicBezTo>
                    <a:cubicBezTo>
                      <a:pt x="24828" y="18456"/>
                      <a:pt x="24727" y="18641"/>
                      <a:pt x="24660" y="18827"/>
                    </a:cubicBezTo>
                    <a:cubicBezTo>
                      <a:pt x="24508" y="19164"/>
                      <a:pt x="24643" y="19367"/>
                      <a:pt x="24997" y="19451"/>
                    </a:cubicBezTo>
                    <a:cubicBezTo>
                      <a:pt x="25301" y="19535"/>
                      <a:pt x="25587" y="19586"/>
                      <a:pt x="25891" y="19670"/>
                    </a:cubicBezTo>
                    <a:cubicBezTo>
                      <a:pt x="26532" y="19890"/>
                      <a:pt x="26700" y="20581"/>
                      <a:pt x="26194" y="21070"/>
                    </a:cubicBezTo>
                    <a:cubicBezTo>
                      <a:pt x="25790" y="21323"/>
                      <a:pt x="25452" y="21509"/>
                      <a:pt x="25048" y="21559"/>
                    </a:cubicBezTo>
                    <a:cubicBezTo>
                      <a:pt x="24778" y="21576"/>
                      <a:pt x="24474" y="21644"/>
                      <a:pt x="24137" y="21711"/>
                    </a:cubicBezTo>
                    <a:cubicBezTo>
                      <a:pt x="24154" y="21897"/>
                      <a:pt x="24154" y="22015"/>
                      <a:pt x="24187" y="22116"/>
                    </a:cubicBezTo>
                    <a:cubicBezTo>
                      <a:pt x="24457" y="23364"/>
                      <a:pt x="23614" y="24612"/>
                      <a:pt x="22366" y="24815"/>
                    </a:cubicBezTo>
                    <a:cubicBezTo>
                      <a:pt x="22045" y="24882"/>
                      <a:pt x="21742" y="24882"/>
                      <a:pt x="21404" y="24882"/>
                    </a:cubicBezTo>
                    <a:cubicBezTo>
                      <a:pt x="21033" y="24882"/>
                      <a:pt x="20696" y="24781"/>
                      <a:pt x="20409" y="24528"/>
                    </a:cubicBezTo>
                    <a:cubicBezTo>
                      <a:pt x="20190" y="24359"/>
                      <a:pt x="19971" y="24207"/>
                      <a:pt x="19735" y="24089"/>
                    </a:cubicBezTo>
                    <a:cubicBezTo>
                      <a:pt x="19524" y="23972"/>
                      <a:pt x="19341" y="23911"/>
                      <a:pt x="19178" y="23911"/>
                    </a:cubicBezTo>
                    <a:cubicBezTo>
                      <a:pt x="18896" y="23911"/>
                      <a:pt x="18673" y="24093"/>
                      <a:pt x="18470" y="24477"/>
                    </a:cubicBezTo>
                    <a:cubicBezTo>
                      <a:pt x="18588" y="24697"/>
                      <a:pt x="18739" y="24882"/>
                      <a:pt x="18841" y="25118"/>
                    </a:cubicBezTo>
                    <a:cubicBezTo>
                      <a:pt x="19060" y="25557"/>
                      <a:pt x="19144" y="25995"/>
                      <a:pt x="18807" y="26417"/>
                    </a:cubicBezTo>
                    <a:cubicBezTo>
                      <a:pt x="18614" y="26653"/>
                      <a:pt x="18304" y="26780"/>
                      <a:pt x="17974" y="26780"/>
                    </a:cubicBezTo>
                    <a:cubicBezTo>
                      <a:pt x="17786" y="26780"/>
                      <a:pt x="17591" y="26739"/>
                      <a:pt x="17407" y="26653"/>
                    </a:cubicBezTo>
                    <a:cubicBezTo>
                      <a:pt x="17120" y="26501"/>
                      <a:pt x="16834" y="26299"/>
                      <a:pt x="16581" y="26080"/>
                    </a:cubicBezTo>
                    <a:cubicBezTo>
                      <a:pt x="16446" y="25962"/>
                      <a:pt x="16328" y="25810"/>
                      <a:pt x="16243" y="25725"/>
                    </a:cubicBezTo>
                    <a:cubicBezTo>
                      <a:pt x="16058" y="25827"/>
                      <a:pt x="15872" y="25911"/>
                      <a:pt x="15703" y="26029"/>
                    </a:cubicBezTo>
                    <a:cubicBezTo>
                      <a:pt x="15400" y="26164"/>
                      <a:pt x="15147" y="26316"/>
                      <a:pt x="14860" y="26417"/>
                    </a:cubicBezTo>
                    <a:cubicBezTo>
                      <a:pt x="14640" y="26500"/>
                      <a:pt x="14429" y="26539"/>
                      <a:pt x="14228" y="26539"/>
                    </a:cubicBezTo>
                    <a:cubicBezTo>
                      <a:pt x="13736" y="26539"/>
                      <a:pt x="13299" y="26306"/>
                      <a:pt x="12904" y="25911"/>
                    </a:cubicBezTo>
                    <a:cubicBezTo>
                      <a:pt x="12398" y="25439"/>
                      <a:pt x="11892" y="24950"/>
                      <a:pt x="11369" y="24511"/>
                    </a:cubicBezTo>
                    <a:cubicBezTo>
                      <a:pt x="11150" y="24331"/>
                      <a:pt x="10921" y="24246"/>
                      <a:pt x="10684" y="24246"/>
                    </a:cubicBezTo>
                    <a:cubicBezTo>
                      <a:pt x="10501" y="24246"/>
                      <a:pt x="10312" y="24297"/>
                      <a:pt x="10121" y="24393"/>
                    </a:cubicBezTo>
                    <a:cubicBezTo>
                      <a:pt x="9513" y="24713"/>
                      <a:pt x="8889" y="25017"/>
                      <a:pt x="8282" y="25287"/>
                    </a:cubicBezTo>
                    <a:cubicBezTo>
                      <a:pt x="7961" y="25415"/>
                      <a:pt x="7633" y="25510"/>
                      <a:pt x="7302" y="25510"/>
                    </a:cubicBezTo>
                    <a:cubicBezTo>
                      <a:pt x="7112" y="25510"/>
                      <a:pt x="6921" y="25479"/>
                      <a:pt x="6730" y="25405"/>
                    </a:cubicBezTo>
                    <a:cubicBezTo>
                      <a:pt x="6511" y="25321"/>
                      <a:pt x="6258" y="25321"/>
                      <a:pt x="6039" y="25287"/>
                    </a:cubicBezTo>
                    <a:cubicBezTo>
                      <a:pt x="5347" y="25152"/>
                      <a:pt x="4841" y="24730"/>
                      <a:pt x="4420" y="24207"/>
                    </a:cubicBezTo>
                    <a:cubicBezTo>
                      <a:pt x="4099" y="23836"/>
                      <a:pt x="3981" y="23381"/>
                      <a:pt x="4082" y="22909"/>
                    </a:cubicBezTo>
                    <a:cubicBezTo>
                      <a:pt x="4167" y="22487"/>
                      <a:pt x="4335" y="22082"/>
                      <a:pt x="4470" y="21677"/>
                    </a:cubicBezTo>
                    <a:cubicBezTo>
                      <a:pt x="4639" y="21171"/>
                      <a:pt x="4605" y="20682"/>
                      <a:pt x="4234" y="20261"/>
                    </a:cubicBezTo>
                    <a:cubicBezTo>
                      <a:pt x="3880" y="20345"/>
                      <a:pt x="3543" y="20412"/>
                      <a:pt x="3172" y="20480"/>
                    </a:cubicBezTo>
                    <a:cubicBezTo>
                      <a:pt x="3037" y="20497"/>
                      <a:pt x="2885" y="20514"/>
                      <a:pt x="2750" y="20514"/>
                    </a:cubicBezTo>
                    <a:cubicBezTo>
                      <a:pt x="2295" y="20497"/>
                      <a:pt x="2143" y="20227"/>
                      <a:pt x="2379" y="19839"/>
                    </a:cubicBezTo>
                    <a:cubicBezTo>
                      <a:pt x="2564" y="19569"/>
                      <a:pt x="2801" y="19316"/>
                      <a:pt x="3037" y="19063"/>
                    </a:cubicBezTo>
                    <a:cubicBezTo>
                      <a:pt x="3121" y="18962"/>
                      <a:pt x="3222" y="18861"/>
                      <a:pt x="3374" y="18726"/>
                    </a:cubicBezTo>
                    <a:cubicBezTo>
                      <a:pt x="3172" y="18490"/>
                      <a:pt x="3003" y="18287"/>
                      <a:pt x="2817" y="18119"/>
                    </a:cubicBezTo>
                    <a:cubicBezTo>
                      <a:pt x="2160" y="17478"/>
                      <a:pt x="2160" y="16128"/>
                      <a:pt x="3003" y="15538"/>
                    </a:cubicBezTo>
                    <a:cubicBezTo>
                      <a:pt x="3593" y="15150"/>
                      <a:pt x="3627" y="14813"/>
                      <a:pt x="3070" y="14273"/>
                    </a:cubicBezTo>
                    <a:cubicBezTo>
                      <a:pt x="2699" y="13902"/>
                      <a:pt x="2362" y="13514"/>
                      <a:pt x="2210" y="13008"/>
                    </a:cubicBezTo>
                    <a:cubicBezTo>
                      <a:pt x="2126" y="12738"/>
                      <a:pt x="2042" y="12468"/>
                      <a:pt x="2025" y="12165"/>
                    </a:cubicBezTo>
                    <a:cubicBezTo>
                      <a:pt x="1940" y="11389"/>
                      <a:pt x="2446" y="10630"/>
                      <a:pt x="3222" y="10427"/>
                    </a:cubicBezTo>
                    <a:cubicBezTo>
                      <a:pt x="3576" y="10309"/>
                      <a:pt x="3931" y="10225"/>
                      <a:pt x="4319" y="10124"/>
                    </a:cubicBezTo>
                    <a:cubicBezTo>
                      <a:pt x="4993" y="9955"/>
                      <a:pt x="5263" y="9534"/>
                      <a:pt x="5347" y="8673"/>
                    </a:cubicBezTo>
                    <a:cubicBezTo>
                      <a:pt x="5415" y="8100"/>
                      <a:pt x="5347" y="7526"/>
                      <a:pt x="5364" y="6936"/>
                    </a:cubicBezTo>
                    <a:cubicBezTo>
                      <a:pt x="5398" y="6666"/>
                      <a:pt x="5432" y="6379"/>
                      <a:pt x="5516" y="6093"/>
                    </a:cubicBezTo>
                    <a:cubicBezTo>
                      <a:pt x="5718" y="5515"/>
                      <a:pt x="6219" y="5162"/>
                      <a:pt x="6799" y="5162"/>
                    </a:cubicBezTo>
                    <a:cubicBezTo>
                      <a:pt x="6947" y="5162"/>
                      <a:pt x="7099" y="5185"/>
                      <a:pt x="7253" y="5233"/>
                    </a:cubicBezTo>
                    <a:cubicBezTo>
                      <a:pt x="7524" y="5320"/>
                      <a:pt x="7794" y="5357"/>
                      <a:pt x="8068" y="5357"/>
                    </a:cubicBezTo>
                    <a:cubicBezTo>
                      <a:pt x="8272" y="5357"/>
                      <a:pt x="8478" y="5336"/>
                      <a:pt x="8687" y="5300"/>
                    </a:cubicBezTo>
                    <a:cubicBezTo>
                      <a:pt x="9075" y="5233"/>
                      <a:pt x="9395" y="5064"/>
                      <a:pt x="9581" y="4710"/>
                    </a:cubicBezTo>
                    <a:lnTo>
                      <a:pt x="9969" y="3951"/>
                    </a:lnTo>
                    <a:cubicBezTo>
                      <a:pt x="10087" y="3698"/>
                      <a:pt x="10239" y="3445"/>
                      <a:pt x="10407" y="3225"/>
                    </a:cubicBezTo>
                    <a:cubicBezTo>
                      <a:pt x="10594" y="2986"/>
                      <a:pt x="10844" y="2862"/>
                      <a:pt x="11123" y="2862"/>
                    </a:cubicBezTo>
                    <a:cubicBezTo>
                      <a:pt x="11197" y="2862"/>
                      <a:pt x="11274" y="2870"/>
                      <a:pt x="11352" y="2888"/>
                    </a:cubicBezTo>
                    <a:cubicBezTo>
                      <a:pt x="11639" y="2956"/>
                      <a:pt x="11908" y="3057"/>
                      <a:pt x="12178" y="3141"/>
                    </a:cubicBezTo>
                    <a:cubicBezTo>
                      <a:pt x="12414" y="3209"/>
                      <a:pt x="12651" y="3293"/>
                      <a:pt x="12954" y="3377"/>
                    </a:cubicBezTo>
                    <a:cubicBezTo>
                      <a:pt x="12988" y="3175"/>
                      <a:pt x="13022" y="3023"/>
                      <a:pt x="13039" y="2854"/>
                    </a:cubicBezTo>
                    <a:cubicBezTo>
                      <a:pt x="13072" y="2635"/>
                      <a:pt x="13072" y="2433"/>
                      <a:pt x="13123" y="2213"/>
                    </a:cubicBezTo>
                    <a:cubicBezTo>
                      <a:pt x="13241" y="1758"/>
                      <a:pt x="13460" y="1573"/>
                      <a:pt x="13966" y="1573"/>
                    </a:cubicBezTo>
                    <a:cubicBezTo>
                      <a:pt x="13999" y="1570"/>
                      <a:pt x="14030" y="1569"/>
                      <a:pt x="14061" y="1569"/>
                    </a:cubicBezTo>
                    <a:close/>
                    <a:moveTo>
                      <a:pt x="20645" y="27041"/>
                    </a:moveTo>
                    <a:cubicBezTo>
                      <a:pt x="20662" y="27058"/>
                      <a:pt x="20662" y="27075"/>
                      <a:pt x="20662" y="27108"/>
                    </a:cubicBezTo>
                    <a:cubicBezTo>
                      <a:pt x="20662" y="27075"/>
                      <a:pt x="20645" y="27041"/>
                      <a:pt x="20645" y="27041"/>
                    </a:cubicBezTo>
                    <a:close/>
                    <a:moveTo>
                      <a:pt x="20359" y="27345"/>
                    </a:moveTo>
                    <a:cubicBezTo>
                      <a:pt x="20392" y="27378"/>
                      <a:pt x="20409" y="27378"/>
                      <a:pt x="20426" y="27378"/>
                    </a:cubicBezTo>
                    <a:cubicBezTo>
                      <a:pt x="20409" y="27378"/>
                      <a:pt x="20375" y="27378"/>
                      <a:pt x="20359" y="27345"/>
                    </a:cubicBezTo>
                    <a:close/>
                    <a:moveTo>
                      <a:pt x="10559" y="27648"/>
                    </a:moveTo>
                    <a:cubicBezTo>
                      <a:pt x="10610" y="27665"/>
                      <a:pt x="10610" y="27716"/>
                      <a:pt x="10576" y="27749"/>
                    </a:cubicBezTo>
                    <a:cubicBezTo>
                      <a:pt x="10576" y="27716"/>
                      <a:pt x="10576" y="27665"/>
                      <a:pt x="10559" y="27648"/>
                    </a:cubicBezTo>
                    <a:close/>
                    <a:moveTo>
                      <a:pt x="10559" y="27884"/>
                    </a:moveTo>
                    <a:lnTo>
                      <a:pt x="10542" y="27901"/>
                    </a:lnTo>
                    <a:cubicBezTo>
                      <a:pt x="10542" y="27901"/>
                      <a:pt x="10542" y="27884"/>
                      <a:pt x="10559" y="27884"/>
                    </a:cubicBezTo>
                    <a:close/>
                    <a:moveTo>
                      <a:pt x="14995" y="28222"/>
                    </a:moveTo>
                    <a:cubicBezTo>
                      <a:pt x="14944" y="28239"/>
                      <a:pt x="14911" y="28272"/>
                      <a:pt x="14860" y="28306"/>
                    </a:cubicBezTo>
                    <a:cubicBezTo>
                      <a:pt x="14877" y="28255"/>
                      <a:pt x="14944" y="28239"/>
                      <a:pt x="14995" y="28222"/>
                    </a:cubicBezTo>
                    <a:close/>
                    <a:moveTo>
                      <a:pt x="14482" y="0"/>
                    </a:moveTo>
                    <a:cubicBezTo>
                      <a:pt x="14389" y="0"/>
                      <a:pt x="14296" y="1"/>
                      <a:pt x="14202" y="4"/>
                    </a:cubicBezTo>
                    <a:cubicBezTo>
                      <a:pt x="13426" y="55"/>
                      <a:pt x="12667" y="88"/>
                      <a:pt x="11908" y="189"/>
                    </a:cubicBezTo>
                    <a:cubicBezTo>
                      <a:pt x="11419" y="257"/>
                      <a:pt x="10913" y="341"/>
                      <a:pt x="10441" y="426"/>
                    </a:cubicBezTo>
                    <a:cubicBezTo>
                      <a:pt x="10019" y="510"/>
                      <a:pt x="9598" y="594"/>
                      <a:pt x="9176" y="746"/>
                    </a:cubicBezTo>
                    <a:cubicBezTo>
                      <a:pt x="7439" y="1320"/>
                      <a:pt x="6056" y="2433"/>
                      <a:pt x="4808" y="3698"/>
                    </a:cubicBezTo>
                    <a:cubicBezTo>
                      <a:pt x="4150" y="4356"/>
                      <a:pt x="3627" y="5131"/>
                      <a:pt x="3037" y="5873"/>
                    </a:cubicBezTo>
                    <a:cubicBezTo>
                      <a:pt x="2952" y="5975"/>
                      <a:pt x="2868" y="6110"/>
                      <a:pt x="2801" y="6228"/>
                    </a:cubicBezTo>
                    <a:cubicBezTo>
                      <a:pt x="2379" y="7071"/>
                      <a:pt x="1873" y="7897"/>
                      <a:pt x="1552" y="8775"/>
                    </a:cubicBezTo>
                    <a:cubicBezTo>
                      <a:pt x="1131" y="9955"/>
                      <a:pt x="760" y="11170"/>
                      <a:pt x="473" y="12384"/>
                    </a:cubicBezTo>
                    <a:cubicBezTo>
                      <a:pt x="34" y="14459"/>
                      <a:pt x="1" y="16533"/>
                      <a:pt x="507" y="18625"/>
                    </a:cubicBezTo>
                    <a:cubicBezTo>
                      <a:pt x="591" y="18979"/>
                      <a:pt x="743" y="19350"/>
                      <a:pt x="760" y="19721"/>
                    </a:cubicBezTo>
                    <a:cubicBezTo>
                      <a:pt x="912" y="20952"/>
                      <a:pt x="1451" y="21998"/>
                      <a:pt x="1940" y="23111"/>
                    </a:cubicBezTo>
                    <a:cubicBezTo>
                      <a:pt x="2598" y="24646"/>
                      <a:pt x="3897" y="25557"/>
                      <a:pt x="5212" y="26434"/>
                    </a:cubicBezTo>
                    <a:cubicBezTo>
                      <a:pt x="6090" y="27024"/>
                      <a:pt x="7085" y="27480"/>
                      <a:pt x="8012" y="28002"/>
                    </a:cubicBezTo>
                    <a:cubicBezTo>
                      <a:pt x="9092" y="28593"/>
                      <a:pt x="10205" y="29082"/>
                      <a:pt x="11386" y="29385"/>
                    </a:cubicBezTo>
                    <a:cubicBezTo>
                      <a:pt x="12147" y="29565"/>
                      <a:pt x="12908" y="29711"/>
                      <a:pt x="13688" y="29711"/>
                    </a:cubicBezTo>
                    <a:cubicBezTo>
                      <a:pt x="13858" y="29711"/>
                      <a:pt x="14030" y="29704"/>
                      <a:pt x="14202" y="29689"/>
                    </a:cubicBezTo>
                    <a:cubicBezTo>
                      <a:pt x="15299" y="29605"/>
                      <a:pt x="16429" y="29487"/>
                      <a:pt x="17525" y="29318"/>
                    </a:cubicBezTo>
                    <a:cubicBezTo>
                      <a:pt x="18233" y="29217"/>
                      <a:pt x="18908" y="28981"/>
                      <a:pt x="19600" y="28846"/>
                    </a:cubicBezTo>
                    <a:cubicBezTo>
                      <a:pt x="20308" y="28728"/>
                      <a:pt x="20932" y="28492"/>
                      <a:pt x="21573" y="28239"/>
                    </a:cubicBezTo>
                    <a:cubicBezTo>
                      <a:pt x="22045" y="28053"/>
                      <a:pt x="22551" y="27834"/>
                      <a:pt x="23040" y="27648"/>
                    </a:cubicBezTo>
                    <a:cubicBezTo>
                      <a:pt x="23799" y="27378"/>
                      <a:pt x="24457" y="26906"/>
                      <a:pt x="25014" y="26299"/>
                    </a:cubicBezTo>
                    <a:cubicBezTo>
                      <a:pt x="25604" y="25675"/>
                      <a:pt x="26262" y="25118"/>
                      <a:pt x="26852" y="24511"/>
                    </a:cubicBezTo>
                    <a:cubicBezTo>
                      <a:pt x="27190" y="24174"/>
                      <a:pt x="27510" y="23786"/>
                      <a:pt x="27746" y="23364"/>
                    </a:cubicBezTo>
                    <a:cubicBezTo>
                      <a:pt x="28151" y="22656"/>
                      <a:pt x="28455" y="21897"/>
                      <a:pt x="28842" y="21155"/>
                    </a:cubicBezTo>
                    <a:cubicBezTo>
                      <a:pt x="29298" y="20227"/>
                      <a:pt x="29601" y="19266"/>
                      <a:pt x="29770" y="18254"/>
                    </a:cubicBezTo>
                    <a:cubicBezTo>
                      <a:pt x="29854" y="17663"/>
                      <a:pt x="29956" y="17090"/>
                      <a:pt x="30023" y="16499"/>
                    </a:cubicBezTo>
                    <a:cubicBezTo>
                      <a:pt x="30091" y="15926"/>
                      <a:pt x="30141" y="15352"/>
                      <a:pt x="30192" y="14914"/>
                    </a:cubicBezTo>
                    <a:cubicBezTo>
                      <a:pt x="30141" y="14088"/>
                      <a:pt x="30107" y="13413"/>
                      <a:pt x="29973" y="12738"/>
                    </a:cubicBezTo>
                    <a:cubicBezTo>
                      <a:pt x="29888" y="12148"/>
                      <a:pt x="29703" y="11591"/>
                      <a:pt x="29601" y="11018"/>
                    </a:cubicBezTo>
                    <a:cubicBezTo>
                      <a:pt x="29332" y="9685"/>
                      <a:pt x="28741" y="8505"/>
                      <a:pt x="27982" y="7408"/>
                    </a:cubicBezTo>
                    <a:cubicBezTo>
                      <a:pt x="27257" y="6379"/>
                      <a:pt x="26464" y="5401"/>
                      <a:pt x="25554" y="4541"/>
                    </a:cubicBezTo>
                    <a:cubicBezTo>
                      <a:pt x="23850" y="2905"/>
                      <a:pt x="21927" y="1573"/>
                      <a:pt x="19600" y="915"/>
                    </a:cubicBezTo>
                    <a:cubicBezTo>
                      <a:pt x="17916" y="450"/>
                      <a:pt x="16264" y="0"/>
                      <a:pt x="144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6230617" y="1944405"/>
                <a:ext cx="905635" cy="911497"/>
              </a:xfrm>
              <a:custGeom>
                <a:avLst/>
                <a:gdLst/>
                <a:ahLst/>
                <a:cxnLst/>
                <a:rect l="l" t="t" r="r" b="b"/>
                <a:pathLst>
                  <a:path w="24863" h="22856" extrusionOk="0">
                    <a:moveTo>
                      <a:pt x="12431" y="4126"/>
                    </a:moveTo>
                    <a:cubicBezTo>
                      <a:pt x="12549" y="4126"/>
                      <a:pt x="12673" y="4141"/>
                      <a:pt x="12803" y="4168"/>
                    </a:cubicBezTo>
                    <a:cubicBezTo>
                      <a:pt x="13494" y="4286"/>
                      <a:pt x="14169" y="4438"/>
                      <a:pt x="14843" y="4590"/>
                    </a:cubicBezTo>
                    <a:cubicBezTo>
                      <a:pt x="15248" y="4674"/>
                      <a:pt x="15451" y="4927"/>
                      <a:pt x="15484" y="5281"/>
                    </a:cubicBezTo>
                    <a:cubicBezTo>
                      <a:pt x="15484" y="5653"/>
                      <a:pt x="15265" y="5973"/>
                      <a:pt x="14860" y="6057"/>
                    </a:cubicBezTo>
                    <a:cubicBezTo>
                      <a:pt x="14658" y="6108"/>
                      <a:pt x="14439" y="6125"/>
                      <a:pt x="14236" y="6142"/>
                    </a:cubicBezTo>
                    <a:cubicBezTo>
                      <a:pt x="13376" y="6108"/>
                      <a:pt x="12566" y="5906"/>
                      <a:pt x="11774" y="5636"/>
                    </a:cubicBezTo>
                    <a:cubicBezTo>
                      <a:pt x="11150" y="5467"/>
                      <a:pt x="11099" y="5197"/>
                      <a:pt x="11436" y="4674"/>
                    </a:cubicBezTo>
                    <a:cubicBezTo>
                      <a:pt x="11708" y="4286"/>
                      <a:pt x="12040" y="4126"/>
                      <a:pt x="12431" y="4126"/>
                    </a:cubicBezTo>
                    <a:close/>
                    <a:moveTo>
                      <a:pt x="7995" y="2549"/>
                    </a:moveTo>
                    <a:cubicBezTo>
                      <a:pt x="8214" y="2549"/>
                      <a:pt x="8437" y="2637"/>
                      <a:pt x="8620" y="2819"/>
                    </a:cubicBezTo>
                    <a:cubicBezTo>
                      <a:pt x="8772" y="2954"/>
                      <a:pt x="8906" y="3156"/>
                      <a:pt x="9024" y="3325"/>
                    </a:cubicBezTo>
                    <a:cubicBezTo>
                      <a:pt x="9429" y="3932"/>
                      <a:pt x="9716" y="4590"/>
                      <a:pt x="9868" y="5298"/>
                    </a:cubicBezTo>
                    <a:cubicBezTo>
                      <a:pt x="9885" y="5366"/>
                      <a:pt x="9885" y="5450"/>
                      <a:pt x="9885" y="5534"/>
                    </a:cubicBezTo>
                    <a:cubicBezTo>
                      <a:pt x="9868" y="5804"/>
                      <a:pt x="9767" y="6040"/>
                      <a:pt x="9497" y="6159"/>
                    </a:cubicBezTo>
                    <a:cubicBezTo>
                      <a:pt x="9390" y="6206"/>
                      <a:pt x="9266" y="6231"/>
                      <a:pt x="9143" y="6231"/>
                    </a:cubicBezTo>
                    <a:cubicBezTo>
                      <a:pt x="8916" y="6231"/>
                      <a:pt x="8689" y="6148"/>
                      <a:pt x="8569" y="5973"/>
                    </a:cubicBezTo>
                    <a:cubicBezTo>
                      <a:pt x="8232" y="5551"/>
                      <a:pt x="7928" y="5113"/>
                      <a:pt x="7608" y="4674"/>
                    </a:cubicBezTo>
                    <a:cubicBezTo>
                      <a:pt x="7507" y="4506"/>
                      <a:pt x="7388" y="4354"/>
                      <a:pt x="7270" y="4185"/>
                    </a:cubicBezTo>
                    <a:cubicBezTo>
                      <a:pt x="7051" y="3797"/>
                      <a:pt x="7017" y="3376"/>
                      <a:pt x="7254" y="2988"/>
                    </a:cubicBezTo>
                    <a:cubicBezTo>
                      <a:pt x="7426" y="2700"/>
                      <a:pt x="7707" y="2549"/>
                      <a:pt x="7995" y="2549"/>
                    </a:cubicBezTo>
                    <a:close/>
                    <a:moveTo>
                      <a:pt x="17947" y="6614"/>
                    </a:moveTo>
                    <a:cubicBezTo>
                      <a:pt x="18149" y="6665"/>
                      <a:pt x="18385" y="6715"/>
                      <a:pt x="18605" y="6799"/>
                    </a:cubicBezTo>
                    <a:cubicBezTo>
                      <a:pt x="19246" y="7052"/>
                      <a:pt x="19887" y="7339"/>
                      <a:pt x="20511" y="7609"/>
                    </a:cubicBezTo>
                    <a:cubicBezTo>
                      <a:pt x="20966" y="7811"/>
                      <a:pt x="21253" y="8149"/>
                      <a:pt x="21438" y="8537"/>
                    </a:cubicBezTo>
                    <a:cubicBezTo>
                      <a:pt x="21556" y="8756"/>
                      <a:pt x="21573" y="9026"/>
                      <a:pt x="21556" y="9262"/>
                    </a:cubicBezTo>
                    <a:cubicBezTo>
                      <a:pt x="21491" y="9686"/>
                      <a:pt x="21190" y="9921"/>
                      <a:pt x="20758" y="9921"/>
                    </a:cubicBezTo>
                    <a:cubicBezTo>
                      <a:pt x="20743" y="9921"/>
                      <a:pt x="20728" y="9920"/>
                      <a:pt x="20713" y="9920"/>
                    </a:cubicBezTo>
                    <a:cubicBezTo>
                      <a:pt x="20578" y="9920"/>
                      <a:pt x="20460" y="9869"/>
                      <a:pt x="20342" y="9835"/>
                    </a:cubicBezTo>
                    <a:lnTo>
                      <a:pt x="18706" y="9380"/>
                    </a:lnTo>
                    <a:cubicBezTo>
                      <a:pt x="18571" y="9346"/>
                      <a:pt x="18470" y="9296"/>
                      <a:pt x="18369" y="9211"/>
                    </a:cubicBezTo>
                    <a:cubicBezTo>
                      <a:pt x="18065" y="9026"/>
                      <a:pt x="17761" y="8840"/>
                      <a:pt x="17475" y="8604"/>
                    </a:cubicBezTo>
                    <a:cubicBezTo>
                      <a:pt x="17137" y="8334"/>
                      <a:pt x="16867" y="7997"/>
                      <a:pt x="16935" y="7508"/>
                    </a:cubicBezTo>
                    <a:cubicBezTo>
                      <a:pt x="17002" y="6918"/>
                      <a:pt x="17340" y="6631"/>
                      <a:pt x="17947" y="6614"/>
                    </a:cubicBezTo>
                    <a:close/>
                    <a:moveTo>
                      <a:pt x="7996" y="6595"/>
                    </a:moveTo>
                    <a:cubicBezTo>
                      <a:pt x="8327" y="6595"/>
                      <a:pt x="8488" y="6970"/>
                      <a:pt x="8552" y="7558"/>
                    </a:cubicBezTo>
                    <a:cubicBezTo>
                      <a:pt x="8468" y="7744"/>
                      <a:pt x="8367" y="8098"/>
                      <a:pt x="8164" y="8385"/>
                    </a:cubicBezTo>
                    <a:cubicBezTo>
                      <a:pt x="7692" y="8975"/>
                      <a:pt x="7152" y="9448"/>
                      <a:pt x="6495" y="9785"/>
                    </a:cubicBezTo>
                    <a:cubicBezTo>
                      <a:pt x="6258" y="9920"/>
                      <a:pt x="5989" y="9987"/>
                      <a:pt x="5736" y="10021"/>
                    </a:cubicBezTo>
                    <a:cubicBezTo>
                      <a:pt x="5714" y="10025"/>
                      <a:pt x="5692" y="10027"/>
                      <a:pt x="5670" y="10027"/>
                    </a:cubicBezTo>
                    <a:cubicBezTo>
                      <a:pt x="5352" y="10027"/>
                      <a:pt x="5030" y="9589"/>
                      <a:pt x="5078" y="9195"/>
                    </a:cubicBezTo>
                    <a:cubicBezTo>
                      <a:pt x="5145" y="8908"/>
                      <a:pt x="5246" y="8570"/>
                      <a:pt x="5466" y="8334"/>
                    </a:cubicBezTo>
                    <a:cubicBezTo>
                      <a:pt x="6039" y="7626"/>
                      <a:pt x="6832" y="7154"/>
                      <a:pt x="7625" y="6715"/>
                    </a:cubicBezTo>
                    <a:cubicBezTo>
                      <a:pt x="7767" y="6634"/>
                      <a:pt x="7890" y="6595"/>
                      <a:pt x="7996" y="6595"/>
                    </a:cubicBezTo>
                    <a:close/>
                    <a:moveTo>
                      <a:pt x="3270" y="9126"/>
                    </a:moveTo>
                    <a:cubicBezTo>
                      <a:pt x="3462" y="9126"/>
                      <a:pt x="3598" y="9270"/>
                      <a:pt x="3661" y="9566"/>
                    </a:cubicBezTo>
                    <a:cubicBezTo>
                      <a:pt x="3830" y="10190"/>
                      <a:pt x="3965" y="10847"/>
                      <a:pt x="4083" y="11505"/>
                    </a:cubicBezTo>
                    <a:cubicBezTo>
                      <a:pt x="4116" y="11623"/>
                      <a:pt x="4116" y="11758"/>
                      <a:pt x="4116" y="11876"/>
                    </a:cubicBezTo>
                    <a:cubicBezTo>
                      <a:pt x="4099" y="12298"/>
                      <a:pt x="3880" y="12602"/>
                      <a:pt x="3543" y="12686"/>
                    </a:cubicBezTo>
                    <a:cubicBezTo>
                      <a:pt x="3496" y="12697"/>
                      <a:pt x="3448" y="12703"/>
                      <a:pt x="3399" y="12703"/>
                    </a:cubicBezTo>
                    <a:cubicBezTo>
                      <a:pt x="3091" y="12703"/>
                      <a:pt x="2748" y="12485"/>
                      <a:pt x="2632" y="12180"/>
                    </a:cubicBezTo>
                    <a:cubicBezTo>
                      <a:pt x="2531" y="11927"/>
                      <a:pt x="2514" y="11623"/>
                      <a:pt x="2463" y="11337"/>
                    </a:cubicBezTo>
                    <a:cubicBezTo>
                      <a:pt x="2447" y="11134"/>
                      <a:pt x="2447" y="10932"/>
                      <a:pt x="2430" y="10746"/>
                    </a:cubicBezTo>
                    <a:lnTo>
                      <a:pt x="2379" y="10746"/>
                    </a:lnTo>
                    <a:cubicBezTo>
                      <a:pt x="2413" y="10460"/>
                      <a:pt x="2430" y="10173"/>
                      <a:pt x="2463" y="9903"/>
                    </a:cubicBezTo>
                    <a:cubicBezTo>
                      <a:pt x="2497" y="9616"/>
                      <a:pt x="2666" y="9431"/>
                      <a:pt x="2868" y="9279"/>
                    </a:cubicBezTo>
                    <a:cubicBezTo>
                      <a:pt x="3020" y="9178"/>
                      <a:pt x="3155" y="9126"/>
                      <a:pt x="3270" y="9126"/>
                    </a:cubicBezTo>
                    <a:close/>
                    <a:moveTo>
                      <a:pt x="21159" y="11687"/>
                    </a:moveTo>
                    <a:cubicBezTo>
                      <a:pt x="21587" y="11687"/>
                      <a:pt x="22098" y="12198"/>
                      <a:pt x="22130" y="12602"/>
                    </a:cubicBezTo>
                    <a:cubicBezTo>
                      <a:pt x="22180" y="12888"/>
                      <a:pt x="21995" y="13192"/>
                      <a:pt x="21658" y="13310"/>
                    </a:cubicBezTo>
                    <a:cubicBezTo>
                      <a:pt x="21354" y="13411"/>
                      <a:pt x="21067" y="13479"/>
                      <a:pt x="20764" y="13529"/>
                    </a:cubicBezTo>
                    <a:cubicBezTo>
                      <a:pt x="20393" y="13580"/>
                      <a:pt x="20005" y="13580"/>
                      <a:pt x="19667" y="13614"/>
                    </a:cubicBezTo>
                    <a:cubicBezTo>
                      <a:pt x="19330" y="13580"/>
                      <a:pt x="19043" y="13580"/>
                      <a:pt x="18723" y="13563"/>
                    </a:cubicBezTo>
                    <a:cubicBezTo>
                      <a:pt x="18419" y="13546"/>
                      <a:pt x="18217" y="13394"/>
                      <a:pt x="18116" y="13124"/>
                    </a:cubicBezTo>
                    <a:cubicBezTo>
                      <a:pt x="17997" y="12855"/>
                      <a:pt x="18116" y="12568"/>
                      <a:pt x="18301" y="12382"/>
                    </a:cubicBezTo>
                    <a:cubicBezTo>
                      <a:pt x="18453" y="12230"/>
                      <a:pt x="18638" y="12096"/>
                      <a:pt x="18824" y="12045"/>
                    </a:cubicBezTo>
                    <a:cubicBezTo>
                      <a:pt x="19583" y="11893"/>
                      <a:pt x="20342" y="11775"/>
                      <a:pt x="21101" y="11691"/>
                    </a:cubicBezTo>
                    <a:cubicBezTo>
                      <a:pt x="21120" y="11689"/>
                      <a:pt x="21140" y="11687"/>
                      <a:pt x="21159" y="11687"/>
                    </a:cubicBezTo>
                    <a:close/>
                    <a:moveTo>
                      <a:pt x="12246" y="7508"/>
                    </a:moveTo>
                    <a:cubicBezTo>
                      <a:pt x="13680" y="7626"/>
                      <a:pt x="14827" y="8132"/>
                      <a:pt x="15805" y="9026"/>
                    </a:cubicBezTo>
                    <a:cubicBezTo>
                      <a:pt x="15889" y="9093"/>
                      <a:pt x="15957" y="9178"/>
                      <a:pt x="16024" y="9279"/>
                    </a:cubicBezTo>
                    <a:cubicBezTo>
                      <a:pt x="17593" y="11775"/>
                      <a:pt x="16851" y="14474"/>
                      <a:pt x="14439" y="15840"/>
                    </a:cubicBezTo>
                    <a:cubicBezTo>
                      <a:pt x="13831" y="16177"/>
                      <a:pt x="13224" y="16531"/>
                      <a:pt x="12533" y="16650"/>
                    </a:cubicBezTo>
                    <a:cubicBezTo>
                      <a:pt x="12440" y="16660"/>
                      <a:pt x="12336" y="16676"/>
                      <a:pt x="12249" y="16676"/>
                    </a:cubicBezTo>
                    <a:cubicBezTo>
                      <a:pt x="12193" y="16676"/>
                      <a:pt x="12144" y="16669"/>
                      <a:pt x="12111" y="16650"/>
                    </a:cubicBezTo>
                    <a:cubicBezTo>
                      <a:pt x="11723" y="16312"/>
                      <a:pt x="11217" y="16346"/>
                      <a:pt x="10795" y="16228"/>
                    </a:cubicBezTo>
                    <a:cubicBezTo>
                      <a:pt x="10222" y="16059"/>
                      <a:pt x="9716" y="15823"/>
                      <a:pt x="9277" y="15385"/>
                    </a:cubicBezTo>
                    <a:cubicBezTo>
                      <a:pt x="8013" y="14204"/>
                      <a:pt x="7844" y="12736"/>
                      <a:pt x="8080" y="11134"/>
                    </a:cubicBezTo>
                    <a:cubicBezTo>
                      <a:pt x="8097" y="10966"/>
                      <a:pt x="8114" y="10831"/>
                      <a:pt x="8164" y="10662"/>
                    </a:cubicBezTo>
                    <a:cubicBezTo>
                      <a:pt x="8384" y="9515"/>
                      <a:pt x="8923" y="8638"/>
                      <a:pt x="10020" y="8132"/>
                    </a:cubicBezTo>
                    <a:cubicBezTo>
                      <a:pt x="10745" y="7795"/>
                      <a:pt x="11504" y="7558"/>
                      <a:pt x="12246" y="7508"/>
                    </a:cubicBezTo>
                    <a:close/>
                    <a:moveTo>
                      <a:pt x="5246" y="14305"/>
                    </a:moveTo>
                    <a:cubicBezTo>
                      <a:pt x="5550" y="14507"/>
                      <a:pt x="5803" y="14642"/>
                      <a:pt x="5989" y="14828"/>
                    </a:cubicBezTo>
                    <a:cubicBezTo>
                      <a:pt x="6376" y="15199"/>
                      <a:pt x="6731" y="15604"/>
                      <a:pt x="7085" y="16009"/>
                    </a:cubicBezTo>
                    <a:cubicBezTo>
                      <a:pt x="7439" y="16430"/>
                      <a:pt x="7422" y="17189"/>
                      <a:pt x="7068" y="17543"/>
                    </a:cubicBezTo>
                    <a:cubicBezTo>
                      <a:pt x="6935" y="17677"/>
                      <a:pt x="6748" y="17751"/>
                      <a:pt x="6556" y="17751"/>
                    </a:cubicBezTo>
                    <a:cubicBezTo>
                      <a:pt x="6407" y="17751"/>
                      <a:pt x="6256" y="17707"/>
                      <a:pt x="6123" y="17611"/>
                    </a:cubicBezTo>
                    <a:cubicBezTo>
                      <a:pt x="5483" y="17189"/>
                      <a:pt x="4960" y="16650"/>
                      <a:pt x="4605" y="15975"/>
                    </a:cubicBezTo>
                    <a:cubicBezTo>
                      <a:pt x="4403" y="15604"/>
                      <a:pt x="4555" y="15250"/>
                      <a:pt x="4724" y="14963"/>
                    </a:cubicBezTo>
                    <a:cubicBezTo>
                      <a:pt x="4858" y="14744"/>
                      <a:pt x="5044" y="14575"/>
                      <a:pt x="5246" y="14305"/>
                    </a:cubicBezTo>
                    <a:close/>
                    <a:moveTo>
                      <a:pt x="17229" y="15161"/>
                    </a:moveTo>
                    <a:cubicBezTo>
                      <a:pt x="17391" y="15161"/>
                      <a:pt x="17553" y="15191"/>
                      <a:pt x="17694" y="15250"/>
                    </a:cubicBezTo>
                    <a:cubicBezTo>
                      <a:pt x="18031" y="15418"/>
                      <a:pt x="18132" y="15654"/>
                      <a:pt x="17981" y="15992"/>
                    </a:cubicBezTo>
                    <a:cubicBezTo>
                      <a:pt x="17626" y="16835"/>
                      <a:pt x="17188" y="17628"/>
                      <a:pt x="16446" y="18218"/>
                    </a:cubicBezTo>
                    <a:cubicBezTo>
                      <a:pt x="16243" y="18387"/>
                      <a:pt x="15957" y="18505"/>
                      <a:pt x="15771" y="18589"/>
                    </a:cubicBezTo>
                    <a:cubicBezTo>
                      <a:pt x="15535" y="18539"/>
                      <a:pt x="15400" y="18522"/>
                      <a:pt x="15265" y="18471"/>
                    </a:cubicBezTo>
                    <a:cubicBezTo>
                      <a:pt x="14911" y="18353"/>
                      <a:pt x="14776" y="18168"/>
                      <a:pt x="14911" y="17780"/>
                    </a:cubicBezTo>
                    <a:cubicBezTo>
                      <a:pt x="14978" y="17577"/>
                      <a:pt x="15080" y="17341"/>
                      <a:pt x="15198" y="17156"/>
                    </a:cubicBezTo>
                    <a:cubicBezTo>
                      <a:pt x="15602" y="16582"/>
                      <a:pt x="16007" y="16009"/>
                      <a:pt x="16446" y="15486"/>
                    </a:cubicBezTo>
                    <a:cubicBezTo>
                      <a:pt x="16622" y="15266"/>
                      <a:pt x="16926" y="15161"/>
                      <a:pt x="17229" y="15161"/>
                    </a:cubicBezTo>
                    <a:close/>
                    <a:moveTo>
                      <a:pt x="11391" y="17103"/>
                    </a:moveTo>
                    <a:cubicBezTo>
                      <a:pt x="11533" y="17103"/>
                      <a:pt x="11680" y="17126"/>
                      <a:pt x="11824" y="17172"/>
                    </a:cubicBezTo>
                    <a:cubicBezTo>
                      <a:pt x="12128" y="17257"/>
                      <a:pt x="12162" y="17409"/>
                      <a:pt x="12128" y="17712"/>
                    </a:cubicBezTo>
                    <a:cubicBezTo>
                      <a:pt x="11993" y="18539"/>
                      <a:pt x="11639" y="19281"/>
                      <a:pt x="11183" y="19972"/>
                    </a:cubicBezTo>
                    <a:cubicBezTo>
                      <a:pt x="10981" y="20242"/>
                      <a:pt x="10846" y="20478"/>
                      <a:pt x="10475" y="20579"/>
                    </a:cubicBezTo>
                    <a:cubicBezTo>
                      <a:pt x="10354" y="20615"/>
                      <a:pt x="10239" y="20632"/>
                      <a:pt x="10134" y="20632"/>
                    </a:cubicBezTo>
                    <a:cubicBezTo>
                      <a:pt x="9680" y="20632"/>
                      <a:pt x="9388" y="20308"/>
                      <a:pt x="9429" y="19652"/>
                    </a:cubicBezTo>
                    <a:cubicBezTo>
                      <a:pt x="9615" y="18893"/>
                      <a:pt x="9885" y="18083"/>
                      <a:pt x="10526" y="17442"/>
                    </a:cubicBezTo>
                    <a:cubicBezTo>
                      <a:pt x="10760" y="17220"/>
                      <a:pt x="11067" y="17103"/>
                      <a:pt x="11391" y="17103"/>
                    </a:cubicBezTo>
                    <a:close/>
                    <a:moveTo>
                      <a:pt x="4689" y="17517"/>
                    </a:moveTo>
                    <a:cubicBezTo>
                      <a:pt x="4966" y="17517"/>
                      <a:pt x="5262" y="17635"/>
                      <a:pt x="5381" y="17847"/>
                    </a:cubicBezTo>
                    <a:cubicBezTo>
                      <a:pt x="5533" y="18117"/>
                      <a:pt x="5617" y="18387"/>
                      <a:pt x="5702" y="18690"/>
                    </a:cubicBezTo>
                    <a:cubicBezTo>
                      <a:pt x="5752" y="18876"/>
                      <a:pt x="5752" y="19061"/>
                      <a:pt x="5803" y="19281"/>
                    </a:cubicBezTo>
                    <a:cubicBezTo>
                      <a:pt x="5820" y="19399"/>
                      <a:pt x="5820" y="19534"/>
                      <a:pt x="5837" y="19702"/>
                    </a:cubicBezTo>
                    <a:cubicBezTo>
                      <a:pt x="5803" y="20023"/>
                      <a:pt x="5803" y="20377"/>
                      <a:pt x="5719" y="20731"/>
                    </a:cubicBezTo>
                    <a:cubicBezTo>
                      <a:pt x="5651" y="21035"/>
                      <a:pt x="5415" y="21237"/>
                      <a:pt x="5128" y="21288"/>
                    </a:cubicBezTo>
                    <a:cubicBezTo>
                      <a:pt x="5097" y="21293"/>
                      <a:pt x="5064" y="21296"/>
                      <a:pt x="5031" y="21296"/>
                    </a:cubicBezTo>
                    <a:cubicBezTo>
                      <a:pt x="4747" y="21296"/>
                      <a:pt x="4423" y="21110"/>
                      <a:pt x="4302" y="20883"/>
                    </a:cubicBezTo>
                    <a:cubicBezTo>
                      <a:pt x="4268" y="20799"/>
                      <a:pt x="4218" y="20714"/>
                      <a:pt x="4201" y="20630"/>
                    </a:cubicBezTo>
                    <a:cubicBezTo>
                      <a:pt x="4099" y="19888"/>
                      <a:pt x="3965" y="19146"/>
                      <a:pt x="3880" y="18387"/>
                    </a:cubicBezTo>
                    <a:cubicBezTo>
                      <a:pt x="3846" y="17948"/>
                      <a:pt x="4099" y="17662"/>
                      <a:pt x="4471" y="17543"/>
                    </a:cubicBezTo>
                    <a:cubicBezTo>
                      <a:pt x="4539" y="17525"/>
                      <a:pt x="4613" y="17517"/>
                      <a:pt x="4689" y="17517"/>
                    </a:cubicBezTo>
                    <a:close/>
                    <a:moveTo>
                      <a:pt x="14348" y="1"/>
                    </a:moveTo>
                    <a:cubicBezTo>
                      <a:pt x="14129" y="1"/>
                      <a:pt x="13906" y="23"/>
                      <a:pt x="13680" y="70"/>
                    </a:cubicBezTo>
                    <a:cubicBezTo>
                      <a:pt x="12954" y="238"/>
                      <a:pt x="12465" y="643"/>
                      <a:pt x="12364" y="1402"/>
                    </a:cubicBezTo>
                    <a:cubicBezTo>
                      <a:pt x="12330" y="1571"/>
                      <a:pt x="12297" y="1706"/>
                      <a:pt x="12229" y="1858"/>
                    </a:cubicBezTo>
                    <a:cubicBezTo>
                      <a:pt x="12083" y="2199"/>
                      <a:pt x="11795" y="2415"/>
                      <a:pt x="11488" y="2415"/>
                    </a:cubicBezTo>
                    <a:cubicBezTo>
                      <a:pt x="11476" y="2415"/>
                      <a:pt x="11465" y="2415"/>
                      <a:pt x="11453" y="2414"/>
                    </a:cubicBezTo>
                    <a:cubicBezTo>
                      <a:pt x="11150" y="2380"/>
                      <a:pt x="10812" y="2111"/>
                      <a:pt x="10711" y="1773"/>
                    </a:cubicBezTo>
                    <a:cubicBezTo>
                      <a:pt x="10677" y="1605"/>
                      <a:pt x="10644" y="1419"/>
                      <a:pt x="10627" y="1250"/>
                    </a:cubicBezTo>
                    <a:cubicBezTo>
                      <a:pt x="10610" y="1048"/>
                      <a:pt x="10526" y="896"/>
                      <a:pt x="10340" y="795"/>
                    </a:cubicBezTo>
                    <a:cubicBezTo>
                      <a:pt x="9885" y="542"/>
                      <a:pt x="9446" y="340"/>
                      <a:pt x="8923" y="289"/>
                    </a:cubicBezTo>
                    <a:cubicBezTo>
                      <a:pt x="8814" y="276"/>
                      <a:pt x="8720" y="269"/>
                      <a:pt x="8637" y="269"/>
                    </a:cubicBezTo>
                    <a:cubicBezTo>
                      <a:pt x="8283" y="269"/>
                      <a:pt x="8136" y="402"/>
                      <a:pt x="7945" y="812"/>
                    </a:cubicBezTo>
                    <a:cubicBezTo>
                      <a:pt x="7810" y="1099"/>
                      <a:pt x="7675" y="1402"/>
                      <a:pt x="7557" y="1689"/>
                    </a:cubicBezTo>
                    <a:cubicBezTo>
                      <a:pt x="7254" y="2364"/>
                      <a:pt x="6680" y="2617"/>
                      <a:pt x="5989" y="2617"/>
                    </a:cubicBezTo>
                    <a:cubicBezTo>
                      <a:pt x="5499" y="2617"/>
                      <a:pt x="5027" y="2583"/>
                      <a:pt x="4538" y="2532"/>
                    </a:cubicBezTo>
                    <a:cubicBezTo>
                      <a:pt x="4479" y="2528"/>
                      <a:pt x="4423" y="2525"/>
                      <a:pt x="4370" y="2525"/>
                    </a:cubicBezTo>
                    <a:cubicBezTo>
                      <a:pt x="3843" y="2525"/>
                      <a:pt x="3581" y="2758"/>
                      <a:pt x="3459" y="3325"/>
                    </a:cubicBezTo>
                    <a:cubicBezTo>
                      <a:pt x="3425" y="3460"/>
                      <a:pt x="3442" y="3629"/>
                      <a:pt x="3442" y="3797"/>
                    </a:cubicBezTo>
                    <a:cubicBezTo>
                      <a:pt x="3442" y="4253"/>
                      <a:pt x="3442" y="4708"/>
                      <a:pt x="3459" y="5147"/>
                    </a:cubicBezTo>
                    <a:cubicBezTo>
                      <a:pt x="3526" y="6597"/>
                      <a:pt x="2615" y="7407"/>
                      <a:pt x="1485" y="7643"/>
                    </a:cubicBezTo>
                    <a:cubicBezTo>
                      <a:pt x="1232" y="7677"/>
                      <a:pt x="945" y="7761"/>
                      <a:pt x="692" y="7879"/>
                    </a:cubicBezTo>
                    <a:cubicBezTo>
                      <a:pt x="220" y="8064"/>
                      <a:pt x="1" y="8469"/>
                      <a:pt x="85" y="8992"/>
                    </a:cubicBezTo>
                    <a:cubicBezTo>
                      <a:pt x="170" y="9498"/>
                      <a:pt x="406" y="9937"/>
                      <a:pt x="743" y="10341"/>
                    </a:cubicBezTo>
                    <a:cubicBezTo>
                      <a:pt x="945" y="10594"/>
                      <a:pt x="1182" y="10797"/>
                      <a:pt x="1401" y="11050"/>
                    </a:cubicBezTo>
                    <a:cubicBezTo>
                      <a:pt x="1755" y="11471"/>
                      <a:pt x="1704" y="11977"/>
                      <a:pt x="1333" y="12365"/>
                    </a:cubicBezTo>
                    <a:cubicBezTo>
                      <a:pt x="1182" y="12500"/>
                      <a:pt x="1063" y="12635"/>
                      <a:pt x="895" y="12753"/>
                    </a:cubicBezTo>
                    <a:cubicBezTo>
                      <a:pt x="406" y="13124"/>
                      <a:pt x="389" y="13630"/>
                      <a:pt x="524" y="14103"/>
                    </a:cubicBezTo>
                    <a:cubicBezTo>
                      <a:pt x="676" y="14575"/>
                      <a:pt x="1030" y="14912"/>
                      <a:pt x="1435" y="15199"/>
                    </a:cubicBezTo>
                    <a:cubicBezTo>
                      <a:pt x="1654" y="15064"/>
                      <a:pt x="1839" y="14946"/>
                      <a:pt x="2008" y="14828"/>
                    </a:cubicBezTo>
                    <a:cubicBezTo>
                      <a:pt x="2210" y="14693"/>
                      <a:pt x="2413" y="14592"/>
                      <a:pt x="2615" y="14507"/>
                    </a:cubicBezTo>
                    <a:cubicBezTo>
                      <a:pt x="2709" y="14466"/>
                      <a:pt x="2809" y="14437"/>
                      <a:pt x="2900" y="14437"/>
                    </a:cubicBezTo>
                    <a:cubicBezTo>
                      <a:pt x="2956" y="14437"/>
                      <a:pt x="3009" y="14448"/>
                      <a:pt x="3054" y="14474"/>
                    </a:cubicBezTo>
                    <a:cubicBezTo>
                      <a:pt x="3543" y="14659"/>
                      <a:pt x="3678" y="15081"/>
                      <a:pt x="3391" y="15519"/>
                    </a:cubicBezTo>
                    <a:cubicBezTo>
                      <a:pt x="3290" y="15688"/>
                      <a:pt x="3121" y="15857"/>
                      <a:pt x="2969" y="16009"/>
                    </a:cubicBezTo>
                    <a:cubicBezTo>
                      <a:pt x="2750" y="16262"/>
                      <a:pt x="2514" y="16531"/>
                      <a:pt x="2295" y="16768"/>
                    </a:cubicBezTo>
                    <a:cubicBezTo>
                      <a:pt x="2716" y="17358"/>
                      <a:pt x="2784" y="17931"/>
                      <a:pt x="2598" y="18555"/>
                    </a:cubicBezTo>
                    <a:cubicBezTo>
                      <a:pt x="2497" y="18893"/>
                      <a:pt x="2362" y="19230"/>
                      <a:pt x="2244" y="19567"/>
                    </a:cubicBezTo>
                    <a:cubicBezTo>
                      <a:pt x="2109" y="19922"/>
                      <a:pt x="2160" y="20293"/>
                      <a:pt x="2379" y="20579"/>
                    </a:cubicBezTo>
                    <a:cubicBezTo>
                      <a:pt x="2598" y="20849"/>
                      <a:pt x="2868" y="21102"/>
                      <a:pt x="3138" y="21322"/>
                    </a:cubicBezTo>
                    <a:cubicBezTo>
                      <a:pt x="3610" y="21676"/>
                      <a:pt x="4201" y="21760"/>
                      <a:pt x="4774" y="21861"/>
                    </a:cubicBezTo>
                    <a:cubicBezTo>
                      <a:pt x="4884" y="21883"/>
                      <a:pt x="4988" y="21894"/>
                      <a:pt x="5089" y="21894"/>
                    </a:cubicBezTo>
                    <a:cubicBezTo>
                      <a:pt x="5301" y="21894"/>
                      <a:pt x="5502" y="21846"/>
                      <a:pt x="5719" y="21743"/>
                    </a:cubicBezTo>
                    <a:cubicBezTo>
                      <a:pt x="6343" y="21440"/>
                      <a:pt x="6984" y="21136"/>
                      <a:pt x="7608" y="20832"/>
                    </a:cubicBezTo>
                    <a:cubicBezTo>
                      <a:pt x="7904" y="20698"/>
                      <a:pt x="8211" y="20606"/>
                      <a:pt x="8509" y="20606"/>
                    </a:cubicBezTo>
                    <a:cubicBezTo>
                      <a:pt x="8770" y="20606"/>
                      <a:pt x="9024" y="20676"/>
                      <a:pt x="9261" y="20849"/>
                    </a:cubicBezTo>
                    <a:cubicBezTo>
                      <a:pt x="9885" y="21305"/>
                      <a:pt x="10458" y="21811"/>
                      <a:pt x="11032" y="22334"/>
                    </a:cubicBezTo>
                    <a:cubicBezTo>
                      <a:pt x="11378" y="22669"/>
                      <a:pt x="11798" y="22856"/>
                      <a:pt x="12234" y="22856"/>
                    </a:cubicBezTo>
                    <a:cubicBezTo>
                      <a:pt x="12456" y="22856"/>
                      <a:pt x="12682" y="22807"/>
                      <a:pt x="12904" y="22705"/>
                    </a:cubicBezTo>
                    <a:cubicBezTo>
                      <a:pt x="13123" y="22603"/>
                      <a:pt x="13309" y="22485"/>
                      <a:pt x="13578" y="22334"/>
                    </a:cubicBezTo>
                    <a:cubicBezTo>
                      <a:pt x="13427" y="22030"/>
                      <a:pt x="13292" y="21777"/>
                      <a:pt x="13157" y="21524"/>
                    </a:cubicBezTo>
                    <a:cubicBezTo>
                      <a:pt x="12904" y="21035"/>
                      <a:pt x="12988" y="20799"/>
                      <a:pt x="13427" y="20478"/>
                    </a:cubicBezTo>
                    <a:cubicBezTo>
                      <a:pt x="13638" y="20329"/>
                      <a:pt x="13844" y="20248"/>
                      <a:pt x="14048" y="20248"/>
                    </a:cubicBezTo>
                    <a:cubicBezTo>
                      <a:pt x="14236" y="20248"/>
                      <a:pt x="14422" y="20316"/>
                      <a:pt x="14607" y="20461"/>
                    </a:cubicBezTo>
                    <a:cubicBezTo>
                      <a:pt x="14911" y="20664"/>
                      <a:pt x="15198" y="20832"/>
                      <a:pt x="15501" y="21035"/>
                    </a:cubicBezTo>
                    <a:cubicBezTo>
                      <a:pt x="15771" y="20832"/>
                      <a:pt x="16024" y="20664"/>
                      <a:pt x="16277" y="20495"/>
                    </a:cubicBezTo>
                    <a:cubicBezTo>
                      <a:pt x="16496" y="20343"/>
                      <a:pt x="16715" y="20282"/>
                      <a:pt x="16937" y="20282"/>
                    </a:cubicBezTo>
                    <a:cubicBezTo>
                      <a:pt x="17108" y="20282"/>
                      <a:pt x="17281" y="20318"/>
                      <a:pt x="17458" y="20377"/>
                    </a:cubicBezTo>
                    <a:cubicBezTo>
                      <a:pt x="17694" y="20428"/>
                      <a:pt x="17896" y="20613"/>
                      <a:pt x="18116" y="20731"/>
                    </a:cubicBezTo>
                    <a:cubicBezTo>
                      <a:pt x="18369" y="20883"/>
                      <a:pt x="18605" y="21069"/>
                      <a:pt x="18875" y="21136"/>
                    </a:cubicBezTo>
                    <a:cubicBezTo>
                      <a:pt x="19170" y="21212"/>
                      <a:pt x="19447" y="21250"/>
                      <a:pt x="19703" y="21250"/>
                    </a:cubicBezTo>
                    <a:cubicBezTo>
                      <a:pt x="20744" y="21250"/>
                      <a:pt x="21421" y="20621"/>
                      <a:pt x="21489" y="19416"/>
                    </a:cubicBezTo>
                    <a:cubicBezTo>
                      <a:pt x="21506" y="19163"/>
                      <a:pt x="21489" y="18927"/>
                      <a:pt x="21489" y="18606"/>
                    </a:cubicBezTo>
                    <a:cubicBezTo>
                      <a:pt x="21236" y="18572"/>
                      <a:pt x="20983" y="18539"/>
                      <a:pt x="20713" y="18522"/>
                    </a:cubicBezTo>
                    <a:cubicBezTo>
                      <a:pt x="19887" y="18437"/>
                      <a:pt x="19499" y="17965"/>
                      <a:pt x="19634" y="17172"/>
                    </a:cubicBezTo>
                    <a:cubicBezTo>
                      <a:pt x="19667" y="16852"/>
                      <a:pt x="19819" y="16700"/>
                      <a:pt x="20140" y="16616"/>
                    </a:cubicBezTo>
                    <a:cubicBezTo>
                      <a:pt x="20561" y="16515"/>
                      <a:pt x="21000" y="16397"/>
                      <a:pt x="21405" y="16278"/>
                    </a:cubicBezTo>
                    <a:cubicBezTo>
                      <a:pt x="21573" y="15604"/>
                      <a:pt x="21927" y="15098"/>
                      <a:pt x="22450" y="14744"/>
                    </a:cubicBezTo>
                    <a:cubicBezTo>
                      <a:pt x="22771" y="14541"/>
                      <a:pt x="23125" y="14406"/>
                      <a:pt x="23462" y="14254"/>
                    </a:cubicBezTo>
                    <a:cubicBezTo>
                      <a:pt x="24542" y="13698"/>
                      <a:pt x="24862" y="12905"/>
                      <a:pt x="24137" y="11944"/>
                    </a:cubicBezTo>
                    <a:cubicBezTo>
                      <a:pt x="23698" y="11353"/>
                      <a:pt x="23361" y="10662"/>
                      <a:pt x="22939" y="10021"/>
                    </a:cubicBezTo>
                    <a:cubicBezTo>
                      <a:pt x="22703" y="9667"/>
                      <a:pt x="22703" y="9329"/>
                      <a:pt x="22855" y="8942"/>
                    </a:cubicBezTo>
                    <a:cubicBezTo>
                      <a:pt x="23041" y="8486"/>
                      <a:pt x="23243" y="8014"/>
                      <a:pt x="23412" y="7558"/>
                    </a:cubicBezTo>
                    <a:cubicBezTo>
                      <a:pt x="23513" y="7255"/>
                      <a:pt x="23631" y="6951"/>
                      <a:pt x="23665" y="6631"/>
                    </a:cubicBezTo>
                    <a:cubicBezTo>
                      <a:pt x="23698" y="6125"/>
                      <a:pt x="23530" y="5602"/>
                      <a:pt x="23091" y="5383"/>
                    </a:cubicBezTo>
                    <a:cubicBezTo>
                      <a:pt x="22535" y="5111"/>
                      <a:pt x="21913" y="4927"/>
                      <a:pt x="21269" y="4927"/>
                    </a:cubicBezTo>
                    <a:cubicBezTo>
                      <a:pt x="21113" y="4927"/>
                      <a:pt x="20955" y="4938"/>
                      <a:pt x="20797" y="4961"/>
                    </a:cubicBezTo>
                    <a:cubicBezTo>
                      <a:pt x="20525" y="4997"/>
                      <a:pt x="20256" y="5027"/>
                      <a:pt x="19990" y="5027"/>
                    </a:cubicBezTo>
                    <a:cubicBezTo>
                      <a:pt x="19515" y="5027"/>
                      <a:pt x="19055" y="4932"/>
                      <a:pt x="18622" y="4607"/>
                    </a:cubicBezTo>
                    <a:cubicBezTo>
                      <a:pt x="18520" y="4539"/>
                      <a:pt x="18385" y="4506"/>
                      <a:pt x="18267" y="4455"/>
                    </a:cubicBezTo>
                    <a:cubicBezTo>
                      <a:pt x="18183" y="4539"/>
                      <a:pt x="18099" y="4607"/>
                      <a:pt x="18014" y="4674"/>
                    </a:cubicBezTo>
                    <a:cubicBezTo>
                      <a:pt x="17775" y="4838"/>
                      <a:pt x="17528" y="4931"/>
                      <a:pt x="17274" y="4931"/>
                    </a:cubicBezTo>
                    <a:cubicBezTo>
                      <a:pt x="17135" y="4931"/>
                      <a:pt x="16994" y="4903"/>
                      <a:pt x="16851" y="4843"/>
                    </a:cubicBezTo>
                    <a:cubicBezTo>
                      <a:pt x="16513" y="4691"/>
                      <a:pt x="16345" y="4253"/>
                      <a:pt x="16446" y="3763"/>
                    </a:cubicBezTo>
                    <a:cubicBezTo>
                      <a:pt x="16513" y="3443"/>
                      <a:pt x="16631" y="3156"/>
                      <a:pt x="16783" y="2853"/>
                    </a:cubicBezTo>
                    <a:cubicBezTo>
                      <a:pt x="17188" y="2094"/>
                      <a:pt x="16935" y="930"/>
                      <a:pt x="16176" y="508"/>
                    </a:cubicBezTo>
                    <a:cubicBezTo>
                      <a:pt x="15609" y="193"/>
                      <a:pt x="14995" y="1"/>
                      <a:pt x="14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6"/>
              <p:cNvSpPr/>
              <p:nvPr/>
            </p:nvSpPr>
            <p:spPr>
              <a:xfrm>
                <a:off x="6214663" y="1883234"/>
                <a:ext cx="932006" cy="1004697"/>
              </a:xfrm>
              <a:custGeom>
                <a:avLst/>
                <a:gdLst/>
                <a:ahLst/>
                <a:cxnLst/>
                <a:rect l="l" t="t" r="r" b="b"/>
                <a:pathLst>
                  <a:path w="25587" h="25193" extrusionOk="0">
                    <a:moveTo>
                      <a:pt x="11756" y="507"/>
                    </a:moveTo>
                    <a:lnTo>
                      <a:pt x="12144" y="760"/>
                    </a:lnTo>
                    <a:cubicBezTo>
                      <a:pt x="12161" y="760"/>
                      <a:pt x="12161" y="777"/>
                      <a:pt x="12161" y="811"/>
                    </a:cubicBezTo>
                    <a:cubicBezTo>
                      <a:pt x="12431" y="1654"/>
                      <a:pt x="12431" y="2464"/>
                      <a:pt x="12094" y="3341"/>
                    </a:cubicBezTo>
                    <a:cubicBezTo>
                      <a:pt x="11723" y="3290"/>
                      <a:pt x="11554" y="3105"/>
                      <a:pt x="11571" y="2801"/>
                    </a:cubicBezTo>
                    <a:cubicBezTo>
                      <a:pt x="11554" y="2160"/>
                      <a:pt x="11554" y="1503"/>
                      <a:pt x="11571" y="845"/>
                    </a:cubicBezTo>
                    <a:cubicBezTo>
                      <a:pt x="11571" y="744"/>
                      <a:pt x="11706" y="609"/>
                      <a:pt x="11756" y="507"/>
                    </a:cubicBezTo>
                    <a:close/>
                    <a:moveTo>
                      <a:pt x="19397" y="2970"/>
                    </a:moveTo>
                    <a:cubicBezTo>
                      <a:pt x="19734" y="3341"/>
                      <a:pt x="19751" y="3712"/>
                      <a:pt x="19566" y="4032"/>
                    </a:cubicBezTo>
                    <a:cubicBezTo>
                      <a:pt x="19245" y="4538"/>
                      <a:pt x="18874" y="4994"/>
                      <a:pt x="18503" y="5466"/>
                    </a:cubicBezTo>
                    <a:cubicBezTo>
                      <a:pt x="18435" y="5550"/>
                      <a:pt x="18334" y="5618"/>
                      <a:pt x="18250" y="5669"/>
                    </a:cubicBezTo>
                    <a:cubicBezTo>
                      <a:pt x="18121" y="5751"/>
                      <a:pt x="17999" y="5858"/>
                      <a:pt x="17858" y="5858"/>
                    </a:cubicBezTo>
                    <a:cubicBezTo>
                      <a:pt x="17796" y="5858"/>
                      <a:pt x="17731" y="5838"/>
                      <a:pt x="17660" y="5787"/>
                    </a:cubicBezTo>
                    <a:cubicBezTo>
                      <a:pt x="17457" y="5652"/>
                      <a:pt x="17390" y="5382"/>
                      <a:pt x="17474" y="5112"/>
                    </a:cubicBezTo>
                    <a:cubicBezTo>
                      <a:pt x="17542" y="4893"/>
                      <a:pt x="17626" y="4707"/>
                      <a:pt x="17727" y="4522"/>
                    </a:cubicBezTo>
                    <a:cubicBezTo>
                      <a:pt x="18081" y="3813"/>
                      <a:pt x="18570" y="3257"/>
                      <a:pt x="19397" y="2970"/>
                    </a:cubicBezTo>
                    <a:close/>
                    <a:moveTo>
                      <a:pt x="3164" y="16495"/>
                    </a:moveTo>
                    <a:cubicBezTo>
                      <a:pt x="3219" y="16495"/>
                      <a:pt x="3272" y="16517"/>
                      <a:pt x="3323" y="16581"/>
                    </a:cubicBezTo>
                    <a:cubicBezTo>
                      <a:pt x="3475" y="16750"/>
                      <a:pt x="3407" y="16935"/>
                      <a:pt x="3289" y="17053"/>
                    </a:cubicBezTo>
                    <a:cubicBezTo>
                      <a:pt x="2733" y="17678"/>
                      <a:pt x="2126" y="18184"/>
                      <a:pt x="1350" y="18437"/>
                    </a:cubicBezTo>
                    <a:cubicBezTo>
                      <a:pt x="1248" y="18453"/>
                      <a:pt x="1097" y="18453"/>
                      <a:pt x="877" y="18470"/>
                    </a:cubicBezTo>
                    <a:cubicBezTo>
                      <a:pt x="962" y="18285"/>
                      <a:pt x="962" y="18133"/>
                      <a:pt x="1046" y="18065"/>
                    </a:cubicBezTo>
                    <a:cubicBezTo>
                      <a:pt x="1586" y="17610"/>
                      <a:pt x="2126" y="17172"/>
                      <a:pt x="2648" y="16716"/>
                    </a:cubicBezTo>
                    <a:cubicBezTo>
                      <a:pt x="2716" y="16682"/>
                      <a:pt x="2800" y="16632"/>
                      <a:pt x="2885" y="16598"/>
                    </a:cubicBezTo>
                    <a:cubicBezTo>
                      <a:pt x="2979" y="16556"/>
                      <a:pt x="3073" y="16495"/>
                      <a:pt x="3164" y="16495"/>
                    </a:cubicBezTo>
                    <a:close/>
                    <a:moveTo>
                      <a:pt x="22389" y="18278"/>
                    </a:moveTo>
                    <a:cubicBezTo>
                      <a:pt x="22655" y="18278"/>
                      <a:pt x="22922" y="18311"/>
                      <a:pt x="23192" y="18403"/>
                    </a:cubicBezTo>
                    <a:cubicBezTo>
                      <a:pt x="23310" y="18453"/>
                      <a:pt x="23462" y="18453"/>
                      <a:pt x="23546" y="18538"/>
                    </a:cubicBezTo>
                    <a:cubicBezTo>
                      <a:pt x="23681" y="18639"/>
                      <a:pt x="23816" y="18791"/>
                      <a:pt x="23867" y="18943"/>
                    </a:cubicBezTo>
                    <a:cubicBezTo>
                      <a:pt x="23900" y="19145"/>
                      <a:pt x="23715" y="19229"/>
                      <a:pt x="23546" y="19314"/>
                    </a:cubicBezTo>
                    <a:cubicBezTo>
                      <a:pt x="23282" y="19446"/>
                      <a:pt x="23005" y="19486"/>
                      <a:pt x="22727" y="19486"/>
                    </a:cubicBezTo>
                    <a:cubicBezTo>
                      <a:pt x="22544" y="19486"/>
                      <a:pt x="22361" y="19469"/>
                      <a:pt x="22180" y="19449"/>
                    </a:cubicBezTo>
                    <a:cubicBezTo>
                      <a:pt x="22090" y="19449"/>
                      <a:pt x="21998" y="19450"/>
                      <a:pt x="21906" y="19450"/>
                    </a:cubicBezTo>
                    <a:cubicBezTo>
                      <a:pt x="21723" y="19450"/>
                      <a:pt x="21539" y="19443"/>
                      <a:pt x="21370" y="19398"/>
                    </a:cubicBezTo>
                    <a:cubicBezTo>
                      <a:pt x="20965" y="19381"/>
                      <a:pt x="20696" y="19162"/>
                      <a:pt x="20628" y="18875"/>
                    </a:cubicBezTo>
                    <a:cubicBezTo>
                      <a:pt x="20578" y="18690"/>
                      <a:pt x="20611" y="18521"/>
                      <a:pt x="20847" y="18470"/>
                    </a:cubicBezTo>
                    <a:cubicBezTo>
                      <a:pt x="21360" y="18403"/>
                      <a:pt x="21872" y="18278"/>
                      <a:pt x="22389" y="18278"/>
                    </a:cubicBezTo>
                    <a:close/>
                    <a:moveTo>
                      <a:pt x="14719" y="1554"/>
                    </a:moveTo>
                    <a:cubicBezTo>
                      <a:pt x="15368" y="1554"/>
                      <a:pt x="15990" y="1757"/>
                      <a:pt x="16563" y="2076"/>
                    </a:cubicBezTo>
                    <a:cubicBezTo>
                      <a:pt x="17322" y="2498"/>
                      <a:pt x="17575" y="3645"/>
                      <a:pt x="17187" y="4404"/>
                    </a:cubicBezTo>
                    <a:cubicBezTo>
                      <a:pt x="17036" y="4707"/>
                      <a:pt x="16901" y="4994"/>
                      <a:pt x="16850" y="5314"/>
                    </a:cubicBezTo>
                    <a:cubicBezTo>
                      <a:pt x="16732" y="5803"/>
                      <a:pt x="16901" y="6242"/>
                      <a:pt x="17238" y="6394"/>
                    </a:cubicBezTo>
                    <a:cubicBezTo>
                      <a:pt x="17381" y="6454"/>
                      <a:pt x="17525" y="6482"/>
                      <a:pt x="17666" y="6482"/>
                    </a:cubicBezTo>
                    <a:cubicBezTo>
                      <a:pt x="17923" y="6482"/>
                      <a:pt x="18173" y="6389"/>
                      <a:pt x="18402" y="6225"/>
                    </a:cubicBezTo>
                    <a:cubicBezTo>
                      <a:pt x="18486" y="6158"/>
                      <a:pt x="18570" y="6090"/>
                      <a:pt x="18655" y="6006"/>
                    </a:cubicBezTo>
                    <a:cubicBezTo>
                      <a:pt x="18790" y="6056"/>
                      <a:pt x="18908" y="6090"/>
                      <a:pt x="19009" y="6158"/>
                    </a:cubicBezTo>
                    <a:cubicBezTo>
                      <a:pt x="19443" y="6483"/>
                      <a:pt x="19905" y="6585"/>
                      <a:pt x="20381" y="6585"/>
                    </a:cubicBezTo>
                    <a:cubicBezTo>
                      <a:pt x="20646" y="6585"/>
                      <a:pt x="20914" y="6554"/>
                      <a:pt x="21185" y="6512"/>
                    </a:cubicBezTo>
                    <a:cubicBezTo>
                      <a:pt x="21346" y="6489"/>
                      <a:pt x="21506" y="6478"/>
                      <a:pt x="21663" y="6478"/>
                    </a:cubicBezTo>
                    <a:cubicBezTo>
                      <a:pt x="22311" y="6478"/>
                      <a:pt x="22922" y="6662"/>
                      <a:pt x="23479" y="6934"/>
                    </a:cubicBezTo>
                    <a:cubicBezTo>
                      <a:pt x="23934" y="7153"/>
                      <a:pt x="24103" y="7676"/>
                      <a:pt x="24052" y="8182"/>
                    </a:cubicBezTo>
                    <a:cubicBezTo>
                      <a:pt x="24035" y="8502"/>
                      <a:pt x="23900" y="8823"/>
                      <a:pt x="23799" y="9109"/>
                    </a:cubicBezTo>
                    <a:cubicBezTo>
                      <a:pt x="23630" y="9582"/>
                      <a:pt x="23445" y="10037"/>
                      <a:pt x="23259" y="10509"/>
                    </a:cubicBezTo>
                    <a:cubicBezTo>
                      <a:pt x="23108" y="10880"/>
                      <a:pt x="23108" y="11218"/>
                      <a:pt x="23344" y="11572"/>
                    </a:cubicBezTo>
                    <a:cubicBezTo>
                      <a:pt x="23765" y="12213"/>
                      <a:pt x="24103" y="12904"/>
                      <a:pt x="24541" y="13495"/>
                    </a:cubicBezTo>
                    <a:cubicBezTo>
                      <a:pt x="25283" y="14473"/>
                      <a:pt x="24946" y="15249"/>
                      <a:pt x="23867" y="15755"/>
                    </a:cubicBezTo>
                    <a:cubicBezTo>
                      <a:pt x="23529" y="15907"/>
                      <a:pt x="23175" y="16025"/>
                      <a:pt x="22855" y="16244"/>
                    </a:cubicBezTo>
                    <a:cubicBezTo>
                      <a:pt x="22332" y="16598"/>
                      <a:pt x="21961" y="17104"/>
                      <a:pt x="21792" y="17779"/>
                    </a:cubicBezTo>
                    <a:cubicBezTo>
                      <a:pt x="21404" y="17880"/>
                      <a:pt x="20949" y="18015"/>
                      <a:pt x="20527" y="18116"/>
                    </a:cubicBezTo>
                    <a:cubicBezTo>
                      <a:pt x="20223" y="18200"/>
                      <a:pt x="20072" y="18352"/>
                      <a:pt x="20021" y="18656"/>
                    </a:cubicBezTo>
                    <a:cubicBezTo>
                      <a:pt x="19903" y="19465"/>
                      <a:pt x="20274" y="19921"/>
                      <a:pt x="21100" y="20005"/>
                    </a:cubicBezTo>
                    <a:cubicBezTo>
                      <a:pt x="21370" y="20039"/>
                      <a:pt x="21623" y="20073"/>
                      <a:pt x="21876" y="20089"/>
                    </a:cubicBezTo>
                    <a:cubicBezTo>
                      <a:pt x="21876" y="20410"/>
                      <a:pt x="21910" y="20663"/>
                      <a:pt x="21876" y="20916"/>
                    </a:cubicBezTo>
                    <a:cubicBezTo>
                      <a:pt x="21809" y="22113"/>
                      <a:pt x="21141" y="22742"/>
                      <a:pt x="20111" y="22742"/>
                    </a:cubicBezTo>
                    <a:cubicBezTo>
                      <a:pt x="19850" y="22742"/>
                      <a:pt x="19566" y="22701"/>
                      <a:pt x="19262" y="22619"/>
                    </a:cubicBezTo>
                    <a:cubicBezTo>
                      <a:pt x="18992" y="22569"/>
                      <a:pt x="18756" y="22366"/>
                      <a:pt x="18503" y="22232"/>
                    </a:cubicBezTo>
                    <a:cubicBezTo>
                      <a:pt x="18301" y="22097"/>
                      <a:pt x="18081" y="21928"/>
                      <a:pt x="17862" y="21860"/>
                    </a:cubicBezTo>
                    <a:cubicBezTo>
                      <a:pt x="17692" y="21811"/>
                      <a:pt x="17521" y="21779"/>
                      <a:pt x="17353" y="21779"/>
                    </a:cubicBezTo>
                    <a:cubicBezTo>
                      <a:pt x="17122" y="21779"/>
                      <a:pt x="16896" y="21839"/>
                      <a:pt x="16681" y="21995"/>
                    </a:cubicBezTo>
                    <a:cubicBezTo>
                      <a:pt x="16428" y="22164"/>
                      <a:pt x="16175" y="22333"/>
                      <a:pt x="15889" y="22518"/>
                    </a:cubicBezTo>
                    <a:cubicBezTo>
                      <a:pt x="15602" y="22333"/>
                      <a:pt x="15298" y="22164"/>
                      <a:pt x="15012" y="21945"/>
                    </a:cubicBezTo>
                    <a:cubicBezTo>
                      <a:pt x="14818" y="21808"/>
                      <a:pt x="14628" y="21740"/>
                      <a:pt x="14440" y="21740"/>
                    </a:cubicBezTo>
                    <a:cubicBezTo>
                      <a:pt x="14235" y="21740"/>
                      <a:pt x="14033" y="21820"/>
                      <a:pt x="13831" y="21979"/>
                    </a:cubicBezTo>
                    <a:cubicBezTo>
                      <a:pt x="13392" y="22282"/>
                      <a:pt x="13308" y="22518"/>
                      <a:pt x="13561" y="23024"/>
                    </a:cubicBezTo>
                    <a:cubicBezTo>
                      <a:pt x="13679" y="23277"/>
                      <a:pt x="13831" y="23530"/>
                      <a:pt x="13983" y="23834"/>
                    </a:cubicBezTo>
                    <a:cubicBezTo>
                      <a:pt x="13696" y="23969"/>
                      <a:pt x="13510" y="24104"/>
                      <a:pt x="13308" y="24272"/>
                    </a:cubicBezTo>
                    <a:cubicBezTo>
                      <a:pt x="13092" y="24367"/>
                      <a:pt x="12872" y="24412"/>
                      <a:pt x="12655" y="24412"/>
                    </a:cubicBezTo>
                    <a:cubicBezTo>
                      <a:pt x="12212" y="24412"/>
                      <a:pt x="11781" y="24224"/>
                      <a:pt x="11419" y="23884"/>
                    </a:cubicBezTo>
                    <a:cubicBezTo>
                      <a:pt x="10862" y="23362"/>
                      <a:pt x="10289" y="22856"/>
                      <a:pt x="9648" y="22417"/>
                    </a:cubicBezTo>
                    <a:cubicBezTo>
                      <a:pt x="9408" y="22233"/>
                      <a:pt x="9149" y="22159"/>
                      <a:pt x="8886" y="22159"/>
                    </a:cubicBezTo>
                    <a:cubicBezTo>
                      <a:pt x="8594" y="22159"/>
                      <a:pt x="8296" y="22250"/>
                      <a:pt x="8012" y="22383"/>
                    </a:cubicBezTo>
                    <a:cubicBezTo>
                      <a:pt x="7371" y="22687"/>
                      <a:pt x="6747" y="23007"/>
                      <a:pt x="6106" y="23294"/>
                    </a:cubicBezTo>
                    <a:cubicBezTo>
                      <a:pt x="5889" y="23403"/>
                      <a:pt x="5671" y="23451"/>
                      <a:pt x="5441" y="23451"/>
                    </a:cubicBezTo>
                    <a:cubicBezTo>
                      <a:pt x="5350" y="23451"/>
                      <a:pt x="5257" y="23443"/>
                      <a:pt x="5162" y="23429"/>
                    </a:cubicBezTo>
                    <a:cubicBezTo>
                      <a:pt x="4588" y="23311"/>
                      <a:pt x="3998" y="23227"/>
                      <a:pt x="3542" y="22872"/>
                    </a:cubicBezTo>
                    <a:cubicBezTo>
                      <a:pt x="3272" y="22670"/>
                      <a:pt x="2986" y="22417"/>
                      <a:pt x="2783" y="22130"/>
                    </a:cubicBezTo>
                    <a:cubicBezTo>
                      <a:pt x="2547" y="21844"/>
                      <a:pt x="2513" y="21489"/>
                      <a:pt x="2632" y="21118"/>
                    </a:cubicBezTo>
                    <a:cubicBezTo>
                      <a:pt x="2766" y="20798"/>
                      <a:pt x="2885" y="20461"/>
                      <a:pt x="2986" y="20106"/>
                    </a:cubicBezTo>
                    <a:cubicBezTo>
                      <a:pt x="3188" y="19482"/>
                      <a:pt x="3121" y="18909"/>
                      <a:pt x="2699" y="18318"/>
                    </a:cubicBezTo>
                    <a:cubicBezTo>
                      <a:pt x="2901" y="18082"/>
                      <a:pt x="3138" y="17812"/>
                      <a:pt x="3374" y="17559"/>
                    </a:cubicBezTo>
                    <a:cubicBezTo>
                      <a:pt x="3525" y="17408"/>
                      <a:pt x="3694" y="17239"/>
                      <a:pt x="3795" y="17070"/>
                    </a:cubicBezTo>
                    <a:cubicBezTo>
                      <a:pt x="4065" y="16632"/>
                      <a:pt x="3947" y="16210"/>
                      <a:pt x="3458" y="16025"/>
                    </a:cubicBezTo>
                    <a:cubicBezTo>
                      <a:pt x="3411" y="16001"/>
                      <a:pt x="3361" y="15992"/>
                      <a:pt x="3309" y="15992"/>
                    </a:cubicBezTo>
                    <a:cubicBezTo>
                      <a:pt x="3211" y="15992"/>
                      <a:pt x="3108" y="16025"/>
                      <a:pt x="3019" y="16058"/>
                    </a:cubicBezTo>
                    <a:cubicBezTo>
                      <a:pt x="2800" y="16143"/>
                      <a:pt x="2615" y="16261"/>
                      <a:pt x="2395" y="16379"/>
                    </a:cubicBezTo>
                    <a:cubicBezTo>
                      <a:pt x="2227" y="16514"/>
                      <a:pt x="2041" y="16615"/>
                      <a:pt x="1839" y="16767"/>
                    </a:cubicBezTo>
                    <a:cubicBezTo>
                      <a:pt x="1434" y="16463"/>
                      <a:pt x="1080" y="16126"/>
                      <a:pt x="928" y="15670"/>
                    </a:cubicBezTo>
                    <a:cubicBezTo>
                      <a:pt x="776" y="15181"/>
                      <a:pt x="793" y="14675"/>
                      <a:pt x="1282" y="14321"/>
                    </a:cubicBezTo>
                    <a:cubicBezTo>
                      <a:pt x="1451" y="14186"/>
                      <a:pt x="1586" y="14068"/>
                      <a:pt x="1721" y="13916"/>
                    </a:cubicBezTo>
                    <a:cubicBezTo>
                      <a:pt x="2109" y="13545"/>
                      <a:pt x="2142" y="13039"/>
                      <a:pt x="1788" y="12618"/>
                    </a:cubicBezTo>
                    <a:cubicBezTo>
                      <a:pt x="1586" y="12365"/>
                      <a:pt x="1350" y="12145"/>
                      <a:pt x="1130" y="11892"/>
                    </a:cubicBezTo>
                    <a:cubicBezTo>
                      <a:pt x="793" y="11488"/>
                      <a:pt x="574" y="11049"/>
                      <a:pt x="490" y="10543"/>
                    </a:cubicBezTo>
                    <a:cubicBezTo>
                      <a:pt x="405" y="10020"/>
                      <a:pt x="608" y="9615"/>
                      <a:pt x="1097" y="9430"/>
                    </a:cubicBezTo>
                    <a:cubicBezTo>
                      <a:pt x="1350" y="9329"/>
                      <a:pt x="1620" y="9244"/>
                      <a:pt x="1873" y="9194"/>
                    </a:cubicBezTo>
                    <a:cubicBezTo>
                      <a:pt x="3019" y="8958"/>
                      <a:pt x="3913" y="8165"/>
                      <a:pt x="3863" y="6714"/>
                    </a:cubicBezTo>
                    <a:cubicBezTo>
                      <a:pt x="3829" y="6259"/>
                      <a:pt x="3829" y="5803"/>
                      <a:pt x="3829" y="5365"/>
                    </a:cubicBezTo>
                    <a:cubicBezTo>
                      <a:pt x="3829" y="5196"/>
                      <a:pt x="3812" y="5028"/>
                      <a:pt x="3863" y="4876"/>
                    </a:cubicBezTo>
                    <a:cubicBezTo>
                      <a:pt x="3968" y="4335"/>
                      <a:pt x="4233" y="4089"/>
                      <a:pt x="4731" y="4089"/>
                    </a:cubicBezTo>
                    <a:cubicBezTo>
                      <a:pt x="4792" y="4089"/>
                      <a:pt x="4857" y="4093"/>
                      <a:pt x="4925" y="4100"/>
                    </a:cubicBezTo>
                    <a:cubicBezTo>
                      <a:pt x="5415" y="4134"/>
                      <a:pt x="5904" y="4184"/>
                      <a:pt x="6393" y="4184"/>
                    </a:cubicBezTo>
                    <a:cubicBezTo>
                      <a:pt x="7084" y="4184"/>
                      <a:pt x="7658" y="3931"/>
                      <a:pt x="7945" y="3257"/>
                    </a:cubicBezTo>
                    <a:cubicBezTo>
                      <a:pt x="8079" y="2953"/>
                      <a:pt x="8198" y="2666"/>
                      <a:pt x="8349" y="2363"/>
                    </a:cubicBezTo>
                    <a:cubicBezTo>
                      <a:pt x="8541" y="1953"/>
                      <a:pt x="8688" y="1820"/>
                      <a:pt x="9032" y="1820"/>
                    </a:cubicBezTo>
                    <a:cubicBezTo>
                      <a:pt x="9113" y="1820"/>
                      <a:pt x="9205" y="1827"/>
                      <a:pt x="9311" y="1840"/>
                    </a:cubicBezTo>
                    <a:cubicBezTo>
                      <a:pt x="9850" y="1907"/>
                      <a:pt x="10289" y="2093"/>
                      <a:pt x="10727" y="2346"/>
                    </a:cubicBezTo>
                    <a:cubicBezTo>
                      <a:pt x="10913" y="2447"/>
                      <a:pt x="10997" y="2599"/>
                      <a:pt x="11031" y="2801"/>
                    </a:cubicBezTo>
                    <a:cubicBezTo>
                      <a:pt x="11048" y="2970"/>
                      <a:pt x="11065" y="3172"/>
                      <a:pt x="11115" y="3341"/>
                    </a:cubicBezTo>
                    <a:cubicBezTo>
                      <a:pt x="11217" y="3678"/>
                      <a:pt x="11554" y="3948"/>
                      <a:pt x="11841" y="3965"/>
                    </a:cubicBezTo>
                    <a:cubicBezTo>
                      <a:pt x="11853" y="3966"/>
                      <a:pt x="11865" y="3966"/>
                      <a:pt x="11878" y="3966"/>
                    </a:cubicBezTo>
                    <a:cubicBezTo>
                      <a:pt x="12186" y="3966"/>
                      <a:pt x="12487" y="3766"/>
                      <a:pt x="12633" y="3425"/>
                    </a:cubicBezTo>
                    <a:cubicBezTo>
                      <a:pt x="12684" y="3273"/>
                      <a:pt x="12735" y="3122"/>
                      <a:pt x="12751" y="2953"/>
                    </a:cubicBezTo>
                    <a:cubicBezTo>
                      <a:pt x="12853" y="2194"/>
                      <a:pt x="13342" y="1789"/>
                      <a:pt x="14084" y="1621"/>
                    </a:cubicBezTo>
                    <a:cubicBezTo>
                      <a:pt x="14298" y="1575"/>
                      <a:pt x="14510" y="1554"/>
                      <a:pt x="14719" y="1554"/>
                    </a:cubicBezTo>
                    <a:close/>
                    <a:moveTo>
                      <a:pt x="14314" y="22369"/>
                    </a:moveTo>
                    <a:cubicBezTo>
                      <a:pt x="14405" y="22369"/>
                      <a:pt x="14498" y="22401"/>
                      <a:pt x="14590" y="22451"/>
                    </a:cubicBezTo>
                    <a:cubicBezTo>
                      <a:pt x="14792" y="22569"/>
                      <a:pt x="15028" y="22670"/>
                      <a:pt x="15214" y="22839"/>
                    </a:cubicBezTo>
                    <a:cubicBezTo>
                      <a:pt x="15585" y="23125"/>
                      <a:pt x="15889" y="23463"/>
                      <a:pt x="16226" y="23783"/>
                    </a:cubicBezTo>
                    <a:cubicBezTo>
                      <a:pt x="16310" y="23851"/>
                      <a:pt x="16395" y="23952"/>
                      <a:pt x="16428" y="24036"/>
                    </a:cubicBezTo>
                    <a:cubicBezTo>
                      <a:pt x="16445" y="24205"/>
                      <a:pt x="16462" y="24441"/>
                      <a:pt x="16378" y="24542"/>
                    </a:cubicBezTo>
                    <a:cubicBezTo>
                      <a:pt x="16293" y="24643"/>
                      <a:pt x="16074" y="24643"/>
                      <a:pt x="15906" y="24677"/>
                    </a:cubicBezTo>
                    <a:cubicBezTo>
                      <a:pt x="15838" y="24677"/>
                      <a:pt x="15703" y="24627"/>
                      <a:pt x="15619" y="24559"/>
                    </a:cubicBezTo>
                    <a:cubicBezTo>
                      <a:pt x="14910" y="24036"/>
                      <a:pt x="14202" y="23513"/>
                      <a:pt x="13949" y="22586"/>
                    </a:cubicBezTo>
                    <a:cubicBezTo>
                      <a:pt x="14066" y="22429"/>
                      <a:pt x="14189" y="22369"/>
                      <a:pt x="14314" y="22369"/>
                    </a:cubicBezTo>
                    <a:close/>
                    <a:moveTo>
                      <a:pt x="12082" y="0"/>
                    </a:moveTo>
                    <a:cubicBezTo>
                      <a:pt x="12064" y="0"/>
                      <a:pt x="12045" y="1"/>
                      <a:pt x="12026" y="1"/>
                    </a:cubicBezTo>
                    <a:cubicBezTo>
                      <a:pt x="11520" y="1"/>
                      <a:pt x="11301" y="187"/>
                      <a:pt x="11183" y="659"/>
                    </a:cubicBezTo>
                    <a:cubicBezTo>
                      <a:pt x="11132" y="862"/>
                      <a:pt x="11132" y="1081"/>
                      <a:pt x="11099" y="1283"/>
                    </a:cubicBezTo>
                    <a:cubicBezTo>
                      <a:pt x="11082" y="1452"/>
                      <a:pt x="11048" y="1604"/>
                      <a:pt x="11014" y="1806"/>
                    </a:cubicBezTo>
                    <a:cubicBezTo>
                      <a:pt x="10711" y="1722"/>
                      <a:pt x="10474" y="1637"/>
                      <a:pt x="10238" y="1587"/>
                    </a:cubicBezTo>
                    <a:cubicBezTo>
                      <a:pt x="9968" y="1503"/>
                      <a:pt x="9699" y="1384"/>
                      <a:pt x="9412" y="1334"/>
                    </a:cubicBezTo>
                    <a:cubicBezTo>
                      <a:pt x="9329" y="1315"/>
                      <a:pt x="9248" y="1305"/>
                      <a:pt x="9170" y="1305"/>
                    </a:cubicBezTo>
                    <a:cubicBezTo>
                      <a:pt x="8896" y="1305"/>
                      <a:pt x="8651" y="1422"/>
                      <a:pt x="8467" y="1671"/>
                    </a:cubicBezTo>
                    <a:cubicBezTo>
                      <a:pt x="8299" y="1874"/>
                      <a:pt x="8147" y="2127"/>
                      <a:pt x="8029" y="2380"/>
                    </a:cubicBezTo>
                    <a:lnTo>
                      <a:pt x="7641" y="3139"/>
                    </a:lnTo>
                    <a:cubicBezTo>
                      <a:pt x="7455" y="3493"/>
                      <a:pt x="7135" y="3661"/>
                      <a:pt x="6747" y="3729"/>
                    </a:cubicBezTo>
                    <a:cubicBezTo>
                      <a:pt x="6551" y="3756"/>
                      <a:pt x="6358" y="3772"/>
                      <a:pt x="6167" y="3772"/>
                    </a:cubicBezTo>
                    <a:cubicBezTo>
                      <a:pt x="5880" y="3772"/>
                      <a:pt x="5597" y="3736"/>
                      <a:pt x="5313" y="3645"/>
                    </a:cubicBezTo>
                    <a:cubicBezTo>
                      <a:pt x="5159" y="3597"/>
                      <a:pt x="5007" y="3574"/>
                      <a:pt x="4859" y="3574"/>
                    </a:cubicBezTo>
                    <a:cubicBezTo>
                      <a:pt x="4279" y="3574"/>
                      <a:pt x="3778" y="3927"/>
                      <a:pt x="3576" y="4505"/>
                    </a:cubicBezTo>
                    <a:cubicBezTo>
                      <a:pt x="3492" y="4791"/>
                      <a:pt x="3458" y="5078"/>
                      <a:pt x="3424" y="5348"/>
                    </a:cubicBezTo>
                    <a:cubicBezTo>
                      <a:pt x="3407" y="5938"/>
                      <a:pt x="3475" y="6512"/>
                      <a:pt x="3407" y="7085"/>
                    </a:cubicBezTo>
                    <a:cubicBezTo>
                      <a:pt x="3323" y="7946"/>
                      <a:pt x="3053" y="8367"/>
                      <a:pt x="2379" y="8536"/>
                    </a:cubicBezTo>
                    <a:cubicBezTo>
                      <a:pt x="1991" y="8637"/>
                      <a:pt x="1636" y="8721"/>
                      <a:pt x="1282" y="8839"/>
                    </a:cubicBezTo>
                    <a:cubicBezTo>
                      <a:pt x="506" y="9042"/>
                      <a:pt x="0" y="9801"/>
                      <a:pt x="85" y="10577"/>
                    </a:cubicBezTo>
                    <a:cubicBezTo>
                      <a:pt x="102" y="10880"/>
                      <a:pt x="186" y="11150"/>
                      <a:pt x="270" y="11420"/>
                    </a:cubicBezTo>
                    <a:cubicBezTo>
                      <a:pt x="422" y="11926"/>
                      <a:pt x="759" y="12314"/>
                      <a:pt x="1130" y="12685"/>
                    </a:cubicBezTo>
                    <a:cubicBezTo>
                      <a:pt x="1687" y="13225"/>
                      <a:pt x="1653" y="13562"/>
                      <a:pt x="1063" y="13950"/>
                    </a:cubicBezTo>
                    <a:cubicBezTo>
                      <a:pt x="220" y="14540"/>
                      <a:pt x="220" y="15890"/>
                      <a:pt x="877" y="16531"/>
                    </a:cubicBezTo>
                    <a:cubicBezTo>
                      <a:pt x="1063" y="16699"/>
                      <a:pt x="1232" y="16902"/>
                      <a:pt x="1434" y="17138"/>
                    </a:cubicBezTo>
                    <a:cubicBezTo>
                      <a:pt x="1282" y="17273"/>
                      <a:pt x="1181" y="17374"/>
                      <a:pt x="1097" y="17475"/>
                    </a:cubicBezTo>
                    <a:cubicBezTo>
                      <a:pt x="861" y="17728"/>
                      <a:pt x="624" y="17981"/>
                      <a:pt x="439" y="18251"/>
                    </a:cubicBezTo>
                    <a:cubicBezTo>
                      <a:pt x="203" y="18639"/>
                      <a:pt x="355" y="18909"/>
                      <a:pt x="810" y="18926"/>
                    </a:cubicBezTo>
                    <a:cubicBezTo>
                      <a:pt x="945" y="18926"/>
                      <a:pt x="1097" y="18909"/>
                      <a:pt x="1232" y="18892"/>
                    </a:cubicBezTo>
                    <a:cubicBezTo>
                      <a:pt x="1603" y="18824"/>
                      <a:pt x="1940" y="18757"/>
                      <a:pt x="2294" y="18673"/>
                    </a:cubicBezTo>
                    <a:cubicBezTo>
                      <a:pt x="2665" y="19094"/>
                      <a:pt x="2699" y="19583"/>
                      <a:pt x="2530" y="20089"/>
                    </a:cubicBezTo>
                    <a:cubicBezTo>
                      <a:pt x="2395" y="20494"/>
                      <a:pt x="2227" y="20899"/>
                      <a:pt x="2142" y="21321"/>
                    </a:cubicBezTo>
                    <a:cubicBezTo>
                      <a:pt x="2041" y="21793"/>
                      <a:pt x="2159" y="22248"/>
                      <a:pt x="2480" y="22619"/>
                    </a:cubicBezTo>
                    <a:cubicBezTo>
                      <a:pt x="2901" y="23142"/>
                      <a:pt x="3407" y="23564"/>
                      <a:pt x="4099" y="23699"/>
                    </a:cubicBezTo>
                    <a:cubicBezTo>
                      <a:pt x="4318" y="23733"/>
                      <a:pt x="4571" y="23733"/>
                      <a:pt x="4774" y="23817"/>
                    </a:cubicBezTo>
                    <a:cubicBezTo>
                      <a:pt x="4971" y="23891"/>
                      <a:pt x="5165" y="23922"/>
                      <a:pt x="5358" y="23922"/>
                    </a:cubicBezTo>
                    <a:cubicBezTo>
                      <a:pt x="5693" y="23922"/>
                      <a:pt x="6021" y="23827"/>
                      <a:pt x="6342" y="23699"/>
                    </a:cubicBezTo>
                    <a:cubicBezTo>
                      <a:pt x="6949" y="23429"/>
                      <a:pt x="7557" y="23125"/>
                      <a:pt x="8181" y="22805"/>
                    </a:cubicBezTo>
                    <a:cubicBezTo>
                      <a:pt x="8372" y="22709"/>
                      <a:pt x="8561" y="22658"/>
                      <a:pt x="8743" y="22658"/>
                    </a:cubicBezTo>
                    <a:cubicBezTo>
                      <a:pt x="8978" y="22658"/>
                      <a:pt x="9203" y="22743"/>
                      <a:pt x="9412" y="22923"/>
                    </a:cubicBezTo>
                    <a:cubicBezTo>
                      <a:pt x="9952" y="23362"/>
                      <a:pt x="10458" y="23851"/>
                      <a:pt x="10964" y="24323"/>
                    </a:cubicBezTo>
                    <a:cubicBezTo>
                      <a:pt x="11359" y="24718"/>
                      <a:pt x="11796" y="24951"/>
                      <a:pt x="12288" y="24951"/>
                    </a:cubicBezTo>
                    <a:cubicBezTo>
                      <a:pt x="12489" y="24951"/>
                      <a:pt x="12700" y="24912"/>
                      <a:pt x="12920" y="24829"/>
                    </a:cubicBezTo>
                    <a:cubicBezTo>
                      <a:pt x="13376" y="24660"/>
                      <a:pt x="13797" y="24390"/>
                      <a:pt x="14303" y="24137"/>
                    </a:cubicBezTo>
                    <a:cubicBezTo>
                      <a:pt x="14388" y="24222"/>
                      <a:pt x="14506" y="24374"/>
                      <a:pt x="14641" y="24492"/>
                    </a:cubicBezTo>
                    <a:cubicBezTo>
                      <a:pt x="14894" y="24711"/>
                      <a:pt x="15180" y="24913"/>
                      <a:pt x="15467" y="25065"/>
                    </a:cubicBezTo>
                    <a:cubicBezTo>
                      <a:pt x="15651" y="25151"/>
                      <a:pt x="15846" y="25192"/>
                      <a:pt x="16034" y="25192"/>
                    </a:cubicBezTo>
                    <a:cubicBezTo>
                      <a:pt x="16364" y="25192"/>
                      <a:pt x="16674" y="25065"/>
                      <a:pt x="16867" y="24829"/>
                    </a:cubicBezTo>
                    <a:cubicBezTo>
                      <a:pt x="17204" y="24407"/>
                      <a:pt x="17120" y="23969"/>
                      <a:pt x="16901" y="23530"/>
                    </a:cubicBezTo>
                    <a:cubicBezTo>
                      <a:pt x="16799" y="23294"/>
                      <a:pt x="16648" y="23109"/>
                      <a:pt x="16530" y="22889"/>
                    </a:cubicBezTo>
                    <a:cubicBezTo>
                      <a:pt x="16722" y="22505"/>
                      <a:pt x="16948" y="22323"/>
                      <a:pt x="17234" y="22323"/>
                    </a:cubicBezTo>
                    <a:cubicBezTo>
                      <a:pt x="17399" y="22323"/>
                      <a:pt x="17584" y="22384"/>
                      <a:pt x="17795" y="22501"/>
                    </a:cubicBezTo>
                    <a:cubicBezTo>
                      <a:pt x="18014" y="22619"/>
                      <a:pt x="18250" y="22771"/>
                      <a:pt x="18469" y="22940"/>
                    </a:cubicBezTo>
                    <a:cubicBezTo>
                      <a:pt x="18756" y="23193"/>
                      <a:pt x="19093" y="23294"/>
                      <a:pt x="19464" y="23294"/>
                    </a:cubicBezTo>
                    <a:cubicBezTo>
                      <a:pt x="19802" y="23294"/>
                      <a:pt x="20105" y="23294"/>
                      <a:pt x="20426" y="23227"/>
                    </a:cubicBezTo>
                    <a:cubicBezTo>
                      <a:pt x="21674" y="23024"/>
                      <a:pt x="22517" y="21776"/>
                      <a:pt x="22247" y="20528"/>
                    </a:cubicBezTo>
                    <a:cubicBezTo>
                      <a:pt x="22214" y="20427"/>
                      <a:pt x="22214" y="20309"/>
                      <a:pt x="22197" y="20123"/>
                    </a:cubicBezTo>
                    <a:cubicBezTo>
                      <a:pt x="22534" y="20056"/>
                      <a:pt x="22804" y="20005"/>
                      <a:pt x="23226" y="20005"/>
                    </a:cubicBezTo>
                    <a:cubicBezTo>
                      <a:pt x="23630" y="19971"/>
                      <a:pt x="23968" y="19803"/>
                      <a:pt x="24254" y="19499"/>
                    </a:cubicBezTo>
                    <a:cubicBezTo>
                      <a:pt x="24760" y="19010"/>
                      <a:pt x="24592" y="18318"/>
                      <a:pt x="23951" y="18116"/>
                    </a:cubicBezTo>
                    <a:cubicBezTo>
                      <a:pt x="23647" y="18032"/>
                      <a:pt x="23361" y="17964"/>
                      <a:pt x="23057" y="17880"/>
                    </a:cubicBezTo>
                    <a:cubicBezTo>
                      <a:pt x="22703" y="17796"/>
                      <a:pt x="22568" y="17610"/>
                      <a:pt x="22720" y="17273"/>
                    </a:cubicBezTo>
                    <a:cubicBezTo>
                      <a:pt x="22787" y="17070"/>
                      <a:pt x="22888" y="16885"/>
                      <a:pt x="23040" y="16784"/>
                    </a:cubicBezTo>
                    <a:cubicBezTo>
                      <a:pt x="23327" y="16598"/>
                      <a:pt x="23647" y="16429"/>
                      <a:pt x="23985" y="16311"/>
                    </a:cubicBezTo>
                    <a:cubicBezTo>
                      <a:pt x="24794" y="16058"/>
                      <a:pt x="25266" y="15519"/>
                      <a:pt x="25519" y="14743"/>
                    </a:cubicBezTo>
                    <a:cubicBezTo>
                      <a:pt x="25587" y="14574"/>
                      <a:pt x="25587" y="14355"/>
                      <a:pt x="25553" y="14169"/>
                    </a:cubicBezTo>
                    <a:cubicBezTo>
                      <a:pt x="25435" y="13646"/>
                      <a:pt x="25216" y="13191"/>
                      <a:pt x="24879" y="12769"/>
                    </a:cubicBezTo>
                    <a:cubicBezTo>
                      <a:pt x="24575" y="12415"/>
                      <a:pt x="24322" y="12010"/>
                      <a:pt x="24069" y="11622"/>
                    </a:cubicBezTo>
                    <a:cubicBezTo>
                      <a:pt x="23782" y="11150"/>
                      <a:pt x="23732" y="10712"/>
                      <a:pt x="23968" y="10189"/>
                    </a:cubicBezTo>
                    <a:cubicBezTo>
                      <a:pt x="24238" y="9598"/>
                      <a:pt x="24457" y="8974"/>
                      <a:pt x="24642" y="8367"/>
                    </a:cubicBezTo>
                    <a:cubicBezTo>
                      <a:pt x="24895" y="7591"/>
                      <a:pt x="24474" y="6984"/>
                      <a:pt x="23951" y="6478"/>
                    </a:cubicBezTo>
                    <a:cubicBezTo>
                      <a:pt x="23816" y="6360"/>
                      <a:pt x="23614" y="6309"/>
                      <a:pt x="23411" y="6259"/>
                    </a:cubicBezTo>
                    <a:cubicBezTo>
                      <a:pt x="22904" y="6130"/>
                      <a:pt x="22397" y="6091"/>
                      <a:pt x="21890" y="6091"/>
                    </a:cubicBezTo>
                    <a:cubicBezTo>
                      <a:pt x="21469" y="6091"/>
                      <a:pt x="21049" y="6118"/>
                      <a:pt x="20628" y="6141"/>
                    </a:cubicBezTo>
                    <a:cubicBezTo>
                      <a:pt x="20607" y="6142"/>
                      <a:pt x="20586" y="6142"/>
                      <a:pt x="20566" y="6142"/>
                    </a:cubicBezTo>
                    <a:cubicBezTo>
                      <a:pt x="20223" y="6142"/>
                      <a:pt x="19938" y="6011"/>
                      <a:pt x="19684" y="5820"/>
                    </a:cubicBezTo>
                    <a:cubicBezTo>
                      <a:pt x="19363" y="5567"/>
                      <a:pt x="19346" y="5348"/>
                      <a:pt x="19582" y="5044"/>
                    </a:cubicBezTo>
                    <a:cubicBezTo>
                      <a:pt x="19768" y="4758"/>
                      <a:pt x="19987" y="4538"/>
                      <a:pt x="20156" y="4252"/>
                    </a:cubicBezTo>
                    <a:cubicBezTo>
                      <a:pt x="20426" y="3796"/>
                      <a:pt x="20341" y="2936"/>
                      <a:pt x="19953" y="2649"/>
                    </a:cubicBezTo>
                    <a:cubicBezTo>
                      <a:pt x="19812" y="2555"/>
                      <a:pt x="19675" y="2518"/>
                      <a:pt x="19543" y="2518"/>
                    </a:cubicBezTo>
                    <a:cubicBezTo>
                      <a:pt x="19250" y="2518"/>
                      <a:pt x="18978" y="2701"/>
                      <a:pt x="18722" y="2852"/>
                    </a:cubicBezTo>
                    <a:cubicBezTo>
                      <a:pt x="18688" y="2869"/>
                      <a:pt x="18655" y="2886"/>
                      <a:pt x="18638" y="2902"/>
                    </a:cubicBezTo>
                    <a:cubicBezTo>
                      <a:pt x="18486" y="3021"/>
                      <a:pt x="18334" y="3105"/>
                      <a:pt x="18132" y="3223"/>
                    </a:cubicBezTo>
                    <a:cubicBezTo>
                      <a:pt x="17997" y="2987"/>
                      <a:pt x="17879" y="2801"/>
                      <a:pt x="17795" y="2599"/>
                    </a:cubicBezTo>
                    <a:cubicBezTo>
                      <a:pt x="17491" y="1941"/>
                      <a:pt x="17036" y="1503"/>
                      <a:pt x="16327" y="1334"/>
                    </a:cubicBezTo>
                    <a:cubicBezTo>
                      <a:pt x="16074" y="1266"/>
                      <a:pt x="15855" y="1182"/>
                      <a:pt x="15602" y="1131"/>
                    </a:cubicBezTo>
                    <a:cubicBezTo>
                      <a:pt x="15422" y="1092"/>
                      <a:pt x="15239" y="1068"/>
                      <a:pt x="15056" y="1068"/>
                    </a:cubicBezTo>
                    <a:cubicBezTo>
                      <a:pt x="14846" y="1068"/>
                      <a:pt x="14637" y="1101"/>
                      <a:pt x="14438" y="1182"/>
                    </a:cubicBezTo>
                    <a:cubicBezTo>
                      <a:pt x="14000" y="1334"/>
                      <a:pt x="13544" y="1452"/>
                      <a:pt x="13072" y="1621"/>
                    </a:cubicBezTo>
                    <a:cubicBezTo>
                      <a:pt x="12988" y="1266"/>
                      <a:pt x="12937" y="929"/>
                      <a:pt x="12853" y="609"/>
                    </a:cubicBezTo>
                    <a:cubicBezTo>
                      <a:pt x="12739" y="188"/>
                      <a:pt x="12502" y="0"/>
                      <a:pt x="120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6"/>
              <p:cNvSpPr/>
              <p:nvPr/>
            </p:nvSpPr>
            <p:spPr>
              <a:xfrm>
                <a:off x="6847406" y="2001627"/>
                <a:ext cx="86691" cy="115931"/>
              </a:xfrm>
              <a:custGeom>
                <a:avLst/>
                <a:gdLst/>
                <a:ahLst/>
                <a:cxnLst/>
                <a:rect l="l" t="t" r="r" b="b"/>
                <a:pathLst>
                  <a:path w="2380" h="2907" extrusionOk="0">
                    <a:moveTo>
                      <a:pt x="2025" y="1"/>
                    </a:moveTo>
                    <a:cubicBezTo>
                      <a:pt x="1198" y="288"/>
                      <a:pt x="709" y="844"/>
                      <a:pt x="338" y="1569"/>
                    </a:cubicBezTo>
                    <a:cubicBezTo>
                      <a:pt x="237" y="1755"/>
                      <a:pt x="153" y="1941"/>
                      <a:pt x="85" y="2160"/>
                    </a:cubicBezTo>
                    <a:cubicBezTo>
                      <a:pt x="1" y="2430"/>
                      <a:pt x="85" y="2700"/>
                      <a:pt x="271" y="2834"/>
                    </a:cubicBezTo>
                    <a:cubicBezTo>
                      <a:pt x="343" y="2886"/>
                      <a:pt x="411" y="2906"/>
                      <a:pt x="474" y="2906"/>
                    </a:cubicBezTo>
                    <a:cubicBezTo>
                      <a:pt x="619" y="2906"/>
                      <a:pt x="744" y="2803"/>
                      <a:pt x="861" y="2733"/>
                    </a:cubicBezTo>
                    <a:cubicBezTo>
                      <a:pt x="962" y="2666"/>
                      <a:pt x="1047" y="2598"/>
                      <a:pt x="1114" y="2514"/>
                    </a:cubicBezTo>
                    <a:cubicBezTo>
                      <a:pt x="1468" y="2025"/>
                      <a:pt x="1856" y="1586"/>
                      <a:pt x="2177" y="1080"/>
                    </a:cubicBezTo>
                    <a:cubicBezTo>
                      <a:pt x="2379" y="743"/>
                      <a:pt x="2362" y="372"/>
                      <a:pt x="20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6964761" y="2613174"/>
                <a:ext cx="121660" cy="47258"/>
              </a:xfrm>
              <a:custGeom>
                <a:avLst/>
                <a:gdLst/>
                <a:ahLst/>
                <a:cxnLst/>
                <a:rect l="l" t="t" r="r" b="b"/>
                <a:pathLst>
                  <a:path w="3340" h="1185" extrusionOk="0">
                    <a:moveTo>
                      <a:pt x="1747" y="0"/>
                    </a:moveTo>
                    <a:cubicBezTo>
                      <a:pt x="1244" y="0"/>
                      <a:pt x="752" y="129"/>
                      <a:pt x="253" y="216"/>
                    </a:cubicBezTo>
                    <a:cubicBezTo>
                      <a:pt x="17" y="250"/>
                      <a:pt x="0" y="418"/>
                      <a:pt x="51" y="604"/>
                    </a:cubicBezTo>
                    <a:cubicBezTo>
                      <a:pt x="135" y="907"/>
                      <a:pt x="405" y="1093"/>
                      <a:pt x="776" y="1144"/>
                    </a:cubicBezTo>
                    <a:cubicBezTo>
                      <a:pt x="861" y="1149"/>
                      <a:pt x="949" y="1151"/>
                      <a:pt x="1039" y="1151"/>
                    </a:cubicBezTo>
                    <a:cubicBezTo>
                      <a:pt x="1219" y="1151"/>
                      <a:pt x="1406" y="1144"/>
                      <a:pt x="1586" y="1144"/>
                    </a:cubicBezTo>
                    <a:cubicBezTo>
                      <a:pt x="1786" y="1166"/>
                      <a:pt x="1989" y="1185"/>
                      <a:pt x="2191" y="1185"/>
                    </a:cubicBezTo>
                    <a:cubicBezTo>
                      <a:pt x="2450" y="1185"/>
                      <a:pt x="2706" y="1154"/>
                      <a:pt x="2952" y="1059"/>
                    </a:cubicBezTo>
                    <a:cubicBezTo>
                      <a:pt x="3121" y="975"/>
                      <a:pt x="3340" y="891"/>
                      <a:pt x="3273" y="671"/>
                    </a:cubicBezTo>
                    <a:cubicBezTo>
                      <a:pt x="3222" y="519"/>
                      <a:pt x="3087" y="385"/>
                      <a:pt x="2952" y="266"/>
                    </a:cubicBezTo>
                    <a:cubicBezTo>
                      <a:pt x="2868" y="182"/>
                      <a:pt x="2716" y="182"/>
                      <a:pt x="2598" y="148"/>
                    </a:cubicBezTo>
                    <a:cubicBezTo>
                      <a:pt x="2309" y="40"/>
                      <a:pt x="2026" y="0"/>
                      <a:pt x="174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6"/>
              <p:cNvSpPr/>
              <p:nvPr/>
            </p:nvSpPr>
            <p:spPr>
              <a:xfrm>
                <a:off x="6722693" y="2775072"/>
                <a:ext cx="92192" cy="90887"/>
              </a:xfrm>
              <a:custGeom>
                <a:avLst/>
                <a:gdLst/>
                <a:ahLst/>
                <a:cxnLst/>
                <a:rect l="l" t="t" r="r" b="b"/>
                <a:pathLst>
                  <a:path w="2531" h="2279" extrusionOk="0">
                    <a:moveTo>
                      <a:pt x="381" y="1"/>
                    </a:moveTo>
                    <a:cubicBezTo>
                      <a:pt x="248" y="1"/>
                      <a:pt x="122" y="60"/>
                      <a:pt x="1" y="221"/>
                    </a:cubicBezTo>
                    <a:cubicBezTo>
                      <a:pt x="254" y="1148"/>
                      <a:pt x="962" y="1671"/>
                      <a:pt x="1688" y="2177"/>
                    </a:cubicBezTo>
                    <a:cubicBezTo>
                      <a:pt x="1772" y="2245"/>
                      <a:pt x="1873" y="2278"/>
                      <a:pt x="1991" y="2278"/>
                    </a:cubicBezTo>
                    <a:cubicBezTo>
                      <a:pt x="2126" y="2278"/>
                      <a:pt x="2362" y="2262"/>
                      <a:pt x="2447" y="2160"/>
                    </a:cubicBezTo>
                    <a:cubicBezTo>
                      <a:pt x="2531" y="2025"/>
                      <a:pt x="2514" y="1823"/>
                      <a:pt x="2497" y="1654"/>
                    </a:cubicBezTo>
                    <a:cubicBezTo>
                      <a:pt x="2464" y="1570"/>
                      <a:pt x="2379" y="1452"/>
                      <a:pt x="2312" y="1401"/>
                    </a:cubicBezTo>
                    <a:cubicBezTo>
                      <a:pt x="1974" y="1081"/>
                      <a:pt x="1654" y="744"/>
                      <a:pt x="1300" y="440"/>
                    </a:cubicBezTo>
                    <a:cubicBezTo>
                      <a:pt x="1131" y="305"/>
                      <a:pt x="895" y="170"/>
                      <a:pt x="659" y="69"/>
                    </a:cubicBezTo>
                    <a:cubicBezTo>
                      <a:pt x="563" y="28"/>
                      <a:pt x="471" y="1"/>
                      <a:pt x="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6"/>
              <p:cNvSpPr/>
              <p:nvPr/>
            </p:nvSpPr>
            <p:spPr>
              <a:xfrm>
                <a:off x="6634877" y="1904129"/>
                <a:ext cx="32564" cy="112342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817" extrusionOk="0">
                    <a:moveTo>
                      <a:pt x="202" y="0"/>
                    </a:moveTo>
                    <a:cubicBezTo>
                      <a:pt x="135" y="118"/>
                      <a:pt x="17" y="236"/>
                      <a:pt x="17" y="338"/>
                    </a:cubicBezTo>
                    <a:cubicBezTo>
                      <a:pt x="0" y="995"/>
                      <a:pt x="0" y="1653"/>
                      <a:pt x="17" y="2311"/>
                    </a:cubicBezTo>
                    <a:cubicBezTo>
                      <a:pt x="17" y="2581"/>
                      <a:pt x="186" y="2766"/>
                      <a:pt x="557" y="2817"/>
                    </a:cubicBezTo>
                    <a:cubicBezTo>
                      <a:pt x="894" y="1940"/>
                      <a:pt x="894" y="1130"/>
                      <a:pt x="607" y="304"/>
                    </a:cubicBezTo>
                    <a:cubicBezTo>
                      <a:pt x="607" y="287"/>
                      <a:pt x="607" y="253"/>
                      <a:pt x="574" y="253"/>
                    </a:cubicBezTo>
                    <a:lnTo>
                      <a:pt x="20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6246606" y="2541276"/>
                <a:ext cx="95251" cy="78524"/>
              </a:xfrm>
              <a:custGeom>
                <a:avLst/>
                <a:gdLst/>
                <a:ahLst/>
                <a:cxnLst/>
                <a:rect l="l" t="t" r="r" b="b"/>
                <a:pathLst>
                  <a:path w="2615" h="1969" extrusionOk="0">
                    <a:moveTo>
                      <a:pt x="2305" y="0"/>
                    </a:moveTo>
                    <a:cubicBezTo>
                      <a:pt x="2212" y="0"/>
                      <a:pt x="2118" y="54"/>
                      <a:pt x="2024" y="96"/>
                    </a:cubicBezTo>
                    <a:cubicBezTo>
                      <a:pt x="1940" y="113"/>
                      <a:pt x="1856" y="164"/>
                      <a:pt x="1788" y="214"/>
                    </a:cubicBezTo>
                    <a:cubicBezTo>
                      <a:pt x="1249" y="670"/>
                      <a:pt x="726" y="1108"/>
                      <a:pt x="186" y="1563"/>
                    </a:cubicBezTo>
                    <a:cubicBezTo>
                      <a:pt x="102" y="1631"/>
                      <a:pt x="85" y="1783"/>
                      <a:pt x="0" y="1968"/>
                    </a:cubicBezTo>
                    <a:cubicBezTo>
                      <a:pt x="220" y="1951"/>
                      <a:pt x="338" y="1951"/>
                      <a:pt x="490" y="1935"/>
                    </a:cubicBezTo>
                    <a:cubicBezTo>
                      <a:pt x="1265" y="1682"/>
                      <a:pt x="1873" y="1176"/>
                      <a:pt x="2429" y="551"/>
                    </a:cubicBezTo>
                    <a:cubicBezTo>
                      <a:pt x="2564" y="433"/>
                      <a:pt x="2615" y="248"/>
                      <a:pt x="2480" y="79"/>
                    </a:cubicBezTo>
                    <a:cubicBezTo>
                      <a:pt x="2422" y="21"/>
                      <a:pt x="2363" y="0"/>
                      <a:pt x="2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16"/>
              <p:cNvSpPr/>
              <p:nvPr/>
            </p:nvSpPr>
            <p:spPr>
              <a:xfrm>
                <a:off x="6516283" y="2243758"/>
                <a:ext cx="354525" cy="365700"/>
              </a:xfrm>
              <a:custGeom>
                <a:avLst/>
                <a:gdLst/>
                <a:ahLst/>
                <a:cxnLst/>
                <a:rect l="l" t="t" r="r" b="b"/>
                <a:pathLst>
                  <a:path w="9733" h="9170" extrusionOk="0">
                    <a:moveTo>
                      <a:pt x="4454" y="552"/>
                    </a:moveTo>
                    <a:cubicBezTo>
                      <a:pt x="5228" y="552"/>
                      <a:pt x="5917" y="870"/>
                      <a:pt x="6562" y="1232"/>
                    </a:cubicBezTo>
                    <a:cubicBezTo>
                      <a:pt x="7911" y="1941"/>
                      <a:pt x="8384" y="3172"/>
                      <a:pt x="8434" y="4622"/>
                    </a:cubicBezTo>
                    <a:cubicBezTo>
                      <a:pt x="8434" y="5111"/>
                      <a:pt x="8333" y="5567"/>
                      <a:pt x="8097" y="6022"/>
                    </a:cubicBezTo>
                    <a:cubicBezTo>
                      <a:pt x="7692" y="6815"/>
                      <a:pt x="7152" y="7490"/>
                      <a:pt x="6309" y="7878"/>
                    </a:cubicBezTo>
                    <a:cubicBezTo>
                      <a:pt x="5921" y="8046"/>
                      <a:pt x="5601" y="8299"/>
                      <a:pt x="5179" y="8384"/>
                    </a:cubicBezTo>
                    <a:cubicBezTo>
                      <a:pt x="4954" y="8428"/>
                      <a:pt x="4733" y="8449"/>
                      <a:pt x="4516" y="8449"/>
                    </a:cubicBezTo>
                    <a:cubicBezTo>
                      <a:pt x="3836" y="8449"/>
                      <a:pt x="3191" y="8251"/>
                      <a:pt x="2565" y="7996"/>
                    </a:cubicBezTo>
                    <a:cubicBezTo>
                      <a:pt x="1569" y="7574"/>
                      <a:pt x="1047" y="6697"/>
                      <a:pt x="777" y="5651"/>
                    </a:cubicBezTo>
                    <a:cubicBezTo>
                      <a:pt x="676" y="5280"/>
                      <a:pt x="676" y="4875"/>
                      <a:pt x="608" y="4504"/>
                    </a:cubicBezTo>
                    <a:cubicBezTo>
                      <a:pt x="608" y="3712"/>
                      <a:pt x="810" y="2986"/>
                      <a:pt x="1097" y="2177"/>
                    </a:cubicBezTo>
                    <a:cubicBezTo>
                      <a:pt x="1249" y="1806"/>
                      <a:pt x="1519" y="1519"/>
                      <a:pt x="1856" y="1316"/>
                    </a:cubicBezTo>
                    <a:cubicBezTo>
                      <a:pt x="2598" y="895"/>
                      <a:pt x="3391" y="591"/>
                      <a:pt x="4285" y="557"/>
                    </a:cubicBezTo>
                    <a:cubicBezTo>
                      <a:pt x="4342" y="554"/>
                      <a:pt x="4398" y="552"/>
                      <a:pt x="4454" y="552"/>
                    </a:cubicBezTo>
                    <a:close/>
                    <a:moveTo>
                      <a:pt x="4403" y="1"/>
                    </a:moveTo>
                    <a:cubicBezTo>
                      <a:pt x="3678" y="51"/>
                      <a:pt x="2919" y="288"/>
                      <a:pt x="2177" y="625"/>
                    </a:cubicBezTo>
                    <a:cubicBezTo>
                      <a:pt x="1080" y="1131"/>
                      <a:pt x="541" y="2008"/>
                      <a:pt x="321" y="3155"/>
                    </a:cubicBezTo>
                    <a:cubicBezTo>
                      <a:pt x="271" y="3324"/>
                      <a:pt x="254" y="3459"/>
                      <a:pt x="237" y="3627"/>
                    </a:cubicBezTo>
                    <a:cubicBezTo>
                      <a:pt x="1" y="5229"/>
                      <a:pt x="170" y="6697"/>
                      <a:pt x="1434" y="7878"/>
                    </a:cubicBezTo>
                    <a:cubicBezTo>
                      <a:pt x="1873" y="8316"/>
                      <a:pt x="2379" y="8552"/>
                      <a:pt x="2952" y="8721"/>
                    </a:cubicBezTo>
                    <a:cubicBezTo>
                      <a:pt x="3374" y="8839"/>
                      <a:pt x="3880" y="8805"/>
                      <a:pt x="4251" y="9143"/>
                    </a:cubicBezTo>
                    <a:cubicBezTo>
                      <a:pt x="4284" y="9162"/>
                      <a:pt x="4336" y="9169"/>
                      <a:pt x="4394" y="9169"/>
                    </a:cubicBezTo>
                    <a:cubicBezTo>
                      <a:pt x="4484" y="9169"/>
                      <a:pt x="4591" y="9153"/>
                      <a:pt x="4673" y="9143"/>
                    </a:cubicBezTo>
                    <a:cubicBezTo>
                      <a:pt x="5381" y="9024"/>
                      <a:pt x="5988" y="8670"/>
                      <a:pt x="6596" y="8333"/>
                    </a:cubicBezTo>
                    <a:cubicBezTo>
                      <a:pt x="9008" y="6984"/>
                      <a:pt x="9733" y="4268"/>
                      <a:pt x="8181" y="1772"/>
                    </a:cubicBezTo>
                    <a:cubicBezTo>
                      <a:pt x="8114" y="1671"/>
                      <a:pt x="8046" y="1586"/>
                      <a:pt x="7979" y="1519"/>
                    </a:cubicBezTo>
                    <a:cubicBezTo>
                      <a:pt x="6984" y="625"/>
                      <a:pt x="5837" y="119"/>
                      <a:pt x="4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6"/>
              <p:cNvSpPr/>
              <p:nvPr/>
            </p:nvSpPr>
            <p:spPr>
              <a:xfrm>
                <a:off x="6844346" y="2208108"/>
                <a:ext cx="171452" cy="131923"/>
              </a:xfrm>
              <a:custGeom>
                <a:avLst/>
                <a:gdLst/>
                <a:ahLst/>
                <a:cxnLst/>
                <a:rect l="l" t="t" r="r" b="b"/>
                <a:pathLst>
                  <a:path w="4707" h="3308" extrusionOk="0">
                    <a:moveTo>
                      <a:pt x="960" y="533"/>
                    </a:moveTo>
                    <a:cubicBezTo>
                      <a:pt x="1016" y="533"/>
                      <a:pt x="1074" y="542"/>
                      <a:pt x="1131" y="558"/>
                    </a:cubicBezTo>
                    <a:cubicBezTo>
                      <a:pt x="2109" y="861"/>
                      <a:pt x="3053" y="1232"/>
                      <a:pt x="3880" y="1856"/>
                    </a:cubicBezTo>
                    <a:cubicBezTo>
                      <a:pt x="4234" y="2109"/>
                      <a:pt x="4251" y="2244"/>
                      <a:pt x="4116" y="2750"/>
                    </a:cubicBezTo>
                    <a:cubicBezTo>
                      <a:pt x="4060" y="2756"/>
                      <a:pt x="4005" y="2759"/>
                      <a:pt x="3952" y="2759"/>
                    </a:cubicBezTo>
                    <a:cubicBezTo>
                      <a:pt x="3573" y="2759"/>
                      <a:pt x="3258" y="2613"/>
                      <a:pt x="2918" y="2480"/>
                    </a:cubicBezTo>
                    <a:cubicBezTo>
                      <a:pt x="2682" y="2379"/>
                      <a:pt x="2396" y="2295"/>
                      <a:pt x="2126" y="2227"/>
                    </a:cubicBezTo>
                    <a:cubicBezTo>
                      <a:pt x="1502" y="2109"/>
                      <a:pt x="1029" y="1704"/>
                      <a:pt x="692" y="1198"/>
                    </a:cubicBezTo>
                    <a:cubicBezTo>
                      <a:pt x="608" y="1097"/>
                      <a:pt x="608" y="861"/>
                      <a:pt x="675" y="709"/>
                    </a:cubicBezTo>
                    <a:cubicBezTo>
                      <a:pt x="722" y="580"/>
                      <a:pt x="834" y="533"/>
                      <a:pt x="960" y="533"/>
                    </a:cubicBezTo>
                    <a:close/>
                    <a:moveTo>
                      <a:pt x="1080" y="1"/>
                    </a:moveTo>
                    <a:cubicBezTo>
                      <a:pt x="456" y="1"/>
                      <a:pt x="119" y="288"/>
                      <a:pt x="68" y="895"/>
                    </a:cubicBezTo>
                    <a:cubicBezTo>
                      <a:pt x="1" y="1384"/>
                      <a:pt x="270" y="1721"/>
                      <a:pt x="608" y="1991"/>
                    </a:cubicBezTo>
                    <a:cubicBezTo>
                      <a:pt x="878" y="2227"/>
                      <a:pt x="1198" y="2413"/>
                      <a:pt x="1502" y="2598"/>
                    </a:cubicBezTo>
                    <a:cubicBezTo>
                      <a:pt x="1603" y="2683"/>
                      <a:pt x="1704" y="2733"/>
                      <a:pt x="1839" y="2767"/>
                    </a:cubicBezTo>
                    <a:lnTo>
                      <a:pt x="3475" y="3222"/>
                    </a:lnTo>
                    <a:cubicBezTo>
                      <a:pt x="3576" y="3256"/>
                      <a:pt x="3711" y="3307"/>
                      <a:pt x="3829" y="3307"/>
                    </a:cubicBezTo>
                    <a:cubicBezTo>
                      <a:pt x="3845" y="3307"/>
                      <a:pt x="3861" y="3308"/>
                      <a:pt x="3876" y="3308"/>
                    </a:cubicBezTo>
                    <a:cubicBezTo>
                      <a:pt x="4323" y="3308"/>
                      <a:pt x="4624" y="3073"/>
                      <a:pt x="4673" y="2649"/>
                    </a:cubicBezTo>
                    <a:cubicBezTo>
                      <a:pt x="4706" y="2413"/>
                      <a:pt x="4673" y="2143"/>
                      <a:pt x="4571" y="1924"/>
                    </a:cubicBezTo>
                    <a:cubicBezTo>
                      <a:pt x="4386" y="1536"/>
                      <a:pt x="4082" y="1198"/>
                      <a:pt x="3644" y="996"/>
                    </a:cubicBezTo>
                    <a:cubicBezTo>
                      <a:pt x="3020" y="726"/>
                      <a:pt x="2379" y="439"/>
                      <a:pt x="1721" y="186"/>
                    </a:cubicBezTo>
                    <a:cubicBezTo>
                      <a:pt x="1519" y="102"/>
                      <a:pt x="1282" y="52"/>
                      <a:pt x="10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6486198" y="2044694"/>
                <a:ext cx="104467" cy="148194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716" extrusionOk="0">
                    <a:moveTo>
                      <a:pt x="851" y="548"/>
                    </a:moveTo>
                    <a:cubicBezTo>
                      <a:pt x="971" y="548"/>
                      <a:pt x="1091" y="653"/>
                      <a:pt x="1181" y="742"/>
                    </a:cubicBezTo>
                    <a:cubicBezTo>
                      <a:pt x="1333" y="861"/>
                      <a:pt x="1434" y="1012"/>
                      <a:pt x="1518" y="1164"/>
                    </a:cubicBezTo>
                    <a:cubicBezTo>
                      <a:pt x="1771" y="1653"/>
                      <a:pt x="2007" y="2126"/>
                      <a:pt x="2227" y="2615"/>
                    </a:cubicBezTo>
                    <a:cubicBezTo>
                      <a:pt x="2277" y="2766"/>
                      <a:pt x="2260" y="2952"/>
                      <a:pt x="2277" y="3121"/>
                    </a:cubicBezTo>
                    <a:cubicBezTo>
                      <a:pt x="2244" y="3138"/>
                      <a:pt x="2227" y="3171"/>
                      <a:pt x="2176" y="3188"/>
                    </a:cubicBezTo>
                    <a:cubicBezTo>
                      <a:pt x="2058" y="3104"/>
                      <a:pt x="1889" y="3036"/>
                      <a:pt x="1771" y="2885"/>
                    </a:cubicBezTo>
                    <a:cubicBezTo>
                      <a:pt x="1417" y="2412"/>
                      <a:pt x="1063" y="1873"/>
                      <a:pt x="709" y="1367"/>
                    </a:cubicBezTo>
                    <a:cubicBezTo>
                      <a:pt x="658" y="1316"/>
                      <a:pt x="591" y="1248"/>
                      <a:pt x="591" y="1181"/>
                    </a:cubicBezTo>
                    <a:cubicBezTo>
                      <a:pt x="591" y="995"/>
                      <a:pt x="574" y="759"/>
                      <a:pt x="675" y="641"/>
                    </a:cubicBezTo>
                    <a:cubicBezTo>
                      <a:pt x="731" y="574"/>
                      <a:pt x="791" y="548"/>
                      <a:pt x="851" y="548"/>
                    </a:cubicBezTo>
                    <a:close/>
                    <a:moveTo>
                      <a:pt x="978" y="0"/>
                    </a:moveTo>
                    <a:cubicBezTo>
                      <a:pt x="690" y="0"/>
                      <a:pt x="409" y="152"/>
                      <a:pt x="237" y="439"/>
                    </a:cubicBezTo>
                    <a:cubicBezTo>
                      <a:pt x="0" y="861"/>
                      <a:pt x="34" y="1265"/>
                      <a:pt x="253" y="1670"/>
                    </a:cubicBezTo>
                    <a:cubicBezTo>
                      <a:pt x="371" y="1839"/>
                      <a:pt x="490" y="1991"/>
                      <a:pt x="591" y="2159"/>
                    </a:cubicBezTo>
                    <a:cubicBezTo>
                      <a:pt x="911" y="2598"/>
                      <a:pt x="1215" y="3036"/>
                      <a:pt x="1552" y="3458"/>
                    </a:cubicBezTo>
                    <a:cubicBezTo>
                      <a:pt x="1672" y="3633"/>
                      <a:pt x="1899" y="3716"/>
                      <a:pt x="2126" y="3716"/>
                    </a:cubicBezTo>
                    <a:cubicBezTo>
                      <a:pt x="2249" y="3716"/>
                      <a:pt x="2373" y="3691"/>
                      <a:pt x="2480" y="3644"/>
                    </a:cubicBezTo>
                    <a:cubicBezTo>
                      <a:pt x="2750" y="3525"/>
                      <a:pt x="2851" y="3289"/>
                      <a:pt x="2868" y="3019"/>
                    </a:cubicBezTo>
                    <a:cubicBezTo>
                      <a:pt x="2851" y="2935"/>
                      <a:pt x="2851" y="2851"/>
                      <a:pt x="2851" y="2766"/>
                    </a:cubicBezTo>
                    <a:cubicBezTo>
                      <a:pt x="2699" y="2041"/>
                      <a:pt x="2412" y="1383"/>
                      <a:pt x="2007" y="776"/>
                    </a:cubicBezTo>
                    <a:cubicBezTo>
                      <a:pt x="1889" y="608"/>
                      <a:pt x="1755" y="422"/>
                      <a:pt x="1603" y="270"/>
                    </a:cubicBezTo>
                    <a:cubicBezTo>
                      <a:pt x="1420" y="88"/>
                      <a:pt x="1197" y="0"/>
                      <a:pt x="97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6"/>
              <p:cNvSpPr/>
              <p:nvPr/>
            </p:nvSpPr>
            <p:spPr>
              <a:xfrm>
                <a:off x="6634877" y="2108935"/>
                <a:ext cx="160379" cy="81076"/>
              </a:xfrm>
              <a:custGeom>
                <a:avLst/>
                <a:gdLst/>
                <a:ahLst/>
                <a:cxnLst/>
                <a:rect l="l" t="t" r="r" b="b"/>
                <a:pathLst>
                  <a:path w="4403" h="2033" extrusionOk="0">
                    <a:moveTo>
                      <a:pt x="1216" y="581"/>
                    </a:moveTo>
                    <a:cubicBezTo>
                      <a:pt x="1278" y="581"/>
                      <a:pt x="1340" y="587"/>
                      <a:pt x="1400" y="599"/>
                    </a:cubicBezTo>
                    <a:cubicBezTo>
                      <a:pt x="2108" y="734"/>
                      <a:pt x="2800" y="886"/>
                      <a:pt x="3491" y="1054"/>
                    </a:cubicBezTo>
                    <a:cubicBezTo>
                      <a:pt x="3593" y="1071"/>
                      <a:pt x="3677" y="1172"/>
                      <a:pt x="3761" y="1240"/>
                    </a:cubicBezTo>
                    <a:cubicBezTo>
                      <a:pt x="3761" y="1274"/>
                      <a:pt x="3744" y="1341"/>
                      <a:pt x="3744" y="1392"/>
                    </a:cubicBezTo>
                    <a:cubicBezTo>
                      <a:pt x="3593" y="1425"/>
                      <a:pt x="3458" y="1493"/>
                      <a:pt x="3306" y="1493"/>
                    </a:cubicBezTo>
                    <a:cubicBezTo>
                      <a:pt x="2564" y="1408"/>
                      <a:pt x="1855" y="1324"/>
                      <a:pt x="1130" y="1223"/>
                    </a:cubicBezTo>
                    <a:cubicBezTo>
                      <a:pt x="1029" y="1189"/>
                      <a:pt x="928" y="1155"/>
                      <a:pt x="843" y="1088"/>
                    </a:cubicBezTo>
                    <a:cubicBezTo>
                      <a:pt x="776" y="1021"/>
                      <a:pt x="692" y="919"/>
                      <a:pt x="692" y="835"/>
                    </a:cubicBezTo>
                    <a:cubicBezTo>
                      <a:pt x="692" y="751"/>
                      <a:pt x="793" y="649"/>
                      <a:pt x="877" y="633"/>
                    </a:cubicBezTo>
                    <a:cubicBezTo>
                      <a:pt x="986" y="600"/>
                      <a:pt x="1102" y="581"/>
                      <a:pt x="1216" y="581"/>
                    </a:cubicBezTo>
                    <a:close/>
                    <a:moveTo>
                      <a:pt x="1348" y="0"/>
                    </a:moveTo>
                    <a:cubicBezTo>
                      <a:pt x="957" y="0"/>
                      <a:pt x="626" y="160"/>
                      <a:pt x="354" y="548"/>
                    </a:cubicBezTo>
                    <a:cubicBezTo>
                      <a:pt x="0" y="1071"/>
                      <a:pt x="84" y="1341"/>
                      <a:pt x="692" y="1527"/>
                    </a:cubicBezTo>
                    <a:cubicBezTo>
                      <a:pt x="1484" y="1796"/>
                      <a:pt x="2294" y="1999"/>
                      <a:pt x="3154" y="2033"/>
                    </a:cubicBezTo>
                    <a:cubicBezTo>
                      <a:pt x="3373" y="2016"/>
                      <a:pt x="3576" y="1999"/>
                      <a:pt x="3795" y="1931"/>
                    </a:cubicBezTo>
                    <a:cubicBezTo>
                      <a:pt x="4183" y="1847"/>
                      <a:pt x="4402" y="1527"/>
                      <a:pt x="4402" y="1155"/>
                    </a:cubicBezTo>
                    <a:cubicBezTo>
                      <a:pt x="4369" y="801"/>
                      <a:pt x="4166" y="548"/>
                      <a:pt x="3761" y="464"/>
                    </a:cubicBezTo>
                    <a:cubicBezTo>
                      <a:pt x="3087" y="312"/>
                      <a:pt x="2412" y="160"/>
                      <a:pt x="1720" y="42"/>
                    </a:cubicBezTo>
                    <a:cubicBezTo>
                      <a:pt x="1591" y="15"/>
                      <a:pt x="1467" y="0"/>
                      <a:pt x="13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6"/>
              <p:cNvSpPr/>
              <p:nvPr/>
            </p:nvSpPr>
            <p:spPr>
              <a:xfrm>
                <a:off x="6390368" y="2515476"/>
                <a:ext cx="111242" cy="137546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3449" extrusionOk="0">
                    <a:moveTo>
                      <a:pt x="776" y="811"/>
                    </a:moveTo>
                    <a:cubicBezTo>
                      <a:pt x="928" y="861"/>
                      <a:pt x="1080" y="895"/>
                      <a:pt x="1164" y="1013"/>
                    </a:cubicBezTo>
                    <a:cubicBezTo>
                      <a:pt x="1535" y="1418"/>
                      <a:pt x="1889" y="1839"/>
                      <a:pt x="2260" y="2261"/>
                    </a:cubicBezTo>
                    <a:cubicBezTo>
                      <a:pt x="2345" y="2362"/>
                      <a:pt x="2378" y="2531"/>
                      <a:pt x="2362" y="2666"/>
                    </a:cubicBezTo>
                    <a:cubicBezTo>
                      <a:pt x="2350" y="2810"/>
                      <a:pt x="2252" y="2894"/>
                      <a:pt x="2124" y="2894"/>
                    </a:cubicBezTo>
                    <a:cubicBezTo>
                      <a:pt x="2072" y="2894"/>
                      <a:pt x="2015" y="2881"/>
                      <a:pt x="1957" y="2851"/>
                    </a:cubicBezTo>
                    <a:cubicBezTo>
                      <a:pt x="1434" y="2531"/>
                      <a:pt x="1029" y="2092"/>
                      <a:pt x="742" y="1586"/>
                    </a:cubicBezTo>
                    <a:cubicBezTo>
                      <a:pt x="607" y="1367"/>
                      <a:pt x="523" y="1097"/>
                      <a:pt x="776" y="811"/>
                    </a:cubicBezTo>
                    <a:close/>
                    <a:moveTo>
                      <a:pt x="860" y="1"/>
                    </a:moveTo>
                    <a:cubicBezTo>
                      <a:pt x="658" y="254"/>
                      <a:pt x="472" y="439"/>
                      <a:pt x="321" y="659"/>
                    </a:cubicBezTo>
                    <a:cubicBezTo>
                      <a:pt x="152" y="945"/>
                      <a:pt x="0" y="1317"/>
                      <a:pt x="186" y="1671"/>
                    </a:cubicBezTo>
                    <a:cubicBezTo>
                      <a:pt x="557" y="2345"/>
                      <a:pt x="1080" y="2885"/>
                      <a:pt x="1704" y="3307"/>
                    </a:cubicBezTo>
                    <a:cubicBezTo>
                      <a:pt x="1846" y="3404"/>
                      <a:pt x="2004" y="3448"/>
                      <a:pt x="2157" y="3448"/>
                    </a:cubicBezTo>
                    <a:cubicBezTo>
                      <a:pt x="2350" y="3448"/>
                      <a:pt x="2534" y="3378"/>
                      <a:pt x="2665" y="3256"/>
                    </a:cubicBezTo>
                    <a:cubicBezTo>
                      <a:pt x="3019" y="2885"/>
                      <a:pt x="3053" y="2126"/>
                      <a:pt x="2699" y="1704"/>
                    </a:cubicBezTo>
                    <a:cubicBezTo>
                      <a:pt x="2345" y="1317"/>
                      <a:pt x="1990" y="912"/>
                      <a:pt x="1603" y="524"/>
                    </a:cubicBezTo>
                    <a:cubicBezTo>
                      <a:pt x="1417" y="338"/>
                      <a:pt x="1164" y="220"/>
                      <a:pt x="8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6"/>
              <p:cNvSpPr/>
              <p:nvPr/>
            </p:nvSpPr>
            <p:spPr>
              <a:xfrm>
                <a:off x="6886743" y="2410442"/>
                <a:ext cx="151164" cy="76849"/>
              </a:xfrm>
              <a:custGeom>
                <a:avLst/>
                <a:gdLst/>
                <a:ahLst/>
                <a:cxnLst/>
                <a:rect l="l" t="t" r="r" b="b"/>
                <a:pathLst>
                  <a:path w="4150" h="1927" extrusionOk="0">
                    <a:moveTo>
                      <a:pt x="2391" y="572"/>
                    </a:moveTo>
                    <a:cubicBezTo>
                      <a:pt x="2582" y="572"/>
                      <a:pt x="2775" y="581"/>
                      <a:pt x="2969" y="594"/>
                    </a:cubicBezTo>
                    <a:cubicBezTo>
                      <a:pt x="3289" y="611"/>
                      <a:pt x="3340" y="678"/>
                      <a:pt x="3509" y="1134"/>
                    </a:cubicBezTo>
                    <a:cubicBezTo>
                      <a:pt x="3323" y="1218"/>
                      <a:pt x="3154" y="1336"/>
                      <a:pt x="3003" y="1353"/>
                    </a:cubicBezTo>
                    <a:cubicBezTo>
                      <a:pt x="2362" y="1404"/>
                      <a:pt x="1687" y="1437"/>
                      <a:pt x="1029" y="1471"/>
                    </a:cubicBezTo>
                    <a:cubicBezTo>
                      <a:pt x="979" y="1471"/>
                      <a:pt x="928" y="1454"/>
                      <a:pt x="877" y="1437"/>
                    </a:cubicBezTo>
                    <a:cubicBezTo>
                      <a:pt x="776" y="1353"/>
                      <a:pt x="624" y="1235"/>
                      <a:pt x="624" y="1134"/>
                    </a:cubicBezTo>
                    <a:cubicBezTo>
                      <a:pt x="608" y="1033"/>
                      <a:pt x="759" y="881"/>
                      <a:pt x="861" y="847"/>
                    </a:cubicBezTo>
                    <a:cubicBezTo>
                      <a:pt x="1355" y="637"/>
                      <a:pt x="1867" y="572"/>
                      <a:pt x="2391" y="572"/>
                    </a:cubicBezTo>
                    <a:close/>
                    <a:moveTo>
                      <a:pt x="3148" y="0"/>
                    </a:moveTo>
                    <a:cubicBezTo>
                      <a:pt x="3127" y="0"/>
                      <a:pt x="3107" y="2"/>
                      <a:pt x="3087" y="4"/>
                    </a:cubicBezTo>
                    <a:cubicBezTo>
                      <a:pt x="2328" y="88"/>
                      <a:pt x="1569" y="206"/>
                      <a:pt x="810" y="358"/>
                    </a:cubicBezTo>
                    <a:cubicBezTo>
                      <a:pt x="624" y="409"/>
                      <a:pt x="439" y="543"/>
                      <a:pt x="287" y="695"/>
                    </a:cubicBezTo>
                    <a:cubicBezTo>
                      <a:pt x="102" y="881"/>
                      <a:pt x="0" y="1168"/>
                      <a:pt x="102" y="1437"/>
                    </a:cubicBezTo>
                    <a:cubicBezTo>
                      <a:pt x="203" y="1707"/>
                      <a:pt x="422" y="1859"/>
                      <a:pt x="709" y="1876"/>
                    </a:cubicBezTo>
                    <a:cubicBezTo>
                      <a:pt x="1029" y="1893"/>
                      <a:pt x="1316" y="1893"/>
                      <a:pt x="1653" y="1927"/>
                    </a:cubicBezTo>
                    <a:cubicBezTo>
                      <a:pt x="2024" y="1893"/>
                      <a:pt x="2395" y="1876"/>
                      <a:pt x="2750" y="1808"/>
                    </a:cubicBezTo>
                    <a:cubicBezTo>
                      <a:pt x="3053" y="1775"/>
                      <a:pt x="3340" y="1707"/>
                      <a:pt x="3644" y="1606"/>
                    </a:cubicBezTo>
                    <a:cubicBezTo>
                      <a:pt x="3964" y="1505"/>
                      <a:pt x="4150" y="1184"/>
                      <a:pt x="4133" y="915"/>
                    </a:cubicBezTo>
                    <a:cubicBezTo>
                      <a:pt x="4084" y="511"/>
                      <a:pt x="3589" y="0"/>
                      <a:pt x="31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6"/>
              <p:cNvSpPr/>
              <p:nvPr/>
            </p:nvSpPr>
            <p:spPr>
              <a:xfrm>
                <a:off x="6413825" y="2207749"/>
                <a:ext cx="127706" cy="136549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3424" extrusionOk="0">
                    <a:moveTo>
                      <a:pt x="2746" y="588"/>
                    </a:moveTo>
                    <a:cubicBezTo>
                      <a:pt x="2921" y="588"/>
                      <a:pt x="3023" y="759"/>
                      <a:pt x="2983" y="1073"/>
                    </a:cubicBezTo>
                    <a:cubicBezTo>
                      <a:pt x="2966" y="1140"/>
                      <a:pt x="2898" y="1309"/>
                      <a:pt x="2831" y="1444"/>
                    </a:cubicBezTo>
                    <a:cubicBezTo>
                      <a:pt x="2460" y="2000"/>
                      <a:pt x="1903" y="2388"/>
                      <a:pt x="1313" y="2675"/>
                    </a:cubicBezTo>
                    <a:cubicBezTo>
                      <a:pt x="1212" y="2742"/>
                      <a:pt x="1110" y="2759"/>
                      <a:pt x="1009" y="2759"/>
                    </a:cubicBezTo>
                    <a:cubicBezTo>
                      <a:pt x="992" y="2761"/>
                      <a:pt x="975" y="2762"/>
                      <a:pt x="958" y="2762"/>
                    </a:cubicBezTo>
                    <a:cubicBezTo>
                      <a:pt x="670" y="2762"/>
                      <a:pt x="512" y="2492"/>
                      <a:pt x="672" y="2236"/>
                    </a:cubicBezTo>
                    <a:cubicBezTo>
                      <a:pt x="1127" y="1477"/>
                      <a:pt x="1802" y="954"/>
                      <a:pt x="2611" y="617"/>
                    </a:cubicBezTo>
                    <a:cubicBezTo>
                      <a:pt x="2660" y="598"/>
                      <a:pt x="2705" y="588"/>
                      <a:pt x="2746" y="588"/>
                    </a:cubicBezTo>
                    <a:close/>
                    <a:moveTo>
                      <a:pt x="2974" y="1"/>
                    </a:moveTo>
                    <a:cubicBezTo>
                      <a:pt x="2870" y="1"/>
                      <a:pt x="2750" y="36"/>
                      <a:pt x="2611" y="111"/>
                    </a:cubicBezTo>
                    <a:cubicBezTo>
                      <a:pt x="1802" y="550"/>
                      <a:pt x="1009" y="1022"/>
                      <a:pt x="436" y="1730"/>
                    </a:cubicBezTo>
                    <a:cubicBezTo>
                      <a:pt x="216" y="1966"/>
                      <a:pt x="115" y="2304"/>
                      <a:pt x="48" y="2591"/>
                    </a:cubicBezTo>
                    <a:cubicBezTo>
                      <a:pt x="0" y="2985"/>
                      <a:pt x="322" y="3423"/>
                      <a:pt x="640" y="3423"/>
                    </a:cubicBezTo>
                    <a:cubicBezTo>
                      <a:pt x="662" y="3423"/>
                      <a:pt x="684" y="3421"/>
                      <a:pt x="706" y="3417"/>
                    </a:cubicBezTo>
                    <a:cubicBezTo>
                      <a:pt x="959" y="3366"/>
                      <a:pt x="1228" y="3316"/>
                      <a:pt x="1465" y="3181"/>
                    </a:cubicBezTo>
                    <a:cubicBezTo>
                      <a:pt x="2122" y="2844"/>
                      <a:pt x="2662" y="2371"/>
                      <a:pt x="3117" y="1781"/>
                    </a:cubicBezTo>
                    <a:cubicBezTo>
                      <a:pt x="3320" y="1494"/>
                      <a:pt x="3421" y="1140"/>
                      <a:pt x="3505" y="954"/>
                    </a:cubicBezTo>
                    <a:cubicBezTo>
                      <a:pt x="3467" y="374"/>
                      <a:pt x="3310" y="1"/>
                      <a:pt x="297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6"/>
              <p:cNvSpPr/>
              <p:nvPr/>
            </p:nvSpPr>
            <p:spPr>
              <a:xfrm>
                <a:off x="6369462" y="2642882"/>
                <a:ext cx="73761" cy="150746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3780" extrusionOk="0">
                    <a:moveTo>
                      <a:pt x="642" y="500"/>
                    </a:moveTo>
                    <a:cubicBezTo>
                      <a:pt x="1181" y="702"/>
                      <a:pt x="1316" y="1107"/>
                      <a:pt x="1401" y="1444"/>
                    </a:cubicBezTo>
                    <a:cubicBezTo>
                      <a:pt x="1502" y="1933"/>
                      <a:pt x="1485" y="2439"/>
                      <a:pt x="1502" y="2945"/>
                    </a:cubicBezTo>
                    <a:cubicBezTo>
                      <a:pt x="1502" y="3030"/>
                      <a:pt x="1384" y="3215"/>
                      <a:pt x="1316" y="3215"/>
                    </a:cubicBezTo>
                    <a:cubicBezTo>
                      <a:pt x="1305" y="3217"/>
                      <a:pt x="1293" y="3217"/>
                      <a:pt x="1280" y="3217"/>
                    </a:cubicBezTo>
                    <a:cubicBezTo>
                      <a:pt x="1153" y="3217"/>
                      <a:pt x="1008" y="3140"/>
                      <a:pt x="962" y="3063"/>
                    </a:cubicBezTo>
                    <a:cubicBezTo>
                      <a:pt x="844" y="2945"/>
                      <a:pt x="810" y="2743"/>
                      <a:pt x="760" y="2591"/>
                    </a:cubicBezTo>
                    <a:cubicBezTo>
                      <a:pt x="675" y="2136"/>
                      <a:pt x="591" y="1680"/>
                      <a:pt x="557" y="1208"/>
                    </a:cubicBezTo>
                    <a:cubicBezTo>
                      <a:pt x="540" y="1006"/>
                      <a:pt x="591" y="786"/>
                      <a:pt x="642" y="500"/>
                    </a:cubicBezTo>
                    <a:close/>
                    <a:moveTo>
                      <a:pt x="860" y="1"/>
                    </a:moveTo>
                    <a:cubicBezTo>
                      <a:pt x="784" y="1"/>
                      <a:pt x="710" y="9"/>
                      <a:pt x="642" y="27"/>
                    </a:cubicBezTo>
                    <a:cubicBezTo>
                      <a:pt x="254" y="146"/>
                      <a:pt x="1" y="432"/>
                      <a:pt x="51" y="871"/>
                    </a:cubicBezTo>
                    <a:cubicBezTo>
                      <a:pt x="136" y="1630"/>
                      <a:pt x="254" y="2372"/>
                      <a:pt x="372" y="3114"/>
                    </a:cubicBezTo>
                    <a:cubicBezTo>
                      <a:pt x="389" y="3198"/>
                      <a:pt x="422" y="3283"/>
                      <a:pt x="473" y="3367"/>
                    </a:cubicBezTo>
                    <a:cubicBezTo>
                      <a:pt x="579" y="3594"/>
                      <a:pt x="915" y="3780"/>
                      <a:pt x="1202" y="3780"/>
                    </a:cubicBezTo>
                    <a:cubicBezTo>
                      <a:pt x="1235" y="3780"/>
                      <a:pt x="1268" y="3777"/>
                      <a:pt x="1299" y="3772"/>
                    </a:cubicBezTo>
                    <a:cubicBezTo>
                      <a:pt x="1586" y="3721"/>
                      <a:pt x="1822" y="3519"/>
                      <a:pt x="1890" y="3215"/>
                    </a:cubicBezTo>
                    <a:cubicBezTo>
                      <a:pt x="1974" y="2861"/>
                      <a:pt x="1991" y="2507"/>
                      <a:pt x="2025" y="2203"/>
                    </a:cubicBezTo>
                    <a:cubicBezTo>
                      <a:pt x="2025" y="2018"/>
                      <a:pt x="2008" y="1883"/>
                      <a:pt x="1957" y="1765"/>
                    </a:cubicBezTo>
                    <a:cubicBezTo>
                      <a:pt x="1924" y="1545"/>
                      <a:pt x="1924" y="1360"/>
                      <a:pt x="1856" y="1174"/>
                    </a:cubicBezTo>
                    <a:cubicBezTo>
                      <a:pt x="1772" y="871"/>
                      <a:pt x="1687" y="601"/>
                      <a:pt x="1536" y="331"/>
                    </a:cubicBezTo>
                    <a:cubicBezTo>
                      <a:pt x="1430" y="119"/>
                      <a:pt x="1136" y="1"/>
                      <a:pt x="8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/>
              <p:nvPr/>
            </p:nvSpPr>
            <p:spPr>
              <a:xfrm>
                <a:off x="6316648" y="2308318"/>
                <a:ext cx="62687" cy="143329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3594" extrusionOk="0">
                    <a:moveTo>
                      <a:pt x="641" y="709"/>
                    </a:moveTo>
                    <a:lnTo>
                      <a:pt x="641" y="709"/>
                    </a:lnTo>
                    <a:cubicBezTo>
                      <a:pt x="995" y="1367"/>
                      <a:pt x="1181" y="2059"/>
                      <a:pt x="1113" y="2902"/>
                    </a:cubicBezTo>
                    <a:cubicBezTo>
                      <a:pt x="928" y="2801"/>
                      <a:pt x="759" y="2750"/>
                      <a:pt x="742" y="2666"/>
                    </a:cubicBezTo>
                    <a:cubicBezTo>
                      <a:pt x="489" y="2042"/>
                      <a:pt x="472" y="1384"/>
                      <a:pt x="641" y="709"/>
                    </a:cubicBezTo>
                    <a:close/>
                    <a:moveTo>
                      <a:pt x="883" y="0"/>
                    </a:moveTo>
                    <a:cubicBezTo>
                      <a:pt x="768" y="0"/>
                      <a:pt x="635" y="52"/>
                      <a:pt x="489" y="153"/>
                    </a:cubicBezTo>
                    <a:cubicBezTo>
                      <a:pt x="270" y="305"/>
                      <a:pt x="101" y="490"/>
                      <a:pt x="85" y="777"/>
                    </a:cubicBezTo>
                    <a:cubicBezTo>
                      <a:pt x="51" y="1047"/>
                      <a:pt x="17" y="1334"/>
                      <a:pt x="0" y="1620"/>
                    </a:cubicBezTo>
                    <a:cubicBezTo>
                      <a:pt x="17" y="1620"/>
                      <a:pt x="51" y="1620"/>
                      <a:pt x="34" y="1637"/>
                    </a:cubicBezTo>
                    <a:cubicBezTo>
                      <a:pt x="68" y="1823"/>
                      <a:pt x="68" y="2042"/>
                      <a:pt x="85" y="2227"/>
                    </a:cubicBezTo>
                    <a:cubicBezTo>
                      <a:pt x="118" y="2514"/>
                      <a:pt x="152" y="2818"/>
                      <a:pt x="253" y="3071"/>
                    </a:cubicBezTo>
                    <a:cubicBezTo>
                      <a:pt x="355" y="3376"/>
                      <a:pt x="708" y="3594"/>
                      <a:pt x="1019" y="3594"/>
                    </a:cubicBezTo>
                    <a:cubicBezTo>
                      <a:pt x="1069" y="3594"/>
                      <a:pt x="1118" y="3588"/>
                      <a:pt x="1164" y="3577"/>
                    </a:cubicBezTo>
                    <a:cubicBezTo>
                      <a:pt x="1518" y="3492"/>
                      <a:pt x="1704" y="3189"/>
                      <a:pt x="1721" y="2750"/>
                    </a:cubicBezTo>
                    <a:cubicBezTo>
                      <a:pt x="1721" y="2632"/>
                      <a:pt x="1721" y="2497"/>
                      <a:pt x="1704" y="2379"/>
                    </a:cubicBezTo>
                    <a:cubicBezTo>
                      <a:pt x="1586" y="1721"/>
                      <a:pt x="1451" y="1064"/>
                      <a:pt x="1282" y="440"/>
                    </a:cubicBezTo>
                    <a:cubicBezTo>
                      <a:pt x="1219" y="144"/>
                      <a:pt x="1076" y="0"/>
                      <a:pt x="8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6"/>
              <p:cNvSpPr/>
              <p:nvPr/>
            </p:nvSpPr>
            <p:spPr>
              <a:xfrm>
                <a:off x="6768768" y="2549611"/>
                <a:ext cx="122315" cy="136788"/>
              </a:xfrm>
              <a:custGeom>
                <a:avLst/>
                <a:gdLst/>
                <a:ahLst/>
                <a:cxnLst/>
                <a:rect l="l" t="t" r="r" b="b"/>
                <a:pathLst>
                  <a:path w="3358" h="3430" extrusionOk="0">
                    <a:moveTo>
                      <a:pt x="2185" y="482"/>
                    </a:moveTo>
                    <a:cubicBezTo>
                      <a:pt x="2275" y="482"/>
                      <a:pt x="2362" y="518"/>
                      <a:pt x="2447" y="595"/>
                    </a:cubicBezTo>
                    <a:cubicBezTo>
                      <a:pt x="2565" y="680"/>
                      <a:pt x="2649" y="882"/>
                      <a:pt x="2598" y="967"/>
                    </a:cubicBezTo>
                    <a:cubicBezTo>
                      <a:pt x="2261" y="1658"/>
                      <a:pt x="1890" y="2316"/>
                      <a:pt x="1300" y="2822"/>
                    </a:cubicBezTo>
                    <a:cubicBezTo>
                      <a:pt x="1215" y="2872"/>
                      <a:pt x="1097" y="2906"/>
                      <a:pt x="1047" y="2923"/>
                    </a:cubicBezTo>
                    <a:cubicBezTo>
                      <a:pt x="676" y="2923"/>
                      <a:pt x="490" y="2704"/>
                      <a:pt x="625" y="2451"/>
                    </a:cubicBezTo>
                    <a:cubicBezTo>
                      <a:pt x="929" y="1827"/>
                      <a:pt x="1249" y="1169"/>
                      <a:pt x="1806" y="680"/>
                    </a:cubicBezTo>
                    <a:cubicBezTo>
                      <a:pt x="1933" y="552"/>
                      <a:pt x="2061" y="482"/>
                      <a:pt x="2185" y="482"/>
                    </a:cubicBezTo>
                    <a:close/>
                    <a:moveTo>
                      <a:pt x="2454" y="1"/>
                    </a:moveTo>
                    <a:cubicBezTo>
                      <a:pt x="2151" y="1"/>
                      <a:pt x="1847" y="106"/>
                      <a:pt x="1671" y="326"/>
                    </a:cubicBezTo>
                    <a:cubicBezTo>
                      <a:pt x="1232" y="848"/>
                      <a:pt x="827" y="1422"/>
                      <a:pt x="423" y="1995"/>
                    </a:cubicBezTo>
                    <a:cubicBezTo>
                      <a:pt x="305" y="2181"/>
                      <a:pt x="203" y="2417"/>
                      <a:pt x="136" y="2619"/>
                    </a:cubicBezTo>
                    <a:cubicBezTo>
                      <a:pt x="1" y="3007"/>
                      <a:pt x="136" y="3193"/>
                      <a:pt x="490" y="3328"/>
                    </a:cubicBezTo>
                    <a:cubicBezTo>
                      <a:pt x="625" y="3362"/>
                      <a:pt x="760" y="3378"/>
                      <a:pt x="996" y="3429"/>
                    </a:cubicBezTo>
                    <a:cubicBezTo>
                      <a:pt x="1182" y="3328"/>
                      <a:pt x="1468" y="3244"/>
                      <a:pt x="1671" y="3075"/>
                    </a:cubicBezTo>
                    <a:cubicBezTo>
                      <a:pt x="2413" y="2485"/>
                      <a:pt x="2851" y="1675"/>
                      <a:pt x="3206" y="832"/>
                    </a:cubicBezTo>
                    <a:cubicBezTo>
                      <a:pt x="3357" y="477"/>
                      <a:pt x="3256" y="241"/>
                      <a:pt x="2919" y="89"/>
                    </a:cubicBezTo>
                    <a:cubicBezTo>
                      <a:pt x="2778" y="31"/>
                      <a:pt x="2616" y="1"/>
                      <a:pt x="24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/>
              <p:nvPr/>
            </p:nvSpPr>
            <p:spPr>
              <a:xfrm>
                <a:off x="6573650" y="2626413"/>
                <a:ext cx="99950" cy="141016"/>
              </a:xfrm>
              <a:custGeom>
                <a:avLst/>
                <a:gdLst/>
                <a:ahLst/>
                <a:cxnLst/>
                <a:rect l="l" t="t" r="r" b="b"/>
                <a:pathLst>
                  <a:path w="2744" h="3536" extrusionOk="0">
                    <a:moveTo>
                      <a:pt x="1781" y="478"/>
                    </a:moveTo>
                    <a:cubicBezTo>
                      <a:pt x="1996" y="478"/>
                      <a:pt x="2129" y="638"/>
                      <a:pt x="2103" y="896"/>
                    </a:cubicBezTo>
                    <a:cubicBezTo>
                      <a:pt x="2018" y="1655"/>
                      <a:pt x="1681" y="2313"/>
                      <a:pt x="1175" y="2886"/>
                    </a:cubicBezTo>
                    <a:cubicBezTo>
                      <a:pt x="1113" y="2973"/>
                      <a:pt x="958" y="3024"/>
                      <a:pt x="848" y="3024"/>
                    </a:cubicBezTo>
                    <a:cubicBezTo>
                      <a:pt x="809" y="3024"/>
                      <a:pt x="775" y="3017"/>
                      <a:pt x="753" y="3004"/>
                    </a:cubicBezTo>
                    <a:cubicBezTo>
                      <a:pt x="618" y="2920"/>
                      <a:pt x="534" y="2701"/>
                      <a:pt x="467" y="2599"/>
                    </a:cubicBezTo>
                    <a:cubicBezTo>
                      <a:pt x="635" y="1891"/>
                      <a:pt x="753" y="1284"/>
                      <a:pt x="1192" y="812"/>
                    </a:cubicBezTo>
                    <a:cubicBezTo>
                      <a:pt x="1293" y="693"/>
                      <a:pt x="1411" y="592"/>
                      <a:pt x="1563" y="525"/>
                    </a:cubicBezTo>
                    <a:cubicBezTo>
                      <a:pt x="1642" y="493"/>
                      <a:pt x="1716" y="478"/>
                      <a:pt x="1781" y="478"/>
                    </a:cubicBezTo>
                    <a:close/>
                    <a:moveTo>
                      <a:pt x="1995" y="0"/>
                    </a:moveTo>
                    <a:cubicBezTo>
                      <a:pt x="1666" y="0"/>
                      <a:pt x="1359" y="117"/>
                      <a:pt x="1124" y="339"/>
                    </a:cubicBezTo>
                    <a:cubicBezTo>
                      <a:pt x="500" y="980"/>
                      <a:pt x="214" y="1790"/>
                      <a:pt x="28" y="2549"/>
                    </a:cubicBezTo>
                    <a:cubicBezTo>
                      <a:pt x="1" y="3201"/>
                      <a:pt x="280" y="3535"/>
                      <a:pt x="716" y="3535"/>
                    </a:cubicBezTo>
                    <a:cubicBezTo>
                      <a:pt x="821" y="3535"/>
                      <a:pt x="935" y="3516"/>
                      <a:pt x="1057" y="3476"/>
                    </a:cubicBezTo>
                    <a:cubicBezTo>
                      <a:pt x="1428" y="3375"/>
                      <a:pt x="1563" y="3139"/>
                      <a:pt x="1765" y="2869"/>
                    </a:cubicBezTo>
                    <a:cubicBezTo>
                      <a:pt x="2221" y="2178"/>
                      <a:pt x="2575" y="1436"/>
                      <a:pt x="2710" y="609"/>
                    </a:cubicBezTo>
                    <a:cubicBezTo>
                      <a:pt x="2744" y="306"/>
                      <a:pt x="2693" y="154"/>
                      <a:pt x="2440" y="69"/>
                    </a:cubicBezTo>
                    <a:cubicBezTo>
                      <a:pt x="2290" y="23"/>
                      <a:pt x="2140" y="0"/>
                      <a:pt x="19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6"/>
              <p:cNvSpPr/>
              <p:nvPr/>
            </p:nvSpPr>
            <p:spPr>
              <a:xfrm>
                <a:off x="6867075" y="2229641"/>
                <a:ext cx="132113" cy="88334"/>
              </a:xfrm>
              <a:custGeom>
                <a:avLst/>
                <a:gdLst/>
                <a:ahLst/>
                <a:cxnLst/>
                <a:rect l="l" t="t" r="r" b="b"/>
                <a:pathLst>
                  <a:path w="3627" h="2215" extrusionOk="0">
                    <a:moveTo>
                      <a:pt x="362" y="0"/>
                    </a:moveTo>
                    <a:cubicBezTo>
                      <a:pt x="229" y="0"/>
                      <a:pt x="115" y="39"/>
                      <a:pt x="68" y="169"/>
                    </a:cubicBezTo>
                    <a:cubicBezTo>
                      <a:pt x="1" y="304"/>
                      <a:pt x="1" y="524"/>
                      <a:pt x="85" y="658"/>
                    </a:cubicBezTo>
                    <a:cubicBezTo>
                      <a:pt x="422" y="1181"/>
                      <a:pt x="895" y="1569"/>
                      <a:pt x="1519" y="1687"/>
                    </a:cubicBezTo>
                    <a:cubicBezTo>
                      <a:pt x="1805" y="1755"/>
                      <a:pt x="2075" y="1839"/>
                      <a:pt x="2328" y="1940"/>
                    </a:cubicBezTo>
                    <a:cubicBezTo>
                      <a:pt x="2649" y="2078"/>
                      <a:pt x="2969" y="2215"/>
                      <a:pt x="3364" y="2215"/>
                    </a:cubicBezTo>
                    <a:cubicBezTo>
                      <a:pt x="3406" y="2215"/>
                      <a:pt x="3449" y="2213"/>
                      <a:pt x="3492" y="2210"/>
                    </a:cubicBezTo>
                    <a:cubicBezTo>
                      <a:pt x="3627" y="1738"/>
                      <a:pt x="3593" y="1586"/>
                      <a:pt x="3273" y="1316"/>
                    </a:cubicBezTo>
                    <a:cubicBezTo>
                      <a:pt x="2446" y="692"/>
                      <a:pt x="1502" y="321"/>
                      <a:pt x="540" y="18"/>
                    </a:cubicBezTo>
                    <a:cubicBezTo>
                      <a:pt x="480" y="7"/>
                      <a:pt x="419" y="0"/>
                      <a:pt x="3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/>
              <p:nvPr/>
            </p:nvSpPr>
            <p:spPr>
              <a:xfrm>
                <a:off x="6507068" y="2066507"/>
                <a:ext cx="62105" cy="105363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2642" extrusionOk="0">
                    <a:moveTo>
                      <a:pt x="278" y="1"/>
                    </a:moveTo>
                    <a:cubicBezTo>
                      <a:pt x="218" y="1"/>
                      <a:pt x="158" y="27"/>
                      <a:pt x="102" y="94"/>
                    </a:cubicBezTo>
                    <a:cubicBezTo>
                      <a:pt x="1" y="212"/>
                      <a:pt x="51" y="448"/>
                      <a:pt x="18" y="634"/>
                    </a:cubicBezTo>
                    <a:cubicBezTo>
                      <a:pt x="18" y="701"/>
                      <a:pt x="85" y="769"/>
                      <a:pt x="136" y="820"/>
                    </a:cubicBezTo>
                    <a:cubicBezTo>
                      <a:pt x="490" y="1326"/>
                      <a:pt x="827" y="1832"/>
                      <a:pt x="1198" y="2338"/>
                    </a:cubicBezTo>
                    <a:cubicBezTo>
                      <a:pt x="1316" y="2472"/>
                      <a:pt x="1485" y="2557"/>
                      <a:pt x="1603" y="2641"/>
                    </a:cubicBezTo>
                    <a:cubicBezTo>
                      <a:pt x="1654" y="2624"/>
                      <a:pt x="1671" y="2591"/>
                      <a:pt x="1704" y="2574"/>
                    </a:cubicBezTo>
                    <a:cubicBezTo>
                      <a:pt x="1687" y="2405"/>
                      <a:pt x="1704" y="2219"/>
                      <a:pt x="1637" y="2068"/>
                    </a:cubicBezTo>
                    <a:cubicBezTo>
                      <a:pt x="1418" y="1562"/>
                      <a:pt x="1182" y="1106"/>
                      <a:pt x="945" y="617"/>
                    </a:cubicBezTo>
                    <a:cubicBezTo>
                      <a:pt x="861" y="448"/>
                      <a:pt x="743" y="314"/>
                      <a:pt x="608" y="195"/>
                    </a:cubicBezTo>
                    <a:cubicBezTo>
                      <a:pt x="518" y="106"/>
                      <a:pt x="398" y="1"/>
                      <a:pt x="2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6"/>
              <p:cNvSpPr/>
              <p:nvPr/>
            </p:nvSpPr>
            <p:spPr>
              <a:xfrm>
                <a:off x="6660045" y="2131107"/>
                <a:ext cx="111861" cy="36690"/>
              </a:xfrm>
              <a:custGeom>
                <a:avLst/>
                <a:gdLst/>
                <a:ahLst/>
                <a:cxnLst/>
                <a:rect l="l" t="t" r="r" b="b"/>
                <a:pathLst>
                  <a:path w="3071" h="920" extrusionOk="0">
                    <a:moveTo>
                      <a:pt x="518" y="0"/>
                    </a:moveTo>
                    <a:cubicBezTo>
                      <a:pt x="406" y="0"/>
                      <a:pt x="293" y="22"/>
                      <a:pt x="186" y="43"/>
                    </a:cubicBezTo>
                    <a:cubicBezTo>
                      <a:pt x="102" y="77"/>
                      <a:pt x="1" y="178"/>
                      <a:pt x="1" y="262"/>
                    </a:cubicBezTo>
                    <a:cubicBezTo>
                      <a:pt x="1" y="346"/>
                      <a:pt x="85" y="448"/>
                      <a:pt x="152" y="515"/>
                    </a:cubicBezTo>
                    <a:cubicBezTo>
                      <a:pt x="237" y="583"/>
                      <a:pt x="338" y="616"/>
                      <a:pt x="439" y="633"/>
                    </a:cubicBezTo>
                    <a:cubicBezTo>
                      <a:pt x="1181" y="751"/>
                      <a:pt x="1890" y="836"/>
                      <a:pt x="2615" y="920"/>
                    </a:cubicBezTo>
                    <a:cubicBezTo>
                      <a:pt x="2767" y="920"/>
                      <a:pt x="2902" y="852"/>
                      <a:pt x="3053" y="836"/>
                    </a:cubicBezTo>
                    <a:cubicBezTo>
                      <a:pt x="3053" y="785"/>
                      <a:pt x="3070" y="718"/>
                      <a:pt x="3070" y="650"/>
                    </a:cubicBezTo>
                    <a:cubicBezTo>
                      <a:pt x="2986" y="599"/>
                      <a:pt x="2902" y="498"/>
                      <a:pt x="2800" y="465"/>
                    </a:cubicBezTo>
                    <a:cubicBezTo>
                      <a:pt x="2109" y="313"/>
                      <a:pt x="1417" y="161"/>
                      <a:pt x="709" y="26"/>
                    </a:cubicBezTo>
                    <a:cubicBezTo>
                      <a:pt x="647" y="7"/>
                      <a:pt x="583" y="0"/>
                      <a:pt x="51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6"/>
              <p:cNvSpPr/>
              <p:nvPr/>
            </p:nvSpPr>
            <p:spPr>
              <a:xfrm>
                <a:off x="6409418" y="2547776"/>
                <a:ext cx="66986" cy="82233"/>
              </a:xfrm>
              <a:custGeom>
                <a:avLst/>
                <a:gdLst/>
                <a:ahLst/>
                <a:cxnLst/>
                <a:rect l="l" t="t" r="r" b="b"/>
                <a:pathLst>
                  <a:path w="1839" h="2062" extrusionOk="0">
                    <a:moveTo>
                      <a:pt x="253" y="1"/>
                    </a:moveTo>
                    <a:cubicBezTo>
                      <a:pt x="0" y="287"/>
                      <a:pt x="118" y="557"/>
                      <a:pt x="219" y="743"/>
                    </a:cubicBezTo>
                    <a:cubicBezTo>
                      <a:pt x="540" y="1282"/>
                      <a:pt x="911" y="1721"/>
                      <a:pt x="1434" y="2008"/>
                    </a:cubicBezTo>
                    <a:cubicBezTo>
                      <a:pt x="1496" y="2044"/>
                      <a:pt x="1557" y="2061"/>
                      <a:pt x="1611" y="2061"/>
                    </a:cubicBezTo>
                    <a:cubicBezTo>
                      <a:pt x="1734" y="2061"/>
                      <a:pt x="1827" y="1974"/>
                      <a:pt x="1839" y="1822"/>
                    </a:cubicBezTo>
                    <a:cubicBezTo>
                      <a:pt x="1839" y="1704"/>
                      <a:pt x="1822" y="1535"/>
                      <a:pt x="1737" y="1417"/>
                    </a:cubicBezTo>
                    <a:cubicBezTo>
                      <a:pt x="1383" y="996"/>
                      <a:pt x="1012" y="574"/>
                      <a:pt x="641" y="186"/>
                    </a:cubicBezTo>
                    <a:cubicBezTo>
                      <a:pt x="557" y="68"/>
                      <a:pt x="388" y="51"/>
                      <a:pt x="2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6"/>
              <p:cNvSpPr/>
              <p:nvPr/>
            </p:nvSpPr>
            <p:spPr>
              <a:xfrm>
                <a:off x="6908852" y="2433331"/>
                <a:ext cx="105705" cy="35812"/>
              </a:xfrm>
              <a:custGeom>
                <a:avLst/>
                <a:gdLst/>
                <a:ahLst/>
                <a:cxnLst/>
                <a:rect l="l" t="t" r="r" b="b"/>
                <a:pathLst>
                  <a:path w="2902" h="898" extrusionOk="0">
                    <a:moveTo>
                      <a:pt x="1806" y="0"/>
                    </a:moveTo>
                    <a:cubicBezTo>
                      <a:pt x="1273" y="0"/>
                      <a:pt x="741" y="70"/>
                      <a:pt x="220" y="273"/>
                    </a:cubicBezTo>
                    <a:cubicBezTo>
                      <a:pt x="119" y="307"/>
                      <a:pt x="1" y="475"/>
                      <a:pt x="1" y="560"/>
                    </a:cubicBezTo>
                    <a:cubicBezTo>
                      <a:pt x="17" y="678"/>
                      <a:pt x="152" y="779"/>
                      <a:pt x="254" y="863"/>
                    </a:cubicBezTo>
                    <a:cubicBezTo>
                      <a:pt x="270" y="897"/>
                      <a:pt x="355" y="897"/>
                      <a:pt x="405" y="897"/>
                    </a:cubicBezTo>
                    <a:cubicBezTo>
                      <a:pt x="1046" y="863"/>
                      <a:pt x="1721" y="847"/>
                      <a:pt x="2379" y="779"/>
                    </a:cubicBezTo>
                    <a:cubicBezTo>
                      <a:pt x="2564" y="762"/>
                      <a:pt x="2733" y="627"/>
                      <a:pt x="2902" y="560"/>
                    </a:cubicBezTo>
                    <a:cubicBezTo>
                      <a:pt x="2716" y="121"/>
                      <a:pt x="2682" y="54"/>
                      <a:pt x="2328" y="20"/>
                    </a:cubicBezTo>
                    <a:cubicBezTo>
                      <a:pt x="2154" y="8"/>
                      <a:pt x="1980" y="0"/>
                      <a:pt x="18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6"/>
              <p:cNvSpPr/>
              <p:nvPr/>
            </p:nvSpPr>
            <p:spPr>
              <a:xfrm>
                <a:off x="6431235" y="2230678"/>
                <a:ext cx="92702" cy="87218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2187" extrusionOk="0">
                    <a:moveTo>
                      <a:pt x="2264" y="0"/>
                    </a:moveTo>
                    <a:cubicBezTo>
                      <a:pt x="2215" y="0"/>
                      <a:pt x="2160" y="14"/>
                      <a:pt x="2100" y="42"/>
                    </a:cubicBezTo>
                    <a:cubicBezTo>
                      <a:pt x="1307" y="396"/>
                      <a:pt x="632" y="902"/>
                      <a:pt x="160" y="1661"/>
                    </a:cubicBezTo>
                    <a:cubicBezTo>
                      <a:pt x="1" y="1917"/>
                      <a:pt x="173" y="2187"/>
                      <a:pt x="449" y="2187"/>
                    </a:cubicBezTo>
                    <a:cubicBezTo>
                      <a:pt x="465" y="2187"/>
                      <a:pt x="481" y="2186"/>
                      <a:pt x="497" y="2184"/>
                    </a:cubicBezTo>
                    <a:cubicBezTo>
                      <a:pt x="615" y="2167"/>
                      <a:pt x="734" y="2150"/>
                      <a:pt x="818" y="2100"/>
                    </a:cubicBezTo>
                    <a:cubicBezTo>
                      <a:pt x="1408" y="1796"/>
                      <a:pt x="1965" y="1425"/>
                      <a:pt x="2336" y="869"/>
                    </a:cubicBezTo>
                    <a:cubicBezTo>
                      <a:pt x="2420" y="734"/>
                      <a:pt x="2471" y="582"/>
                      <a:pt x="2505" y="498"/>
                    </a:cubicBezTo>
                    <a:cubicBezTo>
                      <a:pt x="2544" y="191"/>
                      <a:pt x="2448" y="0"/>
                      <a:pt x="22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6"/>
              <p:cNvSpPr/>
              <p:nvPr/>
            </p:nvSpPr>
            <p:spPr>
              <a:xfrm>
                <a:off x="6389130" y="2662780"/>
                <a:ext cx="35041" cy="11034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2767" extrusionOk="0">
                    <a:moveTo>
                      <a:pt x="102" y="1"/>
                    </a:moveTo>
                    <a:cubicBezTo>
                      <a:pt x="51" y="271"/>
                      <a:pt x="0" y="507"/>
                      <a:pt x="17" y="760"/>
                    </a:cubicBezTo>
                    <a:cubicBezTo>
                      <a:pt x="51" y="1215"/>
                      <a:pt x="135" y="1671"/>
                      <a:pt x="220" y="2126"/>
                    </a:cubicBezTo>
                    <a:cubicBezTo>
                      <a:pt x="270" y="2295"/>
                      <a:pt x="304" y="2463"/>
                      <a:pt x="422" y="2615"/>
                    </a:cubicBezTo>
                    <a:cubicBezTo>
                      <a:pt x="473" y="2699"/>
                      <a:pt x="641" y="2767"/>
                      <a:pt x="776" y="2767"/>
                    </a:cubicBezTo>
                    <a:cubicBezTo>
                      <a:pt x="861" y="2767"/>
                      <a:pt x="962" y="2598"/>
                      <a:pt x="962" y="2480"/>
                    </a:cubicBezTo>
                    <a:cubicBezTo>
                      <a:pt x="945" y="1974"/>
                      <a:pt x="962" y="1468"/>
                      <a:pt x="861" y="996"/>
                    </a:cubicBezTo>
                    <a:cubicBezTo>
                      <a:pt x="776" y="608"/>
                      <a:pt x="641" y="203"/>
                      <a:pt x="1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6"/>
              <p:cNvSpPr/>
              <p:nvPr/>
            </p:nvSpPr>
            <p:spPr>
              <a:xfrm>
                <a:off x="6333840" y="2336590"/>
                <a:ext cx="25825" cy="87497"/>
              </a:xfrm>
              <a:custGeom>
                <a:avLst/>
                <a:gdLst/>
                <a:ahLst/>
                <a:cxnLst/>
                <a:rect l="l" t="t" r="r" b="b"/>
                <a:pathLst>
                  <a:path w="709" h="2194" extrusionOk="0">
                    <a:moveTo>
                      <a:pt x="169" y="0"/>
                    </a:moveTo>
                    <a:cubicBezTo>
                      <a:pt x="0" y="675"/>
                      <a:pt x="17" y="1333"/>
                      <a:pt x="270" y="1957"/>
                    </a:cubicBezTo>
                    <a:cubicBezTo>
                      <a:pt x="304" y="2041"/>
                      <a:pt x="456" y="2092"/>
                      <a:pt x="641" y="2193"/>
                    </a:cubicBezTo>
                    <a:cubicBezTo>
                      <a:pt x="709" y="1350"/>
                      <a:pt x="540" y="658"/>
                      <a:pt x="16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6"/>
              <p:cNvSpPr/>
              <p:nvPr/>
            </p:nvSpPr>
            <p:spPr>
              <a:xfrm>
                <a:off x="6786616" y="2569270"/>
                <a:ext cx="77440" cy="96948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2431" extrusionOk="0">
                    <a:moveTo>
                      <a:pt x="1717" y="1"/>
                    </a:moveTo>
                    <a:cubicBezTo>
                      <a:pt x="1596" y="1"/>
                      <a:pt x="1465" y="67"/>
                      <a:pt x="1316" y="187"/>
                    </a:cubicBezTo>
                    <a:cubicBezTo>
                      <a:pt x="759" y="676"/>
                      <a:pt x="439" y="1334"/>
                      <a:pt x="135" y="1958"/>
                    </a:cubicBezTo>
                    <a:cubicBezTo>
                      <a:pt x="0" y="2211"/>
                      <a:pt x="186" y="2430"/>
                      <a:pt x="557" y="2430"/>
                    </a:cubicBezTo>
                    <a:cubicBezTo>
                      <a:pt x="590" y="2413"/>
                      <a:pt x="725" y="2379"/>
                      <a:pt x="810" y="2329"/>
                    </a:cubicBezTo>
                    <a:cubicBezTo>
                      <a:pt x="1400" y="1823"/>
                      <a:pt x="1771" y="1165"/>
                      <a:pt x="2108" y="474"/>
                    </a:cubicBezTo>
                    <a:cubicBezTo>
                      <a:pt x="2125" y="389"/>
                      <a:pt x="2041" y="187"/>
                      <a:pt x="1957" y="102"/>
                    </a:cubicBezTo>
                    <a:cubicBezTo>
                      <a:pt x="1880" y="33"/>
                      <a:pt x="1801" y="1"/>
                      <a:pt x="17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6"/>
              <p:cNvSpPr/>
              <p:nvPr/>
            </p:nvSpPr>
            <p:spPr>
              <a:xfrm>
                <a:off x="6590623" y="2645753"/>
                <a:ext cx="60720" cy="10109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2535" extrusionOk="0">
                    <a:moveTo>
                      <a:pt x="1325" y="0"/>
                    </a:moveTo>
                    <a:cubicBezTo>
                      <a:pt x="1265" y="0"/>
                      <a:pt x="1200" y="13"/>
                      <a:pt x="1131" y="40"/>
                    </a:cubicBezTo>
                    <a:cubicBezTo>
                      <a:pt x="996" y="107"/>
                      <a:pt x="844" y="208"/>
                      <a:pt x="743" y="327"/>
                    </a:cubicBezTo>
                    <a:cubicBezTo>
                      <a:pt x="254" y="782"/>
                      <a:pt x="169" y="1423"/>
                      <a:pt x="1" y="2114"/>
                    </a:cubicBezTo>
                    <a:cubicBezTo>
                      <a:pt x="85" y="2232"/>
                      <a:pt x="152" y="2435"/>
                      <a:pt x="304" y="2519"/>
                    </a:cubicBezTo>
                    <a:cubicBezTo>
                      <a:pt x="322" y="2530"/>
                      <a:pt x="347" y="2534"/>
                      <a:pt x="376" y="2534"/>
                    </a:cubicBezTo>
                    <a:cubicBezTo>
                      <a:pt x="487" y="2534"/>
                      <a:pt x="659" y="2468"/>
                      <a:pt x="726" y="2401"/>
                    </a:cubicBezTo>
                    <a:cubicBezTo>
                      <a:pt x="1232" y="1828"/>
                      <a:pt x="1569" y="1187"/>
                      <a:pt x="1654" y="411"/>
                    </a:cubicBezTo>
                    <a:cubicBezTo>
                      <a:pt x="1667" y="150"/>
                      <a:pt x="1528" y="0"/>
                      <a:pt x="13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6"/>
              <p:cNvSpPr/>
              <p:nvPr/>
            </p:nvSpPr>
            <p:spPr>
              <a:xfrm>
                <a:off x="6130489" y="1792475"/>
                <a:ext cx="1134165" cy="1230298"/>
              </a:xfrm>
              <a:custGeom>
                <a:avLst/>
                <a:gdLst/>
                <a:ahLst/>
                <a:cxnLst/>
                <a:rect l="l" t="t" r="r" b="b"/>
                <a:pathLst>
                  <a:path w="31137" h="30850" extrusionOk="0">
                    <a:moveTo>
                      <a:pt x="14870" y="688"/>
                    </a:moveTo>
                    <a:cubicBezTo>
                      <a:pt x="16652" y="688"/>
                      <a:pt x="18304" y="1138"/>
                      <a:pt x="19987" y="1603"/>
                    </a:cubicBezTo>
                    <a:cubicBezTo>
                      <a:pt x="22315" y="2261"/>
                      <a:pt x="24238" y="3593"/>
                      <a:pt x="25941" y="5229"/>
                    </a:cubicBezTo>
                    <a:cubicBezTo>
                      <a:pt x="26852" y="6089"/>
                      <a:pt x="27645" y="7067"/>
                      <a:pt x="28370" y="8096"/>
                    </a:cubicBezTo>
                    <a:cubicBezTo>
                      <a:pt x="29129" y="9193"/>
                      <a:pt x="29719" y="10373"/>
                      <a:pt x="29989" y="11706"/>
                    </a:cubicBezTo>
                    <a:cubicBezTo>
                      <a:pt x="30091" y="12279"/>
                      <a:pt x="30293" y="12836"/>
                      <a:pt x="30377" y="13426"/>
                    </a:cubicBezTo>
                    <a:cubicBezTo>
                      <a:pt x="30478" y="14101"/>
                      <a:pt x="30512" y="14809"/>
                      <a:pt x="30597" y="15602"/>
                    </a:cubicBezTo>
                    <a:cubicBezTo>
                      <a:pt x="30563" y="16040"/>
                      <a:pt x="30495" y="16614"/>
                      <a:pt x="30411" y="17187"/>
                    </a:cubicBezTo>
                    <a:cubicBezTo>
                      <a:pt x="30344" y="17778"/>
                      <a:pt x="30242" y="18351"/>
                      <a:pt x="30158" y="18942"/>
                    </a:cubicBezTo>
                    <a:cubicBezTo>
                      <a:pt x="29989" y="19954"/>
                      <a:pt x="29703" y="20915"/>
                      <a:pt x="29230" y="21843"/>
                    </a:cubicBezTo>
                    <a:cubicBezTo>
                      <a:pt x="28842" y="22585"/>
                      <a:pt x="28539" y="23344"/>
                      <a:pt x="28134" y="24052"/>
                    </a:cubicBezTo>
                    <a:cubicBezTo>
                      <a:pt x="27898" y="24474"/>
                      <a:pt x="27577" y="24862"/>
                      <a:pt x="27240" y="25199"/>
                    </a:cubicBezTo>
                    <a:cubicBezTo>
                      <a:pt x="26650" y="25806"/>
                      <a:pt x="26009" y="26363"/>
                      <a:pt x="25419" y="26987"/>
                    </a:cubicBezTo>
                    <a:cubicBezTo>
                      <a:pt x="24845" y="27594"/>
                      <a:pt x="24187" y="28066"/>
                      <a:pt x="23428" y="28336"/>
                    </a:cubicBezTo>
                    <a:cubicBezTo>
                      <a:pt x="22298" y="28741"/>
                      <a:pt x="21219" y="29331"/>
                      <a:pt x="19987" y="29534"/>
                    </a:cubicBezTo>
                    <a:cubicBezTo>
                      <a:pt x="19296" y="29669"/>
                      <a:pt x="18621" y="29905"/>
                      <a:pt x="17913" y="30006"/>
                    </a:cubicBezTo>
                    <a:cubicBezTo>
                      <a:pt x="16817" y="30175"/>
                      <a:pt x="15687" y="30293"/>
                      <a:pt x="14590" y="30377"/>
                    </a:cubicBezTo>
                    <a:cubicBezTo>
                      <a:pt x="14418" y="30392"/>
                      <a:pt x="14246" y="30399"/>
                      <a:pt x="14075" y="30399"/>
                    </a:cubicBezTo>
                    <a:cubicBezTo>
                      <a:pt x="13296" y="30399"/>
                      <a:pt x="12535" y="30253"/>
                      <a:pt x="11773" y="30073"/>
                    </a:cubicBezTo>
                    <a:cubicBezTo>
                      <a:pt x="10593" y="29770"/>
                      <a:pt x="9480" y="29281"/>
                      <a:pt x="8400" y="28690"/>
                    </a:cubicBezTo>
                    <a:cubicBezTo>
                      <a:pt x="7473" y="28168"/>
                      <a:pt x="6477" y="27712"/>
                      <a:pt x="5600" y="27122"/>
                    </a:cubicBezTo>
                    <a:cubicBezTo>
                      <a:pt x="4285" y="26245"/>
                      <a:pt x="2986" y="25334"/>
                      <a:pt x="2328" y="23799"/>
                    </a:cubicBezTo>
                    <a:cubicBezTo>
                      <a:pt x="1839" y="22686"/>
                      <a:pt x="1299" y="21640"/>
                      <a:pt x="1148" y="20409"/>
                    </a:cubicBezTo>
                    <a:cubicBezTo>
                      <a:pt x="1131" y="20038"/>
                      <a:pt x="979" y="19667"/>
                      <a:pt x="895" y="19313"/>
                    </a:cubicBezTo>
                    <a:cubicBezTo>
                      <a:pt x="389" y="17221"/>
                      <a:pt x="422" y="15147"/>
                      <a:pt x="878" y="13072"/>
                    </a:cubicBezTo>
                    <a:cubicBezTo>
                      <a:pt x="1148" y="11858"/>
                      <a:pt x="1519" y="10643"/>
                      <a:pt x="1940" y="9463"/>
                    </a:cubicBezTo>
                    <a:cubicBezTo>
                      <a:pt x="2261" y="8585"/>
                      <a:pt x="2767" y="7759"/>
                      <a:pt x="3188" y="6916"/>
                    </a:cubicBezTo>
                    <a:cubicBezTo>
                      <a:pt x="3256" y="6798"/>
                      <a:pt x="3340" y="6663"/>
                      <a:pt x="3425" y="6561"/>
                    </a:cubicBezTo>
                    <a:cubicBezTo>
                      <a:pt x="4015" y="5819"/>
                      <a:pt x="4538" y="5044"/>
                      <a:pt x="5196" y="4386"/>
                    </a:cubicBezTo>
                    <a:cubicBezTo>
                      <a:pt x="6444" y="3121"/>
                      <a:pt x="7827" y="2008"/>
                      <a:pt x="9564" y="1434"/>
                    </a:cubicBezTo>
                    <a:cubicBezTo>
                      <a:pt x="10441" y="1130"/>
                      <a:pt x="11369" y="1012"/>
                      <a:pt x="12296" y="877"/>
                    </a:cubicBezTo>
                    <a:cubicBezTo>
                      <a:pt x="13055" y="776"/>
                      <a:pt x="13814" y="743"/>
                      <a:pt x="14590" y="692"/>
                    </a:cubicBezTo>
                    <a:cubicBezTo>
                      <a:pt x="14684" y="689"/>
                      <a:pt x="14777" y="688"/>
                      <a:pt x="14870" y="688"/>
                    </a:cubicBezTo>
                    <a:close/>
                    <a:moveTo>
                      <a:pt x="14999" y="0"/>
                    </a:moveTo>
                    <a:cubicBezTo>
                      <a:pt x="14845" y="0"/>
                      <a:pt x="14691" y="6"/>
                      <a:pt x="14540" y="17"/>
                    </a:cubicBezTo>
                    <a:cubicBezTo>
                      <a:pt x="13308" y="169"/>
                      <a:pt x="12094" y="237"/>
                      <a:pt x="10863" y="506"/>
                    </a:cubicBezTo>
                    <a:cubicBezTo>
                      <a:pt x="9750" y="759"/>
                      <a:pt x="8636" y="1012"/>
                      <a:pt x="7658" y="1687"/>
                    </a:cubicBezTo>
                    <a:cubicBezTo>
                      <a:pt x="6730" y="2345"/>
                      <a:pt x="5752" y="2952"/>
                      <a:pt x="4993" y="3812"/>
                    </a:cubicBezTo>
                    <a:cubicBezTo>
                      <a:pt x="4571" y="4301"/>
                      <a:pt x="4200" y="4807"/>
                      <a:pt x="3779" y="5280"/>
                    </a:cubicBezTo>
                    <a:cubicBezTo>
                      <a:pt x="2919" y="6207"/>
                      <a:pt x="2328" y="7320"/>
                      <a:pt x="1839" y="8484"/>
                    </a:cubicBezTo>
                    <a:cubicBezTo>
                      <a:pt x="1316" y="9766"/>
                      <a:pt x="895" y="11099"/>
                      <a:pt x="540" y="12448"/>
                    </a:cubicBezTo>
                    <a:cubicBezTo>
                      <a:pt x="220" y="13679"/>
                      <a:pt x="1" y="14978"/>
                      <a:pt x="34" y="16277"/>
                    </a:cubicBezTo>
                    <a:cubicBezTo>
                      <a:pt x="68" y="17002"/>
                      <a:pt x="51" y="17761"/>
                      <a:pt x="186" y="18486"/>
                    </a:cubicBezTo>
                    <a:cubicBezTo>
                      <a:pt x="540" y="20274"/>
                      <a:pt x="878" y="22079"/>
                      <a:pt x="1637" y="23765"/>
                    </a:cubicBezTo>
                    <a:cubicBezTo>
                      <a:pt x="2143" y="24895"/>
                      <a:pt x="2919" y="25789"/>
                      <a:pt x="3863" y="26548"/>
                    </a:cubicBezTo>
                    <a:cubicBezTo>
                      <a:pt x="4943" y="27409"/>
                      <a:pt x="6106" y="28151"/>
                      <a:pt x="7321" y="28792"/>
                    </a:cubicBezTo>
                    <a:cubicBezTo>
                      <a:pt x="9007" y="29702"/>
                      <a:pt x="10762" y="30529"/>
                      <a:pt x="12701" y="30731"/>
                    </a:cubicBezTo>
                    <a:cubicBezTo>
                      <a:pt x="13460" y="30816"/>
                      <a:pt x="14202" y="30849"/>
                      <a:pt x="14961" y="30849"/>
                    </a:cubicBezTo>
                    <a:cubicBezTo>
                      <a:pt x="15332" y="30816"/>
                      <a:pt x="15737" y="30681"/>
                      <a:pt x="16125" y="30630"/>
                    </a:cubicBezTo>
                    <a:cubicBezTo>
                      <a:pt x="16850" y="30546"/>
                      <a:pt x="17609" y="30563"/>
                      <a:pt x="18351" y="30428"/>
                    </a:cubicBezTo>
                    <a:cubicBezTo>
                      <a:pt x="19498" y="30192"/>
                      <a:pt x="20612" y="29871"/>
                      <a:pt x="21725" y="29534"/>
                    </a:cubicBezTo>
                    <a:cubicBezTo>
                      <a:pt x="22484" y="29281"/>
                      <a:pt x="23226" y="28960"/>
                      <a:pt x="23968" y="28623"/>
                    </a:cubicBezTo>
                    <a:cubicBezTo>
                      <a:pt x="24423" y="28421"/>
                      <a:pt x="24929" y="28184"/>
                      <a:pt x="25284" y="27830"/>
                    </a:cubicBezTo>
                    <a:cubicBezTo>
                      <a:pt x="26245" y="26919"/>
                      <a:pt x="27122" y="25975"/>
                      <a:pt x="28016" y="24997"/>
                    </a:cubicBezTo>
                    <a:cubicBezTo>
                      <a:pt x="28320" y="24642"/>
                      <a:pt x="28573" y="24271"/>
                      <a:pt x="28792" y="23850"/>
                    </a:cubicBezTo>
                    <a:cubicBezTo>
                      <a:pt x="29281" y="22888"/>
                      <a:pt x="29719" y="21944"/>
                      <a:pt x="30141" y="20982"/>
                    </a:cubicBezTo>
                    <a:cubicBezTo>
                      <a:pt x="30293" y="20628"/>
                      <a:pt x="30377" y="20223"/>
                      <a:pt x="30462" y="19835"/>
                    </a:cubicBezTo>
                    <a:cubicBezTo>
                      <a:pt x="30597" y="19144"/>
                      <a:pt x="30681" y="18436"/>
                      <a:pt x="30833" y="17727"/>
                    </a:cubicBezTo>
                    <a:cubicBezTo>
                      <a:pt x="31136" y="16378"/>
                      <a:pt x="31086" y="15029"/>
                      <a:pt x="30883" y="13679"/>
                    </a:cubicBezTo>
                    <a:cubicBezTo>
                      <a:pt x="30799" y="13123"/>
                      <a:pt x="30647" y="12566"/>
                      <a:pt x="30546" y="11993"/>
                    </a:cubicBezTo>
                    <a:cubicBezTo>
                      <a:pt x="30377" y="11065"/>
                      <a:pt x="30074" y="10188"/>
                      <a:pt x="29703" y="9344"/>
                    </a:cubicBezTo>
                    <a:cubicBezTo>
                      <a:pt x="29197" y="8198"/>
                      <a:pt x="28454" y="7219"/>
                      <a:pt x="27679" y="6241"/>
                    </a:cubicBezTo>
                    <a:cubicBezTo>
                      <a:pt x="26431" y="4706"/>
                      <a:pt x="24946" y="3441"/>
                      <a:pt x="23310" y="2362"/>
                    </a:cubicBezTo>
                    <a:cubicBezTo>
                      <a:pt x="21691" y="1316"/>
                      <a:pt x="19836" y="827"/>
                      <a:pt x="17947" y="405"/>
                    </a:cubicBezTo>
                    <a:cubicBezTo>
                      <a:pt x="17272" y="253"/>
                      <a:pt x="16597" y="152"/>
                      <a:pt x="15923" y="68"/>
                    </a:cubicBezTo>
                    <a:cubicBezTo>
                      <a:pt x="15619" y="23"/>
                      <a:pt x="15308" y="0"/>
                      <a:pt x="149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44" name="Google Shape;444;p16"/>
          <p:cNvSpPr txBox="1">
            <a:spLocks noGrp="1"/>
          </p:cNvSpPr>
          <p:nvPr>
            <p:ph type="subTitle" idx="1"/>
          </p:nvPr>
        </p:nvSpPr>
        <p:spPr>
          <a:xfrm>
            <a:off x="1758175" y="3038977"/>
            <a:ext cx="28113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45" name="Google Shape;445;p16"/>
          <p:cNvSpPr txBox="1">
            <a:spLocks noGrp="1"/>
          </p:cNvSpPr>
          <p:nvPr>
            <p:ph type="subTitle" idx="2"/>
          </p:nvPr>
        </p:nvSpPr>
        <p:spPr>
          <a:xfrm>
            <a:off x="5615097" y="1555625"/>
            <a:ext cx="28125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46" name="Google Shape;446;p16"/>
          <p:cNvSpPr txBox="1">
            <a:spLocks noGrp="1"/>
          </p:cNvSpPr>
          <p:nvPr>
            <p:ph type="subTitle" idx="3"/>
          </p:nvPr>
        </p:nvSpPr>
        <p:spPr>
          <a:xfrm>
            <a:off x="1757725" y="1555625"/>
            <a:ext cx="28116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 dirty="0"/>
          </a:p>
        </p:txBody>
      </p:sp>
      <p:sp>
        <p:nvSpPr>
          <p:cNvPr id="447" name="Google Shape;447;p16"/>
          <p:cNvSpPr txBox="1">
            <a:spLocks noGrp="1"/>
          </p:cNvSpPr>
          <p:nvPr>
            <p:ph type="subTitle" idx="4"/>
          </p:nvPr>
        </p:nvSpPr>
        <p:spPr>
          <a:xfrm>
            <a:off x="1756200" y="2087793"/>
            <a:ext cx="28158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6"/>
          <p:cNvSpPr txBox="1">
            <a:spLocks noGrp="1"/>
          </p:cNvSpPr>
          <p:nvPr>
            <p:ph type="subTitle" idx="5"/>
          </p:nvPr>
        </p:nvSpPr>
        <p:spPr>
          <a:xfrm>
            <a:off x="5615099" y="2087794"/>
            <a:ext cx="28158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6"/>
          <p:cNvSpPr txBox="1">
            <a:spLocks noGrp="1"/>
          </p:cNvSpPr>
          <p:nvPr>
            <p:ph type="subTitle" idx="6"/>
          </p:nvPr>
        </p:nvSpPr>
        <p:spPr>
          <a:xfrm>
            <a:off x="1756638" y="3585831"/>
            <a:ext cx="28140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0" name="Google Shape;450;p16"/>
          <p:cNvSpPr txBox="1">
            <a:spLocks noGrp="1"/>
          </p:cNvSpPr>
          <p:nvPr>
            <p:ph type="subTitle" idx="7"/>
          </p:nvPr>
        </p:nvSpPr>
        <p:spPr>
          <a:xfrm>
            <a:off x="5615102" y="3038977"/>
            <a:ext cx="28113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451" name="Google Shape;451;p16"/>
          <p:cNvSpPr txBox="1">
            <a:spLocks noGrp="1"/>
          </p:cNvSpPr>
          <p:nvPr>
            <p:ph type="subTitle" idx="8"/>
          </p:nvPr>
        </p:nvSpPr>
        <p:spPr>
          <a:xfrm>
            <a:off x="5615099" y="3585831"/>
            <a:ext cx="28143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52" name="Google Shape;452;p16"/>
          <p:cNvSpPr txBox="1">
            <a:spLocks noGrp="1"/>
          </p:cNvSpPr>
          <p:nvPr>
            <p:ph type="title" hasCustomPrompt="1"/>
          </p:nvPr>
        </p:nvSpPr>
        <p:spPr>
          <a:xfrm>
            <a:off x="713250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en-US" dirty="0"/>
              <a:t>R2T4 </a:t>
            </a:r>
            <a:r>
              <a:rPr lang="en-US" dirty="0" err="1"/>
              <a:t>Terminoloby</a:t>
            </a:r>
            <a:endParaRPr dirty="0"/>
          </a:p>
        </p:txBody>
      </p:sp>
      <p:grpSp>
        <p:nvGrpSpPr>
          <p:cNvPr id="453" name="Google Shape;453;p16"/>
          <p:cNvGrpSpPr/>
          <p:nvPr/>
        </p:nvGrpSpPr>
        <p:grpSpPr>
          <a:xfrm>
            <a:off x="-473356" y="2223129"/>
            <a:ext cx="1488021" cy="2716447"/>
            <a:chOff x="-473356" y="2223129"/>
            <a:chExt cx="1488021" cy="2716447"/>
          </a:xfrm>
        </p:grpSpPr>
        <p:sp>
          <p:nvSpPr>
            <p:cNvPr id="454" name="Google Shape;454;p16"/>
            <p:cNvSpPr/>
            <p:nvPr/>
          </p:nvSpPr>
          <p:spPr>
            <a:xfrm rot="-582576">
              <a:off x="-264046" y="2294880"/>
              <a:ext cx="1069401" cy="2572944"/>
            </a:xfrm>
            <a:custGeom>
              <a:avLst/>
              <a:gdLst/>
              <a:ahLst/>
              <a:cxnLst/>
              <a:rect l="l" t="t" r="r" b="b"/>
              <a:pathLst>
                <a:path w="26177" h="62981" extrusionOk="0">
                  <a:moveTo>
                    <a:pt x="11571" y="0"/>
                  </a:moveTo>
                  <a:cubicBezTo>
                    <a:pt x="11436" y="0"/>
                    <a:pt x="11318" y="17"/>
                    <a:pt x="11250" y="17"/>
                  </a:cubicBezTo>
                  <a:lnTo>
                    <a:pt x="11183" y="17"/>
                  </a:lnTo>
                  <a:cubicBezTo>
                    <a:pt x="9614" y="152"/>
                    <a:pt x="8231" y="658"/>
                    <a:pt x="6848" y="1198"/>
                  </a:cubicBezTo>
                  <a:cubicBezTo>
                    <a:pt x="6528" y="1333"/>
                    <a:pt x="6275" y="1502"/>
                    <a:pt x="6106" y="1620"/>
                  </a:cubicBezTo>
                  <a:cubicBezTo>
                    <a:pt x="5111" y="2362"/>
                    <a:pt x="4082" y="3188"/>
                    <a:pt x="3222" y="4335"/>
                  </a:cubicBezTo>
                  <a:cubicBezTo>
                    <a:pt x="1468" y="6646"/>
                    <a:pt x="590" y="8771"/>
                    <a:pt x="388" y="11048"/>
                  </a:cubicBezTo>
                  <a:cubicBezTo>
                    <a:pt x="354" y="11638"/>
                    <a:pt x="287" y="12246"/>
                    <a:pt x="253" y="12853"/>
                  </a:cubicBezTo>
                  <a:lnTo>
                    <a:pt x="253" y="12920"/>
                  </a:lnTo>
                  <a:cubicBezTo>
                    <a:pt x="118" y="14084"/>
                    <a:pt x="0" y="15366"/>
                    <a:pt x="472" y="16715"/>
                  </a:cubicBezTo>
                  <a:lnTo>
                    <a:pt x="472" y="16816"/>
                  </a:lnTo>
                  <a:cubicBezTo>
                    <a:pt x="641" y="18318"/>
                    <a:pt x="1198" y="19734"/>
                    <a:pt x="2193" y="21269"/>
                  </a:cubicBezTo>
                  <a:cubicBezTo>
                    <a:pt x="2513" y="21775"/>
                    <a:pt x="2918" y="22298"/>
                    <a:pt x="3424" y="22821"/>
                  </a:cubicBezTo>
                  <a:cubicBezTo>
                    <a:pt x="2935" y="23310"/>
                    <a:pt x="2564" y="23900"/>
                    <a:pt x="2294" y="24592"/>
                  </a:cubicBezTo>
                  <a:cubicBezTo>
                    <a:pt x="1872" y="25654"/>
                    <a:pt x="1990" y="26869"/>
                    <a:pt x="2598" y="27864"/>
                  </a:cubicBezTo>
                  <a:cubicBezTo>
                    <a:pt x="3222" y="28859"/>
                    <a:pt x="4200" y="29466"/>
                    <a:pt x="5330" y="29551"/>
                  </a:cubicBezTo>
                  <a:cubicBezTo>
                    <a:pt x="5583" y="29568"/>
                    <a:pt x="5954" y="29601"/>
                    <a:pt x="6359" y="29601"/>
                  </a:cubicBezTo>
                  <a:cubicBezTo>
                    <a:pt x="6511" y="29601"/>
                    <a:pt x="6662" y="29601"/>
                    <a:pt x="6797" y="29568"/>
                  </a:cubicBezTo>
                  <a:lnTo>
                    <a:pt x="6797" y="29568"/>
                  </a:lnTo>
                  <a:cubicBezTo>
                    <a:pt x="6561" y="29922"/>
                    <a:pt x="6308" y="30394"/>
                    <a:pt x="6376" y="30984"/>
                  </a:cubicBezTo>
                  <a:cubicBezTo>
                    <a:pt x="6460" y="31811"/>
                    <a:pt x="7101" y="32283"/>
                    <a:pt x="7354" y="32485"/>
                  </a:cubicBezTo>
                  <a:cubicBezTo>
                    <a:pt x="7489" y="32620"/>
                    <a:pt x="7658" y="32705"/>
                    <a:pt x="7809" y="32806"/>
                  </a:cubicBezTo>
                  <a:cubicBezTo>
                    <a:pt x="8164" y="33008"/>
                    <a:pt x="8619" y="33244"/>
                    <a:pt x="9142" y="33244"/>
                  </a:cubicBezTo>
                  <a:cubicBezTo>
                    <a:pt x="9597" y="33244"/>
                    <a:pt x="9968" y="33076"/>
                    <a:pt x="10255" y="32890"/>
                  </a:cubicBezTo>
                  <a:lnTo>
                    <a:pt x="10255" y="33008"/>
                  </a:lnTo>
                  <a:cubicBezTo>
                    <a:pt x="10255" y="33632"/>
                    <a:pt x="10272" y="34240"/>
                    <a:pt x="10306" y="34830"/>
                  </a:cubicBezTo>
                  <a:cubicBezTo>
                    <a:pt x="10339" y="35673"/>
                    <a:pt x="10390" y="36517"/>
                    <a:pt x="10306" y="37309"/>
                  </a:cubicBezTo>
                  <a:cubicBezTo>
                    <a:pt x="10272" y="37478"/>
                    <a:pt x="10306" y="37630"/>
                    <a:pt x="10306" y="37714"/>
                  </a:cubicBezTo>
                  <a:cubicBezTo>
                    <a:pt x="10322" y="38237"/>
                    <a:pt x="10322" y="38794"/>
                    <a:pt x="10339" y="39316"/>
                  </a:cubicBezTo>
                  <a:lnTo>
                    <a:pt x="10339" y="39418"/>
                  </a:lnTo>
                  <a:cubicBezTo>
                    <a:pt x="10390" y="40733"/>
                    <a:pt x="10407" y="42083"/>
                    <a:pt x="10424" y="43415"/>
                  </a:cubicBezTo>
                  <a:lnTo>
                    <a:pt x="10424" y="45608"/>
                  </a:lnTo>
                  <a:cubicBezTo>
                    <a:pt x="10424" y="46653"/>
                    <a:pt x="10407" y="47750"/>
                    <a:pt x="10441" y="48846"/>
                  </a:cubicBezTo>
                  <a:cubicBezTo>
                    <a:pt x="10491" y="49909"/>
                    <a:pt x="10424" y="50870"/>
                    <a:pt x="10306" y="51815"/>
                  </a:cubicBezTo>
                  <a:cubicBezTo>
                    <a:pt x="10272" y="52017"/>
                    <a:pt x="10255" y="52202"/>
                    <a:pt x="10255" y="52354"/>
                  </a:cubicBezTo>
                  <a:lnTo>
                    <a:pt x="10188" y="53805"/>
                  </a:lnTo>
                  <a:cubicBezTo>
                    <a:pt x="10137" y="55154"/>
                    <a:pt x="10069" y="56487"/>
                    <a:pt x="10002" y="57836"/>
                  </a:cubicBezTo>
                  <a:cubicBezTo>
                    <a:pt x="10002" y="57988"/>
                    <a:pt x="9985" y="58139"/>
                    <a:pt x="9985" y="58308"/>
                  </a:cubicBezTo>
                  <a:cubicBezTo>
                    <a:pt x="9968" y="58966"/>
                    <a:pt x="9918" y="59641"/>
                    <a:pt x="9935" y="60332"/>
                  </a:cubicBezTo>
                  <a:cubicBezTo>
                    <a:pt x="9968" y="61243"/>
                    <a:pt x="10441" y="62069"/>
                    <a:pt x="11250" y="62559"/>
                  </a:cubicBezTo>
                  <a:cubicBezTo>
                    <a:pt x="11689" y="62828"/>
                    <a:pt x="12195" y="62980"/>
                    <a:pt x="12701" y="62980"/>
                  </a:cubicBezTo>
                  <a:cubicBezTo>
                    <a:pt x="13105" y="62980"/>
                    <a:pt x="13477" y="62896"/>
                    <a:pt x="13814" y="62710"/>
                  </a:cubicBezTo>
                  <a:cubicBezTo>
                    <a:pt x="14775" y="62272"/>
                    <a:pt x="15332" y="61428"/>
                    <a:pt x="15416" y="60315"/>
                  </a:cubicBezTo>
                  <a:lnTo>
                    <a:pt x="15484" y="59657"/>
                  </a:lnTo>
                  <a:cubicBezTo>
                    <a:pt x="15568" y="58713"/>
                    <a:pt x="15652" y="57718"/>
                    <a:pt x="15720" y="56723"/>
                  </a:cubicBezTo>
                  <a:cubicBezTo>
                    <a:pt x="15804" y="55154"/>
                    <a:pt x="15872" y="53552"/>
                    <a:pt x="15905" y="52017"/>
                  </a:cubicBezTo>
                  <a:lnTo>
                    <a:pt x="15922" y="51477"/>
                  </a:lnTo>
                  <a:cubicBezTo>
                    <a:pt x="15956" y="51174"/>
                    <a:pt x="15922" y="50870"/>
                    <a:pt x="15922" y="50583"/>
                  </a:cubicBezTo>
                  <a:lnTo>
                    <a:pt x="15922" y="49672"/>
                  </a:lnTo>
                  <a:lnTo>
                    <a:pt x="15922" y="49453"/>
                  </a:lnTo>
                  <a:cubicBezTo>
                    <a:pt x="15973" y="48559"/>
                    <a:pt x="16040" y="47598"/>
                    <a:pt x="15905" y="46620"/>
                  </a:cubicBezTo>
                  <a:cubicBezTo>
                    <a:pt x="15872" y="46333"/>
                    <a:pt x="15888" y="45996"/>
                    <a:pt x="15888" y="45641"/>
                  </a:cubicBezTo>
                  <a:cubicBezTo>
                    <a:pt x="15888" y="45405"/>
                    <a:pt x="15905" y="45186"/>
                    <a:pt x="15905" y="44933"/>
                  </a:cubicBezTo>
                  <a:cubicBezTo>
                    <a:pt x="15905" y="44596"/>
                    <a:pt x="15888" y="44258"/>
                    <a:pt x="15888" y="43921"/>
                  </a:cubicBezTo>
                  <a:cubicBezTo>
                    <a:pt x="15872" y="43364"/>
                    <a:pt x="15838" y="42791"/>
                    <a:pt x="15872" y="42268"/>
                  </a:cubicBezTo>
                  <a:cubicBezTo>
                    <a:pt x="15888" y="41560"/>
                    <a:pt x="15956" y="40818"/>
                    <a:pt x="15990" y="40075"/>
                  </a:cubicBezTo>
                  <a:cubicBezTo>
                    <a:pt x="16057" y="39283"/>
                    <a:pt x="16091" y="38439"/>
                    <a:pt x="16141" y="37613"/>
                  </a:cubicBezTo>
                  <a:cubicBezTo>
                    <a:pt x="16175" y="36415"/>
                    <a:pt x="16141" y="35235"/>
                    <a:pt x="16125" y="34071"/>
                  </a:cubicBezTo>
                  <a:lnTo>
                    <a:pt x="16125" y="33683"/>
                  </a:lnTo>
                  <a:cubicBezTo>
                    <a:pt x="16125" y="33312"/>
                    <a:pt x="16091" y="32907"/>
                    <a:pt x="16074" y="32553"/>
                  </a:cubicBezTo>
                  <a:lnTo>
                    <a:pt x="16074" y="32553"/>
                  </a:lnTo>
                  <a:cubicBezTo>
                    <a:pt x="16091" y="32570"/>
                    <a:pt x="16125" y="32620"/>
                    <a:pt x="16158" y="32637"/>
                  </a:cubicBezTo>
                  <a:cubicBezTo>
                    <a:pt x="16378" y="32890"/>
                    <a:pt x="16833" y="33396"/>
                    <a:pt x="17575" y="33396"/>
                  </a:cubicBezTo>
                  <a:cubicBezTo>
                    <a:pt x="17659" y="33396"/>
                    <a:pt x="17761" y="33396"/>
                    <a:pt x="17845" y="33379"/>
                  </a:cubicBezTo>
                  <a:cubicBezTo>
                    <a:pt x="18098" y="33329"/>
                    <a:pt x="18334" y="33228"/>
                    <a:pt x="18520" y="33059"/>
                  </a:cubicBezTo>
                  <a:cubicBezTo>
                    <a:pt x="18655" y="32958"/>
                    <a:pt x="18773" y="32840"/>
                    <a:pt x="18874" y="32738"/>
                  </a:cubicBezTo>
                  <a:cubicBezTo>
                    <a:pt x="19161" y="32502"/>
                    <a:pt x="19380" y="32300"/>
                    <a:pt x="19633" y="32047"/>
                  </a:cubicBezTo>
                  <a:cubicBezTo>
                    <a:pt x="20527" y="31069"/>
                    <a:pt x="20594" y="30192"/>
                    <a:pt x="19835" y="29247"/>
                  </a:cubicBezTo>
                  <a:cubicBezTo>
                    <a:pt x="21859" y="28690"/>
                    <a:pt x="22635" y="27341"/>
                    <a:pt x="22922" y="26262"/>
                  </a:cubicBezTo>
                  <a:cubicBezTo>
                    <a:pt x="23394" y="24642"/>
                    <a:pt x="22922" y="23108"/>
                    <a:pt x="21792" y="22129"/>
                  </a:cubicBezTo>
                  <a:cubicBezTo>
                    <a:pt x="21944" y="21961"/>
                    <a:pt x="22112" y="21792"/>
                    <a:pt x="22247" y="21623"/>
                  </a:cubicBezTo>
                  <a:cubicBezTo>
                    <a:pt x="22837" y="20915"/>
                    <a:pt x="23343" y="20156"/>
                    <a:pt x="23816" y="19414"/>
                  </a:cubicBezTo>
                  <a:lnTo>
                    <a:pt x="24001" y="19127"/>
                  </a:lnTo>
                  <a:cubicBezTo>
                    <a:pt x="24642" y="18132"/>
                    <a:pt x="25351" y="16951"/>
                    <a:pt x="25738" y="15585"/>
                  </a:cubicBezTo>
                  <a:cubicBezTo>
                    <a:pt x="26177" y="14000"/>
                    <a:pt x="26126" y="12431"/>
                    <a:pt x="26076" y="10997"/>
                  </a:cubicBezTo>
                  <a:cubicBezTo>
                    <a:pt x="26008" y="9800"/>
                    <a:pt x="25671" y="8687"/>
                    <a:pt x="25384" y="7708"/>
                  </a:cubicBezTo>
                  <a:lnTo>
                    <a:pt x="25351" y="7607"/>
                  </a:lnTo>
                  <a:cubicBezTo>
                    <a:pt x="24912" y="6174"/>
                    <a:pt x="24237" y="5044"/>
                    <a:pt x="23293" y="4082"/>
                  </a:cubicBezTo>
                  <a:cubicBezTo>
                    <a:pt x="21235" y="2058"/>
                    <a:pt x="18857" y="827"/>
                    <a:pt x="16243" y="372"/>
                  </a:cubicBezTo>
                  <a:cubicBezTo>
                    <a:pt x="15180" y="203"/>
                    <a:pt x="14101" y="152"/>
                    <a:pt x="13021" y="85"/>
                  </a:cubicBezTo>
                  <a:cubicBezTo>
                    <a:pt x="12599" y="68"/>
                    <a:pt x="12161" y="34"/>
                    <a:pt x="117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 rot="-582576">
              <a:off x="-210553" y="2348317"/>
              <a:ext cx="957833" cy="2463745"/>
            </a:xfrm>
            <a:custGeom>
              <a:avLst/>
              <a:gdLst/>
              <a:ahLst/>
              <a:cxnLst/>
              <a:rect l="l" t="t" r="r" b="b"/>
              <a:pathLst>
                <a:path w="23446" h="60308" extrusionOk="0">
                  <a:moveTo>
                    <a:pt x="9413" y="712"/>
                  </a:moveTo>
                  <a:cubicBezTo>
                    <a:pt x="9517" y="712"/>
                    <a:pt x="9621" y="740"/>
                    <a:pt x="9682" y="776"/>
                  </a:cubicBezTo>
                  <a:cubicBezTo>
                    <a:pt x="10306" y="1248"/>
                    <a:pt x="10880" y="1754"/>
                    <a:pt x="11133" y="2547"/>
                  </a:cubicBezTo>
                  <a:cubicBezTo>
                    <a:pt x="11318" y="3104"/>
                    <a:pt x="11268" y="3610"/>
                    <a:pt x="10930" y="4065"/>
                  </a:cubicBezTo>
                  <a:cubicBezTo>
                    <a:pt x="10897" y="4116"/>
                    <a:pt x="10863" y="4149"/>
                    <a:pt x="10812" y="4200"/>
                  </a:cubicBezTo>
                  <a:cubicBezTo>
                    <a:pt x="9682" y="5482"/>
                    <a:pt x="9783" y="6932"/>
                    <a:pt x="10340" y="8417"/>
                  </a:cubicBezTo>
                  <a:cubicBezTo>
                    <a:pt x="10525" y="8923"/>
                    <a:pt x="10846" y="9361"/>
                    <a:pt x="10795" y="9935"/>
                  </a:cubicBezTo>
                  <a:cubicBezTo>
                    <a:pt x="10795" y="10053"/>
                    <a:pt x="10778" y="10188"/>
                    <a:pt x="10778" y="10306"/>
                  </a:cubicBezTo>
                  <a:cubicBezTo>
                    <a:pt x="10357" y="9530"/>
                    <a:pt x="9783" y="8923"/>
                    <a:pt x="9193" y="8332"/>
                  </a:cubicBezTo>
                  <a:cubicBezTo>
                    <a:pt x="8762" y="7873"/>
                    <a:pt x="8273" y="7643"/>
                    <a:pt x="7689" y="7643"/>
                  </a:cubicBezTo>
                  <a:cubicBezTo>
                    <a:pt x="7565" y="7643"/>
                    <a:pt x="7437" y="7654"/>
                    <a:pt x="7304" y="7674"/>
                  </a:cubicBezTo>
                  <a:cubicBezTo>
                    <a:pt x="6865" y="7742"/>
                    <a:pt x="6393" y="7776"/>
                    <a:pt x="5955" y="7826"/>
                  </a:cubicBezTo>
                  <a:cubicBezTo>
                    <a:pt x="5911" y="7830"/>
                    <a:pt x="5867" y="7832"/>
                    <a:pt x="5823" y="7832"/>
                  </a:cubicBezTo>
                  <a:cubicBezTo>
                    <a:pt x="4756" y="7832"/>
                    <a:pt x="3547" y="6686"/>
                    <a:pt x="3644" y="5634"/>
                  </a:cubicBezTo>
                  <a:cubicBezTo>
                    <a:pt x="3728" y="4875"/>
                    <a:pt x="3964" y="4116"/>
                    <a:pt x="4234" y="3390"/>
                  </a:cubicBezTo>
                  <a:cubicBezTo>
                    <a:pt x="4369" y="3053"/>
                    <a:pt x="4740" y="2800"/>
                    <a:pt x="5061" y="2530"/>
                  </a:cubicBezTo>
                  <a:cubicBezTo>
                    <a:pt x="6292" y="1501"/>
                    <a:pt x="7742" y="995"/>
                    <a:pt x="9294" y="725"/>
                  </a:cubicBezTo>
                  <a:cubicBezTo>
                    <a:pt x="9332" y="716"/>
                    <a:pt x="9372" y="712"/>
                    <a:pt x="9413" y="712"/>
                  </a:cubicBezTo>
                  <a:close/>
                  <a:moveTo>
                    <a:pt x="11799" y="664"/>
                  </a:moveTo>
                  <a:cubicBezTo>
                    <a:pt x="12859" y="664"/>
                    <a:pt x="14242" y="799"/>
                    <a:pt x="14911" y="1046"/>
                  </a:cubicBezTo>
                  <a:cubicBezTo>
                    <a:pt x="14928" y="1080"/>
                    <a:pt x="14944" y="1113"/>
                    <a:pt x="14978" y="1147"/>
                  </a:cubicBezTo>
                  <a:lnTo>
                    <a:pt x="14978" y="1164"/>
                  </a:lnTo>
                  <a:cubicBezTo>
                    <a:pt x="14759" y="2024"/>
                    <a:pt x="15079" y="2817"/>
                    <a:pt x="15434" y="3542"/>
                  </a:cubicBezTo>
                  <a:cubicBezTo>
                    <a:pt x="15518" y="3745"/>
                    <a:pt x="15653" y="3930"/>
                    <a:pt x="15737" y="4116"/>
                  </a:cubicBezTo>
                  <a:cubicBezTo>
                    <a:pt x="16007" y="4773"/>
                    <a:pt x="15822" y="5397"/>
                    <a:pt x="15248" y="5802"/>
                  </a:cubicBezTo>
                  <a:cubicBezTo>
                    <a:pt x="14911" y="6038"/>
                    <a:pt x="14557" y="6224"/>
                    <a:pt x="14219" y="6443"/>
                  </a:cubicBezTo>
                  <a:cubicBezTo>
                    <a:pt x="13713" y="6747"/>
                    <a:pt x="13207" y="7050"/>
                    <a:pt x="12718" y="7371"/>
                  </a:cubicBezTo>
                  <a:cubicBezTo>
                    <a:pt x="12280" y="7641"/>
                    <a:pt x="12060" y="8029"/>
                    <a:pt x="12094" y="8585"/>
                  </a:cubicBezTo>
                  <a:cubicBezTo>
                    <a:pt x="12111" y="9058"/>
                    <a:pt x="12094" y="9496"/>
                    <a:pt x="12111" y="9951"/>
                  </a:cubicBezTo>
                  <a:cubicBezTo>
                    <a:pt x="12128" y="10491"/>
                    <a:pt x="11858" y="10845"/>
                    <a:pt x="11419" y="11301"/>
                  </a:cubicBezTo>
                  <a:cubicBezTo>
                    <a:pt x="11436" y="11048"/>
                    <a:pt x="11419" y="10963"/>
                    <a:pt x="11436" y="10862"/>
                  </a:cubicBezTo>
                  <a:cubicBezTo>
                    <a:pt x="11571" y="10036"/>
                    <a:pt x="11470" y="9260"/>
                    <a:pt x="11048" y="8518"/>
                  </a:cubicBezTo>
                  <a:cubicBezTo>
                    <a:pt x="10576" y="7658"/>
                    <a:pt x="10627" y="6713"/>
                    <a:pt x="10677" y="5785"/>
                  </a:cubicBezTo>
                  <a:cubicBezTo>
                    <a:pt x="10677" y="5617"/>
                    <a:pt x="10778" y="5414"/>
                    <a:pt x="10863" y="5246"/>
                  </a:cubicBezTo>
                  <a:cubicBezTo>
                    <a:pt x="10964" y="5043"/>
                    <a:pt x="11116" y="4858"/>
                    <a:pt x="11268" y="4638"/>
                  </a:cubicBezTo>
                  <a:cubicBezTo>
                    <a:pt x="12145" y="3306"/>
                    <a:pt x="12010" y="2176"/>
                    <a:pt x="10846" y="1063"/>
                  </a:cubicBezTo>
                  <a:cubicBezTo>
                    <a:pt x="10745" y="978"/>
                    <a:pt x="10660" y="860"/>
                    <a:pt x="10542" y="776"/>
                  </a:cubicBezTo>
                  <a:cubicBezTo>
                    <a:pt x="10694" y="759"/>
                    <a:pt x="10964" y="709"/>
                    <a:pt x="11318" y="675"/>
                  </a:cubicBezTo>
                  <a:cubicBezTo>
                    <a:pt x="11467" y="668"/>
                    <a:pt x="11629" y="664"/>
                    <a:pt x="11799" y="664"/>
                  </a:cubicBezTo>
                  <a:close/>
                  <a:moveTo>
                    <a:pt x="15771" y="1265"/>
                  </a:moveTo>
                  <a:cubicBezTo>
                    <a:pt x="16007" y="1316"/>
                    <a:pt x="16209" y="1333"/>
                    <a:pt x="16412" y="1400"/>
                  </a:cubicBezTo>
                  <a:cubicBezTo>
                    <a:pt x="18385" y="2109"/>
                    <a:pt x="20072" y="3255"/>
                    <a:pt x="21337" y="4976"/>
                  </a:cubicBezTo>
                  <a:cubicBezTo>
                    <a:pt x="21775" y="5600"/>
                    <a:pt x="22012" y="6224"/>
                    <a:pt x="21978" y="7000"/>
                  </a:cubicBezTo>
                  <a:cubicBezTo>
                    <a:pt x="21910" y="7894"/>
                    <a:pt x="21472" y="8518"/>
                    <a:pt x="20561" y="8720"/>
                  </a:cubicBezTo>
                  <a:cubicBezTo>
                    <a:pt x="20298" y="8773"/>
                    <a:pt x="20040" y="8803"/>
                    <a:pt x="19780" y="8803"/>
                  </a:cubicBezTo>
                  <a:cubicBezTo>
                    <a:pt x="19538" y="8803"/>
                    <a:pt x="19294" y="8777"/>
                    <a:pt x="19043" y="8720"/>
                  </a:cubicBezTo>
                  <a:cubicBezTo>
                    <a:pt x="18352" y="8552"/>
                    <a:pt x="17626" y="8400"/>
                    <a:pt x="16918" y="8315"/>
                  </a:cubicBezTo>
                  <a:cubicBezTo>
                    <a:pt x="16773" y="8295"/>
                    <a:pt x="16632" y="8285"/>
                    <a:pt x="16495" y="8285"/>
                  </a:cubicBezTo>
                  <a:cubicBezTo>
                    <a:pt x="15724" y="8285"/>
                    <a:pt x="15087" y="8614"/>
                    <a:pt x="14658" y="9344"/>
                  </a:cubicBezTo>
                  <a:cubicBezTo>
                    <a:pt x="14337" y="9867"/>
                    <a:pt x="14051" y="10424"/>
                    <a:pt x="13730" y="10947"/>
                  </a:cubicBezTo>
                  <a:cubicBezTo>
                    <a:pt x="13398" y="11516"/>
                    <a:pt x="12872" y="11759"/>
                    <a:pt x="12182" y="11759"/>
                  </a:cubicBezTo>
                  <a:cubicBezTo>
                    <a:pt x="12137" y="11759"/>
                    <a:pt x="12090" y="11758"/>
                    <a:pt x="12043" y="11756"/>
                  </a:cubicBezTo>
                  <a:cubicBezTo>
                    <a:pt x="12128" y="11588"/>
                    <a:pt x="12195" y="11453"/>
                    <a:pt x="12246" y="11351"/>
                  </a:cubicBezTo>
                  <a:cubicBezTo>
                    <a:pt x="12566" y="10829"/>
                    <a:pt x="12718" y="10272"/>
                    <a:pt x="12583" y="9665"/>
                  </a:cubicBezTo>
                  <a:cubicBezTo>
                    <a:pt x="12583" y="9614"/>
                    <a:pt x="12583" y="9564"/>
                    <a:pt x="12566" y="9496"/>
                  </a:cubicBezTo>
                  <a:cubicBezTo>
                    <a:pt x="12364" y="8349"/>
                    <a:pt x="12904" y="7658"/>
                    <a:pt x="13882" y="7219"/>
                  </a:cubicBezTo>
                  <a:cubicBezTo>
                    <a:pt x="14337" y="7000"/>
                    <a:pt x="14776" y="6747"/>
                    <a:pt x="15231" y="6494"/>
                  </a:cubicBezTo>
                  <a:cubicBezTo>
                    <a:pt x="16294" y="5903"/>
                    <a:pt x="16614" y="4875"/>
                    <a:pt x="16091" y="3761"/>
                  </a:cubicBezTo>
                  <a:cubicBezTo>
                    <a:pt x="15855" y="3272"/>
                    <a:pt x="15653" y="2783"/>
                    <a:pt x="15450" y="2277"/>
                  </a:cubicBezTo>
                  <a:cubicBezTo>
                    <a:pt x="15316" y="1889"/>
                    <a:pt x="15450" y="1569"/>
                    <a:pt x="15771" y="1265"/>
                  </a:cubicBezTo>
                  <a:close/>
                  <a:moveTo>
                    <a:pt x="2885" y="5043"/>
                  </a:moveTo>
                  <a:cubicBezTo>
                    <a:pt x="2936" y="5060"/>
                    <a:pt x="3003" y="5060"/>
                    <a:pt x="3037" y="5094"/>
                  </a:cubicBezTo>
                  <a:cubicBezTo>
                    <a:pt x="3054" y="5279"/>
                    <a:pt x="3037" y="5465"/>
                    <a:pt x="3087" y="5634"/>
                  </a:cubicBezTo>
                  <a:cubicBezTo>
                    <a:pt x="3172" y="5988"/>
                    <a:pt x="3189" y="6393"/>
                    <a:pt x="3374" y="6713"/>
                  </a:cubicBezTo>
                  <a:cubicBezTo>
                    <a:pt x="3987" y="7709"/>
                    <a:pt x="4766" y="8509"/>
                    <a:pt x="5978" y="8509"/>
                  </a:cubicBezTo>
                  <a:cubicBezTo>
                    <a:pt x="6100" y="8509"/>
                    <a:pt x="6228" y="8501"/>
                    <a:pt x="6359" y="8484"/>
                  </a:cubicBezTo>
                  <a:cubicBezTo>
                    <a:pt x="6730" y="8433"/>
                    <a:pt x="7085" y="8400"/>
                    <a:pt x="7473" y="8349"/>
                  </a:cubicBezTo>
                  <a:cubicBezTo>
                    <a:pt x="7549" y="8342"/>
                    <a:pt x="7627" y="8338"/>
                    <a:pt x="7704" y="8338"/>
                  </a:cubicBezTo>
                  <a:cubicBezTo>
                    <a:pt x="8001" y="8338"/>
                    <a:pt x="8294" y="8398"/>
                    <a:pt x="8535" y="8585"/>
                  </a:cubicBezTo>
                  <a:cubicBezTo>
                    <a:pt x="9193" y="9091"/>
                    <a:pt x="9716" y="9732"/>
                    <a:pt x="10104" y="10592"/>
                  </a:cubicBezTo>
                  <a:cubicBezTo>
                    <a:pt x="9800" y="10542"/>
                    <a:pt x="9615" y="10525"/>
                    <a:pt x="9429" y="10491"/>
                  </a:cubicBezTo>
                  <a:cubicBezTo>
                    <a:pt x="9170" y="10432"/>
                    <a:pt x="8915" y="10401"/>
                    <a:pt x="8667" y="10401"/>
                  </a:cubicBezTo>
                  <a:cubicBezTo>
                    <a:pt x="7995" y="10401"/>
                    <a:pt x="7369" y="10627"/>
                    <a:pt x="6815" y="11132"/>
                  </a:cubicBezTo>
                  <a:cubicBezTo>
                    <a:pt x="6343" y="11554"/>
                    <a:pt x="5870" y="11925"/>
                    <a:pt x="5381" y="12296"/>
                  </a:cubicBezTo>
                  <a:cubicBezTo>
                    <a:pt x="5078" y="12532"/>
                    <a:pt x="4808" y="12650"/>
                    <a:pt x="4540" y="12650"/>
                  </a:cubicBezTo>
                  <a:cubicBezTo>
                    <a:pt x="4272" y="12650"/>
                    <a:pt x="4007" y="12532"/>
                    <a:pt x="3711" y="12296"/>
                  </a:cubicBezTo>
                  <a:cubicBezTo>
                    <a:pt x="3037" y="11756"/>
                    <a:pt x="2413" y="11183"/>
                    <a:pt x="1704" y="10677"/>
                  </a:cubicBezTo>
                  <a:cubicBezTo>
                    <a:pt x="1198" y="10255"/>
                    <a:pt x="1030" y="9783"/>
                    <a:pt x="1148" y="9142"/>
                  </a:cubicBezTo>
                  <a:cubicBezTo>
                    <a:pt x="1333" y="7995"/>
                    <a:pt x="1721" y="6966"/>
                    <a:pt x="2295" y="5988"/>
                  </a:cubicBezTo>
                  <a:cubicBezTo>
                    <a:pt x="2497" y="5684"/>
                    <a:pt x="2699" y="5364"/>
                    <a:pt x="2885" y="5043"/>
                  </a:cubicBezTo>
                  <a:close/>
                  <a:moveTo>
                    <a:pt x="22383" y="7978"/>
                  </a:moveTo>
                  <a:cubicBezTo>
                    <a:pt x="22450" y="8180"/>
                    <a:pt x="22518" y="8315"/>
                    <a:pt x="22568" y="8450"/>
                  </a:cubicBezTo>
                  <a:cubicBezTo>
                    <a:pt x="22855" y="9682"/>
                    <a:pt x="22754" y="10930"/>
                    <a:pt x="22737" y="12144"/>
                  </a:cubicBezTo>
                  <a:cubicBezTo>
                    <a:pt x="22737" y="12363"/>
                    <a:pt x="22652" y="12566"/>
                    <a:pt x="22619" y="12785"/>
                  </a:cubicBezTo>
                  <a:cubicBezTo>
                    <a:pt x="22568" y="13358"/>
                    <a:pt x="22349" y="13713"/>
                    <a:pt x="21674" y="13730"/>
                  </a:cubicBezTo>
                  <a:cubicBezTo>
                    <a:pt x="21354" y="13730"/>
                    <a:pt x="21050" y="13983"/>
                    <a:pt x="20713" y="14101"/>
                  </a:cubicBezTo>
                  <a:cubicBezTo>
                    <a:pt x="20442" y="14211"/>
                    <a:pt x="20203" y="14267"/>
                    <a:pt x="19988" y="14267"/>
                  </a:cubicBezTo>
                  <a:cubicBezTo>
                    <a:pt x="19545" y="14267"/>
                    <a:pt x="19198" y="14031"/>
                    <a:pt x="18858" y="13544"/>
                  </a:cubicBezTo>
                  <a:cubicBezTo>
                    <a:pt x="18739" y="13392"/>
                    <a:pt x="18655" y="13224"/>
                    <a:pt x="18588" y="13055"/>
                  </a:cubicBezTo>
                  <a:cubicBezTo>
                    <a:pt x="18139" y="12084"/>
                    <a:pt x="17219" y="11725"/>
                    <a:pt x="16361" y="11725"/>
                  </a:cubicBezTo>
                  <a:cubicBezTo>
                    <a:pt x="16026" y="11725"/>
                    <a:pt x="15701" y="11780"/>
                    <a:pt x="15417" y="11874"/>
                  </a:cubicBezTo>
                  <a:cubicBezTo>
                    <a:pt x="14860" y="12060"/>
                    <a:pt x="14320" y="12279"/>
                    <a:pt x="13747" y="12414"/>
                  </a:cubicBezTo>
                  <a:cubicBezTo>
                    <a:pt x="13637" y="12448"/>
                    <a:pt x="13511" y="12456"/>
                    <a:pt x="13380" y="12456"/>
                  </a:cubicBezTo>
                  <a:cubicBezTo>
                    <a:pt x="13249" y="12456"/>
                    <a:pt x="13114" y="12448"/>
                    <a:pt x="12988" y="12448"/>
                  </a:cubicBezTo>
                  <a:cubicBezTo>
                    <a:pt x="13916" y="11891"/>
                    <a:pt x="14388" y="11031"/>
                    <a:pt x="14810" y="10120"/>
                  </a:cubicBezTo>
                  <a:cubicBezTo>
                    <a:pt x="15096" y="9462"/>
                    <a:pt x="15518" y="9007"/>
                    <a:pt x="16243" y="8838"/>
                  </a:cubicBezTo>
                  <a:cubicBezTo>
                    <a:pt x="16416" y="8789"/>
                    <a:pt x="16589" y="8758"/>
                    <a:pt x="16762" y="8758"/>
                  </a:cubicBezTo>
                  <a:cubicBezTo>
                    <a:pt x="16825" y="8758"/>
                    <a:pt x="16888" y="8762"/>
                    <a:pt x="16952" y="8771"/>
                  </a:cubicBezTo>
                  <a:cubicBezTo>
                    <a:pt x="17542" y="8855"/>
                    <a:pt x="18115" y="8990"/>
                    <a:pt x="18689" y="9091"/>
                  </a:cubicBezTo>
                  <a:cubicBezTo>
                    <a:pt x="19195" y="9176"/>
                    <a:pt x="19684" y="9327"/>
                    <a:pt x="20190" y="9361"/>
                  </a:cubicBezTo>
                  <a:cubicBezTo>
                    <a:pt x="20232" y="9364"/>
                    <a:pt x="20273" y="9365"/>
                    <a:pt x="20313" y="9365"/>
                  </a:cubicBezTo>
                  <a:cubicBezTo>
                    <a:pt x="21010" y="9365"/>
                    <a:pt x="21532" y="8962"/>
                    <a:pt x="21995" y="8484"/>
                  </a:cubicBezTo>
                  <a:cubicBezTo>
                    <a:pt x="22130" y="8349"/>
                    <a:pt x="22214" y="8180"/>
                    <a:pt x="22383" y="7978"/>
                  </a:cubicBezTo>
                  <a:close/>
                  <a:moveTo>
                    <a:pt x="979" y="10947"/>
                  </a:moveTo>
                  <a:cubicBezTo>
                    <a:pt x="1485" y="11048"/>
                    <a:pt x="1772" y="11301"/>
                    <a:pt x="2075" y="11554"/>
                  </a:cubicBezTo>
                  <a:cubicBezTo>
                    <a:pt x="2564" y="11975"/>
                    <a:pt x="3037" y="12397"/>
                    <a:pt x="3543" y="12802"/>
                  </a:cubicBezTo>
                  <a:cubicBezTo>
                    <a:pt x="3947" y="13137"/>
                    <a:pt x="4343" y="13302"/>
                    <a:pt x="4738" y="13302"/>
                  </a:cubicBezTo>
                  <a:cubicBezTo>
                    <a:pt x="5118" y="13302"/>
                    <a:pt x="5499" y="13150"/>
                    <a:pt x="5887" y="12853"/>
                  </a:cubicBezTo>
                  <a:cubicBezTo>
                    <a:pt x="6376" y="12465"/>
                    <a:pt x="6832" y="12043"/>
                    <a:pt x="7321" y="11672"/>
                  </a:cubicBezTo>
                  <a:cubicBezTo>
                    <a:pt x="7827" y="11283"/>
                    <a:pt x="8358" y="11034"/>
                    <a:pt x="8943" y="11034"/>
                  </a:cubicBezTo>
                  <a:cubicBezTo>
                    <a:pt x="9195" y="11034"/>
                    <a:pt x="9458" y="11081"/>
                    <a:pt x="9733" y="11183"/>
                  </a:cubicBezTo>
                  <a:cubicBezTo>
                    <a:pt x="10003" y="11284"/>
                    <a:pt x="10256" y="11385"/>
                    <a:pt x="10458" y="11706"/>
                  </a:cubicBezTo>
                  <a:cubicBezTo>
                    <a:pt x="10188" y="11773"/>
                    <a:pt x="10003" y="11807"/>
                    <a:pt x="9783" y="11841"/>
                  </a:cubicBezTo>
                  <a:cubicBezTo>
                    <a:pt x="8889" y="11925"/>
                    <a:pt x="8248" y="12397"/>
                    <a:pt x="7742" y="13122"/>
                  </a:cubicBezTo>
                  <a:cubicBezTo>
                    <a:pt x="7439" y="13544"/>
                    <a:pt x="7152" y="13966"/>
                    <a:pt x="6882" y="14387"/>
                  </a:cubicBezTo>
                  <a:cubicBezTo>
                    <a:pt x="6646" y="14742"/>
                    <a:pt x="6359" y="15011"/>
                    <a:pt x="5955" y="15129"/>
                  </a:cubicBezTo>
                  <a:cubicBezTo>
                    <a:pt x="5398" y="15305"/>
                    <a:pt x="4833" y="15420"/>
                    <a:pt x="4275" y="15420"/>
                  </a:cubicBezTo>
                  <a:cubicBezTo>
                    <a:pt x="3651" y="15420"/>
                    <a:pt x="3034" y="15275"/>
                    <a:pt x="2446" y="14910"/>
                  </a:cubicBezTo>
                  <a:cubicBezTo>
                    <a:pt x="1974" y="14623"/>
                    <a:pt x="1502" y="14286"/>
                    <a:pt x="1097" y="13915"/>
                  </a:cubicBezTo>
                  <a:cubicBezTo>
                    <a:pt x="928" y="13780"/>
                    <a:pt x="777" y="13460"/>
                    <a:pt x="777" y="13224"/>
                  </a:cubicBezTo>
                  <a:cubicBezTo>
                    <a:pt x="810" y="12515"/>
                    <a:pt x="895" y="11773"/>
                    <a:pt x="979" y="10947"/>
                  </a:cubicBezTo>
                  <a:close/>
                  <a:moveTo>
                    <a:pt x="7928" y="14067"/>
                  </a:moveTo>
                  <a:lnTo>
                    <a:pt x="7928" y="14067"/>
                  </a:lnTo>
                  <a:cubicBezTo>
                    <a:pt x="7911" y="14860"/>
                    <a:pt x="7861" y="15619"/>
                    <a:pt x="7911" y="16394"/>
                  </a:cubicBezTo>
                  <a:cubicBezTo>
                    <a:pt x="7928" y="17086"/>
                    <a:pt x="7692" y="17541"/>
                    <a:pt x="7085" y="17879"/>
                  </a:cubicBezTo>
                  <a:cubicBezTo>
                    <a:pt x="6579" y="18149"/>
                    <a:pt x="6073" y="18351"/>
                    <a:pt x="5533" y="18503"/>
                  </a:cubicBezTo>
                  <a:cubicBezTo>
                    <a:pt x="4960" y="18638"/>
                    <a:pt x="4403" y="18840"/>
                    <a:pt x="3846" y="18992"/>
                  </a:cubicBezTo>
                  <a:cubicBezTo>
                    <a:pt x="3695" y="19043"/>
                    <a:pt x="3543" y="19110"/>
                    <a:pt x="3374" y="19144"/>
                  </a:cubicBezTo>
                  <a:cubicBezTo>
                    <a:pt x="3255" y="19185"/>
                    <a:pt x="3140" y="19206"/>
                    <a:pt x="3032" y="19206"/>
                  </a:cubicBezTo>
                  <a:cubicBezTo>
                    <a:pt x="2741" y="19206"/>
                    <a:pt x="2491" y="19054"/>
                    <a:pt x="2295" y="18722"/>
                  </a:cubicBezTo>
                  <a:cubicBezTo>
                    <a:pt x="2160" y="18469"/>
                    <a:pt x="2008" y="18216"/>
                    <a:pt x="1907" y="17946"/>
                  </a:cubicBezTo>
                  <a:cubicBezTo>
                    <a:pt x="1569" y="17086"/>
                    <a:pt x="1080" y="16260"/>
                    <a:pt x="1030" y="15281"/>
                  </a:cubicBezTo>
                  <a:lnTo>
                    <a:pt x="1030" y="14742"/>
                  </a:lnTo>
                  <a:cubicBezTo>
                    <a:pt x="1350" y="14927"/>
                    <a:pt x="1569" y="15062"/>
                    <a:pt x="1789" y="15197"/>
                  </a:cubicBezTo>
                  <a:cubicBezTo>
                    <a:pt x="2666" y="15767"/>
                    <a:pt x="3583" y="16044"/>
                    <a:pt x="4543" y="16044"/>
                  </a:cubicBezTo>
                  <a:cubicBezTo>
                    <a:pt x="5003" y="16044"/>
                    <a:pt x="5474" y="15980"/>
                    <a:pt x="5955" y="15855"/>
                  </a:cubicBezTo>
                  <a:cubicBezTo>
                    <a:pt x="6545" y="15703"/>
                    <a:pt x="7017" y="15399"/>
                    <a:pt x="7338" y="14843"/>
                  </a:cubicBezTo>
                  <a:cubicBezTo>
                    <a:pt x="7506" y="14556"/>
                    <a:pt x="7641" y="14236"/>
                    <a:pt x="7928" y="14067"/>
                  </a:cubicBezTo>
                  <a:close/>
                  <a:moveTo>
                    <a:pt x="16702" y="12397"/>
                  </a:moveTo>
                  <a:cubicBezTo>
                    <a:pt x="17281" y="12397"/>
                    <a:pt x="17660" y="12686"/>
                    <a:pt x="18065" y="13325"/>
                  </a:cubicBezTo>
                  <a:cubicBezTo>
                    <a:pt x="18217" y="13561"/>
                    <a:pt x="18368" y="13797"/>
                    <a:pt x="18486" y="13999"/>
                  </a:cubicBezTo>
                  <a:cubicBezTo>
                    <a:pt x="18916" y="14660"/>
                    <a:pt x="19481" y="14997"/>
                    <a:pt x="20118" y="14997"/>
                  </a:cubicBezTo>
                  <a:cubicBezTo>
                    <a:pt x="20457" y="14997"/>
                    <a:pt x="20816" y="14901"/>
                    <a:pt x="21185" y="14708"/>
                  </a:cubicBezTo>
                  <a:cubicBezTo>
                    <a:pt x="21388" y="14590"/>
                    <a:pt x="21573" y="14505"/>
                    <a:pt x="21775" y="14421"/>
                  </a:cubicBezTo>
                  <a:cubicBezTo>
                    <a:pt x="21860" y="14387"/>
                    <a:pt x="21995" y="14387"/>
                    <a:pt x="22281" y="14303"/>
                  </a:cubicBezTo>
                  <a:lnTo>
                    <a:pt x="22281" y="14303"/>
                  </a:lnTo>
                  <a:cubicBezTo>
                    <a:pt x="22062" y="14742"/>
                    <a:pt x="21910" y="15062"/>
                    <a:pt x="21759" y="15349"/>
                  </a:cubicBezTo>
                  <a:cubicBezTo>
                    <a:pt x="20915" y="16985"/>
                    <a:pt x="19886" y="18469"/>
                    <a:pt x="18655" y="19835"/>
                  </a:cubicBezTo>
                  <a:cubicBezTo>
                    <a:pt x="18255" y="20310"/>
                    <a:pt x="17763" y="20576"/>
                    <a:pt x="17146" y="20576"/>
                  </a:cubicBezTo>
                  <a:cubicBezTo>
                    <a:pt x="17061" y="20576"/>
                    <a:pt x="16974" y="20571"/>
                    <a:pt x="16884" y="20561"/>
                  </a:cubicBezTo>
                  <a:cubicBezTo>
                    <a:pt x="16091" y="20459"/>
                    <a:pt x="15670" y="19970"/>
                    <a:pt x="15855" y="19211"/>
                  </a:cubicBezTo>
                  <a:cubicBezTo>
                    <a:pt x="15940" y="18857"/>
                    <a:pt x="16125" y="18520"/>
                    <a:pt x="16277" y="18182"/>
                  </a:cubicBezTo>
                  <a:cubicBezTo>
                    <a:pt x="16749" y="17170"/>
                    <a:pt x="16446" y="15855"/>
                    <a:pt x="15569" y="15248"/>
                  </a:cubicBezTo>
                  <a:cubicBezTo>
                    <a:pt x="15029" y="14893"/>
                    <a:pt x="14422" y="14809"/>
                    <a:pt x="13814" y="14742"/>
                  </a:cubicBezTo>
                  <a:cubicBezTo>
                    <a:pt x="13545" y="14725"/>
                    <a:pt x="13258" y="14725"/>
                    <a:pt x="13005" y="14674"/>
                  </a:cubicBezTo>
                  <a:cubicBezTo>
                    <a:pt x="12111" y="14539"/>
                    <a:pt x="11419" y="13831"/>
                    <a:pt x="11217" y="12954"/>
                  </a:cubicBezTo>
                  <a:cubicBezTo>
                    <a:pt x="11200" y="12886"/>
                    <a:pt x="11234" y="12802"/>
                    <a:pt x="11268" y="12650"/>
                  </a:cubicBezTo>
                  <a:cubicBezTo>
                    <a:pt x="11790" y="12802"/>
                    <a:pt x="12296" y="12903"/>
                    <a:pt x="12802" y="13072"/>
                  </a:cubicBezTo>
                  <a:cubicBezTo>
                    <a:pt x="13057" y="13161"/>
                    <a:pt x="13302" y="13200"/>
                    <a:pt x="13544" y="13200"/>
                  </a:cubicBezTo>
                  <a:cubicBezTo>
                    <a:pt x="13896" y="13200"/>
                    <a:pt x="14240" y="13117"/>
                    <a:pt x="14590" y="12987"/>
                  </a:cubicBezTo>
                  <a:cubicBezTo>
                    <a:pt x="15029" y="12819"/>
                    <a:pt x="15501" y="12633"/>
                    <a:pt x="15956" y="12515"/>
                  </a:cubicBezTo>
                  <a:cubicBezTo>
                    <a:pt x="16241" y="12437"/>
                    <a:pt x="16486" y="12397"/>
                    <a:pt x="16702" y="12397"/>
                  </a:cubicBezTo>
                  <a:close/>
                  <a:moveTo>
                    <a:pt x="10188" y="12903"/>
                  </a:moveTo>
                  <a:lnTo>
                    <a:pt x="10188" y="12903"/>
                  </a:lnTo>
                  <a:cubicBezTo>
                    <a:pt x="10104" y="13477"/>
                    <a:pt x="10019" y="13966"/>
                    <a:pt x="9935" y="14472"/>
                  </a:cubicBezTo>
                  <a:cubicBezTo>
                    <a:pt x="9750" y="15501"/>
                    <a:pt x="10087" y="16327"/>
                    <a:pt x="10897" y="16934"/>
                  </a:cubicBezTo>
                  <a:cubicBezTo>
                    <a:pt x="11183" y="17153"/>
                    <a:pt x="11487" y="17339"/>
                    <a:pt x="11740" y="17575"/>
                  </a:cubicBezTo>
                  <a:cubicBezTo>
                    <a:pt x="11942" y="17744"/>
                    <a:pt x="12111" y="17963"/>
                    <a:pt x="12195" y="18199"/>
                  </a:cubicBezTo>
                  <a:cubicBezTo>
                    <a:pt x="12465" y="18958"/>
                    <a:pt x="12381" y="19110"/>
                    <a:pt x="11689" y="19565"/>
                  </a:cubicBezTo>
                  <a:cubicBezTo>
                    <a:pt x="10964" y="20055"/>
                    <a:pt x="10138" y="20206"/>
                    <a:pt x="9362" y="20459"/>
                  </a:cubicBezTo>
                  <a:cubicBezTo>
                    <a:pt x="9109" y="20544"/>
                    <a:pt x="8856" y="20628"/>
                    <a:pt x="8620" y="20746"/>
                  </a:cubicBezTo>
                  <a:cubicBezTo>
                    <a:pt x="8333" y="20898"/>
                    <a:pt x="8147" y="21117"/>
                    <a:pt x="8063" y="21404"/>
                  </a:cubicBezTo>
                  <a:cubicBezTo>
                    <a:pt x="7236" y="21404"/>
                    <a:pt x="6393" y="21235"/>
                    <a:pt x="5567" y="21168"/>
                  </a:cubicBezTo>
                  <a:lnTo>
                    <a:pt x="5567" y="21168"/>
                  </a:lnTo>
                  <a:cubicBezTo>
                    <a:pt x="5584" y="21201"/>
                    <a:pt x="5634" y="21218"/>
                    <a:pt x="5651" y="21252"/>
                  </a:cubicBezTo>
                  <a:cubicBezTo>
                    <a:pt x="5415" y="21303"/>
                    <a:pt x="5297" y="21336"/>
                    <a:pt x="5162" y="21370"/>
                  </a:cubicBezTo>
                  <a:cubicBezTo>
                    <a:pt x="5111" y="21387"/>
                    <a:pt x="5027" y="21404"/>
                    <a:pt x="4960" y="21421"/>
                  </a:cubicBezTo>
                  <a:cubicBezTo>
                    <a:pt x="4521" y="21033"/>
                    <a:pt x="4049" y="20628"/>
                    <a:pt x="3560" y="20223"/>
                  </a:cubicBezTo>
                  <a:cubicBezTo>
                    <a:pt x="3509" y="20189"/>
                    <a:pt x="3509" y="20105"/>
                    <a:pt x="3425" y="19936"/>
                  </a:cubicBezTo>
                  <a:cubicBezTo>
                    <a:pt x="4133" y="19532"/>
                    <a:pt x="4858" y="19346"/>
                    <a:pt x="5584" y="19211"/>
                  </a:cubicBezTo>
                  <a:cubicBezTo>
                    <a:pt x="6461" y="19059"/>
                    <a:pt x="7186" y="18638"/>
                    <a:pt x="7928" y="18199"/>
                  </a:cubicBezTo>
                  <a:cubicBezTo>
                    <a:pt x="8367" y="17946"/>
                    <a:pt x="8586" y="17575"/>
                    <a:pt x="8586" y="17086"/>
                  </a:cubicBezTo>
                  <a:cubicBezTo>
                    <a:pt x="8603" y="16580"/>
                    <a:pt x="8603" y="16074"/>
                    <a:pt x="8569" y="15551"/>
                  </a:cubicBezTo>
                  <a:cubicBezTo>
                    <a:pt x="8535" y="14876"/>
                    <a:pt x="8687" y="14286"/>
                    <a:pt x="9041" y="13713"/>
                  </a:cubicBezTo>
                  <a:cubicBezTo>
                    <a:pt x="9294" y="13308"/>
                    <a:pt x="9665" y="13055"/>
                    <a:pt x="10188" y="12903"/>
                  </a:cubicBezTo>
                  <a:close/>
                  <a:moveTo>
                    <a:pt x="10711" y="13730"/>
                  </a:moveTo>
                  <a:cubicBezTo>
                    <a:pt x="10947" y="13932"/>
                    <a:pt x="11116" y="14067"/>
                    <a:pt x="11268" y="14219"/>
                  </a:cubicBezTo>
                  <a:cubicBezTo>
                    <a:pt x="11790" y="14826"/>
                    <a:pt x="12465" y="15180"/>
                    <a:pt x="13292" y="15231"/>
                  </a:cubicBezTo>
                  <a:cubicBezTo>
                    <a:pt x="13696" y="15248"/>
                    <a:pt x="14084" y="15315"/>
                    <a:pt x="14489" y="15366"/>
                  </a:cubicBezTo>
                  <a:cubicBezTo>
                    <a:pt x="15569" y="15568"/>
                    <a:pt x="16142" y="16462"/>
                    <a:pt x="15838" y="17508"/>
                  </a:cubicBezTo>
                  <a:cubicBezTo>
                    <a:pt x="15771" y="17727"/>
                    <a:pt x="15670" y="17946"/>
                    <a:pt x="15585" y="18182"/>
                  </a:cubicBezTo>
                  <a:cubicBezTo>
                    <a:pt x="15484" y="18469"/>
                    <a:pt x="15383" y="18790"/>
                    <a:pt x="15299" y="19076"/>
                  </a:cubicBezTo>
                  <a:cubicBezTo>
                    <a:pt x="15113" y="19734"/>
                    <a:pt x="15316" y="20291"/>
                    <a:pt x="15771" y="20712"/>
                  </a:cubicBezTo>
                  <a:lnTo>
                    <a:pt x="15670" y="20712"/>
                  </a:lnTo>
                  <a:cubicBezTo>
                    <a:pt x="15434" y="20864"/>
                    <a:pt x="15181" y="20982"/>
                    <a:pt x="14894" y="21067"/>
                  </a:cubicBezTo>
                  <a:cubicBezTo>
                    <a:pt x="14067" y="21303"/>
                    <a:pt x="13258" y="21640"/>
                    <a:pt x="12583" y="22180"/>
                  </a:cubicBezTo>
                  <a:cubicBezTo>
                    <a:pt x="12499" y="22247"/>
                    <a:pt x="12398" y="22298"/>
                    <a:pt x="12313" y="22348"/>
                  </a:cubicBezTo>
                  <a:cubicBezTo>
                    <a:pt x="12077" y="22523"/>
                    <a:pt x="11850" y="22616"/>
                    <a:pt x="11616" y="22616"/>
                  </a:cubicBezTo>
                  <a:cubicBezTo>
                    <a:pt x="11398" y="22616"/>
                    <a:pt x="11174" y="22536"/>
                    <a:pt x="10930" y="22365"/>
                  </a:cubicBezTo>
                  <a:cubicBezTo>
                    <a:pt x="10441" y="22062"/>
                    <a:pt x="9868" y="21876"/>
                    <a:pt x="9328" y="21640"/>
                  </a:cubicBezTo>
                  <a:cubicBezTo>
                    <a:pt x="9176" y="21573"/>
                    <a:pt x="9007" y="21505"/>
                    <a:pt x="8856" y="21454"/>
                  </a:cubicBezTo>
                  <a:cubicBezTo>
                    <a:pt x="8991" y="21320"/>
                    <a:pt x="9142" y="21235"/>
                    <a:pt x="9328" y="21168"/>
                  </a:cubicBezTo>
                  <a:cubicBezTo>
                    <a:pt x="9750" y="21033"/>
                    <a:pt x="10188" y="20898"/>
                    <a:pt x="10627" y="20780"/>
                  </a:cubicBezTo>
                  <a:cubicBezTo>
                    <a:pt x="11419" y="20561"/>
                    <a:pt x="12060" y="20206"/>
                    <a:pt x="12634" y="19633"/>
                  </a:cubicBezTo>
                  <a:cubicBezTo>
                    <a:pt x="12937" y="19363"/>
                    <a:pt x="12988" y="19093"/>
                    <a:pt x="12887" y="18705"/>
                  </a:cubicBezTo>
                  <a:cubicBezTo>
                    <a:pt x="12684" y="17879"/>
                    <a:pt x="12313" y="17204"/>
                    <a:pt x="11588" y="16766"/>
                  </a:cubicBezTo>
                  <a:cubicBezTo>
                    <a:pt x="11369" y="16647"/>
                    <a:pt x="11217" y="16445"/>
                    <a:pt x="11031" y="16310"/>
                  </a:cubicBezTo>
                  <a:cubicBezTo>
                    <a:pt x="10458" y="15838"/>
                    <a:pt x="10340" y="15264"/>
                    <a:pt x="10509" y="14573"/>
                  </a:cubicBezTo>
                  <a:lnTo>
                    <a:pt x="10711" y="13730"/>
                  </a:lnTo>
                  <a:close/>
                  <a:moveTo>
                    <a:pt x="16518" y="21441"/>
                  </a:moveTo>
                  <a:cubicBezTo>
                    <a:pt x="17143" y="21441"/>
                    <a:pt x="17793" y="21556"/>
                    <a:pt x="18470" y="21809"/>
                  </a:cubicBezTo>
                  <a:cubicBezTo>
                    <a:pt x="20173" y="22517"/>
                    <a:pt x="20224" y="24153"/>
                    <a:pt x="19296" y="25266"/>
                  </a:cubicBezTo>
                  <a:cubicBezTo>
                    <a:pt x="18773" y="25890"/>
                    <a:pt x="17896" y="26194"/>
                    <a:pt x="17036" y="26194"/>
                  </a:cubicBezTo>
                  <a:cubicBezTo>
                    <a:pt x="16581" y="26194"/>
                    <a:pt x="16075" y="26126"/>
                    <a:pt x="15619" y="25975"/>
                  </a:cubicBezTo>
                  <a:cubicBezTo>
                    <a:pt x="14658" y="25671"/>
                    <a:pt x="13663" y="25367"/>
                    <a:pt x="12836" y="24760"/>
                  </a:cubicBezTo>
                  <a:cubicBezTo>
                    <a:pt x="12786" y="24710"/>
                    <a:pt x="12651" y="24743"/>
                    <a:pt x="12533" y="24710"/>
                  </a:cubicBezTo>
                  <a:lnTo>
                    <a:pt x="12533" y="24710"/>
                  </a:lnTo>
                  <a:cubicBezTo>
                    <a:pt x="12381" y="25165"/>
                    <a:pt x="12583" y="25367"/>
                    <a:pt x="12904" y="25604"/>
                  </a:cubicBezTo>
                  <a:cubicBezTo>
                    <a:pt x="13511" y="26025"/>
                    <a:pt x="14152" y="26447"/>
                    <a:pt x="14742" y="26936"/>
                  </a:cubicBezTo>
                  <a:cubicBezTo>
                    <a:pt x="15400" y="27476"/>
                    <a:pt x="16007" y="28083"/>
                    <a:pt x="16614" y="28690"/>
                  </a:cubicBezTo>
                  <a:cubicBezTo>
                    <a:pt x="17087" y="29162"/>
                    <a:pt x="17053" y="29314"/>
                    <a:pt x="16597" y="29753"/>
                  </a:cubicBezTo>
                  <a:cubicBezTo>
                    <a:pt x="16547" y="29803"/>
                    <a:pt x="16513" y="29820"/>
                    <a:pt x="16462" y="29837"/>
                  </a:cubicBezTo>
                  <a:cubicBezTo>
                    <a:pt x="16429" y="29854"/>
                    <a:pt x="16361" y="29854"/>
                    <a:pt x="16243" y="29905"/>
                  </a:cubicBezTo>
                  <a:cubicBezTo>
                    <a:pt x="15687" y="29517"/>
                    <a:pt x="15282" y="28909"/>
                    <a:pt x="14776" y="28403"/>
                  </a:cubicBezTo>
                  <a:cubicBezTo>
                    <a:pt x="14270" y="27897"/>
                    <a:pt x="13814" y="27324"/>
                    <a:pt x="13258" y="26869"/>
                  </a:cubicBezTo>
                  <a:cubicBezTo>
                    <a:pt x="12735" y="26396"/>
                    <a:pt x="12145" y="25992"/>
                    <a:pt x="11537" y="25536"/>
                  </a:cubicBezTo>
                  <a:cubicBezTo>
                    <a:pt x="11301" y="25823"/>
                    <a:pt x="11065" y="26110"/>
                    <a:pt x="10846" y="26396"/>
                  </a:cubicBezTo>
                  <a:cubicBezTo>
                    <a:pt x="10627" y="26666"/>
                    <a:pt x="10374" y="26936"/>
                    <a:pt x="10171" y="27189"/>
                  </a:cubicBezTo>
                  <a:cubicBezTo>
                    <a:pt x="9598" y="27914"/>
                    <a:pt x="9041" y="28673"/>
                    <a:pt x="8451" y="29415"/>
                  </a:cubicBezTo>
                  <a:cubicBezTo>
                    <a:pt x="8333" y="29584"/>
                    <a:pt x="8147" y="29736"/>
                    <a:pt x="7945" y="29803"/>
                  </a:cubicBezTo>
                  <a:cubicBezTo>
                    <a:pt x="7902" y="29820"/>
                    <a:pt x="7848" y="29827"/>
                    <a:pt x="7791" y="29827"/>
                  </a:cubicBezTo>
                  <a:cubicBezTo>
                    <a:pt x="7669" y="29827"/>
                    <a:pt x="7531" y="29793"/>
                    <a:pt x="7439" y="29736"/>
                  </a:cubicBezTo>
                  <a:cubicBezTo>
                    <a:pt x="7253" y="29601"/>
                    <a:pt x="7321" y="29399"/>
                    <a:pt x="7439" y="29230"/>
                  </a:cubicBezTo>
                  <a:cubicBezTo>
                    <a:pt x="8097" y="28387"/>
                    <a:pt x="8738" y="27526"/>
                    <a:pt x="9429" y="26700"/>
                  </a:cubicBezTo>
                  <a:cubicBezTo>
                    <a:pt x="9868" y="26177"/>
                    <a:pt x="10424" y="25722"/>
                    <a:pt x="10930" y="25249"/>
                  </a:cubicBezTo>
                  <a:cubicBezTo>
                    <a:pt x="11015" y="25165"/>
                    <a:pt x="11099" y="25098"/>
                    <a:pt x="11150" y="25013"/>
                  </a:cubicBezTo>
                  <a:cubicBezTo>
                    <a:pt x="11318" y="24777"/>
                    <a:pt x="11200" y="24507"/>
                    <a:pt x="10930" y="24490"/>
                  </a:cubicBezTo>
                  <a:cubicBezTo>
                    <a:pt x="10728" y="24490"/>
                    <a:pt x="10542" y="24524"/>
                    <a:pt x="10374" y="24575"/>
                  </a:cubicBezTo>
                  <a:lnTo>
                    <a:pt x="10391" y="24541"/>
                  </a:lnTo>
                  <a:lnTo>
                    <a:pt x="10391" y="24541"/>
                  </a:lnTo>
                  <a:cubicBezTo>
                    <a:pt x="10138" y="24760"/>
                    <a:pt x="9885" y="24996"/>
                    <a:pt x="9598" y="25165"/>
                  </a:cubicBezTo>
                  <a:cubicBezTo>
                    <a:pt x="9244" y="25351"/>
                    <a:pt x="8856" y="25502"/>
                    <a:pt x="8485" y="25620"/>
                  </a:cubicBezTo>
                  <a:cubicBezTo>
                    <a:pt x="7304" y="26008"/>
                    <a:pt x="6090" y="26278"/>
                    <a:pt x="4858" y="26278"/>
                  </a:cubicBezTo>
                  <a:cubicBezTo>
                    <a:pt x="4437" y="26278"/>
                    <a:pt x="3981" y="26194"/>
                    <a:pt x="3610" y="26025"/>
                  </a:cubicBezTo>
                  <a:cubicBezTo>
                    <a:pt x="2952" y="25722"/>
                    <a:pt x="2699" y="25013"/>
                    <a:pt x="2919" y="24322"/>
                  </a:cubicBezTo>
                  <a:cubicBezTo>
                    <a:pt x="3138" y="23630"/>
                    <a:pt x="3442" y="23006"/>
                    <a:pt x="4049" y="22601"/>
                  </a:cubicBezTo>
                  <a:cubicBezTo>
                    <a:pt x="4201" y="22500"/>
                    <a:pt x="4369" y="22365"/>
                    <a:pt x="4538" y="22315"/>
                  </a:cubicBezTo>
                  <a:cubicBezTo>
                    <a:pt x="5403" y="21999"/>
                    <a:pt x="6269" y="21823"/>
                    <a:pt x="7137" y="21823"/>
                  </a:cubicBezTo>
                  <a:cubicBezTo>
                    <a:pt x="7893" y="21823"/>
                    <a:pt x="8651" y="21957"/>
                    <a:pt x="9412" y="22247"/>
                  </a:cubicBezTo>
                  <a:cubicBezTo>
                    <a:pt x="9834" y="22416"/>
                    <a:pt x="10272" y="22568"/>
                    <a:pt x="10644" y="22804"/>
                  </a:cubicBezTo>
                  <a:cubicBezTo>
                    <a:pt x="11048" y="23023"/>
                    <a:pt x="11386" y="23343"/>
                    <a:pt x="11790" y="23647"/>
                  </a:cubicBezTo>
                  <a:cubicBezTo>
                    <a:pt x="11909" y="23529"/>
                    <a:pt x="12043" y="23411"/>
                    <a:pt x="12162" y="23310"/>
                  </a:cubicBezTo>
                  <a:cubicBezTo>
                    <a:pt x="13493" y="22184"/>
                    <a:pt x="14928" y="21441"/>
                    <a:pt x="16518" y="21441"/>
                  </a:cubicBezTo>
                  <a:close/>
                  <a:moveTo>
                    <a:pt x="11554" y="26582"/>
                  </a:moveTo>
                  <a:cubicBezTo>
                    <a:pt x="12398" y="26835"/>
                    <a:pt x="12583" y="27088"/>
                    <a:pt x="12634" y="27813"/>
                  </a:cubicBezTo>
                  <a:cubicBezTo>
                    <a:pt x="12701" y="29078"/>
                    <a:pt x="12802" y="30326"/>
                    <a:pt x="12870" y="31591"/>
                  </a:cubicBezTo>
                  <a:cubicBezTo>
                    <a:pt x="12887" y="32182"/>
                    <a:pt x="12836" y="32772"/>
                    <a:pt x="12836" y="33362"/>
                  </a:cubicBezTo>
                  <a:cubicBezTo>
                    <a:pt x="12836" y="33834"/>
                    <a:pt x="12786" y="34324"/>
                    <a:pt x="12819" y="34813"/>
                  </a:cubicBezTo>
                  <a:cubicBezTo>
                    <a:pt x="12954" y="35926"/>
                    <a:pt x="12904" y="37073"/>
                    <a:pt x="12819" y="38237"/>
                  </a:cubicBezTo>
                  <a:cubicBezTo>
                    <a:pt x="12651" y="40294"/>
                    <a:pt x="12448" y="42335"/>
                    <a:pt x="12701" y="44410"/>
                  </a:cubicBezTo>
                  <a:cubicBezTo>
                    <a:pt x="12802" y="45304"/>
                    <a:pt x="12752" y="46215"/>
                    <a:pt x="12735" y="47125"/>
                  </a:cubicBezTo>
                  <a:cubicBezTo>
                    <a:pt x="12701" y="49082"/>
                    <a:pt x="12651" y="51055"/>
                    <a:pt x="12549" y="53012"/>
                  </a:cubicBezTo>
                  <a:cubicBezTo>
                    <a:pt x="12465" y="54800"/>
                    <a:pt x="12330" y="56587"/>
                    <a:pt x="12212" y="58375"/>
                  </a:cubicBezTo>
                  <a:cubicBezTo>
                    <a:pt x="12195" y="58679"/>
                    <a:pt x="12128" y="58966"/>
                    <a:pt x="12027" y="59252"/>
                  </a:cubicBezTo>
                  <a:cubicBezTo>
                    <a:pt x="11910" y="59529"/>
                    <a:pt x="11631" y="59705"/>
                    <a:pt x="11362" y="59705"/>
                  </a:cubicBezTo>
                  <a:cubicBezTo>
                    <a:pt x="11318" y="59705"/>
                    <a:pt x="11276" y="59700"/>
                    <a:pt x="11234" y="59691"/>
                  </a:cubicBezTo>
                  <a:cubicBezTo>
                    <a:pt x="10930" y="59623"/>
                    <a:pt x="10728" y="59404"/>
                    <a:pt x="10694" y="58999"/>
                  </a:cubicBezTo>
                  <a:cubicBezTo>
                    <a:pt x="10677" y="58814"/>
                    <a:pt x="10677" y="58611"/>
                    <a:pt x="10694" y="58426"/>
                  </a:cubicBezTo>
                  <a:cubicBezTo>
                    <a:pt x="10728" y="57431"/>
                    <a:pt x="10778" y="56453"/>
                    <a:pt x="10846" y="55457"/>
                  </a:cubicBezTo>
                  <a:cubicBezTo>
                    <a:pt x="10947" y="53535"/>
                    <a:pt x="11099" y="51595"/>
                    <a:pt x="11150" y="49672"/>
                  </a:cubicBezTo>
                  <a:cubicBezTo>
                    <a:pt x="11200" y="48104"/>
                    <a:pt x="11150" y="46518"/>
                    <a:pt x="11150" y="44933"/>
                  </a:cubicBezTo>
                  <a:cubicBezTo>
                    <a:pt x="11150" y="44072"/>
                    <a:pt x="11183" y="43229"/>
                    <a:pt x="11183" y="42352"/>
                  </a:cubicBezTo>
                  <a:cubicBezTo>
                    <a:pt x="11183" y="40800"/>
                    <a:pt x="11268" y="39232"/>
                    <a:pt x="11133" y="37697"/>
                  </a:cubicBezTo>
                  <a:cubicBezTo>
                    <a:pt x="10981" y="35892"/>
                    <a:pt x="11116" y="34054"/>
                    <a:pt x="11031" y="32232"/>
                  </a:cubicBezTo>
                  <a:cubicBezTo>
                    <a:pt x="10947" y="30697"/>
                    <a:pt x="11234" y="29196"/>
                    <a:pt x="11403" y="27678"/>
                  </a:cubicBezTo>
                  <a:cubicBezTo>
                    <a:pt x="11453" y="27341"/>
                    <a:pt x="11487" y="26987"/>
                    <a:pt x="11554" y="26582"/>
                  </a:cubicBezTo>
                  <a:close/>
                  <a:moveTo>
                    <a:pt x="10272" y="0"/>
                  </a:moveTo>
                  <a:cubicBezTo>
                    <a:pt x="10171" y="0"/>
                    <a:pt x="10053" y="34"/>
                    <a:pt x="9952" y="34"/>
                  </a:cubicBezTo>
                  <a:cubicBezTo>
                    <a:pt x="8569" y="135"/>
                    <a:pt x="7270" y="591"/>
                    <a:pt x="6005" y="1097"/>
                  </a:cubicBezTo>
                  <a:cubicBezTo>
                    <a:pt x="5870" y="1164"/>
                    <a:pt x="5718" y="1248"/>
                    <a:pt x="5584" y="1350"/>
                  </a:cubicBezTo>
                  <a:cubicBezTo>
                    <a:pt x="4622" y="2075"/>
                    <a:pt x="3711" y="2834"/>
                    <a:pt x="2952" y="3795"/>
                  </a:cubicBezTo>
                  <a:cubicBezTo>
                    <a:pt x="1586" y="5600"/>
                    <a:pt x="591" y="7506"/>
                    <a:pt x="406" y="9783"/>
                  </a:cubicBezTo>
                  <a:cubicBezTo>
                    <a:pt x="355" y="10407"/>
                    <a:pt x="304" y="11014"/>
                    <a:pt x="237" y="11638"/>
                  </a:cubicBezTo>
                  <a:cubicBezTo>
                    <a:pt x="136" y="12751"/>
                    <a:pt x="1" y="13898"/>
                    <a:pt x="422" y="14995"/>
                  </a:cubicBezTo>
                  <a:cubicBezTo>
                    <a:pt x="473" y="15096"/>
                    <a:pt x="473" y="15197"/>
                    <a:pt x="473" y="15315"/>
                  </a:cubicBezTo>
                  <a:cubicBezTo>
                    <a:pt x="642" y="16732"/>
                    <a:pt x="1215" y="17997"/>
                    <a:pt x="1974" y="19161"/>
                  </a:cubicBezTo>
                  <a:cubicBezTo>
                    <a:pt x="2598" y="20139"/>
                    <a:pt x="3408" y="20932"/>
                    <a:pt x="4285" y="21674"/>
                  </a:cubicBezTo>
                  <a:cubicBezTo>
                    <a:pt x="3374" y="22079"/>
                    <a:pt x="2666" y="22736"/>
                    <a:pt x="2244" y="23799"/>
                  </a:cubicBezTo>
                  <a:cubicBezTo>
                    <a:pt x="1721" y="25148"/>
                    <a:pt x="2649" y="26751"/>
                    <a:pt x="4116" y="26885"/>
                  </a:cubicBezTo>
                  <a:cubicBezTo>
                    <a:pt x="4431" y="26912"/>
                    <a:pt x="4744" y="26930"/>
                    <a:pt x="5056" y="26930"/>
                  </a:cubicBezTo>
                  <a:cubicBezTo>
                    <a:pt x="5545" y="26930"/>
                    <a:pt x="6034" y="26884"/>
                    <a:pt x="6528" y="26751"/>
                  </a:cubicBezTo>
                  <a:cubicBezTo>
                    <a:pt x="7220" y="26565"/>
                    <a:pt x="7928" y="26464"/>
                    <a:pt x="8822" y="26295"/>
                  </a:cubicBezTo>
                  <a:lnTo>
                    <a:pt x="8822" y="26295"/>
                  </a:lnTo>
                  <a:cubicBezTo>
                    <a:pt x="8063" y="27257"/>
                    <a:pt x="7422" y="28083"/>
                    <a:pt x="6781" y="28893"/>
                  </a:cubicBezTo>
                  <a:cubicBezTo>
                    <a:pt x="6309" y="29449"/>
                    <a:pt x="6309" y="29685"/>
                    <a:pt x="6899" y="30124"/>
                  </a:cubicBezTo>
                  <a:cubicBezTo>
                    <a:pt x="7000" y="30208"/>
                    <a:pt x="7118" y="30276"/>
                    <a:pt x="7236" y="30360"/>
                  </a:cubicBezTo>
                  <a:cubicBezTo>
                    <a:pt x="7492" y="30518"/>
                    <a:pt x="7674" y="30602"/>
                    <a:pt x="7840" y="30602"/>
                  </a:cubicBezTo>
                  <a:cubicBezTo>
                    <a:pt x="8047" y="30602"/>
                    <a:pt x="8230" y="30472"/>
                    <a:pt x="8501" y="30191"/>
                  </a:cubicBezTo>
                  <a:cubicBezTo>
                    <a:pt x="8839" y="29820"/>
                    <a:pt x="9159" y="29415"/>
                    <a:pt x="9446" y="28994"/>
                  </a:cubicBezTo>
                  <a:cubicBezTo>
                    <a:pt x="9783" y="28522"/>
                    <a:pt x="10154" y="28066"/>
                    <a:pt x="10694" y="27577"/>
                  </a:cubicBezTo>
                  <a:lnTo>
                    <a:pt x="10694" y="27577"/>
                  </a:lnTo>
                  <a:cubicBezTo>
                    <a:pt x="10627" y="28403"/>
                    <a:pt x="10576" y="29028"/>
                    <a:pt x="10525" y="29668"/>
                  </a:cubicBezTo>
                  <a:cubicBezTo>
                    <a:pt x="10458" y="30360"/>
                    <a:pt x="10340" y="31052"/>
                    <a:pt x="10340" y="31760"/>
                  </a:cubicBezTo>
                  <a:cubicBezTo>
                    <a:pt x="10323" y="33227"/>
                    <a:pt x="10525" y="34712"/>
                    <a:pt x="10374" y="36179"/>
                  </a:cubicBezTo>
                  <a:lnTo>
                    <a:pt x="10374" y="36415"/>
                  </a:lnTo>
                  <a:cubicBezTo>
                    <a:pt x="10424" y="38304"/>
                    <a:pt x="10492" y="40227"/>
                    <a:pt x="10509" y="42133"/>
                  </a:cubicBezTo>
                  <a:cubicBezTo>
                    <a:pt x="10525" y="43921"/>
                    <a:pt x="10458" y="45725"/>
                    <a:pt x="10509" y="47530"/>
                  </a:cubicBezTo>
                  <a:cubicBezTo>
                    <a:pt x="10542" y="48593"/>
                    <a:pt x="10492" y="49672"/>
                    <a:pt x="10340" y="50735"/>
                  </a:cubicBezTo>
                  <a:cubicBezTo>
                    <a:pt x="10323" y="50903"/>
                    <a:pt x="10323" y="51038"/>
                    <a:pt x="10289" y="51207"/>
                  </a:cubicBezTo>
                  <a:cubicBezTo>
                    <a:pt x="10205" y="53012"/>
                    <a:pt x="10121" y="54800"/>
                    <a:pt x="10036" y="56604"/>
                  </a:cubicBezTo>
                  <a:cubicBezTo>
                    <a:pt x="10003" y="57414"/>
                    <a:pt x="9952" y="58207"/>
                    <a:pt x="9986" y="59016"/>
                  </a:cubicBezTo>
                  <a:cubicBezTo>
                    <a:pt x="9999" y="59769"/>
                    <a:pt x="10687" y="60307"/>
                    <a:pt x="11376" y="60307"/>
                  </a:cubicBezTo>
                  <a:cubicBezTo>
                    <a:pt x="11552" y="60307"/>
                    <a:pt x="11727" y="60272"/>
                    <a:pt x="11892" y="60197"/>
                  </a:cubicBezTo>
                  <a:cubicBezTo>
                    <a:pt x="12448" y="59944"/>
                    <a:pt x="12684" y="59472"/>
                    <a:pt x="12718" y="58915"/>
                  </a:cubicBezTo>
                  <a:cubicBezTo>
                    <a:pt x="12819" y="57734"/>
                    <a:pt x="12954" y="56554"/>
                    <a:pt x="13022" y="55390"/>
                  </a:cubicBezTo>
                  <a:cubicBezTo>
                    <a:pt x="13106" y="53636"/>
                    <a:pt x="13157" y="51915"/>
                    <a:pt x="13224" y="50161"/>
                  </a:cubicBezTo>
                  <a:cubicBezTo>
                    <a:pt x="13241" y="49554"/>
                    <a:pt x="13207" y="48930"/>
                    <a:pt x="13241" y="48323"/>
                  </a:cubicBezTo>
                  <a:cubicBezTo>
                    <a:pt x="13292" y="47395"/>
                    <a:pt x="13359" y="46468"/>
                    <a:pt x="13241" y="45523"/>
                  </a:cubicBezTo>
                  <a:cubicBezTo>
                    <a:pt x="13157" y="44916"/>
                    <a:pt x="13241" y="44292"/>
                    <a:pt x="13224" y="43668"/>
                  </a:cubicBezTo>
                  <a:cubicBezTo>
                    <a:pt x="13207" y="42757"/>
                    <a:pt x="13140" y="41846"/>
                    <a:pt x="13157" y="40952"/>
                  </a:cubicBezTo>
                  <a:cubicBezTo>
                    <a:pt x="13224" y="39384"/>
                    <a:pt x="13376" y="37849"/>
                    <a:pt x="13443" y="36280"/>
                  </a:cubicBezTo>
                  <a:cubicBezTo>
                    <a:pt x="13477" y="34998"/>
                    <a:pt x="13443" y="33716"/>
                    <a:pt x="13393" y="32435"/>
                  </a:cubicBezTo>
                  <a:cubicBezTo>
                    <a:pt x="13376" y="31541"/>
                    <a:pt x="13292" y="30664"/>
                    <a:pt x="13275" y="29770"/>
                  </a:cubicBezTo>
                  <a:cubicBezTo>
                    <a:pt x="13241" y="29196"/>
                    <a:pt x="13275" y="28606"/>
                    <a:pt x="13275" y="27914"/>
                  </a:cubicBezTo>
                  <a:cubicBezTo>
                    <a:pt x="13494" y="28083"/>
                    <a:pt x="13629" y="28150"/>
                    <a:pt x="13730" y="28252"/>
                  </a:cubicBezTo>
                  <a:lnTo>
                    <a:pt x="15687" y="30276"/>
                  </a:lnTo>
                  <a:cubicBezTo>
                    <a:pt x="15899" y="30488"/>
                    <a:pt x="16064" y="30732"/>
                    <a:pt x="16242" y="30732"/>
                  </a:cubicBezTo>
                  <a:cubicBezTo>
                    <a:pt x="16248" y="30732"/>
                    <a:pt x="16254" y="30732"/>
                    <a:pt x="16260" y="30731"/>
                  </a:cubicBezTo>
                  <a:cubicBezTo>
                    <a:pt x="16665" y="30360"/>
                    <a:pt x="17002" y="30107"/>
                    <a:pt x="17272" y="29820"/>
                  </a:cubicBezTo>
                  <a:cubicBezTo>
                    <a:pt x="17744" y="29314"/>
                    <a:pt x="17744" y="29162"/>
                    <a:pt x="17272" y="28656"/>
                  </a:cubicBezTo>
                  <a:cubicBezTo>
                    <a:pt x="16699" y="28049"/>
                    <a:pt x="16091" y="27493"/>
                    <a:pt x="15501" y="26902"/>
                  </a:cubicBezTo>
                  <a:cubicBezTo>
                    <a:pt x="15383" y="26801"/>
                    <a:pt x="15299" y="26649"/>
                    <a:pt x="15079" y="26447"/>
                  </a:cubicBezTo>
                  <a:lnTo>
                    <a:pt x="15079" y="26447"/>
                  </a:lnTo>
                  <a:cubicBezTo>
                    <a:pt x="15383" y="26531"/>
                    <a:pt x="15552" y="26548"/>
                    <a:pt x="15687" y="26616"/>
                  </a:cubicBezTo>
                  <a:cubicBezTo>
                    <a:pt x="16066" y="26751"/>
                    <a:pt x="16454" y="26810"/>
                    <a:pt x="16842" y="26810"/>
                  </a:cubicBezTo>
                  <a:cubicBezTo>
                    <a:pt x="17230" y="26810"/>
                    <a:pt x="17618" y="26751"/>
                    <a:pt x="17997" y="26649"/>
                  </a:cubicBezTo>
                  <a:cubicBezTo>
                    <a:pt x="19111" y="26379"/>
                    <a:pt x="19903" y="25789"/>
                    <a:pt x="20241" y="24608"/>
                  </a:cubicBezTo>
                  <a:cubicBezTo>
                    <a:pt x="20662" y="23107"/>
                    <a:pt x="19988" y="21792"/>
                    <a:pt x="18520" y="21320"/>
                  </a:cubicBezTo>
                  <a:cubicBezTo>
                    <a:pt x="18385" y="21269"/>
                    <a:pt x="18267" y="21235"/>
                    <a:pt x="18115" y="21185"/>
                  </a:cubicBezTo>
                  <a:cubicBezTo>
                    <a:pt x="18706" y="20628"/>
                    <a:pt x="19313" y="20055"/>
                    <a:pt x="19853" y="19447"/>
                  </a:cubicBezTo>
                  <a:cubicBezTo>
                    <a:pt x="20460" y="18705"/>
                    <a:pt x="20983" y="17879"/>
                    <a:pt x="21489" y="17086"/>
                  </a:cubicBezTo>
                  <a:cubicBezTo>
                    <a:pt x="22146" y="16091"/>
                    <a:pt x="22737" y="15062"/>
                    <a:pt x="23057" y="13915"/>
                  </a:cubicBezTo>
                  <a:cubicBezTo>
                    <a:pt x="23445" y="12515"/>
                    <a:pt x="23428" y="11115"/>
                    <a:pt x="23361" y="9732"/>
                  </a:cubicBezTo>
                  <a:cubicBezTo>
                    <a:pt x="23327" y="8670"/>
                    <a:pt x="23007" y="7674"/>
                    <a:pt x="22686" y="6662"/>
                  </a:cubicBezTo>
                  <a:cubicBezTo>
                    <a:pt x="22332" y="5532"/>
                    <a:pt x="21826" y="4554"/>
                    <a:pt x="20983" y="3711"/>
                  </a:cubicBezTo>
                  <a:cubicBezTo>
                    <a:pt x="19212" y="1974"/>
                    <a:pt x="17120" y="793"/>
                    <a:pt x="14675" y="388"/>
                  </a:cubicBezTo>
                  <a:cubicBezTo>
                    <a:pt x="13224" y="152"/>
                    <a:pt x="11740" y="135"/>
                    <a:pt x="10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 rot="-582576">
              <a:off x="116790" y="2376928"/>
              <a:ext cx="408650" cy="428667"/>
            </a:xfrm>
            <a:custGeom>
              <a:avLst/>
              <a:gdLst/>
              <a:ahLst/>
              <a:cxnLst/>
              <a:rect l="l" t="t" r="r" b="b"/>
              <a:pathLst>
                <a:path w="10003" h="10493" extrusionOk="0">
                  <a:moveTo>
                    <a:pt x="3745" y="0"/>
                  </a:moveTo>
                  <a:cubicBezTo>
                    <a:pt x="3441" y="304"/>
                    <a:pt x="3289" y="641"/>
                    <a:pt x="3475" y="1029"/>
                  </a:cubicBezTo>
                  <a:cubicBezTo>
                    <a:pt x="3610" y="1518"/>
                    <a:pt x="3829" y="2007"/>
                    <a:pt x="4048" y="2496"/>
                  </a:cubicBezTo>
                  <a:cubicBezTo>
                    <a:pt x="4554" y="3610"/>
                    <a:pt x="4251" y="4638"/>
                    <a:pt x="3188" y="5229"/>
                  </a:cubicBezTo>
                  <a:cubicBezTo>
                    <a:pt x="2749" y="5482"/>
                    <a:pt x="2311" y="5735"/>
                    <a:pt x="1839" y="5954"/>
                  </a:cubicBezTo>
                  <a:cubicBezTo>
                    <a:pt x="877" y="6409"/>
                    <a:pt x="321" y="7118"/>
                    <a:pt x="540" y="8231"/>
                  </a:cubicBezTo>
                  <a:cubicBezTo>
                    <a:pt x="540" y="8265"/>
                    <a:pt x="540" y="8332"/>
                    <a:pt x="557" y="8400"/>
                  </a:cubicBezTo>
                  <a:cubicBezTo>
                    <a:pt x="675" y="9007"/>
                    <a:pt x="506" y="9564"/>
                    <a:pt x="219" y="10086"/>
                  </a:cubicBezTo>
                  <a:cubicBezTo>
                    <a:pt x="152" y="10188"/>
                    <a:pt x="85" y="10323"/>
                    <a:pt x="0" y="10491"/>
                  </a:cubicBezTo>
                  <a:cubicBezTo>
                    <a:pt x="27" y="10492"/>
                    <a:pt x="54" y="10492"/>
                    <a:pt x="80" y="10492"/>
                  </a:cubicBezTo>
                  <a:cubicBezTo>
                    <a:pt x="799" y="10492"/>
                    <a:pt x="1345" y="10267"/>
                    <a:pt x="1687" y="9682"/>
                  </a:cubicBezTo>
                  <a:cubicBezTo>
                    <a:pt x="2007" y="9159"/>
                    <a:pt x="2311" y="8602"/>
                    <a:pt x="2614" y="8079"/>
                  </a:cubicBezTo>
                  <a:cubicBezTo>
                    <a:pt x="3040" y="7356"/>
                    <a:pt x="3669" y="7014"/>
                    <a:pt x="4430" y="7014"/>
                  </a:cubicBezTo>
                  <a:cubicBezTo>
                    <a:pt x="4573" y="7014"/>
                    <a:pt x="4722" y="7026"/>
                    <a:pt x="4875" y="7050"/>
                  </a:cubicBezTo>
                  <a:cubicBezTo>
                    <a:pt x="5600" y="7152"/>
                    <a:pt x="6291" y="7287"/>
                    <a:pt x="7000" y="7438"/>
                  </a:cubicBezTo>
                  <a:cubicBezTo>
                    <a:pt x="7244" y="7504"/>
                    <a:pt x="7489" y="7533"/>
                    <a:pt x="7734" y="7533"/>
                  </a:cubicBezTo>
                  <a:cubicBezTo>
                    <a:pt x="7995" y="7533"/>
                    <a:pt x="8256" y="7499"/>
                    <a:pt x="8518" y="7438"/>
                  </a:cubicBezTo>
                  <a:cubicBezTo>
                    <a:pt x="9412" y="7236"/>
                    <a:pt x="9867" y="6629"/>
                    <a:pt x="9935" y="5735"/>
                  </a:cubicBezTo>
                  <a:cubicBezTo>
                    <a:pt x="10002" y="4959"/>
                    <a:pt x="9749" y="4318"/>
                    <a:pt x="9311" y="3711"/>
                  </a:cubicBezTo>
                  <a:cubicBezTo>
                    <a:pt x="8062" y="1990"/>
                    <a:pt x="6359" y="844"/>
                    <a:pt x="4369" y="135"/>
                  </a:cubicBezTo>
                  <a:cubicBezTo>
                    <a:pt x="4183" y="68"/>
                    <a:pt x="3947" y="51"/>
                    <a:pt x="37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 rot="-582576">
              <a:off x="-232901" y="2421666"/>
              <a:ext cx="317548" cy="392349"/>
            </a:xfrm>
            <a:custGeom>
              <a:avLst/>
              <a:gdLst/>
              <a:ahLst/>
              <a:cxnLst/>
              <a:rect l="l" t="t" r="r" b="b"/>
              <a:pathLst>
                <a:path w="7773" h="9604" extrusionOk="0">
                  <a:moveTo>
                    <a:pt x="5848" y="0"/>
                  </a:moveTo>
                  <a:cubicBezTo>
                    <a:pt x="5814" y="0"/>
                    <a:pt x="5780" y="2"/>
                    <a:pt x="5748" y="6"/>
                  </a:cubicBezTo>
                  <a:cubicBezTo>
                    <a:pt x="4196" y="276"/>
                    <a:pt x="2746" y="765"/>
                    <a:pt x="1515" y="1811"/>
                  </a:cubicBezTo>
                  <a:cubicBezTo>
                    <a:pt x="1228" y="2064"/>
                    <a:pt x="840" y="2351"/>
                    <a:pt x="688" y="2688"/>
                  </a:cubicBezTo>
                  <a:cubicBezTo>
                    <a:pt x="418" y="3397"/>
                    <a:pt x="182" y="4156"/>
                    <a:pt x="98" y="4915"/>
                  </a:cubicBezTo>
                  <a:cubicBezTo>
                    <a:pt x="1" y="5967"/>
                    <a:pt x="1210" y="7113"/>
                    <a:pt x="2277" y="7113"/>
                  </a:cubicBezTo>
                  <a:cubicBezTo>
                    <a:pt x="2321" y="7113"/>
                    <a:pt x="2365" y="7111"/>
                    <a:pt x="2409" y="7107"/>
                  </a:cubicBezTo>
                  <a:cubicBezTo>
                    <a:pt x="2864" y="7074"/>
                    <a:pt x="3303" y="7023"/>
                    <a:pt x="3758" y="6955"/>
                  </a:cubicBezTo>
                  <a:cubicBezTo>
                    <a:pt x="3873" y="6940"/>
                    <a:pt x="3985" y="6933"/>
                    <a:pt x="4093" y="6933"/>
                  </a:cubicBezTo>
                  <a:cubicBezTo>
                    <a:pt x="4699" y="6933"/>
                    <a:pt x="5203" y="7170"/>
                    <a:pt x="5647" y="7613"/>
                  </a:cubicBezTo>
                  <a:cubicBezTo>
                    <a:pt x="6220" y="8204"/>
                    <a:pt x="6794" y="8811"/>
                    <a:pt x="7232" y="9604"/>
                  </a:cubicBezTo>
                  <a:cubicBezTo>
                    <a:pt x="7232" y="9469"/>
                    <a:pt x="7249" y="9351"/>
                    <a:pt x="7249" y="9216"/>
                  </a:cubicBezTo>
                  <a:cubicBezTo>
                    <a:pt x="7266" y="8642"/>
                    <a:pt x="6963" y="8204"/>
                    <a:pt x="6794" y="7698"/>
                  </a:cubicBezTo>
                  <a:cubicBezTo>
                    <a:pt x="6237" y="6230"/>
                    <a:pt x="6119" y="4763"/>
                    <a:pt x="7266" y="3481"/>
                  </a:cubicBezTo>
                  <a:cubicBezTo>
                    <a:pt x="7317" y="3447"/>
                    <a:pt x="7334" y="3397"/>
                    <a:pt x="7384" y="3363"/>
                  </a:cubicBezTo>
                  <a:cubicBezTo>
                    <a:pt x="7722" y="2891"/>
                    <a:pt x="7772" y="2385"/>
                    <a:pt x="7587" y="1845"/>
                  </a:cubicBezTo>
                  <a:cubicBezTo>
                    <a:pt x="7334" y="1052"/>
                    <a:pt x="6760" y="529"/>
                    <a:pt x="6136" y="74"/>
                  </a:cubicBezTo>
                  <a:cubicBezTo>
                    <a:pt x="6072" y="22"/>
                    <a:pt x="5958" y="0"/>
                    <a:pt x="5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 rot="-582576">
              <a:off x="67398" y="2910332"/>
              <a:ext cx="297040" cy="363099"/>
            </a:xfrm>
            <a:custGeom>
              <a:avLst/>
              <a:gdLst/>
              <a:ahLst/>
              <a:cxnLst/>
              <a:rect l="l" t="t" r="r" b="b"/>
              <a:pathLst>
                <a:path w="7271" h="8888" extrusionOk="0">
                  <a:moveTo>
                    <a:pt x="1856" y="1"/>
                  </a:moveTo>
                  <a:lnTo>
                    <a:pt x="1654" y="844"/>
                  </a:lnTo>
                  <a:cubicBezTo>
                    <a:pt x="1485" y="1519"/>
                    <a:pt x="1586" y="2109"/>
                    <a:pt x="2177" y="2564"/>
                  </a:cubicBezTo>
                  <a:cubicBezTo>
                    <a:pt x="2362" y="2716"/>
                    <a:pt x="2531" y="2902"/>
                    <a:pt x="2716" y="3037"/>
                  </a:cubicBezTo>
                  <a:cubicBezTo>
                    <a:pt x="3458" y="3475"/>
                    <a:pt x="3846" y="4150"/>
                    <a:pt x="4032" y="4976"/>
                  </a:cubicBezTo>
                  <a:cubicBezTo>
                    <a:pt x="4116" y="5347"/>
                    <a:pt x="4049" y="5634"/>
                    <a:pt x="3779" y="5904"/>
                  </a:cubicBezTo>
                  <a:cubicBezTo>
                    <a:pt x="3205" y="6444"/>
                    <a:pt x="2531" y="6832"/>
                    <a:pt x="1772" y="7034"/>
                  </a:cubicBezTo>
                  <a:cubicBezTo>
                    <a:pt x="1333" y="7152"/>
                    <a:pt x="912" y="7287"/>
                    <a:pt x="473" y="7439"/>
                  </a:cubicBezTo>
                  <a:cubicBezTo>
                    <a:pt x="271" y="7506"/>
                    <a:pt x="136" y="7608"/>
                    <a:pt x="1" y="7709"/>
                  </a:cubicBezTo>
                  <a:cubicBezTo>
                    <a:pt x="169" y="7776"/>
                    <a:pt x="321" y="7844"/>
                    <a:pt x="473" y="7894"/>
                  </a:cubicBezTo>
                  <a:cubicBezTo>
                    <a:pt x="996" y="8130"/>
                    <a:pt x="1586" y="8316"/>
                    <a:pt x="2059" y="8636"/>
                  </a:cubicBezTo>
                  <a:cubicBezTo>
                    <a:pt x="2317" y="8803"/>
                    <a:pt x="2550" y="8887"/>
                    <a:pt x="2775" y="8887"/>
                  </a:cubicBezTo>
                  <a:cubicBezTo>
                    <a:pt x="3006" y="8887"/>
                    <a:pt x="3228" y="8799"/>
                    <a:pt x="3458" y="8620"/>
                  </a:cubicBezTo>
                  <a:cubicBezTo>
                    <a:pt x="3543" y="8552"/>
                    <a:pt x="3644" y="8518"/>
                    <a:pt x="3728" y="8451"/>
                  </a:cubicBezTo>
                  <a:cubicBezTo>
                    <a:pt x="4420" y="7894"/>
                    <a:pt x="5229" y="7591"/>
                    <a:pt x="6022" y="7338"/>
                  </a:cubicBezTo>
                  <a:cubicBezTo>
                    <a:pt x="6326" y="7253"/>
                    <a:pt x="6562" y="7118"/>
                    <a:pt x="6815" y="6967"/>
                  </a:cubicBezTo>
                  <a:lnTo>
                    <a:pt x="6916" y="6967"/>
                  </a:lnTo>
                  <a:cubicBezTo>
                    <a:pt x="6444" y="6545"/>
                    <a:pt x="6258" y="6022"/>
                    <a:pt x="6427" y="5347"/>
                  </a:cubicBezTo>
                  <a:cubicBezTo>
                    <a:pt x="6511" y="5061"/>
                    <a:pt x="6612" y="4757"/>
                    <a:pt x="6731" y="4437"/>
                  </a:cubicBezTo>
                  <a:cubicBezTo>
                    <a:pt x="6815" y="4217"/>
                    <a:pt x="6916" y="3998"/>
                    <a:pt x="6984" y="3762"/>
                  </a:cubicBezTo>
                  <a:cubicBezTo>
                    <a:pt x="7270" y="2733"/>
                    <a:pt x="6714" y="1822"/>
                    <a:pt x="5634" y="1637"/>
                  </a:cubicBezTo>
                  <a:cubicBezTo>
                    <a:pt x="5229" y="1569"/>
                    <a:pt x="4825" y="1519"/>
                    <a:pt x="4420" y="1485"/>
                  </a:cubicBezTo>
                  <a:cubicBezTo>
                    <a:pt x="3610" y="1451"/>
                    <a:pt x="2952" y="1097"/>
                    <a:pt x="2413" y="473"/>
                  </a:cubicBezTo>
                  <a:cubicBezTo>
                    <a:pt x="2278" y="338"/>
                    <a:pt x="2109" y="203"/>
                    <a:pt x="1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 rot="-582576">
              <a:off x="149567" y="2826414"/>
              <a:ext cx="452730" cy="333889"/>
            </a:xfrm>
            <a:custGeom>
              <a:avLst/>
              <a:gdLst/>
              <a:ahLst/>
              <a:cxnLst/>
              <a:rect l="l" t="t" r="r" b="b"/>
              <a:pathLst>
                <a:path w="11082" h="8173" extrusionOk="0">
                  <a:moveTo>
                    <a:pt x="5495" y="1"/>
                  </a:moveTo>
                  <a:cubicBezTo>
                    <a:pt x="5280" y="1"/>
                    <a:pt x="5038" y="39"/>
                    <a:pt x="4756" y="112"/>
                  </a:cubicBezTo>
                  <a:cubicBezTo>
                    <a:pt x="4301" y="247"/>
                    <a:pt x="3863" y="432"/>
                    <a:pt x="3390" y="601"/>
                  </a:cubicBezTo>
                  <a:cubicBezTo>
                    <a:pt x="3031" y="724"/>
                    <a:pt x="2672" y="816"/>
                    <a:pt x="2309" y="816"/>
                  </a:cubicBezTo>
                  <a:cubicBezTo>
                    <a:pt x="2076" y="816"/>
                    <a:pt x="1840" y="778"/>
                    <a:pt x="1602" y="685"/>
                  </a:cubicBezTo>
                  <a:cubicBezTo>
                    <a:pt x="1113" y="516"/>
                    <a:pt x="590" y="415"/>
                    <a:pt x="68" y="263"/>
                  </a:cubicBezTo>
                  <a:cubicBezTo>
                    <a:pt x="51" y="415"/>
                    <a:pt x="0" y="466"/>
                    <a:pt x="17" y="550"/>
                  </a:cubicBezTo>
                  <a:cubicBezTo>
                    <a:pt x="219" y="1461"/>
                    <a:pt x="911" y="2136"/>
                    <a:pt x="1805" y="2287"/>
                  </a:cubicBezTo>
                  <a:cubicBezTo>
                    <a:pt x="2058" y="2321"/>
                    <a:pt x="2345" y="2321"/>
                    <a:pt x="2614" y="2355"/>
                  </a:cubicBezTo>
                  <a:cubicBezTo>
                    <a:pt x="3222" y="2405"/>
                    <a:pt x="3863" y="2490"/>
                    <a:pt x="4369" y="2844"/>
                  </a:cubicBezTo>
                  <a:cubicBezTo>
                    <a:pt x="5246" y="3485"/>
                    <a:pt x="5566" y="4767"/>
                    <a:pt x="5077" y="5779"/>
                  </a:cubicBezTo>
                  <a:cubicBezTo>
                    <a:pt x="4908" y="6116"/>
                    <a:pt x="4740" y="6453"/>
                    <a:pt x="4655" y="6808"/>
                  </a:cubicBezTo>
                  <a:cubicBezTo>
                    <a:pt x="4470" y="7567"/>
                    <a:pt x="4891" y="8056"/>
                    <a:pt x="5684" y="8157"/>
                  </a:cubicBezTo>
                  <a:cubicBezTo>
                    <a:pt x="5778" y="8168"/>
                    <a:pt x="5869" y="8173"/>
                    <a:pt x="5957" y="8173"/>
                  </a:cubicBezTo>
                  <a:cubicBezTo>
                    <a:pt x="6569" y="8173"/>
                    <a:pt x="7057" y="7920"/>
                    <a:pt x="7455" y="7449"/>
                  </a:cubicBezTo>
                  <a:cubicBezTo>
                    <a:pt x="8686" y="6082"/>
                    <a:pt x="9715" y="4581"/>
                    <a:pt x="10559" y="2962"/>
                  </a:cubicBezTo>
                  <a:cubicBezTo>
                    <a:pt x="10710" y="2658"/>
                    <a:pt x="10862" y="2355"/>
                    <a:pt x="11081" y="1883"/>
                  </a:cubicBezTo>
                  <a:lnTo>
                    <a:pt x="11081" y="1883"/>
                  </a:lnTo>
                  <a:cubicBezTo>
                    <a:pt x="10778" y="1950"/>
                    <a:pt x="10660" y="1967"/>
                    <a:pt x="10575" y="2001"/>
                  </a:cubicBezTo>
                  <a:cubicBezTo>
                    <a:pt x="10373" y="2119"/>
                    <a:pt x="10188" y="2220"/>
                    <a:pt x="9985" y="2304"/>
                  </a:cubicBezTo>
                  <a:cubicBezTo>
                    <a:pt x="9611" y="2506"/>
                    <a:pt x="9247" y="2606"/>
                    <a:pt x="8905" y="2606"/>
                  </a:cubicBezTo>
                  <a:cubicBezTo>
                    <a:pt x="8274" y="2606"/>
                    <a:pt x="7713" y="2268"/>
                    <a:pt x="7286" y="1613"/>
                  </a:cubicBezTo>
                  <a:cubicBezTo>
                    <a:pt x="7152" y="1377"/>
                    <a:pt x="7000" y="1140"/>
                    <a:pt x="6865" y="938"/>
                  </a:cubicBezTo>
                  <a:cubicBezTo>
                    <a:pt x="6458" y="285"/>
                    <a:pt x="6078" y="1"/>
                    <a:pt x="5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 rot="-582576">
              <a:off x="185974" y="2642545"/>
              <a:ext cx="403135" cy="257454"/>
            </a:xfrm>
            <a:custGeom>
              <a:avLst/>
              <a:gdLst/>
              <a:ahLst/>
              <a:cxnLst/>
              <a:rect l="l" t="t" r="r" b="b"/>
              <a:pathLst>
                <a:path w="9868" h="6302" extrusionOk="0">
                  <a:moveTo>
                    <a:pt x="9395" y="0"/>
                  </a:moveTo>
                  <a:cubicBezTo>
                    <a:pt x="9227" y="236"/>
                    <a:pt x="9142" y="371"/>
                    <a:pt x="9008" y="506"/>
                  </a:cubicBezTo>
                  <a:cubicBezTo>
                    <a:pt x="8529" y="984"/>
                    <a:pt x="7991" y="1387"/>
                    <a:pt x="7321" y="1387"/>
                  </a:cubicBezTo>
                  <a:cubicBezTo>
                    <a:pt x="7282" y="1387"/>
                    <a:pt x="7243" y="1386"/>
                    <a:pt x="7203" y="1383"/>
                  </a:cubicBezTo>
                  <a:cubicBezTo>
                    <a:pt x="6697" y="1366"/>
                    <a:pt x="6208" y="1214"/>
                    <a:pt x="5702" y="1113"/>
                  </a:cubicBezTo>
                  <a:cubicBezTo>
                    <a:pt x="5128" y="1012"/>
                    <a:pt x="4538" y="877"/>
                    <a:pt x="3964" y="793"/>
                  </a:cubicBezTo>
                  <a:cubicBezTo>
                    <a:pt x="3923" y="786"/>
                    <a:pt x="3879" y="784"/>
                    <a:pt x="3836" y="784"/>
                  </a:cubicBezTo>
                  <a:cubicBezTo>
                    <a:pt x="3649" y="784"/>
                    <a:pt x="3447" y="833"/>
                    <a:pt x="3256" y="860"/>
                  </a:cubicBezTo>
                  <a:cubicBezTo>
                    <a:pt x="2531" y="1029"/>
                    <a:pt x="2109" y="1501"/>
                    <a:pt x="1822" y="2142"/>
                  </a:cubicBezTo>
                  <a:cubicBezTo>
                    <a:pt x="1418" y="3053"/>
                    <a:pt x="945" y="3896"/>
                    <a:pt x="1" y="4470"/>
                  </a:cubicBezTo>
                  <a:cubicBezTo>
                    <a:pt x="157" y="4470"/>
                    <a:pt x="325" y="4495"/>
                    <a:pt x="483" y="4495"/>
                  </a:cubicBezTo>
                  <a:cubicBezTo>
                    <a:pt x="581" y="4495"/>
                    <a:pt x="676" y="4485"/>
                    <a:pt x="760" y="4453"/>
                  </a:cubicBezTo>
                  <a:cubicBezTo>
                    <a:pt x="1333" y="4301"/>
                    <a:pt x="1890" y="4082"/>
                    <a:pt x="2430" y="3896"/>
                  </a:cubicBezTo>
                  <a:cubicBezTo>
                    <a:pt x="2715" y="3796"/>
                    <a:pt x="3041" y="3739"/>
                    <a:pt x="3376" y="3739"/>
                  </a:cubicBezTo>
                  <a:cubicBezTo>
                    <a:pt x="4228" y="3739"/>
                    <a:pt x="5140" y="4108"/>
                    <a:pt x="5601" y="5077"/>
                  </a:cubicBezTo>
                  <a:cubicBezTo>
                    <a:pt x="5685" y="5246"/>
                    <a:pt x="5769" y="5414"/>
                    <a:pt x="5870" y="5566"/>
                  </a:cubicBezTo>
                  <a:cubicBezTo>
                    <a:pt x="6209" y="6073"/>
                    <a:pt x="6554" y="6302"/>
                    <a:pt x="6993" y="6302"/>
                  </a:cubicBezTo>
                  <a:cubicBezTo>
                    <a:pt x="7211" y="6302"/>
                    <a:pt x="7452" y="6246"/>
                    <a:pt x="7726" y="6139"/>
                  </a:cubicBezTo>
                  <a:cubicBezTo>
                    <a:pt x="8046" y="6005"/>
                    <a:pt x="8350" y="5752"/>
                    <a:pt x="8687" y="5752"/>
                  </a:cubicBezTo>
                  <a:cubicBezTo>
                    <a:pt x="9362" y="5735"/>
                    <a:pt x="9581" y="5380"/>
                    <a:pt x="9648" y="4807"/>
                  </a:cubicBezTo>
                  <a:cubicBezTo>
                    <a:pt x="9665" y="4588"/>
                    <a:pt x="9750" y="4385"/>
                    <a:pt x="9750" y="4166"/>
                  </a:cubicBezTo>
                  <a:cubicBezTo>
                    <a:pt x="9767" y="2952"/>
                    <a:pt x="9868" y="1704"/>
                    <a:pt x="9598" y="489"/>
                  </a:cubicBezTo>
                  <a:cubicBezTo>
                    <a:pt x="9530" y="354"/>
                    <a:pt x="9480" y="236"/>
                    <a:pt x="9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 rot="-582576">
              <a:off x="-156606" y="2908836"/>
              <a:ext cx="369349" cy="347983"/>
            </a:xfrm>
            <a:custGeom>
              <a:avLst/>
              <a:gdLst/>
              <a:ahLst/>
              <a:cxnLst/>
              <a:rect l="l" t="t" r="r" b="b"/>
              <a:pathLst>
                <a:path w="9041" h="8518" extrusionOk="0">
                  <a:moveTo>
                    <a:pt x="6781" y="0"/>
                  </a:moveTo>
                  <a:cubicBezTo>
                    <a:pt x="6224" y="152"/>
                    <a:pt x="5887" y="405"/>
                    <a:pt x="5634" y="810"/>
                  </a:cubicBezTo>
                  <a:cubicBezTo>
                    <a:pt x="5280" y="1383"/>
                    <a:pt x="5111" y="1957"/>
                    <a:pt x="5145" y="2648"/>
                  </a:cubicBezTo>
                  <a:cubicBezTo>
                    <a:pt x="5162" y="3137"/>
                    <a:pt x="5162" y="3643"/>
                    <a:pt x="5162" y="4183"/>
                  </a:cubicBezTo>
                  <a:cubicBezTo>
                    <a:pt x="5145" y="4655"/>
                    <a:pt x="4942" y="5043"/>
                    <a:pt x="4521" y="5296"/>
                  </a:cubicBezTo>
                  <a:cubicBezTo>
                    <a:pt x="3778" y="5735"/>
                    <a:pt x="3036" y="6156"/>
                    <a:pt x="2176" y="6308"/>
                  </a:cubicBezTo>
                  <a:cubicBezTo>
                    <a:pt x="1434" y="6426"/>
                    <a:pt x="726" y="6629"/>
                    <a:pt x="0" y="7017"/>
                  </a:cubicBezTo>
                  <a:cubicBezTo>
                    <a:pt x="85" y="7168"/>
                    <a:pt x="85" y="7270"/>
                    <a:pt x="152" y="7320"/>
                  </a:cubicBezTo>
                  <a:cubicBezTo>
                    <a:pt x="641" y="7725"/>
                    <a:pt x="1097" y="8113"/>
                    <a:pt x="1586" y="8518"/>
                  </a:cubicBezTo>
                  <a:cubicBezTo>
                    <a:pt x="1653" y="8501"/>
                    <a:pt x="1738" y="8484"/>
                    <a:pt x="1805" y="8450"/>
                  </a:cubicBezTo>
                  <a:cubicBezTo>
                    <a:pt x="1873" y="8433"/>
                    <a:pt x="2008" y="8417"/>
                    <a:pt x="2244" y="8349"/>
                  </a:cubicBezTo>
                  <a:cubicBezTo>
                    <a:pt x="2193" y="8332"/>
                    <a:pt x="2176" y="8315"/>
                    <a:pt x="2159" y="8265"/>
                  </a:cubicBezTo>
                  <a:lnTo>
                    <a:pt x="2159" y="8265"/>
                  </a:lnTo>
                  <a:cubicBezTo>
                    <a:pt x="2931" y="8345"/>
                    <a:pt x="3733" y="8502"/>
                    <a:pt x="4522" y="8502"/>
                  </a:cubicBezTo>
                  <a:cubicBezTo>
                    <a:pt x="4561" y="8502"/>
                    <a:pt x="4600" y="8502"/>
                    <a:pt x="4639" y="8501"/>
                  </a:cubicBezTo>
                  <a:cubicBezTo>
                    <a:pt x="4723" y="8214"/>
                    <a:pt x="4909" y="7995"/>
                    <a:pt x="5212" y="7843"/>
                  </a:cubicBezTo>
                  <a:cubicBezTo>
                    <a:pt x="5448" y="7725"/>
                    <a:pt x="5701" y="7641"/>
                    <a:pt x="5954" y="7556"/>
                  </a:cubicBezTo>
                  <a:cubicBezTo>
                    <a:pt x="6730" y="7303"/>
                    <a:pt x="7557" y="7152"/>
                    <a:pt x="8265" y="6662"/>
                  </a:cubicBezTo>
                  <a:cubicBezTo>
                    <a:pt x="8957" y="6207"/>
                    <a:pt x="9041" y="6055"/>
                    <a:pt x="8771" y="5296"/>
                  </a:cubicBezTo>
                  <a:cubicBezTo>
                    <a:pt x="8687" y="5060"/>
                    <a:pt x="8501" y="4824"/>
                    <a:pt x="8332" y="4672"/>
                  </a:cubicBezTo>
                  <a:cubicBezTo>
                    <a:pt x="8079" y="4436"/>
                    <a:pt x="7793" y="4250"/>
                    <a:pt x="7489" y="4031"/>
                  </a:cubicBezTo>
                  <a:cubicBezTo>
                    <a:pt x="6663" y="3407"/>
                    <a:pt x="6325" y="2581"/>
                    <a:pt x="6528" y="1569"/>
                  </a:cubicBezTo>
                  <a:cubicBezTo>
                    <a:pt x="6612" y="1080"/>
                    <a:pt x="6696" y="574"/>
                    <a:pt x="6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 rot="-582576">
              <a:off x="-311873" y="2608364"/>
              <a:ext cx="372822" cy="310521"/>
            </a:xfrm>
            <a:custGeom>
              <a:avLst/>
              <a:gdLst/>
              <a:ahLst/>
              <a:cxnLst/>
              <a:rect l="l" t="t" r="r" b="b"/>
              <a:pathLst>
                <a:path w="9126" h="7601" extrusionOk="0">
                  <a:moveTo>
                    <a:pt x="1907" y="0"/>
                  </a:moveTo>
                  <a:cubicBezTo>
                    <a:pt x="1721" y="304"/>
                    <a:pt x="1502" y="624"/>
                    <a:pt x="1316" y="945"/>
                  </a:cubicBezTo>
                  <a:cubicBezTo>
                    <a:pt x="726" y="1923"/>
                    <a:pt x="355" y="2969"/>
                    <a:pt x="152" y="4082"/>
                  </a:cubicBezTo>
                  <a:cubicBezTo>
                    <a:pt x="1" y="4757"/>
                    <a:pt x="169" y="5229"/>
                    <a:pt x="726" y="5634"/>
                  </a:cubicBezTo>
                  <a:cubicBezTo>
                    <a:pt x="1417" y="6140"/>
                    <a:pt x="2058" y="6696"/>
                    <a:pt x="2733" y="7253"/>
                  </a:cubicBezTo>
                  <a:cubicBezTo>
                    <a:pt x="3014" y="7483"/>
                    <a:pt x="3277" y="7601"/>
                    <a:pt x="3548" y="7601"/>
                  </a:cubicBezTo>
                  <a:cubicBezTo>
                    <a:pt x="3813" y="7601"/>
                    <a:pt x="4085" y="7487"/>
                    <a:pt x="4386" y="7253"/>
                  </a:cubicBezTo>
                  <a:cubicBezTo>
                    <a:pt x="4875" y="6865"/>
                    <a:pt x="5381" y="6494"/>
                    <a:pt x="5820" y="6089"/>
                  </a:cubicBezTo>
                  <a:cubicBezTo>
                    <a:pt x="6385" y="5574"/>
                    <a:pt x="7025" y="5359"/>
                    <a:pt x="7712" y="5359"/>
                  </a:cubicBezTo>
                  <a:cubicBezTo>
                    <a:pt x="7947" y="5359"/>
                    <a:pt x="8188" y="5384"/>
                    <a:pt x="8434" y="5431"/>
                  </a:cubicBezTo>
                  <a:cubicBezTo>
                    <a:pt x="8636" y="5482"/>
                    <a:pt x="8839" y="5499"/>
                    <a:pt x="9125" y="5533"/>
                  </a:cubicBezTo>
                  <a:cubicBezTo>
                    <a:pt x="8737" y="4672"/>
                    <a:pt x="8215" y="4048"/>
                    <a:pt x="7557" y="3542"/>
                  </a:cubicBezTo>
                  <a:cubicBezTo>
                    <a:pt x="7316" y="3353"/>
                    <a:pt x="7048" y="3286"/>
                    <a:pt x="6765" y="3286"/>
                  </a:cubicBezTo>
                  <a:cubicBezTo>
                    <a:pt x="6670" y="3286"/>
                    <a:pt x="6574" y="3294"/>
                    <a:pt x="6477" y="3306"/>
                  </a:cubicBezTo>
                  <a:cubicBezTo>
                    <a:pt x="6106" y="3340"/>
                    <a:pt x="5752" y="3391"/>
                    <a:pt x="5364" y="3424"/>
                  </a:cubicBezTo>
                  <a:cubicBezTo>
                    <a:pt x="5220" y="3444"/>
                    <a:pt x="5083" y="3454"/>
                    <a:pt x="4951" y="3454"/>
                  </a:cubicBezTo>
                  <a:cubicBezTo>
                    <a:pt x="3748" y="3454"/>
                    <a:pt x="3003" y="2658"/>
                    <a:pt x="2396" y="1670"/>
                  </a:cubicBezTo>
                  <a:cubicBezTo>
                    <a:pt x="2210" y="1367"/>
                    <a:pt x="2176" y="945"/>
                    <a:pt x="2092" y="591"/>
                  </a:cubicBezTo>
                  <a:cubicBezTo>
                    <a:pt x="2058" y="422"/>
                    <a:pt x="2058" y="237"/>
                    <a:pt x="2058" y="34"/>
                  </a:cubicBezTo>
                  <a:cubicBezTo>
                    <a:pt x="2008" y="17"/>
                    <a:pt x="1957" y="17"/>
                    <a:pt x="1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 rot="-582576">
              <a:off x="52993" y="2380702"/>
              <a:ext cx="223301" cy="434795"/>
            </a:xfrm>
            <a:custGeom>
              <a:avLst/>
              <a:gdLst/>
              <a:ahLst/>
              <a:cxnLst/>
              <a:rect l="l" t="t" r="r" b="b"/>
              <a:pathLst>
                <a:path w="5466" h="10643" extrusionOk="0">
                  <a:moveTo>
                    <a:pt x="1332" y="0"/>
                  </a:moveTo>
                  <a:cubicBezTo>
                    <a:pt x="1133" y="0"/>
                    <a:pt x="946" y="6"/>
                    <a:pt x="776" y="16"/>
                  </a:cubicBezTo>
                  <a:cubicBezTo>
                    <a:pt x="422" y="33"/>
                    <a:pt x="152" y="84"/>
                    <a:pt x="0" y="168"/>
                  </a:cubicBezTo>
                  <a:cubicBezTo>
                    <a:pt x="102" y="269"/>
                    <a:pt x="220" y="354"/>
                    <a:pt x="304" y="438"/>
                  </a:cubicBezTo>
                  <a:cubicBezTo>
                    <a:pt x="1485" y="1518"/>
                    <a:pt x="1603" y="2648"/>
                    <a:pt x="726" y="3980"/>
                  </a:cubicBezTo>
                  <a:cubicBezTo>
                    <a:pt x="591" y="4182"/>
                    <a:pt x="456" y="4368"/>
                    <a:pt x="321" y="4587"/>
                  </a:cubicBezTo>
                  <a:cubicBezTo>
                    <a:pt x="236" y="4756"/>
                    <a:pt x="135" y="4925"/>
                    <a:pt x="135" y="5110"/>
                  </a:cubicBezTo>
                  <a:cubicBezTo>
                    <a:pt x="85" y="6038"/>
                    <a:pt x="17" y="6982"/>
                    <a:pt x="506" y="7859"/>
                  </a:cubicBezTo>
                  <a:cubicBezTo>
                    <a:pt x="911" y="8585"/>
                    <a:pt x="1012" y="9377"/>
                    <a:pt x="894" y="10204"/>
                  </a:cubicBezTo>
                  <a:cubicBezTo>
                    <a:pt x="861" y="10271"/>
                    <a:pt x="894" y="10389"/>
                    <a:pt x="861" y="10642"/>
                  </a:cubicBezTo>
                  <a:cubicBezTo>
                    <a:pt x="1316" y="10170"/>
                    <a:pt x="1586" y="9816"/>
                    <a:pt x="1569" y="9293"/>
                  </a:cubicBezTo>
                  <a:cubicBezTo>
                    <a:pt x="1569" y="8821"/>
                    <a:pt x="1586" y="8382"/>
                    <a:pt x="1535" y="7927"/>
                  </a:cubicBezTo>
                  <a:cubicBezTo>
                    <a:pt x="1501" y="7370"/>
                    <a:pt x="1738" y="6999"/>
                    <a:pt x="2176" y="6696"/>
                  </a:cubicBezTo>
                  <a:cubicBezTo>
                    <a:pt x="2665" y="6375"/>
                    <a:pt x="3171" y="6072"/>
                    <a:pt x="3677" y="5768"/>
                  </a:cubicBezTo>
                  <a:cubicBezTo>
                    <a:pt x="4015" y="5566"/>
                    <a:pt x="4369" y="5363"/>
                    <a:pt x="4706" y="5144"/>
                  </a:cubicBezTo>
                  <a:cubicBezTo>
                    <a:pt x="5296" y="4739"/>
                    <a:pt x="5465" y="4098"/>
                    <a:pt x="5195" y="3457"/>
                  </a:cubicBezTo>
                  <a:cubicBezTo>
                    <a:pt x="5111" y="3255"/>
                    <a:pt x="4993" y="3069"/>
                    <a:pt x="4892" y="2884"/>
                  </a:cubicBezTo>
                  <a:cubicBezTo>
                    <a:pt x="4537" y="2125"/>
                    <a:pt x="4217" y="1366"/>
                    <a:pt x="4436" y="506"/>
                  </a:cubicBezTo>
                  <a:lnTo>
                    <a:pt x="4436" y="472"/>
                  </a:lnTo>
                  <a:cubicBezTo>
                    <a:pt x="4402" y="438"/>
                    <a:pt x="4386" y="421"/>
                    <a:pt x="4369" y="371"/>
                  </a:cubicBezTo>
                  <a:cubicBezTo>
                    <a:pt x="3717" y="144"/>
                    <a:pt x="2374" y="0"/>
                    <a:pt x="1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 rot="-582576">
              <a:off x="-290714" y="2847997"/>
              <a:ext cx="394841" cy="182775"/>
            </a:xfrm>
            <a:custGeom>
              <a:avLst/>
              <a:gdLst/>
              <a:ahLst/>
              <a:cxnLst/>
              <a:rect l="l" t="t" r="r" b="b"/>
              <a:pathLst>
                <a:path w="9665" h="4474" extrusionOk="0">
                  <a:moveTo>
                    <a:pt x="186" y="0"/>
                  </a:moveTo>
                  <a:cubicBezTo>
                    <a:pt x="118" y="810"/>
                    <a:pt x="17" y="1535"/>
                    <a:pt x="0" y="2294"/>
                  </a:cubicBezTo>
                  <a:cubicBezTo>
                    <a:pt x="0" y="2530"/>
                    <a:pt x="135" y="2834"/>
                    <a:pt x="304" y="3003"/>
                  </a:cubicBezTo>
                  <a:cubicBezTo>
                    <a:pt x="709" y="3340"/>
                    <a:pt x="1181" y="3677"/>
                    <a:pt x="1653" y="3964"/>
                  </a:cubicBezTo>
                  <a:cubicBezTo>
                    <a:pt x="2250" y="4329"/>
                    <a:pt x="2861" y="4473"/>
                    <a:pt x="3481" y="4473"/>
                  </a:cubicBezTo>
                  <a:cubicBezTo>
                    <a:pt x="4035" y="4473"/>
                    <a:pt x="4596" y="4358"/>
                    <a:pt x="5161" y="4183"/>
                  </a:cubicBezTo>
                  <a:cubicBezTo>
                    <a:pt x="5566" y="4048"/>
                    <a:pt x="5853" y="3779"/>
                    <a:pt x="6089" y="3441"/>
                  </a:cubicBezTo>
                  <a:cubicBezTo>
                    <a:pt x="6359" y="3020"/>
                    <a:pt x="6663" y="2598"/>
                    <a:pt x="6949" y="2176"/>
                  </a:cubicBezTo>
                  <a:cubicBezTo>
                    <a:pt x="7455" y="1468"/>
                    <a:pt x="8096" y="979"/>
                    <a:pt x="8990" y="894"/>
                  </a:cubicBezTo>
                  <a:cubicBezTo>
                    <a:pt x="9209" y="861"/>
                    <a:pt x="9395" y="810"/>
                    <a:pt x="9665" y="759"/>
                  </a:cubicBezTo>
                  <a:cubicBezTo>
                    <a:pt x="9462" y="439"/>
                    <a:pt x="9209" y="321"/>
                    <a:pt x="8940" y="237"/>
                  </a:cubicBezTo>
                  <a:cubicBezTo>
                    <a:pt x="8666" y="140"/>
                    <a:pt x="8404" y="96"/>
                    <a:pt x="8152" y="96"/>
                  </a:cubicBezTo>
                  <a:cubicBezTo>
                    <a:pt x="7567" y="96"/>
                    <a:pt x="7035" y="336"/>
                    <a:pt x="6528" y="726"/>
                  </a:cubicBezTo>
                  <a:cubicBezTo>
                    <a:pt x="6039" y="1097"/>
                    <a:pt x="5583" y="1518"/>
                    <a:pt x="5094" y="1906"/>
                  </a:cubicBezTo>
                  <a:cubicBezTo>
                    <a:pt x="4708" y="2210"/>
                    <a:pt x="4330" y="2362"/>
                    <a:pt x="3952" y="2362"/>
                  </a:cubicBezTo>
                  <a:cubicBezTo>
                    <a:pt x="3554" y="2362"/>
                    <a:pt x="3156" y="2193"/>
                    <a:pt x="2750" y="1856"/>
                  </a:cubicBezTo>
                  <a:cubicBezTo>
                    <a:pt x="2244" y="1451"/>
                    <a:pt x="1788" y="1012"/>
                    <a:pt x="1282" y="608"/>
                  </a:cubicBezTo>
                  <a:cubicBezTo>
                    <a:pt x="979" y="355"/>
                    <a:pt x="692" y="102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 rot="-582576">
              <a:off x="-256670" y="2980708"/>
              <a:ext cx="281148" cy="210596"/>
            </a:xfrm>
            <a:custGeom>
              <a:avLst/>
              <a:gdLst/>
              <a:ahLst/>
              <a:cxnLst/>
              <a:rect l="l" t="t" r="r" b="b"/>
              <a:pathLst>
                <a:path w="6882" h="5155" extrusionOk="0">
                  <a:moveTo>
                    <a:pt x="6882" y="1"/>
                  </a:moveTo>
                  <a:cubicBezTo>
                    <a:pt x="6595" y="170"/>
                    <a:pt x="6443" y="490"/>
                    <a:pt x="6292" y="777"/>
                  </a:cubicBezTo>
                  <a:cubicBezTo>
                    <a:pt x="5988" y="1333"/>
                    <a:pt x="5499" y="1654"/>
                    <a:pt x="4909" y="1789"/>
                  </a:cubicBezTo>
                  <a:cubicBezTo>
                    <a:pt x="4427" y="1920"/>
                    <a:pt x="3957" y="1986"/>
                    <a:pt x="3496" y="1986"/>
                  </a:cubicBezTo>
                  <a:cubicBezTo>
                    <a:pt x="2538" y="1986"/>
                    <a:pt x="1626" y="1701"/>
                    <a:pt x="759" y="1131"/>
                  </a:cubicBezTo>
                  <a:cubicBezTo>
                    <a:pt x="540" y="996"/>
                    <a:pt x="304" y="861"/>
                    <a:pt x="0" y="676"/>
                  </a:cubicBezTo>
                  <a:lnTo>
                    <a:pt x="0" y="1215"/>
                  </a:lnTo>
                  <a:cubicBezTo>
                    <a:pt x="17" y="2194"/>
                    <a:pt x="523" y="3020"/>
                    <a:pt x="861" y="3880"/>
                  </a:cubicBezTo>
                  <a:cubicBezTo>
                    <a:pt x="962" y="4150"/>
                    <a:pt x="1131" y="4403"/>
                    <a:pt x="1265" y="4656"/>
                  </a:cubicBezTo>
                  <a:cubicBezTo>
                    <a:pt x="1433" y="5003"/>
                    <a:pt x="1698" y="5154"/>
                    <a:pt x="2016" y="5154"/>
                  </a:cubicBezTo>
                  <a:cubicBezTo>
                    <a:pt x="2115" y="5154"/>
                    <a:pt x="2220" y="5140"/>
                    <a:pt x="2328" y="5111"/>
                  </a:cubicBezTo>
                  <a:cubicBezTo>
                    <a:pt x="2480" y="5061"/>
                    <a:pt x="2632" y="4993"/>
                    <a:pt x="2800" y="4960"/>
                  </a:cubicBezTo>
                  <a:cubicBezTo>
                    <a:pt x="3357" y="4774"/>
                    <a:pt x="3914" y="4572"/>
                    <a:pt x="4487" y="4437"/>
                  </a:cubicBezTo>
                  <a:cubicBezTo>
                    <a:pt x="5027" y="4285"/>
                    <a:pt x="5533" y="4083"/>
                    <a:pt x="6039" y="3813"/>
                  </a:cubicBezTo>
                  <a:cubicBezTo>
                    <a:pt x="6680" y="3459"/>
                    <a:pt x="6882" y="3003"/>
                    <a:pt x="6865" y="2328"/>
                  </a:cubicBezTo>
                  <a:cubicBezTo>
                    <a:pt x="6848" y="1553"/>
                    <a:pt x="6882" y="777"/>
                    <a:pt x="6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 rot="-582576">
              <a:off x="315516" y="3424582"/>
              <a:ext cx="92368" cy="1352960"/>
            </a:xfrm>
            <a:custGeom>
              <a:avLst/>
              <a:gdLst/>
              <a:ahLst/>
              <a:cxnLst/>
              <a:rect l="l" t="t" r="r" b="b"/>
              <a:pathLst>
                <a:path w="2261" h="33118" extrusionOk="0">
                  <a:moveTo>
                    <a:pt x="1299" y="1063"/>
                  </a:moveTo>
                  <a:cubicBezTo>
                    <a:pt x="1602" y="1113"/>
                    <a:pt x="1754" y="1248"/>
                    <a:pt x="1754" y="1484"/>
                  </a:cubicBezTo>
                  <a:cubicBezTo>
                    <a:pt x="1771" y="1670"/>
                    <a:pt x="1636" y="1771"/>
                    <a:pt x="1451" y="1771"/>
                  </a:cubicBezTo>
                  <a:cubicBezTo>
                    <a:pt x="1198" y="1721"/>
                    <a:pt x="1096" y="1569"/>
                    <a:pt x="1113" y="1333"/>
                  </a:cubicBezTo>
                  <a:cubicBezTo>
                    <a:pt x="1130" y="1231"/>
                    <a:pt x="1248" y="1147"/>
                    <a:pt x="1299" y="1063"/>
                  </a:cubicBezTo>
                  <a:close/>
                  <a:moveTo>
                    <a:pt x="1501" y="3441"/>
                  </a:moveTo>
                  <a:cubicBezTo>
                    <a:pt x="1704" y="3508"/>
                    <a:pt x="1805" y="3694"/>
                    <a:pt x="1754" y="3930"/>
                  </a:cubicBezTo>
                  <a:cubicBezTo>
                    <a:pt x="1721" y="4014"/>
                    <a:pt x="1619" y="4048"/>
                    <a:pt x="1586" y="4116"/>
                  </a:cubicBezTo>
                  <a:cubicBezTo>
                    <a:pt x="1299" y="4031"/>
                    <a:pt x="1181" y="3863"/>
                    <a:pt x="1215" y="3626"/>
                  </a:cubicBezTo>
                  <a:cubicBezTo>
                    <a:pt x="1248" y="3542"/>
                    <a:pt x="1417" y="3441"/>
                    <a:pt x="1501" y="3441"/>
                  </a:cubicBezTo>
                  <a:close/>
                  <a:moveTo>
                    <a:pt x="692" y="5077"/>
                  </a:moveTo>
                  <a:cubicBezTo>
                    <a:pt x="995" y="5111"/>
                    <a:pt x="1164" y="5229"/>
                    <a:pt x="1164" y="5482"/>
                  </a:cubicBezTo>
                  <a:cubicBezTo>
                    <a:pt x="1164" y="5566"/>
                    <a:pt x="1096" y="5701"/>
                    <a:pt x="1012" y="5718"/>
                  </a:cubicBezTo>
                  <a:cubicBezTo>
                    <a:pt x="984" y="5732"/>
                    <a:pt x="953" y="5739"/>
                    <a:pt x="921" y="5739"/>
                  </a:cubicBezTo>
                  <a:cubicBezTo>
                    <a:pt x="765" y="5739"/>
                    <a:pt x="588" y="5580"/>
                    <a:pt x="574" y="5397"/>
                  </a:cubicBezTo>
                  <a:cubicBezTo>
                    <a:pt x="574" y="5279"/>
                    <a:pt x="658" y="5161"/>
                    <a:pt x="692" y="5077"/>
                  </a:cubicBezTo>
                  <a:close/>
                  <a:moveTo>
                    <a:pt x="1468" y="6156"/>
                  </a:moveTo>
                  <a:cubicBezTo>
                    <a:pt x="1619" y="6393"/>
                    <a:pt x="1721" y="6511"/>
                    <a:pt x="1771" y="6662"/>
                  </a:cubicBezTo>
                  <a:cubicBezTo>
                    <a:pt x="1803" y="6711"/>
                    <a:pt x="1604" y="6883"/>
                    <a:pt x="1542" y="6883"/>
                  </a:cubicBezTo>
                  <a:cubicBezTo>
                    <a:pt x="1540" y="6883"/>
                    <a:pt x="1537" y="6882"/>
                    <a:pt x="1535" y="6882"/>
                  </a:cubicBezTo>
                  <a:cubicBezTo>
                    <a:pt x="1434" y="6814"/>
                    <a:pt x="1299" y="6679"/>
                    <a:pt x="1265" y="6561"/>
                  </a:cubicBezTo>
                  <a:cubicBezTo>
                    <a:pt x="1248" y="6477"/>
                    <a:pt x="1366" y="6376"/>
                    <a:pt x="1468" y="6156"/>
                  </a:cubicBezTo>
                  <a:close/>
                  <a:moveTo>
                    <a:pt x="1012" y="8602"/>
                  </a:moveTo>
                  <a:cubicBezTo>
                    <a:pt x="1113" y="8838"/>
                    <a:pt x="1198" y="8956"/>
                    <a:pt x="1248" y="9125"/>
                  </a:cubicBezTo>
                  <a:cubicBezTo>
                    <a:pt x="1248" y="9173"/>
                    <a:pt x="1069" y="9295"/>
                    <a:pt x="977" y="9295"/>
                  </a:cubicBezTo>
                  <a:cubicBezTo>
                    <a:pt x="972" y="9295"/>
                    <a:pt x="966" y="9295"/>
                    <a:pt x="962" y="9294"/>
                  </a:cubicBezTo>
                  <a:cubicBezTo>
                    <a:pt x="776" y="9277"/>
                    <a:pt x="624" y="9125"/>
                    <a:pt x="692" y="8923"/>
                  </a:cubicBezTo>
                  <a:cubicBezTo>
                    <a:pt x="709" y="8821"/>
                    <a:pt x="860" y="8754"/>
                    <a:pt x="1012" y="8602"/>
                  </a:cubicBezTo>
                  <a:close/>
                  <a:moveTo>
                    <a:pt x="1451" y="10390"/>
                  </a:moveTo>
                  <a:cubicBezTo>
                    <a:pt x="1569" y="10390"/>
                    <a:pt x="1721" y="10542"/>
                    <a:pt x="1754" y="10643"/>
                  </a:cubicBezTo>
                  <a:cubicBezTo>
                    <a:pt x="1770" y="10773"/>
                    <a:pt x="1615" y="10981"/>
                    <a:pt x="1543" y="10981"/>
                  </a:cubicBezTo>
                  <a:cubicBezTo>
                    <a:pt x="1540" y="10981"/>
                    <a:pt x="1537" y="10981"/>
                    <a:pt x="1535" y="10980"/>
                  </a:cubicBezTo>
                  <a:cubicBezTo>
                    <a:pt x="1383" y="10963"/>
                    <a:pt x="1265" y="10845"/>
                    <a:pt x="1046" y="10710"/>
                  </a:cubicBezTo>
                  <a:cubicBezTo>
                    <a:pt x="1248" y="10542"/>
                    <a:pt x="1349" y="10390"/>
                    <a:pt x="1451" y="10390"/>
                  </a:cubicBezTo>
                  <a:close/>
                  <a:moveTo>
                    <a:pt x="992" y="12750"/>
                  </a:moveTo>
                  <a:cubicBezTo>
                    <a:pt x="1194" y="12750"/>
                    <a:pt x="1331" y="12912"/>
                    <a:pt x="1299" y="13089"/>
                  </a:cubicBezTo>
                  <a:cubicBezTo>
                    <a:pt x="1299" y="13167"/>
                    <a:pt x="1155" y="13345"/>
                    <a:pt x="1120" y="13345"/>
                  </a:cubicBezTo>
                  <a:cubicBezTo>
                    <a:pt x="1117" y="13345"/>
                    <a:pt x="1115" y="13344"/>
                    <a:pt x="1113" y="13342"/>
                  </a:cubicBezTo>
                  <a:cubicBezTo>
                    <a:pt x="962" y="13291"/>
                    <a:pt x="843" y="13173"/>
                    <a:pt x="658" y="13038"/>
                  </a:cubicBezTo>
                  <a:cubicBezTo>
                    <a:pt x="793" y="12903"/>
                    <a:pt x="877" y="12785"/>
                    <a:pt x="962" y="12751"/>
                  </a:cubicBezTo>
                  <a:cubicBezTo>
                    <a:pt x="972" y="12750"/>
                    <a:pt x="982" y="12750"/>
                    <a:pt x="992" y="12750"/>
                  </a:cubicBezTo>
                  <a:close/>
                  <a:moveTo>
                    <a:pt x="1248" y="15096"/>
                  </a:moveTo>
                  <a:cubicBezTo>
                    <a:pt x="1417" y="15315"/>
                    <a:pt x="1535" y="15416"/>
                    <a:pt x="1586" y="15568"/>
                  </a:cubicBezTo>
                  <a:cubicBezTo>
                    <a:pt x="1602" y="15619"/>
                    <a:pt x="1468" y="15821"/>
                    <a:pt x="1383" y="15838"/>
                  </a:cubicBezTo>
                  <a:cubicBezTo>
                    <a:pt x="1358" y="15844"/>
                    <a:pt x="1335" y="15846"/>
                    <a:pt x="1314" y="15846"/>
                  </a:cubicBezTo>
                  <a:cubicBezTo>
                    <a:pt x="1145" y="15846"/>
                    <a:pt x="1076" y="15682"/>
                    <a:pt x="1046" y="15517"/>
                  </a:cubicBezTo>
                  <a:cubicBezTo>
                    <a:pt x="1046" y="15416"/>
                    <a:pt x="1147" y="15315"/>
                    <a:pt x="1248" y="15096"/>
                  </a:cubicBezTo>
                  <a:close/>
                  <a:moveTo>
                    <a:pt x="1215" y="16799"/>
                  </a:moveTo>
                  <a:cubicBezTo>
                    <a:pt x="1333" y="16884"/>
                    <a:pt x="1434" y="16968"/>
                    <a:pt x="1586" y="17103"/>
                  </a:cubicBezTo>
                  <a:cubicBezTo>
                    <a:pt x="1473" y="17215"/>
                    <a:pt x="1376" y="17374"/>
                    <a:pt x="1309" y="17374"/>
                  </a:cubicBezTo>
                  <a:cubicBezTo>
                    <a:pt x="1305" y="17374"/>
                    <a:pt x="1302" y="17373"/>
                    <a:pt x="1299" y="17373"/>
                  </a:cubicBezTo>
                  <a:cubicBezTo>
                    <a:pt x="1181" y="17339"/>
                    <a:pt x="1012" y="17221"/>
                    <a:pt x="995" y="17120"/>
                  </a:cubicBezTo>
                  <a:cubicBezTo>
                    <a:pt x="978" y="17035"/>
                    <a:pt x="1147" y="16917"/>
                    <a:pt x="1215" y="16799"/>
                  </a:cubicBezTo>
                  <a:close/>
                  <a:moveTo>
                    <a:pt x="1029" y="19532"/>
                  </a:moveTo>
                  <a:cubicBezTo>
                    <a:pt x="1164" y="19717"/>
                    <a:pt x="1265" y="19869"/>
                    <a:pt x="1333" y="20004"/>
                  </a:cubicBezTo>
                  <a:cubicBezTo>
                    <a:pt x="1333" y="20038"/>
                    <a:pt x="1198" y="20173"/>
                    <a:pt x="1147" y="20206"/>
                  </a:cubicBezTo>
                  <a:cubicBezTo>
                    <a:pt x="1139" y="20207"/>
                    <a:pt x="1131" y="20207"/>
                    <a:pt x="1123" y="20207"/>
                  </a:cubicBezTo>
                  <a:cubicBezTo>
                    <a:pt x="915" y="20207"/>
                    <a:pt x="743" y="19996"/>
                    <a:pt x="776" y="19801"/>
                  </a:cubicBezTo>
                  <a:cubicBezTo>
                    <a:pt x="793" y="19717"/>
                    <a:pt x="911" y="19667"/>
                    <a:pt x="1029" y="19532"/>
                  </a:cubicBezTo>
                  <a:close/>
                  <a:moveTo>
                    <a:pt x="1535" y="21387"/>
                  </a:moveTo>
                  <a:cubicBezTo>
                    <a:pt x="1670" y="21606"/>
                    <a:pt x="1771" y="21741"/>
                    <a:pt x="1822" y="21893"/>
                  </a:cubicBezTo>
                  <a:cubicBezTo>
                    <a:pt x="1838" y="21925"/>
                    <a:pt x="1624" y="22080"/>
                    <a:pt x="1575" y="22080"/>
                  </a:cubicBezTo>
                  <a:cubicBezTo>
                    <a:pt x="1572" y="22080"/>
                    <a:pt x="1570" y="22079"/>
                    <a:pt x="1569" y="22078"/>
                  </a:cubicBezTo>
                  <a:cubicBezTo>
                    <a:pt x="1451" y="21994"/>
                    <a:pt x="1333" y="21893"/>
                    <a:pt x="1282" y="21758"/>
                  </a:cubicBezTo>
                  <a:cubicBezTo>
                    <a:pt x="1265" y="21691"/>
                    <a:pt x="1417" y="21572"/>
                    <a:pt x="1535" y="21387"/>
                  </a:cubicBezTo>
                  <a:close/>
                  <a:moveTo>
                    <a:pt x="1046" y="22854"/>
                  </a:moveTo>
                  <a:cubicBezTo>
                    <a:pt x="1147" y="23074"/>
                    <a:pt x="1215" y="23192"/>
                    <a:pt x="1215" y="23327"/>
                  </a:cubicBezTo>
                  <a:cubicBezTo>
                    <a:pt x="1215" y="23411"/>
                    <a:pt x="1046" y="23462"/>
                    <a:pt x="962" y="23529"/>
                  </a:cubicBezTo>
                  <a:cubicBezTo>
                    <a:pt x="877" y="23428"/>
                    <a:pt x="776" y="23293"/>
                    <a:pt x="759" y="23175"/>
                  </a:cubicBezTo>
                  <a:cubicBezTo>
                    <a:pt x="759" y="23107"/>
                    <a:pt x="911" y="23006"/>
                    <a:pt x="1046" y="22854"/>
                  </a:cubicBezTo>
                  <a:close/>
                  <a:moveTo>
                    <a:pt x="1177" y="25282"/>
                  </a:moveTo>
                  <a:cubicBezTo>
                    <a:pt x="1265" y="25282"/>
                    <a:pt x="1433" y="25437"/>
                    <a:pt x="1417" y="25485"/>
                  </a:cubicBezTo>
                  <a:cubicBezTo>
                    <a:pt x="1400" y="25620"/>
                    <a:pt x="1282" y="25738"/>
                    <a:pt x="1198" y="25857"/>
                  </a:cubicBezTo>
                  <a:cubicBezTo>
                    <a:pt x="1080" y="25772"/>
                    <a:pt x="978" y="25705"/>
                    <a:pt x="776" y="25570"/>
                  </a:cubicBezTo>
                  <a:cubicBezTo>
                    <a:pt x="945" y="25452"/>
                    <a:pt x="1046" y="25300"/>
                    <a:pt x="1164" y="25283"/>
                  </a:cubicBezTo>
                  <a:cubicBezTo>
                    <a:pt x="1168" y="25282"/>
                    <a:pt x="1172" y="25282"/>
                    <a:pt x="1177" y="25282"/>
                  </a:cubicBezTo>
                  <a:close/>
                  <a:moveTo>
                    <a:pt x="725" y="27223"/>
                  </a:moveTo>
                  <a:cubicBezTo>
                    <a:pt x="827" y="27307"/>
                    <a:pt x="911" y="27408"/>
                    <a:pt x="1046" y="27560"/>
                  </a:cubicBezTo>
                  <a:cubicBezTo>
                    <a:pt x="923" y="27637"/>
                    <a:pt x="799" y="27714"/>
                    <a:pt x="766" y="27714"/>
                  </a:cubicBezTo>
                  <a:cubicBezTo>
                    <a:pt x="763" y="27714"/>
                    <a:pt x="761" y="27713"/>
                    <a:pt x="759" y="27712"/>
                  </a:cubicBezTo>
                  <a:cubicBezTo>
                    <a:pt x="675" y="27644"/>
                    <a:pt x="590" y="27509"/>
                    <a:pt x="523" y="27391"/>
                  </a:cubicBezTo>
                  <a:cubicBezTo>
                    <a:pt x="523" y="27375"/>
                    <a:pt x="692" y="27223"/>
                    <a:pt x="725" y="27223"/>
                  </a:cubicBezTo>
                  <a:close/>
                  <a:moveTo>
                    <a:pt x="1125" y="28563"/>
                  </a:moveTo>
                  <a:cubicBezTo>
                    <a:pt x="1134" y="28563"/>
                    <a:pt x="1141" y="28566"/>
                    <a:pt x="1147" y="28572"/>
                  </a:cubicBezTo>
                  <a:cubicBezTo>
                    <a:pt x="1265" y="28656"/>
                    <a:pt x="1349" y="28758"/>
                    <a:pt x="1518" y="28909"/>
                  </a:cubicBezTo>
                  <a:cubicBezTo>
                    <a:pt x="1376" y="28966"/>
                    <a:pt x="1258" y="29035"/>
                    <a:pt x="1214" y="29035"/>
                  </a:cubicBezTo>
                  <a:cubicBezTo>
                    <a:pt x="1206" y="29035"/>
                    <a:pt x="1200" y="29033"/>
                    <a:pt x="1198" y="29027"/>
                  </a:cubicBezTo>
                  <a:cubicBezTo>
                    <a:pt x="1113" y="28977"/>
                    <a:pt x="1046" y="28876"/>
                    <a:pt x="995" y="28808"/>
                  </a:cubicBezTo>
                  <a:cubicBezTo>
                    <a:pt x="978" y="28774"/>
                    <a:pt x="945" y="28741"/>
                    <a:pt x="928" y="28724"/>
                  </a:cubicBezTo>
                  <a:cubicBezTo>
                    <a:pt x="945" y="28690"/>
                    <a:pt x="978" y="28673"/>
                    <a:pt x="995" y="28673"/>
                  </a:cubicBezTo>
                  <a:cubicBezTo>
                    <a:pt x="1037" y="28618"/>
                    <a:pt x="1089" y="28563"/>
                    <a:pt x="1125" y="28563"/>
                  </a:cubicBezTo>
                  <a:close/>
                  <a:moveTo>
                    <a:pt x="917" y="30021"/>
                  </a:moveTo>
                  <a:cubicBezTo>
                    <a:pt x="921" y="30021"/>
                    <a:pt x="924" y="30022"/>
                    <a:pt x="928" y="30023"/>
                  </a:cubicBezTo>
                  <a:cubicBezTo>
                    <a:pt x="1080" y="30090"/>
                    <a:pt x="1181" y="30208"/>
                    <a:pt x="1366" y="30377"/>
                  </a:cubicBezTo>
                  <a:cubicBezTo>
                    <a:pt x="1207" y="30488"/>
                    <a:pt x="1063" y="30614"/>
                    <a:pt x="1019" y="30614"/>
                  </a:cubicBezTo>
                  <a:cubicBezTo>
                    <a:pt x="1016" y="30614"/>
                    <a:pt x="1014" y="30614"/>
                    <a:pt x="1012" y="30613"/>
                  </a:cubicBezTo>
                  <a:cubicBezTo>
                    <a:pt x="860" y="30512"/>
                    <a:pt x="776" y="30360"/>
                    <a:pt x="658" y="30242"/>
                  </a:cubicBezTo>
                  <a:cubicBezTo>
                    <a:pt x="738" y="30162"/>
                    <a:pt x="848" y="30021"/>
                    <a:pt x="917" y="30021"/>
                  </a:cubicBezTo>
                  <a:close/>
                  <a:moveTo>
                    <a:pt x="938" y="31708"/>
                  </a:moveTo>
                  <a:cubicBezTo>
                    <a:pt x="941" y="31708"/>
                    <a:pt x="943" y="31708"/>
                    <a:pt x="945" y="31709"/>
                  </a:cubicBezTo>
                  <a:cubicBezTo>
                    <a:pt x="1096" y="31777"/>
                    <a:pt x="1198" y="31895"/>
                    <a:pt x="1366" y="32063"/>
                  </a:cubicBezTo>
                  <a:cubicBezTo>
                    <a:pt x="1181" y="32182"/>
                    <a:pt x="1096" y="32283"/>
                    <a:pt x="995" y="32283"/>
                  </a:cubicBezTo>
                  <a:cubicBezTo>
                    <a:pt x="776" y="32283"/>
                    <a:pt x="658" y="32131"/>
                    <a:pt x="692" y="31929"/>
                  </a:cubicBezTo>
                  <a:cubicBezTo>
                    <a:pt x="708" y="31849"/>
                    <a:pt x="890" y="31708"/>
                    <a:pt x="938" y="31708"/>
                  </a:cubicBezTo>
                  <a:close/>
                  <a:moveTo>
                    <a:pt x="860" y="0"/>
                  </a:moveTo>
                  <a:cubicBezTo>
                    <a:pt x="810" y="405"/>
                    <a:pt x="759" y="742"/>
                    <a:pt x="725" y="1096"/>
                  </a:cubicBezTo>
                  <a:cubicBezTo>
                    <a:pt x="557" y="2614"/>
                    <a:pt x="270" y="4132"/>
                    <a:pt x="337" y="5650"/>
                  </a:cubicBezTo>
                  <a:cubicBezTo>
                    <a:pt x="422" y="7472"/>
                    <a:pt x="321" y="9294"/>
                    <a:pt x="439" y="11115"/>
                  </a:cubicBezTo>
                  <a:cubicBezTo>
                    <a:pt x="574" y="12650"/>
                    <a:pt x="489" y="14236"/>
                    <a:pt x="489" y="15770"/>
                  </a:cubicBezTo>
                  <a:cubicBezTo>
                    <a:pt x="489" y="16631"/>
                    <a:pt x="472" y="17474"/>
                    <a:pt x="472" y="18351"/>
                  </a:cubicBezTo>
                  <a:cubicBezTo>
                    <a:pt x="472" y="19920"/>
                    <a:pt x="523" y="21505"/>
                    <a:pt x="472" y="23090"/>
                  </a:cubicBezTo>
                  <a:cubicBezTo>
                    <a:pt x="405" y="25013"/>
                    <a:pt x="253" y="26953"/>
                    <a:pt x="152" y="28859"/>
                  </a:cubicBezTo>
                  <a:cubicBezTo>
                    <a:pt x="84" y="29854"/>
                    <a:pt x="51" y="30849"/>
                    <a:pt x="0" y="31844"/>
                  </a:cubicBezTo>
                  <a:lnTo>
                    <a:pt x="0" y="32401"/>
                  </a:lnTo>
                  <a:cubicBezTo>
                    <a:pt x="51" y="32806"/>
                    <a:pt x="236" y="33042"/>
                    <a:pt x="557" y="33109"/>
                  </a:cubicBezTo>
                  <a:cubicBezTo>
                    <a:pt x="588" y="33115"/>
                    <a:pt x="620" y="33117"/>
                    <a:pt x="653" y="33117"/>
                  </a:cubicBezTo>
                  <a:cubicBezTo>
                    <a:pt x="919" y="33117"/>
                    <a:pt x="1212" y="32939"/>
                    <a:pt x="1333" y="32654"/>
                  </a:cubicBezTo>
                  <a:cubicBezTo>
                    <a:pt x="1434" y="32384"/>
                    <a:pt x="1501" y="32097"/>
                    <a:pt x="1518" y="31794"/>
                  </a:cubicBezTo>
                  <a:cubicBezTo>
                    <a:pt x="1653" y="30006"/>
                    <a:pt x="1771" y="28218"/>
                    <a:pt x="1855" y="26413"/>
                  </a:cubicBezTo>
                  <a:cubicBezTo>
                    <a:pt x="1940" y="24457"/>
                    <a:pt x="2007" y="22500"/>
                    <a:pt x="2041" y="20544"/>
                  </a:cubicBezTo>
                  <a:cubicBezTo>
                    <a:pt x="2075" y="19633"/>
                    <a:pt x="2108" y="18705"/>
                    <a:pt x="2007" y="17811"/>
                  </a:cubicBezTo>
                  <a:cubicBezTo>
                    <a:pt x="1737" y="15754"/>
                    <a:pt x="1957" y="13679"/>
                    <a:pt x="2125" y="11638"/>
                  </a:cubicBezTo>
                  <a:cubicBezTo>
                    <a:pt x="2210" y="10474"/>
                    <a:pt x="2260" y="9344"/>
                    <a:pt x="2142" y="8180"/>
                  </a:cubicBezTo>
                  <a:cubicBezTo>
                    <a:pt x="2108" y="7742"/>
                    <a:pt x="2142" y="7253"/>
                    <a:pt x="2142" y="6764"/>
                  </a:cubicBezTo>
                  <a:cubicBezTo>
                    <a:pt x="2142" y="6173"/>
                    <a:pt x="2193" y="5583"/>
                    <a:pt x="2176" y="4993"/>
                  </a:cubicBezTo>
                  <a:cubicBezTo>
                    <a:pt x="2108" y="3728"/>
                    <a:pt x="2007" y="2496"/>
                    <a:pt x="1940" y="1231"/>
                  </a:cubicBezTo>
                  <a:cubicBezTo>
                    <a:pt x="1889" y="506"/>
                    <a:pt x="1704" y="253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 rot="-582576">
              <a:off x="-131963" y="3232368"/>
              <a:ext cx="715944" cy="343653"/>
            </a:xfrm>
            <a:custGeom>
              <a:avLst/>
              <a:gdLst/>
              <a:ahLst/>
              <a:cxnLst/>
              <a:rect l="l" t="t" r="r" b="b"/>
              <a:pathLst>
                <a:path w="17525" h="8412" extrusionOk="0">
                  <a:moveTo>
                    <a:pt x="13747" y="552"/>
                  </a:moveTo>
                  <a:cubicBezTo>
                    <a:pt x="14556" y="602"/>
                    <a:pt x="15299" y="889"/>
                    <a:pt x="15956" y="1378"/>
                  </a:cubicBezTo>
                  <a:cubicBezTo>
                    <a:pt x="16243" y="1580"/>
                    <a:pt x="16412" y="1884"/>
                    <a:pt x="16479" y="2238"/>
                  </a:cubicBezTo>
                  <a:cubicBezTo>
                    <a:pt x="16564" y="2828"/>
                    <a:pt x="16361" y="3250"/>
                    <a:pt x="15771" y="3419"/>
                  </a:cubicBezTo>
                  <a:cubicBezTo>
                    <a:pt x="15234" y="3561"/>
                    <a:pt x="14683" y="3673"/>
                    <a:pt x="14144" y="3673"/>
                  </a:cubicBezTo>
                  <a:cubicBezTo>
                    <a:pt x="14107" y="3673"/>
                    <a:pt x="14070" y="3673"/>
                    <a:pt x="14034" y="3672"/>
                  </a:cubicBezTo>
                  <a:cubicBezTo>
                    <a:pt x="13106" y="3638"/>
                    <a:pt x="12178" y="3469"/>
                    <a:pt x="11301" y="3132"/>
                  </a:cubicBezTo>
                  <a:cubicBezTo>
                    <a:pt x="11015" y="3014"/>
                    <a:pt x="10745" y="2896"/>
                    <a:pt x="10509" y="2727"/>
                  </a:cubicBezTo>
                  <a:cubicBezTo>
                    <a:pt x="10121" y="2407"/>
                    <a:pt x="10121" y="2069"/>
                    <a:pt x="10542" y="1732"/>
                  </a:cubicBezTo>
                  <a:cubicBezTo>
                    <a:pt x="10660" y="1631"/>
                    <a:pt x="10795" y="1547"/>
                    <a:pt x="10930" y="1462"/>
                  </a:cubicBezTo>
                  <a:cubicBezTo>
                    <a:pt x="11639" y="1024"/>
                    <a:pt x="13072" y="568"/>
                    <a:pt x="13747" y="552"/>
                  </a:cubicBezTo>
                  <a:close/>
                  <a:moveTo>
                    <a:pt x="13783" y="1"/>
                  </a:moveTo>
                  <a:cubicBezTo>
                    <a:pt x="12214" y="1"/>
                    <a:pt x="10800" y="729"/>
                    <a:pt x="9480" y="1833"/>
                  </a:cubicBezTo>
                  <a:cubicBezTo>
                    <a:pt x="9362" y="1951"/>
                    <a:pt x="9227" y="2069"/>
                    <a:pt x="9109" y="2171"/>
                  </a:cubicBezTo>
                  <a:cubicBezTo>
                    <a:pt x="8704" y="1867"/>
                    <a:pt x="8350" y="1547"/>
                    <a:pt x="7962" y="1327"/>
                  </a:cubicBezTo>
                  <a:cubicBezTo>
                    <a:pt x="7557" y="1108"/>
                    <a:pt x="7135" y="956"/>
                    <a:pt x="6714" y="788"/>
                  </a:cubicBezTo>
                  <a:cubicBezTo>
                    <a:pt x="5960" y="489"/>
                    <a:pt x="5202" y="355"/>
                    <a:pt x="4446" y="355"/>
                  </a:cubicBezTo>
                  <a:cubicBezTo>
                    <a:pt x="3578" y="355"/>
                    <a:pt x="2712" y="532"/>
                    <a:pt x="1856" y="838"/>
                  </a:cubicBezTo>
                  <a:cubicBezTo>
                    <a:pt x="1687" y="906"/>
                    <a:pt x="1536" y="1041"/>
                    <a:pt x="1367" y="1142"/>
                  </a:cubicBezTo>
                  <a:cubicBezTo>
                    <a:pt x="760" y="1563"/>
                    <a:pt x="456" y="2171"/>
                    <a:pt x="220" y="2845"/>
                  </a:cubicBezTo>
                  <a:cubicBezTo>
                    <a:pt x="1" y="3520"/>
                    <a:pt x="271" y="4262"/>
                    <a:pt x="928" y="4566"/>
                  </a:cubicBezTo>
                  <a:cubicBezTo>
                    <a:pt x="1299" y="4718"/>
                    <a:pt x="1738" y="4819"/>
                    <a:pt x="2160" y="4819"/>
                  </a:cubicBezTo>
                  <a:cubicBezTo>
                    <a:pt x="3408" y="4785"/>
                    <a:pt x="4605" y="4532"/>
                    <a:pt x="5803" y="4161"/>
                  </a:cubicBezTo>
                  <a:cubicBezTo>
                    <a:pt x="6174" y="4026"/>
                    <a:pt x="6545" y="3891"/>
                    <a:pt x="6916" y="3689"/>
                  </a:cubicBezTo>
                  <a:cubicBezTo>
                    <a:pt x="7203" y="3520"/>
                    <a:pt x="7439" y="3301"/>
                    <a:pt x="7709" y="3081"/>
                  </a:cubicBezTo>
                  <a:lnTo>
                    <a:pt x="7709" y="3081"/>
                  </a:lnTo>
                  <a:cubicBezTo>
                    <a:pt x="7338" y="3183"/>
                    <a:pt x="6950" y="3267"/>
                    <a:pt x="6545" y="3368"/>
                  </a:cubicBezTo>
                  <a:cubicBezTo>
                    <a:pt x="5769" y="3587"/>
                    <a:pt x="5010" y="3824"/>
                    <a:pt x="4234" y="3992"/>
                  </a:cubicBezTo>
                  <a:cubicBezTo>
                    <a:pt x="4002" y="4037"/>
                    <a:pt x="3767" y="4063"/>
                    <a:pt x="3534" y="4063"/>
                  </a:cubicBezTo>
                  <a:cubicBezTo>
                    <a:pt x="3157" y="4063"/>
                    <a:pt x="2783" y="3997"/>
                    <a:pt x="2429" y="3840"/>
                  </a:cubicBezTo>
                  <a:cubicBezTo>
                    <a:pt x="1772" y="3571"/>
                    <a:pt x="1468" y="3098"/>
                    <a:pt x="1519" y="2474"/>
                  </a:cubicBezTo>
                  <a:cubicBezTo>
                    <a:pt x="1552" y="1732"/>
                    <a:pt x="1873" y="1327"/>
                    <a:pt x="2581" y="1159"/>
                  </a:cubicBezTo>
                  <a:cubicBezTo>
                    <a:pt x="3086" y="1046"/>
                    <a:pt x="3584" y="983"/>
                    <a:pt x="4079" y="983"/>
                  </a:cubicBezTo>
                  <a:cubicBezTo>
                    <a:pt x="4691" y="983"/>
                    <a:pt x="5297" y="1079"/>
                    <a:pt x="5904" y="1294"/>
                  </a:cubicBezTo>
                  <a:cubicBezTo>
                    <a:pt x="6579" y="1513"/>
                    <a:pt x="7152" y="1850"/>
                    <a:pt x="7641" y="2356"/>
                  </a:cubicBezTo>
                  <a:cubicBezTo>
                    <a:pt x="7911" y="2609"/>
                    <a:pt x="7844" y="2828"/>
                    <a:pt x="7692" y="3065"/>
                  </a:cubicBezTo>
                  <a:lnTo>
                    <a:pt x="7675" y="3081"/>
                  </a:lnTo>
                  <a:cubicBezTo>
                    <a:pt x="7860" y="3065"/>
                    <a:pt x="8046" y="2997"/>
                    <a:pt x="8215" y="2997"/>
                  </a:cubicBezTo>
                  <a:cubicBezTo>
                    <a:pt x="8485" y="2997"/>
                    <a:pt x="8619" y="3267"/>
                    <a:pt x="8451" y="3520"/>
                  </a:cubicBezTo>
                  <a:cubicBezTo>
                    <a:pt x="8383" y="3604"/>
                    <a:pt x="8299" y="3672"/>
                    <a:pt x="8215" y="3756"/>
                  </a:cubicBezTo>
                  <a:cubicBezTo>
                    <a:pt x="7709" y="4245"/>
                    <a:pt x="7186" y="4684"/>
                    <a:pt x="6730" y="5207"/>
                  </a:cubicBezTo>
                  <a:cubicBezTo>
                    <a:pt x="6022" y="6033"/>
                    <a:pt x="5398" y="6893"/>
                    <a:pt x="4740" y="7737"/>
                  </a:cubicBezTo>
                  <a:cubicBezTo>
                    <a:pt x="4622" y="7888"/>
                    <a:pt x="4555" y="8125"/>
                    <a:pt x="4740" y="8243"/>
                  </a:cubicBezTo>
                  <a:cubicBezTo>
                    <a:pt x="4820" y="8300"/>
                    <a:pt x="4954" y="8341"/>
                    <a:pt x="5079" y="8341"/>
                  </a:cubicBezTo>
                  <a:cubicBezTo>
                    <a:pt x="5139" y="8341"/>
                    <a:pt x="5197" y="8332"/>
                    <a:pt x="5246" y="8310"/>
                  </a:cubicBezTo>
                  <a:cubicBezTo>
                    <a:pt x="5432" y="8243"/>
                    <a:pt x="5634" y="8074"/>
                    <a:pt x="5752" y="7922"/>
                  </a:cubicBezTo>
                  <a:cubicBezTo>
                    <a:pt x="6326" y="7197"/>
                    <a:pt x="6899" y="6438"/>
                    <a:pt x="7456" y="5696"/>
                  </a:cubicBezTo>
                  <a:cubicBezTo>
                    <a:pt x="7675" y="5426"/>
                    <a:pt x="7911" y="5173"/>
                    <a:pt x="8130" y="4920"/>
                  </a:cubicBezTo>
                  <a:cubicBezTo>
                    <a:pt x="8366" y="4633"/>
                    <a:pt x="8603" y="4346"/>
                    <a:pt x="8839" y="4043"/>
                  </a:cubicBezTo>
                  <a:cubicBezTo>
                    <a:pt x="9446" y="4515"/>
                    <a:pt x="10036" y="4886"/>
                    <a:pt x="10559" y="5375"/>
                  </a:cubicBezTo>
                  <a:cubicBezTo>
                    <a:pt x="11082" y="5864"/>
                    <a:pt x="11554" y="6404"/>
                    <a:pt x="12077" y="6910"/>
                  </a:cubicBezTo>
                  <a:cubicBezTo>
                    <a:pt x="12583" y="7416"/>
                    <a:pt x="12988" y="8040"/>
                    <a:pt x="13528" y="8411"/>
                  </a:cubicBezTo>
                  <a:cubicBezTo>
                    <a:pt x="13679" y="8378"/>
                    <a:pt x="13730" y="8378"/>
                    <a:pt x="13764" y="8344"/>
                  </a:cubicBezTo>
                  <a:cubicBezTo>
                    <a:pt x="13814" y="8327"/>
                    <a:pt x="13848" y="8293"/>
                    <a:pt x="13899" y="8260"/>
                  </a:cubicBezTo>
                  <a:cubicBezTo>
                    <a:pt x="14354" y="7821"/>
                    <a:pt x="14371" y="7669"/>
                    <a:pt x="13916" y="7214"/>
                  </a:cubicBezTo>
                  <a:cubicBezTo>
                    <a:pt x="13308" y="6607"/>
                    <a:pt x="12684" y="6016"/>
                    <a:pt x="12043" y="5443"/>
                  </a:cubicBezTo>
                  <a:cubicBezTo>
                    <a:pt x="11470" y="4954"/>
                    <a:pt x="10829" y="4549"/>
                    <a:pt x="10205" y="4110"/>
                  </a:cubicBezTo>
                  <a:cubicBezTo>
                    <a:pt x="9884" y="3908"/>
                    <a:pt x="9682" y="3689"/>
                    <a:pt x="9817" y="3233"/>
                  </a:cubicBezTo>
                  <a:lnTo>
                    <a:pt x="9817" y="3233"/>
                  </a:lnTo>
                  <a:cubicBezTo>
                    <a:pt x="9839" y="3236"/>
                    <a:pt x="9860" y="3237"/>
                    <a:pt x="9880" y="3237"/>
                  </a:cubicBezTo>
                  <a:cubicBezTo>
                    <a:pt x="9933" y="3237"/>
                    <a:pt x="9981" y="3231"/>
                    <a:pt x="10024" y="3231"/>
                  </a:cubicBezTo>
                  <a:cubicBezTo>
                    <a:pt x="10070" y="3231"/>
                    <a:pt x="10108" y="3238"/>
                    <a:pt x="10137" y="3267"/>
                  </a:cubicBezTo>
                  <a:cubicBezTo>
                    <a:pt x="10981" y="3908"/>
                    <a:pt x="11959" y="4178"/>
                    <a:pt x="12920" y="4498"/>
                  </a:cubicBezTo>
                  <a:cubicBezTo>
                    <a:pt x="13359" y="4633"/>
                    <a:pt x="13865" y="4701"/>
                    <a:pt x="14337" y="4701"/>
                  </a:cubicBezTo>
                  <a:cubicBezTo>
                    <a:pt x="15197" y="4701"/>
                    <a:pt x="16041" y="4414"/>
                    <a:pt x="16597" y="3773"/>
                  </a:cubicBezTo>
                  <a:cubicBezTo>
                    <a:pt x="17525" y="2660"/>
                    <a:pt x="17491" y="1007"/>
                    <a:pt x="15771" y="383"/>
                  </a:cubicBezTo>
                  <a:cubicBezTo>
                    <a:pt x="15080" y="120"/>
                    <a:pt x="14419" y="1"/>
                    <a:pt x="137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 rot="-582576">
              <a:off x="255788" y="3474737"/>
              <a:ext cx="27616" cy="29046"/>
            </a:xfrm>
            <a:custGeom>
              <a:avLst/>
              <a:gdLst/>
              <a:ahLst/>
              <a:cxnLst/>
              <a:rect l="l" t="t" r="r" b="b"/>
              <a:pathLst>
                <a:path w="676" h="711" extrusionOk="0">
                  <a:moveTo>
                    <a:pt x="237" y="1"/>
                  </a:moveTo>
                  <a:cubicBezTo>
                    <a:pt x="169" y="85"/>
                    <a:pt x="68" y="169"/>
                    <a:pt x="51" y="271"/>
                  </a:cubicBezTo>
                  <a:cubicBezTo>
                    <a:pt x="0" y="507"/>
                    <a:pt x="102" y="659"/>
                    <a:pt x="372" y="709"/>
                  </a:cubicBezTo>
                  <a:cubicBezTo>
                    <a:pt x="384" y="710"/>
                    <a:pt x="397" y="711"/>
                    <a:pt x="409" y="711"/>
                  </a:cubicBezTo>
                  <a:cubicBezTo>
                    <a:pt x="586" y="711"/>
                    <a:pt x="675" y="596"/>
                    <a:pt x="675" y="422"/>
                  </a:cubicBezTo>
                  <a:cubicBezTo>
                    <a:pt x="658" y="169"/>
                    <a:pt x="506" y="34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 rot="-582576">
              <a:off x="274744" y="3569955"/>
              <a:ext cx="26227" cy="27821"/>
            </a:xfrm>
            <a:custGeom>
              <a:avLst/>
              <a:gdLst/>
              <a:ahLst/>
              <a:cxnLst/>
              <a:rect l="l" t="t" r="r" b="b"/>
              <a:pathLst>
                <a:path w="642" h="681" extrusionOk="0">
                  <a:moveTo>
                    <a:pt x="275" y="1"/>
                  </a:moveTo>
                  <a:cubicBezTo>
                    <a:pt x="186" y="1"/>
                    <a:pt x="50" y="116"/>
                    <a:pt x="35" y="191"/>
                  </a:cubicBezTo>
                  <a:cubicBezTo>
                    <a:pt x="1" y="428"/>
                    <a:pt x="119" y="596"/>
                    <a:pt x="406" y="681"/>
                  </a:cubicBezTo>
                  <a:cubicBezTo>
                    <a:pt x="439" y="630"/>
                    <a:pt x="541" y="563"/>
                    <a:pt x="558" y="478"/>
                  </a:cubicBezTo>
                  <a:cubicBezTo>
                    <a:pt x="642" y="259"/>
                    <a:pt x="541" y="73"/>
                    <a:pt x="305" y="6"/>
                  </a:cubicBezTo>
                  <a:cubicBezTo>
                    <a:pt x="295" y="2"/>
                    <a:pt x="285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 rot="-582576">
              <a:off x="317751" y="3851893"/>
              <a:ext cx="29700" cy="23490"/>
            </a:xfrm>
            <a:custGeom>
              <a:avLst/>
              <a:gdLst/>
              <a:ahLst/>
              <a:cxnLst/>
              <a:rect l="l" t="t" r="r" b="b"/>
              <a:pathLst>
                <a:path w="727" h="575" extrusionOk="0">
                  <a:moveTo>
                    <a:pt x="406" y="1"/>
                  </a:moveTo>
                  <a:cubicBezTo>
                    <a:pt x="304" y="1"/>
                    <a:pt x="203" y="136"/>
                    <a:pt x="1" y="304"/>
                  </a:cubicBezTo>
                  <a:cubicBezTo>
                    <a:pt x="220" y="439"/>
                    <a:pt x="372" y="557"/>
                    <a:pt x="490" y="574"/>
                  </a:cubicBezTo>
                  <a:cubicBezTo>
                    <a:pt x="557" y="574"/>
                    <a:pt x="726" y="355"/>
                    <a:pt x="709" y="254"/>
                  </a:cubicBezTo>
                  <a:cubicBezTo>
                    <a:pt x="676" y="136"/>
                    <a:pt x="507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 rot="-582576">
              <a:off x="262139" y="3639635"/>
              <a:ext cx="24144" cy="27126"/>
            </a:xfrm>
            <a:custGeom>
              <a:avLst/>
              <a:gdLst/>
              <a:ahLst/>
              <a:cxnLst/>
              <a:rect l="l" t="t" r="r" b="b"/>
              <a:pathLst>
                <a:path w="591" h="664" extrusionOk="0">
                  <a:moveTo>
                    <a:pt x="119" y="0"/>
                  </a:moveTo>
                  <a:cubicBezTo>
                    <a:pt x="85" y="84"/>
                    <a:pt x="1" y="219"/>
                    <a:pt x="1" y="321"/>
                  </a:cubicBezTo>
                  <a:cubicBezTo>
                    <a:pt x="14" y="515"/>
                    <a:pt x="188" y="663"/>
                    <a:pt x="343" y="663"/>
                  </a:cubicBezTo>
                  <a:cubicBezTo>
                    <a:pt x="376" y="663"/>
                    <a:pt x="409" y="656"/>
                    <a:pt x="439" y="641"/>
                  </a:cubicBezTo>
                  <a:cubicBezTo>
                    <a:pt x="507" y="607"/>
                    <a:pt x="591" y="472"/>
                    <a:pt x="591" y="405"/>
                  </a:cubicBezTo>
                  <a:cubicBezTo>
                    <a:pt x="574" y="169"/>
                    <a:pt x="422" y="34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 rot="-582576">
              <a:off x="448775" y="4711508"/>
              <a:ext cx="29005" cy="23695"/>
            </a:xfrm>
            <a:custGeom>
              <a:avLst/>
              <a:gdLst/>
              <a:ahLst/>
              <a:cxnLst/>
              <a:rect l="l" t="t" r="r" b="b"/>
              <a:pathLst>
                <a:path w="710" h="580" extrusionOk="0">
                  <a:moveTo>
                    <a:pt x="272" y="1"/>
                  </a:moveTo>
                  <a:cubicBezTo>
                    <a:pt x="216" y="1"/>
                    <a:pt x="65" y="120"/>
                    <a:pt x="35" y="226"/>
                  </a:cubicBezTo>
                  <a:cubicBezTo>
                    <a:pt x="1" y="428"/>
                    <a:pt x="119" y="580"/>
                    <a:pt x="338" y="580"/>
                  </a:cubicBezTo>
                  <a:cubicBezTo>
                    <a:pt x="439" y="580"/>
                    <a:pt x="541" y="479"/>
                    <a:pt x="709" y="360"/>
                  </a:cubicBezTo>
                  <a:cubicBezTo>
                    <a:pt x="524" y="192"/>
                    <a:pt x="423" y="74"/>
                    <a:pt x="288" y="6"/>
                  </a:cubicBezTo>
                  <a:cubicBezTo>
                    <a:pt x="284" y="3"/>
                    <a:pt x="279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 rot="-582576">
              <a:off x="437234" y="4643775"/>
              <a:ext cx="29005" cy="24267"/>
            </a:xfrm>
            <a:custGeom>
              <a:avLst/>
              <a:gdLst/>
              <a:ahLst/>
              <a:cxnLst/>
              <a:rect l="l" t="t" r="r" b="b"/>
              <a:pathLst>
                <a:path w="710" h="594" extrusionOk="0">
                  <a:moveTo>
                    <a:pt x="263" y="0"/>
                  </a:moveTo>
                  <a:cubicBezTo>
                    <a:pt x="209" y="0"/>
                    <a:pt x="97" y="156"/>
                    <a:pt x="1" y="204"/>
                  </a:cubicBezTo>
                  <a:cubicBezTo>
                    <a:pt x="119" y="339"/>
                    <a:pt x="203" y="491"/>
                    <a:pt x="355" y="592"/>
                  </a:cubicBezTo>
                  <a:cubicBezTo>
                    <a:pt x="357" y="593"/>
                    <a:pt x="360" y="594"/>
                    <a:pt x="363" y="594"/>
                  </a:cubicBezTo>
                  <a:cubicBezTo>
                    <a:pt x="408" y="594"/>
                    <a:pt x="551" y="482"/>
                    <a:pt x="709" y="356"/>
                  </a:cubicBezTo>
                  <a:cubicBezTo>
                    <a:pt x="524" y="204"/>
                    <a:pt x="423" y="69"/>
                    <a:pt x="271" y="2"/>
                  </a:cubicBezTo>
                  <a:cubicBezTo>
                    <a:pt x="268" y="1"/>
                    <a:pt x="26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 rot="-582576">
              <a:off x="289381" y="3781725"/>
              <a:ext cx="24838" cy="28352"/>
            </a:xfrm>
            <a:custGeom>
              <a:avLst/>
              <a:gdLst/>
              <a:ahLst/>
              <a:cxnLst/>
              <a:rect l="l" t="t" r="r" b="b"/>
              <a:pathLst>
                <a:path w="608" h="694" extrusionOk="0">
                  <a:moveTo>
                    <a:pt x="371" y="0"/>
                  </a:moveTo>
                  <a:cubicBezTo>
                    <a:pt x="202" y="152"/>
                    <a:pt x="84" y="219"/>
                    <a:pt x="51" y="321"/>
                  </a:cubicBezTo>
                  <a:cubicBezTo>
                    <a:pt x="0" y="523"/>
                    <a:pt x="135" y="675"/>
                    <a:pt x="337" y="692"/>
                  </a:cubicBezTo>
                  <a:cubicBezTo>
                    <a:pt x="341" y="693"/>
                    <a:pt x="346" y="693"/>
                    <a:pt x="350" y="693"/>
                  </a:cubicBezTo>
                  <a:cubicBezTo>
                    <a:pt x="428" y="693"/>
                    <a:pt x="607" y="571"/>
                    <a:pt x="607" y="523"/>
                  </a:cubicBezTo>
                  <a:cubicBezTo>
                    <a:pt x="590" y="371"/>
                    <a:pt x="472" y="236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 rot="-582576">
              <a:off x="318421" y="3949195"/>
              <a:ext cx="26227" cy="24961"/>
            </a:xfrm>
            <a:custGeom>
              <a:avLst/>
              <a:gdLst/>
              <a:ahLst/>
              <a:cxnLst/>
              <a:rect l="l" t="t" r="r" b="b"/>
              <a:pathLst>
                <a:path w="642" h="611" extrusionOk="0">
                  <a:moveTo>
                    <a:pt x="352" y="1"/>
                  </a:moveTo>
                  <a:cubicBezTo>
                    <a:pt x="342" y="1"/>
                    <a:pt x="332" y="1"/>
                    <a:pt x="321" y="2"/>
                  </a:cubicBezTo>
                  <a:cubicBezTo>
                    <a:pt x="220" y="2"/>
                    <a:pt x="153" y="154"/>
                    <a:pt x="1" y="306"/>
                  </a:cubicBezTo>
                  <a:cubicBezTo>
                    <a:pt x="186" y="441"/>
                    <a:pt x="305" y="542"/>
                    <a:pt x="456" y="609"/>
                  </a:cubicBezTo>
                  <a:cubicBezTo>
                    <a:pt x="457" y="610"/>
                    <a:pt x="458" y="610"/>
                    <a:pt x="459" y="610"/>
                  </a:cubicBezTo>
                  <a:cubicBezTo>
                    <a:pt x="487" y="610"/>
                    <a:pt x="642" y="436"/>
                    <a:pt x="642" y="339"/>
                  </a:cubicBezTo>
                  <a:cubicBezTo>
                    <a:pt x="642" y="147"/>
                    <a:pt x="535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 rot="-582576">
              <a:off x="350619" y="4040550"/>
              <a:ext cx="22796" cy="30925"/>
            </a:xfrm>
            <a:custGeom>
              <a:avLst/>
              <a:gdLst/>
              <a:ahLst/>
              <a:cxnLst/>
              <a:rect l="l" t="t" r="r" b="b"/>
              <a:pathLst>
                <a:path w="558" h="757" extrusionOk="0">
                  <a:moveTo>
                    <a:pt x="203" y="1"/>
                  </a:moveTo>
                  <a:cubicBezTo>
                    <a:pt x="102" y="220"/>
                    <a:pt x="1" y="321"/>
                    <a:pt x="1" y="422"/>
                  </a:cubicBezTo>
                  <a:cubicBezTo>
                    <a:pt x="1" y="583"/>
                    <a:pt x="77" y="756"/>
                    <a:pt x="250" y="756"/>
                  </a:cubicBezTo>
                  <a:cubicBezTo>
                    <a:pt x="277" y="756"/>
                    <a:pt x="306" y="752"/>
                    <a:pt x="338" y="743"/>
                  </a:cubicBezTo>
                  <a:cubicBezTo>
                    <a:pt x="423" y="726"/>
                    <a:pt x="557" y="524"/>
                    <a:pt x="541" y="473"/>
                  </a:cubicBezTo>
                  <a:cubicBezTo>
                    <a:pt x="490" y="321"/>
                    <a:pt x="372" y="220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 rot="-582576">
              <a:off x="297730" y="3679054"/>
              <a:ext cx="23327" cy="29128"/>
            </a:xfrm>
            <a:custGeom>
              <a:avLst/>
              <a:gdLst/>
              <a:ahLst/>
              <a:cxnLst/>
              <a:rect l="l" t="t" r="r" b="b"/>
              <a:pathLst>
                <a:path w="571" h="713" extrusionOk="0">
                  <a:moveTo>
                    <a:pt x="236" y="0"/>
                  </a:moveTo>
                  <a:cubicBezTo>
                    <a:pt x="101" y="203"/>
                    <a:pt x="0" y="338"/>
                    <a:pt x="17" y="405"/>
                  </a:cubicBezTo>
                  <a:cubicBezTo>
                    <a:pt x="68" y="523"/>
                    <a:pt x="169" y="658"/>
                    <a:pt x="287" y="709"/>
                  </a:cubicBezTo>
                  <a:cubicBezTo>
                    <a:pt x="291" y="712"/>
                    <a:pt x="296" y="713"/>
                    <a:pt x="303" y="713"/>
                  </a:cubicBezTo>
                  <a:cubicBezTo>
                    <a:pt x="375" y="713"/>
                    <a:pt x="571" y="553"/>
                    <a:pt x="540" y="506"/>
                  </a:cubicBezTo>
                  <a:cubicBezTo>
                    <a:pt x="489" y="355"/>
                    <a:pt x="371" y="237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 rot="-582576">
              <a:off x="368786" y="4221165"/>
              <a:ext cx="24062" cy="27739"/>
            </a:xfrm>
            <a:custGeom>
              <a:avLst/>
              <a:gdLst/>
              <a:ahLst/>
              <a:cxnLst/>
              <a:rect l="l" t="t" r="r" b="b"/>
              <a:pathLst>
                <a:path w="589" h="679" extrusionOk="0">
                  <a:moveTo>
                    <a:pt x="285" y="1"/>
                  </a:moveTo>
                  <a:cubicBezTo>
                    <a:pt x="167" y="119"/>
                    <a:pt x="66" y="186"/>
                    <a:pt x="32" y="270"/>
                  </a:cubicBezTo>
                  <a:cubicBezTo>
                    <a:pt x="0" y="460"/>
                    <a:pt x="146" y="679"/>
                    <a:pt x="358" y="679"/>
                  </a:cubicBezTo>
                  <a:cubicBezTo>
                    <a:pt x="373" y="679"/>
                    <a:pt x="388" y="677"/>
                    <a:pt x="403" y="675"/>
                  </a:cubicBezTo>
                  <a:cubicBezTo>
                    <a:pt x="454" y="675"/>
                    <a:pt x="589" y="523"/>
                    <a:pt x="589" y="473"/>
                  </a:cubicBezTo>
                  <a:cubicBezTo>
                    <a:pt x="504" y="304"/>
                    <a:pt x="403" y="186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 rot="-582576">
              <a:off x="409284" y="4452335"/>
              <a:ext cx="26227" cy="23531"/>
            </a:xfrm>
            <a:custGeom>
              <a:avLst/>
              <a:gdLst/>
              <a:ahLst/>
              <a:cxnLst/>
              <a:rect l="l" t="t" r="r" b="b"/>
              <a:pathLst>
                <a:path w="642" h="576" extrusionOk="0">
                  <a:moveTo>
                    <a:pt x="397" y="1"/>
                  </a:moveTo>
                  <a:cubicBezTo>
                    <a:pt x="394" y="1"/>
                    <a:pt x="391" y="1"/>
                    <a:pt x="389" y="2"/>
                  </a:cubicBezTo>
                  <a:cubicBezTo>
                    <a:pt x="271" y="19"/>
                    <a:pt x="170" y="154"/>
                    <a:pt x="1" y="289"/>
                  </a:cubicBezTo>
                  <a:cubicBezTo>
                    <a:pt x="203" y="424"/>
                    <a:pt x="321" y="491"/>
                    <a:pt x="423" y="576"/>
                  </a:cubicBezTo>
                  <a:cubicBezTo>
                    <a:pt x="507" y="457"/>
                    <a:pt x="642" y="339"/>
                    <a:pt x="642" y="204"/>
                  </a:cubicBezTo>
                  <a:cubicBezTo>
                    <a:pt x="642" y="156"/>
                    <a:pt x="458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 rot="-582576">
              <a:off x="359705" y="4109391"/>
              <a:ext cx="24838" cy="23490"/>
            </a:xfrm>
            <a:custGeom>
              <a:avLst/>
              <a:gdLst/>
              <a:ahLst/>
              <a:cxnLst/>
              <a:rect l="l" t="t" r="r" b="b"/>
              <a:pathLst>
                <a:path w="608" h="575" extrusionOk="0">
                  <a:moveTo>
                    <a:pt x="253" y="0"/>
                  </a:moveTo>
                  <a:cubicBezTo>
                    <a:pt x="169" y="118"/>
                    <a:pt x="0" y="236"/>
                    <a:pt x="17" y="321"/>
                  </a:cubicBezTo>
                  <a:cubicBezTo>
                    <a:pt x="34" y="422"/>
                    <a:pt x="203" y="540"/>
                    <a:pt x="338" y="574"/>
                  </a:cubicBezTo>
                  <a:cubicBezTo>
                    <a:pt x="339" y="574"/>
                    <a:pt x="341" y="575"/>
                    <a:pt x="343" y="575"/>
                  </a:cubicBezTo>
                  <a:cubicBezTo>
                    <a:pt x="381" y="575"/>
                    <a:pt x="479" y="416"/>
                    <a:pt x="607" y="304"/>
                  </a:cubicBezTo>
                  <a:cubicBezTo>
                    <a:pt x="456" y="169"/>
                    <a:pt x="354" y="85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 rot="-582576">
              <a:off x="392312" y="4355329"/>
              <a:ext cx="18629" cy="27576"/>
            </a:xfrm>
            <a:custGeom>
              <a:avLst/>
              <a:gdLst/>
              <a:ahLst/>
              <a:cxnLst/>
              <a:rect l="l" t="t" r="r" b="b"/>
              <a:pathLst>
                <a:path w="456" h="675" extrusionOk="0">
                  <a:moveTo>
                    <a:pt x="287" y="0"/>
                  </a:moveTo>
                  <a:cubicBezTo>
                    <a:pt x="152" y="152"/>
                    <a:pt x="0" y="236"/>
                    <a:pt x="0" y="321"/>
                  </a:cubicBezTo>
                  <a:cubicBezTo>
                    <a:pt x="17" y="439"/>
                    <a:pt x="118" y="574"/>
                    <a:pt x="203" y="675"/>
                  </a:cubicBezTo>
                  <a:cubicBezTo>
                    <a:pt x="287" y="608"/>
                    <a:pt x="456" y="557"/>
                    <a:pt x="456" y="473"/>
                  </a:cubicBezTo>
                  <a:cubicBezTo>
                    <a:pt x="456" y="338"/>
                    <a:pt x="371" y="22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 rot="-582576">
              <a:off x="402441" y="4291102"/>
              <a:ext cx="22060" cy="29005"/>
            </a:xfrm>
            <a:custGeom>
              <a:avLst/>
              <a:gdLst/>
              <a:ahLst/>
              <a:cxnLst/>
              <a:rect l="l" t="t" r="r" b="b"/>
              <a:pathLst>
                <a:path w="540" h="710" extrusionOk="0">
                  <a:moveTo>
                    <a:pt x="270" y="0"/>
                  </a:moveTo>
                  <a:cubicBezTo>
                    <a:pt x="152" y="219"/>
                    <a:pt x="0" y="321"/>
                    <a:pt x="17" y="388"/>
                  </a:cubicBezTo>
                  <a:cubicBezTo>
                    <a:pt x="68" y="506"/>
                    <a:pt x="169" y="641"/>
                    <a:pt x="287" y="709"/>
                  </a:cubicBezTo>
                  <a:cubicBezTo>
                    <a:pt x="288" y="709"/>
                    <a:pt x="290" y="710"/>
                    <a:pt x="293" y="710"/>
                  </a:cubicBezTo>
                  <a:cubicBezTo>
                    <a:pt x="341" y="710"/>
                    <a:pt x="540" y="554"/>
                    <a:pt x="540" y="506"/>
                  </a:cubicBezTo>
                  <a:cubicBezTo>
                    <a:pt x="506" y="371"/>
                    <a:pt x="405" y="236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 rot="-582576">
              <a:off x="411732" y="4533363"/>
              <a:ext cx="22060" cy="20753"/>
            </a:xfrm>
            <a:custGeom>
              <a:avLst/>
              <a:gdLst/>
              <a:ahLst/>
              <a:cxnLst/>
              <a:rect l="l" t="t" r="r" b="b"/>
              <a:pathLst>
                <a:path w="540" h="508" extrusionOk="0">
                  <a:moveTo>
                    <a:pt x="214" y="0"/>
                  </a:moveTo>
                  <a:cubicBezTo>
                    <a:pt x="168" y="0"/>
                    <a:pt x="1" y="154"/>
                    <a:pt x="17" y="170"/>
                  </a:cubicBezTo>
                  <a:cubicBezTo>
                    <a:pt x="84" y="305"/>
                    <a:pt x="169" y="423"/>
                    <a:pt x="270" y="508"/>
                  </a:cubicBezTo>
                  <a:cubicBezTo>
                    <a:pt x="287" y="508"/>
                    <a:pt x="422" y="406"/>
                    <a:pt x="540" y="339"/>
                  </a:cubicBezTo>
                  <a:cubicBezTo>
                    <a:pt x="405" y="187"/>
                    <a:pt x="321" y="69"/>
                    <a:pt x="219" y="2"/>
                  </a:cubicBezTo>
                  <a:cubicBezTo>
                    <a:pt x="218" y="1"/>
                    <a:pt x="216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 rot="-582576">
              <a:off x="436769" y="4582067"/>
              <a:ext cx="24185" cy="20100"/>
            </a:xfrm>
            <a:custGeom>
              <a:avLst/>
              <a:gdLst/>
              <a:ahLst/>
              <a:cxnLst/>
              <a:rect l="l" t="t" r="r" b="b"/>
              <a:pathLst>
                <a:path w="592" h="492" extrusionOk="0">
                  <a:moveTo>
                    <a:pt x="203" y="0"/>
                  </a:moveTo>
                  <a:cubicBezTo>
                    <a:pt x="203" y="34"/>
                    <a:pt x="136" y="85"/>
                    <a:pt x="52" y="135"/>
                  </a:cubicBezTo>
                  <a:cubicBezTo>
                    <a:pt x="35" y="152"/>
                    <a:pt x="18" y="169"/>
                    <a:pt x="1" y="169"/>
                  </a:cubicBezTo>
                  <a:cubicBezTo>
                    <a:pt x="18" y="203"/>
                    <a:pt x="35" y="237"/>
                    <a:pt x="52" y="253"/>
                  </a:cubicBezTo>
                  <a:cubicBezTo>
                    <a:pt x="119" y="338"/>
                    <a:pt x="186" y="422"/>
                    <a:pt x="271" y="490"/>
                  </a:cubicBezTo>
                  <a:cubicBezTo>
                    <a:pt x="274" y="491"/>
                    <a:pt x="277" y="492"/>
                    <a:pt x="282" y="492"/>
                  </a:cubicBezTo>
                  <a:cubicBezTo>
                    <a:pt x="328" y="492"/>
                    <a:pt x="453" y="415"/>
                    <a:pt x="591" y="338"/>
                  </a:cubicBezTo>
                  <a:cubicBezTo>
                    <a:pt x="423" y="203"/>
                    <a:pt x="338" y="68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 rot="-582576">
              <a:off x="-81218" y="3301403"/>
              <a:ext cx="261866" cy="126112"/>
            </a:xfrm>
            <a:custGeom>
              <a:avLst/>
              <a:gdLst/>
              <a:ahLst/>
              <a:cxnLst/>
              <a:rect l="l" t="t" r="r" b="b"/>
              <a:pathLst>
                <a:path w="6410" h="3087" extrusionOk="0">
                  <a:moveTo>
                    <a:pt x="2669" y="714"/>
                  </a:moveTo>
                  <a:cubicBezTo>
                    <a:pt x="3521" y="714"/>
                    <a:pt x="4364" y="896"/>
                    <a:pt x="5127" y="1330"/>
                  </a:cubicBezTo>
                  <a:cubicBezTo>
                    <a:pt x="5195" y="1363"/>
                    <a:pt x="5246" y="1431"/>
                    <a:pt x="5296" y="1498"/>
                  </a:cubicBezTo>
                  <a:cubicBezTo>
                    <a:pt x="5313" y="1515"/>
                    <a:pt x="5296" y="1532"/>
                    <a:pt x="5313" y="1650"/>
                  </a:cubicBezTo>
                  <a:cubicBezTo>
                    <a:pt x="4251" y="2018"/>
                    <a:pt x="3200" y="2422"/>
                    <a:pt x="2081" y="2422"/>
                  </a:cubicBezTo>
                  <a:cubicBezTo>
                    <a:pt x="1868" y="2422"/>
                    <a:pt x="1652" y="2408"/>
                    <a:pt x="1434" y="2375"/>
                  </a:cubicBezTo>
                  <a:cubicBezTo>
                    <a:pt x="843" y="2291"/>
                    <a:pt x="590" y="1903"/>
                    <a:pt x="827" y="1414"/>
                  </a:cubicBezTo>
                  <a:cubicBezTo>
                    <a:pt x="928" y="1195"/>
                    <a:pt x="1164" y="1009"/>
                    <a:pt x="1400" y="908"/>
                  </a:cubicBezTo>
                  <a:cubicBezTo>
                    <a:pt x="1687" y="773"/>
                    <a:pt x="2024" y="739"/>
                    <a:pt x="2344" y="722"/>
                  </a:cubicBezTo>
                  <a:cubicBezTo>
                    <a:pt x="2453" y="717"/>
                    <a:pt x="2561" y="714"/>
                    <a:pt x="2669" y="714"/>
                  </a:cubicBezTo>
                  <a:close/>
                  <a:moveTo>
                    <a:pt x="2587" y="0"/>
                  </a:moveTo>
                  <a:cubicBezTo>
                    <a:pt x="2097" y="0"/>
                    <a:pt x="1605" y="63"/>
                    <a:pt x="1113" y="183"/>
                  </a:cubicBezTo>
                  <a:cubicBezTo>
                    <a:pt x="388" y="351"/>
                    <a:pt x="84" y="756"/>
                    <a:pt x="51" y="1498"/>
                  </a:cubicBezTo>
                  <a:cubicBezTo>
                    <a:pt x="0" y="2105"/>
                    <a:pt x="321" y="2578"/>
                    <a:pt x="961" y="2864"/>
                  </a:cubicBezTo>
                  <a:cubicBezTo>
                    <a:pt x="1315" y="3021"/>
                    <a:pt x="1689" y="3087"/>
                    <a:pt x="2066" y="3087"/>
                  </a:cubicBezTo>
                  <a:cubicBezTo>
                    <a:pt x="2299" y="3087"/>
                    <a:pt x="2534" y="3061"/>
                    <a:pt x="2766" y="3016"/>
                  </a:cubicBezTo>
                  <a:cubicBezTo>
                    <a:pt x="3542" y="2848"/>
                    <a:pt x="4335" y="2611"/>
                    <a:pt x="5077" y="2409"/>
                  </a:cubicBezTo>
                  <a:cubicBezTo>
                    <a:pt x="5465" y="2291"/>
                    <a:pt x="5836" y="2207"/>
                    <a:pt x="6241" y="2105"/>
                  </a:cubicBezTo>
                  <a:cubicBezTo>
                    <a:pt x="6342" y="1852"/>
                    <a:pt x="6409" y="1650"/>
                    <a:pt x="6173" y="1397"/>
                  </a:cubicBezTo>
                  <a:cubicBezTo>
                    <a:pt x="5667" y="891"/>
                    <a:pt x="5111" y="554"/>
                    <a:pt x="4436" y="318"/>
                  </a:cubicBezTo>
                  <a:cubicBezTo>
                    <a:pt x="3824" y="101"/>
                    <a:pt x="3207" y="0"/>
                    <a:pt x="2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 rot="-582576">
              <a:off x="264707" y="3226601"/>
              <a:ext cx="263255" cy="127542"/>
            </a:xfrm>
            <a:custGeom>
              <a:avLst/>
              <a:gdLst/>
              <a:ahLst/>
              <a:cxnLst/>
              <a:rect l="l" t="t" r="r" b="b"/>
              <a:pathLst>
                <a:path w="6444" h="3122" extrusionOk="0">
                  <a:moveTo>
                    <a:pt x="3797" y="561"/>
                  </a:moveTo>
                  <a:cubicBezTo>
                    <a:pt x="4146" y="561"/>
                    <a:pt x="4458" y="618"/>
                    <a:pt x="4689" y="742"/>
                  </a:cubicBezTo>
                  <a:cubicBezTo>
                    <a:pt x="4993" y="894"/>
                    <a:pt x="5280" y="1046"/>
                    <a:pt x="5516" y="1282"/>
                  </a:cubicBezTo>
                  <a:cubicBezTo>
                    <a:pt x="5870" y="1636"/>
                    <a:pt x="5701" y="2125"/>
                    <a:pt x="5229" y="2294"/>
                  </a:cubicBezTo>
                  <a:cubicBezTo>
                    <a:pt x="5061" y="2345"/>
                    <a:pt x="4858" y="2378"/>
                    <a:pt x="4673" y="2395"/>
                  </a:cubicBezTo>
                  <a:cubicBezTo>
                    <a:pt x="4415" y="2432"/>
                    <a:pt x="4161" y="2449"/>
                    <a:pt x="3909" y="2449"/>
                  </a:cubicBezTo>
                  <a:cubicBezTo>
                    <a:pt x="3007" y="2449"/>
                    <a:pt x="2140" y="2234"/>
                    <a:pt x="1282" y="1957"/>
                  </a:cubicBezTo>
                  <a:cubicBezTo>
                    <a:pt x="1215" y="1923"/>
                    <a:pt x="1131" y="1872"/>
                    <a:pt x="1063" y="1822"/>
                  </a:cubicBezTo>
                  <a:cubicBezTo>
                    <a:pt x="1029" y="1788"/>
                    <a:pt x="1013" y="1737"/>
                    <a:pt x="945" y="1636"/>
                  </a:cubicBezTo>
                  <a:cubicBezTo>
                    <a:pt x="1554" y="1003"/>
                    <a:pt x="2821" y="561"/>
                    <a:pt x="3797" y="561"/>
                  </a:cubicBezTo>
                  <a:close/>
                  <a:moveTo>
                    <a:pt x="3627" y="0"/>
                  </a:moveTo>
                  <a:cubicBezTo>
                    <a:pt x="2952" y="0"/>
                    <a:pt x="1519" y="456"/>
                    <a:pt x="810" y="894"/>
                  </a:cubicBezTo>
                  <a:cubicBezTo>
                    <a:pt x="692" y="978"/>
                    <a:pt x="540" y="1063"/>
                    <a:pt x="422" y="1164"/>
                  </a:cubicBezTo>
                  <a:cubicBezTo>
                    <a:pt x="17" y="1484"/>
                    <a:pt x="1" y="1855"/>
                    <a:pt x="389" y="2159"/>
                  </a:cubicBezTo>
                  <a:cubicBezTo>
                    <a:pt x="625" y="2328"/>
                    <a:pt x="895" y="2479"/>
                    <a:pt x="1181" y="2564"/>
                  </a:cubicBezTo>
                  <a:cubicBezTo>
                    <a:pt x="2058" y="2901"/>
                    <a:pt x="2986" y="3070"/>
                    <a:pt x="3914" y="3120"/>
                  </a:cubicBezTo>
                  <a:cubicBezTo>
                    <a:pt x="3946" y="3121"/>
                    <a:pt x="3979" y="3122"/>
                    <a:pt x="4012" y="3122"/>
                  </a:cubicBezTo>
                  <a:cubicBezTo>
                    <a:pt x="4554" y="3122"/>
                    <a:pt x="5110" y="2994"/>
                    <a:pt x="5651" y="2851"/>
                  </a:cubicBezTo>
                  <a:cubicBezTo>
                    <a:pt x="6241" y="2716"/>
                    <a:pt x="6444" y="2277"/>
                    <a:pt x="6359" y="1670"/>
                  </a:cubicBezTo>
                  <a:cubicBezTo>
                    <a:pt x="6326" y="1316"/>
                    <a:pt x="6123" y="1029"/>
                    <a:pt x="5836" y="810"/>
                  </a:cubicBezTo>
                  <a:cubicBezTo>
                    <a:pt x="5179" y="287"/>
                    <a:pt x="4436" y="0"/>
                    <a:pt x="3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1"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9"/>
          <p:cNvSpPr/>
          <p:nvPr/>
        </p:nvSpPr>
        <p:spPr>
          <a:xfrm>
            <a:off x="8110850" y="3234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19"/>
          <p:cNvSpPr/>
          <p:nvPr/>
        </p:nvSpPr>
        <p:spPr>
          <a:xfrm>
            <a:off x="537825" y="426892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19"/>
          <p:cNvSpPr/>
          <p:nvPr/>
        </p:nvSpPr>
        <p:spPr>
          <a:xfrm>
            <a:off x="5227988" y="485306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19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grpSp>
        <p:nvGrpSpPr>
          <p:cNvPr id="603" name="Google Shape;603;p19"/>
          <p:cNvGrpSpPr/>
          <p:nvPr/>
        </p:nvGrpSpPr>
        <p:grpSpPr>
          <a:xfrm>
            <a:off x="6788377" y="4006339"/>
            <a:ext cx="1974617" cy="1242750"/>
            <a:chOff x="6788377" y="4006339"/>
            <a:chExt cx="1974617" cy="1242750"/>
          </a:xfrm>
        </p:grpSpPr>
        <p:sp>
          <p:nvSpPr>
            <p:cNvPr id="604" name="Google Shape;604;p19"/>
            <p:cNvSpPr/>
            <p:nvPr/>
          </p:nvSpPr>
          <p:spPr>
            <a:xfrm rot="442369">
              <a:off x="6845648" y="4121501"/>
              <a:ext cx="1860076" cy="1012426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 rot="442369">
              <a:off x="6935556" y="4216967"/>
              <a:ext cx="1677782" cy="820565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 rot="442369">
              <a:off x="7642719" y="4327373"/>
              <a:ext cx="493639" cy="427600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9"/>
            <p:cNvSpPr/>
            <p:nvPr/>
          </p:nvSpPr>
          <p:spPr>
            <a:xfrm rot="442369">
              <a:off x="8055684" y="4322898"/>
              <a:ext cx="552170" cy="509139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9"/>
            <p:cNvSpPr/>
            <p:nvPr/>
          </p:nvSpPr>
          <p:spPr>
            <a:xfrm rot="442369">
              <a:off x="6941123" y="4410694"/>
              <a:ext cx="411292" cy="466836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9"/>
            <p:cNvSpPr/>
            <p:nvPr/>
          </p:nvSpPr>
          <p:spPr>
            <a:xfrm rot="442369">
              <a:off x="7328648" y="4637091"/>
              <a:ext cx="407174" cy="338067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9"/>
            <p:cNvSpPr/>
            <p:nvPr/>
          </p:nvSpPr>
          <p:spPr>
            <a:xfrm rot="442369">
              <a:off x="7498527" y="4326320"/>
              <a:ext cx="567832" cy="530412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9"/>
            <p:cNvSpPr/>
            <p:nvPr/>
          </p:nvSpPr>
          <p:spPr>
            <a:xfrm rot="442369">
              <a:off x="7334880" y="4486265"/>
              <a:ext cx="558305" cy="489562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9"/>
            <p:cNvSpPr/>
            <p:nvPr/>
          </p:nvSpPr>
          <p:spPr>
            <a:xfrm rot="442369">
              <a:off x="7379148" y="4365935"/>
              <a:ext cx="615545" cy="558628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3" name="Google Shape;613;p19"/>
          <p:cNvGrpSpPr/>
          <p:nvPr/>
        </p:nvGrpSpPr>
        <p:grpSpPr>
          <a:xfrm>
            <a:off x="-357879" y="-154102"/>
            <a:ext cx="1795709" cy="1387193"/>
            <a:chOff x="-357879" y="-154102"/>
            <a:chExt cx="1795709" cy="1387193"/>
          </a:xfrm>
        </p:grpSpPr>
        <p:sp>
          <p:nvSpPr>
            <p:cNvPr id="614" name="Google Shape;614;p19"/>
            <p:cNvSpPr/>
            <p:nvPr/>
          </p:nvSpPr>
          <p:spPr>
            <a:xfrm rot="-965529">
              <a:off x="-252167" y="46135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9"/>
            <p:cNvSpPr/>
            <p:nvPr/>
          </p:nvSpPr>
          <p:spPr>
            <a:xfrm rot="-965529">
              <a:off x="-159068" y="139912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9"/>
            <p:cNvSpPr/>
            <p:nvPr/>
          </p:nvSpPr>
          <p:spPr>
            <a:xfrm rot="-965529">
              <a:off x="-178776" y="120469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9"/>
            <p:cNvSpPr/>
            <p:nvPr/>
          </p:nvSpPr>
          <p:spPr>
            <a:xfrm rot="-965529">
              <a:off x="564098" y="159583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9"/>
            <p:cNvSpPr/>
            <p:nvPr/>
          </p:nvSpPr>
          <p:spPr>
            <a:xfrm rot="-965529">
              <a:off x="366747" y="203380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9" name="Google Shape;619;p19"/>
          <p:cNvGrpSpPr/>
          <p:nvPr/>
        </p:nvGrpSpPr>
        <p:grpSpPr>
          <a:xfrm>
            <a:off x="2078442" y="4223401"/>
            <a:ext cx="1940059" cy="1290660"/>
            <a:chOff x="2078442" y="4223401"/>
            <a:chExt cx="1940059" cy="1290660"/>
          </a:xfrm>
        </p:grpSpPr>
        <p:sp>
          <p:nvSpPr>
            <p:cNvPr id="620" name="Google Shape;620;p19"/>
            <p:cNvSpPr/>
            <p:nvPr/>
          </p:nvSpPr>
          <p:spPr>
            <a:xfrm rot="-796314">
              <a:off x="2158713" y="4415561"/>
              <a:ext cx="1779517" cy="906339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9"/>
            <p:cNvSpPr/>
            <p:nvPr/>
          </p:nvSpPr>
          <p:spPr>
            <a:xfrm rot="-796314">
              <a:off x="2222231" y="4466083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9"/>
            <p:cNvSpPr/>
            <p:nvPr/>
          </p:nvSpPr>
          <p:spPr>
            <a:xfrm rot="-796314">
              <a:off x="2443003" y="469147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9"/>
            <p:cNvSpPr/>
            <p:nvPr/>
          </p:nvSpPr>
          <p:spPr>
            <a:xfrm rot="-796314">
              <a:off x="3449047" y="4541371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9"/>
            <p:cNvSpPr/>
            <p:nvPr/>
          </p:nvSpPr>
          <p:spPr>
            <a:xfrm rot="-796314">
              <a:off x="3161589" y="4717656"/>
              <a:ext cx="327301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9"/>
            <p:cNvSpPr/>
            <p:nvPr/>
          </p:nvSpPr>
          <p:spPr>
            <a:xfrm rot="-796314">
              <a:off x="2650336" y="4669437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9"/>
            <p:cNvSpPr/>
            <p:nvPr/>
          </p:nvSpPr>
          <p:spPr>
            <a:xfrm rot="-796314">
              <a:off x="2684940" y="4559758"/>
              <a:ext cx="578411" cy="592838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9"/>
            <p:cNvSpPr/>
            <p:nvPr/>
          </p:nvSpPr>
          <p:spPr>
            <a:xfrm rot="-796314">
              <a:off x="2852514" y="4580694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9"/>
            <p:cNvSpPr/>
            <p:nvPr/>
          </p:nvSpPr>
          <p:spPr>
            <a:xfrm rot="-796314">
              <a:off x="3606091" y="4433055"/>
              <a:ext cx="244796" cy="639882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9"/>
            <p:cNvSpPr/>
            <p:nvPr/>
          </p:nvSpPr>
          <p:spPr>
            <a:xfrm rot="-796314">
              <a:off x="2253631" y="4653463"/>
              <a:ext cx="249019" cy="596267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9"/>
            <p:cNvSpPr/>
            <p:nvPr/>
          </p:nvSpPr>
          <p:spPr>
            <a:xfrm rot="-796314">
              <a:off x="2648922" y="4596166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2"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22"/>
          <p:cNvSpPr/>
          <p:nvPr/>
        </p:nvSpPr>
        <p:spPr>
          <a:xfrm>
            <a:off x="87200" y="25717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22"/>
          <p:cNvSpPr/>
          <p:nvPr/>
        </p:nvSpPr>
        <p:spPr>
          <a:xfrm>
            <a:off x="1694175" y="48084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22"/>
          <p:cNvSpPr/>
          <p:nvPr/>
        </p:nvSpPr>
        <p:spPr>
          <a:xfrm>
            <a:off x="8703688" y="5394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22"/>
          <p:cNvSpPr/>
          <p:nvPr/>
        </p:nvSpPr>
        <p:spPr>
          <a:xfrm>
            <a:off x="967825" y="-330487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22"/>
          <p:cNvSpPr/>
          <p:nvPr/>
        </p:nvSpPr>
        <p:spPr>
          <a:xfrm>
            <a:off x="7040850" y="48910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7" name="Google Shape;707;p22"/>
          <p:cNvGrpSpPr/>
          <p:nvPr/>
        </p:nvGrpSpPr>
        <p:grpSpPr>
          <a:xfrm>
            <a:off x="7940310" y="1672060"/>
            <a:ext cx="1229660" cy="1498233"/>
            <a:chOff x="7940310" y="1672060"/>
            <a:chExt cx="1229660" cy="1498233"/>
          </a:xfrm>
        </p:grpSpPr>
        <p:sp>
          <p:nvSpPr>
            <p:cNvPr id="708" name="Google Shape;708;p22"/>
            <p:cNvSpPr/>
            <p:nvPr/>
          </p:nvSpPr>
          <p:spPr>
            <a:xfrm rot="1053773">
              <a:off x="8114833" y="1774793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2"/>
            <p:cNvSpPr/>
            <p:nvPr/>
          </p:nvSpPr>
          <p:spPr>
            <a:xfrm rot="1053773">
              <a:off x="8435181" y="1884003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2"/>
            <p:cNvSpPr/>
            <p:nvPr/>
          </p:nvSpPr>
          <p:spPr>
            <a:xfrm rot="1053773">
              <a:off x="8159998" y="225974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2"/>
            <p:cNvSpPr/>
            <p:nvPr/>
          </p:nvSpPr>
          <p:spPr>
            <a:xfrm rot="1053773">
              <a:off x="8182280" y="241426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2"/>
            <p:cNvSpPr/>
            <p:nvPr/>
          </p:nvSpPr>
          <p:spPr>
            <a:xfrm rot="1053773">
              <a:off x="8196059" y="1854904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3" name="Google Shape;713;p22"/>
          <p:cNvGrpSpPr/>
          <p:nvPr/>
        </p:nvGrpSpPr>
        <p:grpSpPr>
          <a:xfrm>
            <a:off x="7561172" y="3508185"/>
            <a:ext cx="1987933" cy="2338692"/>
            <a:chOff x="7561172" y="3508185"/>
            <a:chExt cx="1987933" cy="2338692"/>
          </a:xfrm>
        </p:grpSpPr>
        <p:sp>
          <p:nvSpPr>
            <p:cNvPr id="714" name="Google Shape;714;p22"/>
            <p:cNvSpPr/>
            <p:nvPr/>
          </p:nvSpPr>
          <p:spPr>
            <a:xfrm rot="-1356787">
              <a:off x="7890873" y="3687453"/>
              <a:ext cx="1328531" cy="1980157"/>
            </a:xfrm>
            <a:custGeom>
              <a:avLst/>
              <a:gdLst/>
              <a:ahLst/>
              <a:cxnLst/>
              <a:rect l="l" t="t" r="r" b="b"/>
              <a:pathLst>
                <a:path w="33869" h="50483" extrusionOk="0">
                  <a:moveTo>
                    <a:pt x="16159" y="1"/>
                  </a:moveTo>
                  <a:cubicBezTo>
                    <a:pt x="14641" y="1"/>
                    <a:pt x="13123" y="304"/>
                    <a:pt x="11672" y="861"/>
                  </a:cubicBezTo>
                  <a:cubicBezTo>
                    <a:pt x="7810" y="2362"/>
                    <a:pt x="4538" y="6039"/>
                    <a:pt x="2682" y="10896"/>
                  </a:cubicBezTo>
                  <a:cubicBezTo>
                    <a:pt x="1" y="17930"/>
                    <a:pt x="5111" y="24592"/>
                    <a:pt x="11672" y="27847"/>
                  </a:cubicBezTo>
                  <a:cubicBezTo>
                    <a:pt x="11605" y="28724"/>
                    <a:pt x="11453" y="29585"/>
                    <a:pt x="11335" y="30495"/>
                  </a:cubicBezTo>
                  <a:cubicBezTo>
                    <a:pt x="11200" y="31221"/>
                    <a:pt x="11099" y="32013"/>
                    <a:pt x="11014" y="32789"/>
                  </a:cubicBezTo>
                  <a:lnTo>
                    <a:pt x="10188" y="40396"/>
                  </a:lnTo>
                  <a:cubicBezTo>
                    <a:pt x="10154" y="40666"/>
                    <a:pt x="10104" y="41037"/>
                    <a:pt x="10036" y="41408"/>
                  </a:cubicBezTo>
                  <a:cubicBezTo>
                    <a:pt x="9699" y="43567"/>
                    <a:pt x="9260" y="46535"/>
                    <a:pt x="10913" y="48627"/>
                  </a:cubicBezTo>
                  <a:cubicBezTo>
                    <a:pt x="11504" y="49386"/>
                    <a:pt x="12600" y="50280"/>
                    <a:pt x="14489" y="50449"/>
                  </a:cubicBezTo>
                  <a:cubicBezTo>
                    <a:pt x="14691" y="50482"/>
                    <a:pt x="14877" y="50482"/>
                    <a:pt x="15062" y="50482"/>
                  </a:cubicBezTo>
                  <a:cubicBezTo>
                    <a:pt x="17491" y="50482"/>
                    <a:pt x="19363" y="49015"/>
                    <a:pt x="20190" y="46485"/>
                  </a:cubicBezTo>
                  <a:cubicBezTo>
                    <a:pt x="20696" y="44916"/>
                    <a:pt x="20746" y="43230"/>
                    <a:pt x="20780" y="41594"/>
                  </a:cubicBezTo>
                  <a:cubicBezTo>
                    <a:pt x="20797" y="40329"/>
                    <a:pt x="20780" y="39047"/>
                    <a:pt x="20780" y="37832"/>
                  </a:cubicBezTo>
                  <a:cubicBezTo>
                    <a:pt x="20746" y="35083"/>
                    <a:pt x="20730" y="32452"/>
                    <a:pt x="20949" y="29838"/>
                  </a:cubicBezTo>
                  <a:cubicBezTo>
                    <a:pt x="24491" y="29467"/>
                    <a:pt x="27746" y="27679"/>
                    <a:pt x="30057" y="24794"/>
                  </a:cubicBezTo>
                  <a:cubicBezTo>
                    <a:pt x="32806" y="21320"/>
                    <a:pt x="33869" y="16682"/>
                    <a:pt x="32857" y="12381"/>
                  </a:cubicBezTo>
                  <a:cubicBezTo>
                    <a:pt x="31963" y="8603"/>
                    <a:pt x="29416" y="5465"/>
                    <a:pt x="25840" y="3694"/>
                  </a:cubicBezTo>
                  <a:cubicBezTo>
                    <a:pt x="25806" y="3661"/>
                    <a:pt x="25773" y="3644"/>
                    <a:pt x="25756" y="3627"/>
                  </a:cubicBezTo>
                  <a:cubicBezTo>
                    <a:pt x="22399" y="1181"/>
                    <a:pt x="19262" y="1"/>
                    <a:pt x="16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2"/>
            <p:cNvSpPr/>
            <p:nvPr/>
          </p:nvSpPr>
          <p:spPr>
            <a:xfrm rot="-1356787">
              <a:off x="8580324" y="4716725"/>
              <a:ext cx="216800" cy="806529"/>
            </a:xfrm>
            <a:custGeom>
              <a:avLst/>
              <a:gdLst/>
              <a:ahLst/>
              <a:cxnLst/>
              <a:rect l="l" t="t" r="r" b="b"/>
              <a:pathLst>
                <a:path w="5527" h="20562" extrusionOk="0">
                  <a:moveTo>
                    <a:pt x="2018" y="1"/>
                  </a:moveTo>
                  <a:lnTo>
                    <a:pt x="2018" y="68"/>
                  </a:lnTo>
                  <a:cubicBezTo>
                    <a:pt x="1984" y="3543"/>
                    <a:pt x="1225" y="7118"/>
                    <a:pt x="854" y="10576"/>
                  </a:cubicBezTo>
                  <a:cubicBezTo>
                    <a:pt x="669" y="12414"/>
                    <a:pt x="483" y="14270"/>
                    <a:pt x="264" y="16091"/>
                  </a:cubicBezTo>
                  <a:cubicBezTo>
                    <a:pt x="213" y="16732"/>
                    <a:pt x="61" y="17390"/>
                    <a:pt x="45" y="18031"/>
                  </a:cubicBezTo>
                  <a:cubicBezTo>
                    <a:pt x="0" y="19199"/>
                    <a:pt x="708" y="20562"/>
                    <a:pt x="1974" y="20562"/>
                  </a:cubicBezTo>
                  <a:cubicBezTo>
                    <a:pt x="2152" y="20562"/>
                    <a:pt x="2341" y="20535"/>
                    <a:pt x="2541" y="20477"/>
                  </a:cubicBezTo>
                  <a:cubicBezTo>
                    <a:pt x="5526" y="19616"/>
                    <a:pt x="4396" y="13055"/>
                    <a:pt x="4362" y="10778"/>
                  </a:cubicBezTo>
                  <a:cubicBezTo>
                    <a:pt x="4295" y="7456"/>
                    <a:pt x="4447" y="4015"/>
                    <a:pt x="4868" y="709"/>
                  </a:cubicBezTo>
                  <a:cubicBezTo>
                    <a:pt x="3941" y="574"/>
                    <a:pt x="2996" y="321"/>
                    <a:pt x="2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2"/>
            <p:cNvSpPr/>
            <p:nvPr/>
          </p:nvSpPr>
          <p:spPr>
            <a:xfrm rot="-1356787">
              <a:off x="7910902" y="3837828"/>
              <a:ext cx="1028848" cy="913454"/>
            </a:xfrm>
            <a:custGeom>
              <a:avLst/>
              <a:gdLst/>
              <a:ahLst/>
              <a:cxnLst/>
              <a:rect l="l" t="t" r="r" b="b"/>
              <a:pathLst>
                <a:path w="26229" h="23288" extrusionOk="0">
                  <a:moveTo>
                    <a:pt x="11867" y="0"/>
                  </a:moveTo>
                  <a:cubicBezTo>
                    <a:pt x="7817" y="0"/>
                    <a:pt x="4370" y="2742"/>
                    <a:pt x="2295" y="6505"/>
                  </a:cubicBezTo>
                  <a:cubicBezTo>
                    <a:pt x="1047" y="8782"/>
                    <a:pt x="1" y="11767"/>
                    <a:pt x="1266" y="14264"/>
                  </a:cubicBezTo>
                  <a:cubicBezTo>
                    <a:pt x="2548" y="16827"/>
                    <a:pt x="4504" y="18969"/>
                    <a:pt x="6916" y="20538"/>
                  </a:cubicBezTo>
                  <a:cubicBezTo>
                    <a:pt x="9338" y="22149"/>
                    <a:pt x="12233" y="23288"/>
                    <a:pt x="15109" y="23288"/>
                  </a:cubicBezTo>
                  <a:cubicBezTo>
                    <a:pt x="16779" y="23288"/>
                    <a:pt x="18443" y="22904"/>
                    <a:pt x="20005" y="22005"/>
                  </a:cubicBezTo>
                  <a:cubicBezTo>
                    <a:pt x="23968" y="19728"/>
                    <a:pt x="26228" y="14736"/>
                    <a:pt x="25166" y="10216"/>
                  </a:cubicBezTo>
                  <a:cubicBezTo>
                    <a:pt x="24457" y="7095"/>
                    <a:pt x="22332" y="4430"/>
                    <a:pt x="19465" y="3098"/>
                  </a:cubicBezTo>
                  <a:cubicBezTo>
                    <a:pt x="19414" y="3098"/>
                    <a:pt x="19397" y="3081"/>
                    <a:pt x="19347" y="3047"/>
                  </a:cubicBezTo>
                  <a:cubicBezTo>
                    <a:pt x="18723" y="2761"/>
                    <a:pt x="18065" y="2541"/>
                    <a:pt x="17373" y="2406"/>
                  </a:cubicBezTo>
                  <a:cubicBezTo>
                    <a:pt x="16678" y="2254"/>
                    <a:pt x="15955" y="2179"/>
                    <a:pt x="15227" y="2179"/>
                  </a:cubicBezTo>
                  <a:cubicBezTo>
                    <a:pt x="11364" y="2179"/>
                    <a:pt x="7334" y="4295"/>
                    <a:pt x="6242" y="8225"/>
                  </a:cubicBezTo>
                  <a:cubicBezTo>
                    <a:pt x="5533" y="10806"/>
                    <a:pt x="6292" y="13640"/>
                    <a:pt x="8097" y="15613"/>
                  </a:cubicBezTo>
                  <a:cubicBezTo>
                    <a:pt x="9231" y="16848"/>
                    <a:pt x="11016" y="17957"/>
                    <a:pt x="12745" y="17957"/>
                  </a:cubicBezTo>
                  <a:cubicBezTo>
                    <a:pt x="13612" y="17957"/>
                    <a:pt x="14465" y="17678"/>
                    <a:pt x="15214" y="16996"/>
                  </a:cubicBezTo>
                  <a:cubicBezTo>
                    <a:pt x="17137" y="15259"/>
                    <a:pt x="17289" y="11953"/>
                    <a:pt x="15349" y="10114"/>
                  </a:cubicBezTo>
                  <a:cubicBezTo>
                    <a:pt x="14599" y="9400"/>
                    <a:pt x="13690" y="9055"/>
                    <a:pt x="12875" y="9055"/>
                  </a:cubicBezTo>
                  <a:cubicBezTo>
                    <a:pt x="11401" y="9055"/>
                    <a:pt x="10233" y="10183"/>
                    <a:pt x="10863" y="12290"/>
                  </a:cubicBezTo>
                  <a:cubicBezTo>
                    <a:pt x="10961" y="12622"/>
                    <a:pt x="10696" y="12824"/>
                    <a:pt x="10424" y="12824"/>
                  </a:cubicBezTo>
                  <a:cubicBezTo>
                    <a:pt x="10226" y="12824"/>
                    <a:pt x="10023" y="12717"/>
                    <a:pt x="9952" y="12476"/>
                  </a:cubicBezTo>
                  <a:cubicBezTo>
                    <a:pt x="9178" y="9882"/>
                    <a:pt x="10951" y="8040"/>
                    <a:pt x="13022" y="8040"/>
                  </a:cubicBezTo>
                  <a:cubicBezTo>
                    <a:pt x="13927" y="8040"/>
                    <a:pt x="14889" y="8392"/>
                    <a:pt x="15720" y="9187"/>
                  </a:cubicBezTo>
                  <a:cubicBezTo>
                    <a:pt x="18571" y="11902"/>
                    <a:pt x="18234" y="16760"/>
                    <a:pt x="14506" y="18463"/>
                  </a:cubicBezTo>
                  <a:cubicBezTo>
                    <a:pt x="13843" y="18762"/>
                    <a:pt x="13175" y="18897"/>
                    <a:pt x="12518" y="18897"/>
                  </a:cubicBezTo>
                  <a:cubicBezTo>
                    <a:pt x="9243" y="18897"/>
                    <a:pt x="6227" y="15563"/>
                    <a:pt x="5398" y="12628"/>
                  </a:cubicBezTo>
                  <a:cubicBezTo>
                    <a:pt x="4133" y="8192"/>
                    <a:pt x="6747" y="3638"/>
                    <a:pt x="11015" y="2018"/>
                  </a:cubicBezTo>
                  <a:cubicBezTo>
                    <a:pt x="12300" y="1518"/>
                    <a:pt x="13662" y="1294"/>
                    <a:pt x="15017" y="1294"/>
                  </a:cubicBezTo>
                  <a:cubicBezTo>
                    <a:pt x="15672" y="1294"/>
                    <a:pt x="16326" y="1346"/>
                    <a:pt x="16969" y="1445"/>
                  </a:cubicBezTo>
                  <a:cubicBezTo>
                    <a:pt x="16378" y="1108"/>
                    <a:pt x="15771" y="821"/>
                    <a:pt x="15130" y="585"/>
                  </a:cubicBezTo>
                  <a:cubicBezTo>
                    <a:pt x="14011" y="185"/>
                    <a:pt x="12919" y="0"/>
                    <a:pt x="1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2"/>
            <p:cNvSpPr/>
            <p:nvPr/>
          </p:nvSpPr>
          <p:spPr>
            <a:xfrm rot="-1356787">
              <a:off x="7986594" y="3773609"/>
              <a:ext cx="1164647" cy="1794234"/>
            </a:xfrm>
            <a:custGeom>
              <a:avLst/>
              <a:gdLst/>
              <a:ahLst/>
              <a:cxnLst/>
              <a:rect l="l" t="t" r="r" b="b"/>
              <a:pathLst>
                <a:path w="29691" h="45743" extrusionOk="0">
                  <a:moveTo>
                    <a:pt x="13875" y="967"/>
                  </a:moveTo>
                  <a:cubicBezTo>
                    <a:pt x="14930" y="967"/>
                    <a:pt x="16027" y="1152"/>
                    <a:pt x="17153" y="1552"/>
                  </a:cubicBezTo>
                  <a:cubicBezTo>
                    <a:pt x="17794" y="1788"/>
                    <a:pt x="18401" y="2075"/>
                    <a:pt x="18992" y="2412"/>
                  </a:cubicBezTo>
                  <a:cubicBezTo>
                    <a:pt x="18353" y="2302"/>
                    <a:pt x="17703" y="2246"/>
                    <a:pt x="17048" y="2246"/>
                  </a:cubicBezTo>
                  <a:cubicBezTo>
                    <a:pt x="15696" y="2246"/>
                    <a:pt x="14328" y="2485"/>
                    <a:pt x="13021" y="2985"/>
                  </a:cubicBezTo>
                  <a:cubicBezTo>
                    <a:pt x="8771" y="4605"/>
                    <a:pt x="6156" y="9159"/>
                    <a:pt x="7421" y="13595"/>
                  </a:cubicBezTo>
                  <a:cubicBezTo>
                    <a:pt x="8263" y="16528"/>
                    <a:pt x="11266" y="19870"/>
                    <a:pt x="14534" y="19870"/>
                  </a:cubicBezTo>
                  <a:cubicBezTo>
                    <a:pt x="15193" y="19870"/>
                    <a:pt x="15864" y="19733"/>
                    <a:pt x="16529" y="19430"/>
                  </a:cubicBezTo>
                  <a:cubicBezTo>
                    <a:pt x="20257" y="17744"/>
                    <a:pt x="20594" y="12869"/>
                    <a:pt x="17744" y="10154"/>
                  </a:cubicBezTo>
                  <a:cubicBezTo>
                    <a:pt x="16913" y="9359"/>
                    <a:pt x="15949" y="9007"/>
                    <a:pt x="15042" y="9007"/>
                  </a:cubicBezTo>
                  <a:cubicBezTo>
                    <a:pt x="12967" y="9007"/>
                    <a:pt x="11189" y="10849"/>
                    <a:pt x="11975" y="13443"/>
                  </a:cubicBezTo>
                  <a:cubicBezTo>
                    <a:pt x="12047" y="13687"/>
                    <a:pt x="12253" y="13796"/>
                    <a:pt x="12452" y="13796"/>
                  </a:cubicBezTo>
                  <a:cubicBezTo>
                    <a:pt x="12720" y="13796"/>
                    <a:pt x="12976" y="13596"/>
                    <a:pt x="12869" y="13257"/>
                  </a:cubicBezTo>
                  <a:cubicBezTo>
                    <a:pt x="12239" y="11150"/>
                    <a:pt x="13414" y="10015"/>
                    <a:pt x="14894" y="10015"/>
                  </a:cubicBezTo>
                  <a:cubicBezTo>
                    <a:pt x="15712" y="10015"/>
                    <a:pt x="16622" y="10361"/>
                    <a:pt x="17373" y="11081"/>
                  </a:cubicBezTo>
                  <a:cubicBezTo>
                    <a:pt x="19278" y="12920"/>
                    <a:pt x="19144" y="16226"/>
                    <a:pt x="17238" y="17963"/>
                  </a:cubicBezTo>
                  <a:cubicBezTo>
                    <a:pt x="16496" y="18643"/>
                    <a:pt x="15648" y="18920"/>
                    <a:pt x="14784" y="18920"/>
                  </a:cubicBezTo>
                  <a:cubicBezTo>
                    <a:pt x="13053" y="18920"/>
                    <a:pt x="11256" y="17806"/>
                    <a:pt x="10120" y="16580"/>
                  </a:cubicBezTo>
                  <a:cubicBezTo>
                    <a:pt x="8298" y="14607"/>
                    <a:pt x="7539" y="11773"/>
                    <a:pt x="8265" y="9192"/>
                  </a:cubicBezTo>
                  <a:cubicBezTo>
                    <a:pt x="9361" y="5250"/>
                    <a:pt x="13423" y="3157"/>
                    <a:pt x="17290" y="3157"/>
                  </a:cubicBezTo>
                  <a:cubicBezTo>
                    <a:pt x="18006" y="3157"/>
                    <a:pt x="18714" y="3229"/>
                    <a:pt x="19397" y="3373"/>
                  </a:cubicBezTo>
                  <a:cubicBezTo>
                    <a:pt x="20088" y="3508"/>
                    <a:pt x="20746" y="3744"/>
                    <a:pt x="21370" y="4014"/>
                  </a:cubicBezTo>
                  <a:cubicBezTo>
                    <a:pt x="21421" y="4048"/>
                    <a:pt x="21437" y="4065"/>
                    <a:pt x="21471" y="4065"/>
                  </a:cubicBezTo>
                  <a:cubicBezTo>
                    <a:pt x="24338" y="5414"/>
                    <a:pt x="26497" y="8062"/>
                    <a:pt x="27206" y="11183"/>
                  </a:cubicBezTo>
                  <a:cubicBezTo>
                    <a:pt x="28268" y="15703"/>
                    <a:pt x="26008" y="20695"/>
                    <a:pt x="22045" y="22972"/>
                  </a:cubicBezTo>
                  <a:cubicBezTo>
                    <a:pt x="20483" y="23871"/>
                    <a:pt x="18819" y="24255"/>
                    <a:pt x="17148" y="24255"/>
                  </a:cubicBezTo>
                  <a:cubicBezTo>
                    <a:pt x="14271" y="24255"/>
                    <a:pt x="11372" y="23116"/>
                    <a:pt x="8939" y="21505"/>
                  </a:cubicBezTo>
                  <a:cubicBezTo>
                    <a:pt x="6527" y="19920"/>
                    <a:pt x="4588" y="17794"/>
                    <a:pt x="3289" y="15247"/>
                  </a:cubicBezTo>
                  <a:cubicBezTo>
                    <a:pt x="2024" y="12734"/>
                    <a:pt x="3070" y="9749"/>
                    <a:pt x="4318" y="7472"/>
                  </a:cubicBezTo>
                  <a:cubicBezTo>
                    <a:pt x="6380" y="3709"/>
                    <a:pt x="9813" y="967"/>
                    <a:pt x="13875" y="967"/>
                  </a:cubicBezTo>
                  <a:close/>
                  <a:moveTo>
                    <a:pt x="12532" y="24355"/>
                  </a:moveTo>
                  <a:cubicBezTo>
                    <a:pt x="13493" y="24659"/>
                    <a:pt x="14455" y="24912"/>
                    <a:pt x="15382" y="25047"/>
                  </a:cubicBezTo>
                  <a:cubicBezTo>
                    <a:pt x="14961" y="28353"/>
                    <a:pt x="14809" y="31794"/>
                    <a:pt x="14876" y="35116"/>
                  </a:cubicBezTo>
                  <a:cubicBezTo>
                    <a:pt x="14927" y="37427"/>
                    <a:pt x="16040" y="43971"/>
                    <a:pt x="13072" y="44815"/>
                  </a:cubicBezTo>
                  <a:cubicBezTo>
                    <a:pt x="12870" y="44873"/>
                    <a:pt x="12679" y="44900"/>
                    <a:pt x="12499" y="44900"/>
                  </a:cubicBezTo>
                  <a:cubicBezTo>
                    <a:pt x="11222" y="44900"/>
                    <a:pt x="10514" y="43537"/>
                    <a:pt x="10558" y="42369"/>
                  </a:cubicBezTo>
                  <a:cubicBezTo>
                    <a:pt x="10575" y="41728"/>
                    <a:pt x="10710" y="41087"/>
                    <a:pt x="10795" y="40429"/>
                  </a:cubicBezTo>
                  <a:cubicBezTo>
                    <a:pt x="10997" y="38608"/>
                    <a:pt x="11183" y="36752"/>
                    <a:pt x="11385" y="34897"/>
                  </a:cubicBezTo>
                  <a:cubicBezTo>
                    <a:pt x="11756" y="31422"/>
                    <a:pt x="12515" y="27864"/>
                    <a:pt x="12532" y="24389"/>
                  </a:cubicBezTo>
                  <a:lnTo>
                    <a:pt x="12532" y="24355"/>
                  </a:lnTo>
                  <a:close/>
                  <a:moveTo>
                    <a:pt x="13655" y="1"/>
                  </a:moveTo>
                  <a:cubicBezTo>
                    <a:pt x="12479" y="1"/>
                    <a:pt x="11273" y="219"/>
                    <a:pt x="10036" y="709"/>
                  </a:cubicBezTo>
                  <a:cubicBezTo>
                    <a:pt x="6342" y="2176"/>
                    <a:pt x="3795" y="5802"/>
                    <a:pt x="2412" y="9378"/>
                  </a:cubicBezTo>
                  <a:cubicBezTo>
                    <a:pt x="0" y="15720"/>
                    <a:pt x="5667" y="21623"/>
                    <a:pt x="11739" y="24018"/>
                  </a:cubicBezTo>
                  <a:cubicBezTo>
                    <a:pt x="11672" y="24069"/>
                    <a:pt x="11604" y="24187"/>
                    <a:pt x="11604" y="24305"/>
                  </a:cubicBezTo>
                  <a:cubicBezTo>
                    <a:pt x="11587" y="26430"/>
                    <a:pt x="11132" y="28538"/>
                    <a:pt x="10896" y="30647"/>
                  </a:cubicBezTo>
                  <a:cubicBezTo>
                    <a:pt x="10626" y="33244"/>
                    <a:pt x="10339" y="35774"/>
                    <a:pt x="10069" y="38304"/>
                  </a:cubicBezTo>
                  <a:cubicBezTo>
                    <a:pt x="9816" y="40632"/>
                    <a:pt x="8467" y="45405"/>
                    <a:pt x="12228" y="45725"/>
                  </a:cubicBezTo>
                  <a:cubicBezTo>
                    <a:pt x="12356" y="45737"/>
                    <a:pt x="12479" y="45742"/>
                    <a:pt x="12597" y="45742"/>
                  </a:cubicBezTo>
                  <a:cubicBezTo>
                    <a:pt x="15794" y="45742"/>
                    <a:pt x="15889" y="41687"/>
                    <a:pt x="15905" y="39215"/>
                  </a:cubicBezTo>
                  <a:cubicBezTo>
                    <a:pt x="15956" y="34509"/>
                    <a:pt x="15703" y="29837"/>
                    <a:pt x="16293" y="25131"/>
                  </a:cubicBezTo>
                  <a:cubicBezTo>
                    <a:pt x="16529" y="25148"/>
                    <a:pt x="16748" y="25148"/>
                    <a:pt x="16968" y="25148"/>
                  </a:cubicBezTo>
                  <a:cubicBezTo>
                    <a:pt x="17018" y="25149"/>
                    <a:pt x="17069" y="25149"/>
                    <a:pt x="17119" y="25149"/>
                  </a:cubicBezTo>
                  <a:cubicBezTo>
                    <a:pt x="24642" y="25149"/>
                    <a:pt x="29691" y="17662"/>
                    <a:pt x="28032" y="10542"/>
                  </a:cubicBezTo>
                  <a:cubicBezTo>
                    <a:pt x="27256" y="7168"/>
                    <a:pt x="24895" y="4638"/>
                    <a:pt x="21960" y="3306"/>
                  </a:cubicBezTo>
                  <a:cubicBezTo>
                    <a:pt x="21943" y="3272"/>
                    <a:pt x="21910" y="3222"/>
                    <a:pt x="21842" y="3188"/>
                  </a:cubicBezTo>
                  <a:cubicBezTo>
                    <a:pt x="19295" y="1337"/>
                    <a:pt x="16568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2"/>
          <p:cNvGrpSpPr/>
          <p:nvPr/>
        </p:nvGrpSpPr>
        <p:grpSpPr>
          <a:xfrm>
            <a:off x="-623087" y="638039"/>
            <a:ext cx="1617608" cy="1503205"/>
            <a:chOff x="-623087" y="638039"/>
            <a:chExt cx="1617608" cy="1503205"/>
          </a:xfrm>
        </p:grpSpPr>
        <p:sp>
          <p:nvSpPr>
            <p:cNvPr id="719" name="Google Shape;719;p22"/>
            <p:cNvSpPr/>
            <p:nvPr/>
          </p:nvSpPr>
          <p:spPr>
            <a:xfrm>
              <a:off x="-623087" y="638039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2"/>
            <p:cNvSpPr/>
            <p:nvPr/>
          </p:nvSpPr>
          <p:spPr>
            <a:xfrm>
              <a:off x="-366134" y="879830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-531935" y="745876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-115928" y="1136856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-549672" y="713775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-379591" y="864995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2"/>
          <p:cNvGrpSpPr/>
          <p:nvPr/>
        </p:nvGrpSpPr>
        <p:grpSpPr>
          <a:xfrm>
            <a:off x="-416791" y="3514879"/>
            <a:ext cx="2091678" cy="1936390"/>
            <a:chOff x="-416791" y="3514879"/>
            <a:chExt cx="2091678" cy="1936390"/>
          </a:xfrm>
        </p:grpSpPr>
        <p:sp>
          <p:nvSpPr>
            <p:cNvPr id="726" name="Google Shape;726;p22"/>
            <p:cNvSpPr/>
            <p:nvPr/>
          </p:nvSpPr>
          <p:spPr>
            <a:xfrm rot="2253415">
              <a:off x="-300983" y="3976866"/>
              <a:ext cx="1860061" cy="1012417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2"/>
            <p:cNvSpPr/>
            <p:nvPr/>
          </p:nvSpPr>
          <p:spPr>
            <a:xfrm rot="2253415">
              <a:off x="-210676" y="4071773"/>
              <a:ext cx="1677768" cy="820558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2"/>
            <p:cNvSpPr/>
            <p:nvPr/>
          </p:nvSpPr>
          <p:spPr>
            <a:xfrm rot="2253415">
              <a:off x="524154" y="4251723"/>
              <a:ext cx="493635" cy="427596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2"/>
            <p:cNvSpPr/>
            <p:nvPr/>
          </p:nvSpPr>
          <p:spPr>
            <a:xfrm rot="2253415">
              <a:off x="858908" y="4464675"/>
              <a:ext cx="552165" cy="509135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2"/>
            <p:cNvSpPr/>
            <p:nvPr/>
          </p:nvSpPr>
          <p:spPr>
            <a:xfrm rot="2253415">
              <a:off x="-128486" y="3947630"/>
              <a:ext cx="411288" cy="466832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2"/>
            <p:cNvSpPr/>
            <p:nvPr/>
          </p:nvSpPr>
          <p:spPr>
            <a:xfrm rot="2253415">
              <a:off x="125313" y="4345868"/>
              <a:ext cx="407171" cy="338064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2"/>
            <p:cNvSpPr/>
            <p:nvPr/>
          </p:nvSpPr>
          <p:spPr>
            <a:xfrm rot="2253415">
              <a:off x="369167" y="4189996"/>
              <a:ext cx="567827" cy="530408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2"/>
            <p:cNvSpPr/>
            <p:nvPr/>
          </p:nvSpPr>
          <p:spPr>
            <a:xfrm rot="2253415">
              <a:off x="158205" y="4246348"/>
              <a:ext cx="558301" cy="489558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2"/>
            <p:cNvSpPr/>
            <p:nvPr/>
          </p:nvSpPr>
          <p:spPr>
            <a:xfrm rot="2253415">
              <a:off x="235728" y="4174299"/>
              <a:ext cx="615540" cy="558624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3"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23"/>
          <p:cNvSpPr/>
          <p:nvPr/>
        </p:nvSpPr>
        <p:spPr>
          <a:xfrm>
            <a:off x="8625200" y="29713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3"/>
          <p:cNvSpPr/>
          <p:nvPr/>
        </p:nvSpPr>
        <p:spPr>
          <a:xfrm>
            <a:off x="-528975" y="16590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23"/>
          <p:cNvSpPr/>
          <p:nvPr/>
        </p:nvSpPr>
        <p:spPr>
          <a:xfrm>
            <a:off x="6237638" y="480842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23"/>
          <p:cNvSpPr/>
          <p:nvPr/>
        </p:nvSpPr>
        <p:spPr>
          <a:xfrm>
            <a:off x="1890375" y="-2268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40" name="Google Shape;740;p23"/>
          <p:cNvGrpSpPr/>
          <p:nvPr/>
        </p:nvGrpSpPr>
        <p:grpSpPr>
          <a:xfrm>
            <a:off x="-357879" y="-154102"/>
            <a:ext cx="1795709" cy="1387193"/>
            <a:chOff x="-357879" y="-154102"/>
            <a:chExt cx="1795709" cy="1387193"/>
          </a:xfrm>
        </p:grpSpPr>
        <p:sp>
          <p:nvSpPr>
            <p:cNvPr id="741" name="Google Shape;741;p23"/>
            <p:cNvSpPr/>
            <p:nvPr/>
          </p:nvSpPr>
          <p:spPr>
            <a:xfrm rot="-965529">
              <a:off x="-252167" y="46135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 rot="-965529">
              <a:off x="-159068" y="139912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 rot="-965529">
              <a:off x="-178776" y="120469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 rot="-965529">
              <a:off x="564098" y="159583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 rot="-965529">
              <a:off x="366747" y="203380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6" name="Google Shape;746;p23"/>
          <p:cNvGrpSpPr/>
          <p:nvPr/>
        </p:nvGrpSpPr>
        <p:grpSpPr>
          <a:xfrm>
            <a:off x="7460742" y="4055451"/>
            <a:ext cx="1940059" cy="1290660"/>
            <a:chOff x="7460742" y="4055451"/>
            <a:chExt cx="1940059" cy="1290660"/>
          </a:xfrm>
        </p:grpSpPr>
        <p:sp>
          <p:nvSpPr>
            <p:cNvPr id="747" name="Google Shape;747;p23"/>
            <p:cNvSpPr/>
            <p:nvPr/>
          </p:nvSpPr>
          <p:spPr>
            <a:xfrm rot="-796314">
              <a:off x="7541013" y="4247611"/>
              <a:ext cx="1779517" cy="906339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 rot="-796314">
              <a:off x="7604531" y="4298133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 rot="-796314">
              <a:off x="7825303" y="4523526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 rot="-796314">
              <a:off x="8831347" y="4373421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 rot="-796314">
              <a:off x="8543889" y="4549706"/>
              <a:ext cx="327301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 rot="-796314">
              <a:off x="8032636" y="4501487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 rot="-796314">
              <a:off x="8067240" y="4391808"/>
              <a:ext cx="578411" cy="592838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 rot="-796314">
              <a:off x="8234814" y="4412744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 rot="-796314">
              <a:off x="8988391" y="4265105"/>
              <a:ext cx="244796" cy="639882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 rot="-796314">
              <a:off x="7635931" y="4485513"/>
              <a:ext cx="249019" cy="596267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 rot="-796314">
              <a:off x="8031222" y="4428216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"/>
          <p:cNvSpPr/>
          <p:nvPr/>
        </p:nvSpPr>
        <p:spPr>
          <a:xfrm>
            <a:off x="864613" y="-1214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"/>
          <p:cNvSpPr/>
          <p:nvPr/>
        </p:nvSpPr>
        <p:spPr>
          <a:xfrm>
            <a:off x="22213" y="21550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5"/>
          <p:cNvSpPr/>
          <p:nvPr/>
        </p:nvSpPr>
        <p:spPr>
          <a:xfrm>
            <a:off x="3312538" y="46689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5"/>
          <p:cNvSpPr/>
          <p:nvPr/>
        </p:nvSpPr>
        <p:spPr>
          <a:xfrm>
            <a:off x="8430738" y="24375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5"/>
          <p:cNvSpPr/>
          <p:nvPr/>
        </p:nvSpPr>
        <p:spPr>
          <a:xfrm>
            <a:off x="7599925" y="431656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subTitle" idx="1"/>
          </p:nvPr>
        </p:nvSpPr>
        <p:spPr>
          <a:xfrm>
            <a:off x="1217241" y="3084771"/>
            <a:ext cx="3212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 dirty="0"/>
          </a:p>
        </p:txBody>
      </p:sp>
      <p:sp>
        <p:nvSpPr>
          <p:cNvPr id="122" name="Google Shape;122;p5"/>
          <p:cNvSpPr txBox="1">
            <a:spLocks noGrp="1"/>
          </p:cNvSpPr>
          <p:nvPr>
            <p:ph type="subTitle" idx="2"/>
          </p:nvPr>
        </p:nvSpPr>
        <p:spPr>
          <a:xfrm>
            <a:off x="4714882" y="3084771"/>
            <a:ext cx="32121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3"/>
          </p:nvPr>
        </p:nvSpPr>
        <p:spPr>
          <a:xfrm>
            <a:off x="1217175" y="2528925"/>
            <a:ext cx="3212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subTitle" idx="4"/>
          </p:nvPr>
        </p:nvSpPr>
        <p:spPr>
          <a:xfrm>
            <a:off x="4714880" y="2528925"/>
            <a:ext cx="3212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126" name="Google Shape;126;p5"/>
          <p:cNvSpPr/>
          <p:nvPr/>
        </p:nvSpPr>
        <p:spPr>
          <a:xfrm>
            <a:off x="7926975" y="-85112"/>
            <a:ext cx="1469037" cy="1797875"/>
          </a:xfrm>
          <a:custGeom>
            <a:avLst/>
            <a:gdLst/>
            <a:ahLst/>
            <a:cxnLst/>
            <a:rect l="l" t="t" r="r" b="b"/>
            <a:pathLst>
              <a:path w="33532" h="41038" extrusionOk="0">
                <a:moveTo>
                  <a:pt x="12381" y="1"/>
                </a:moveTo>
                <a:cubicBezTo>
                  <a:pt x="8569" y="1"/>
                  <a:pt x="5482" y="1637"/>
                  <a:pt x="3492" y="4723"/>
                </a:cubicBezTo>
                <a:cubicBezTo>
                  <a:pt x="1" y="10070"/>
                  <a:pt x="962" y="17964"/>
                  <a:pt x="5634" y="22332"/>
                </a:cubicBezTo>
                <a:cubicBezTo>
                  <a:pt x="8097" y="24626"/>
                  <a:pt x="11622" y="25958"/>
                  <a:pt x="15265" y="25958"/>
                </a:cubicBezTo>
                <a:cubicBezTo>
                  <a:pt x="15518" y="25958"/>
                  <a:pt x="15771" y="25941"/>
                  <a:pt x="16024" y="25941"/>
                </a:cubicBezTo>
                <a:lnTo>
                  <a:pt x="17677" y="25790"/>
                </a:lnTo>
                <a:cubicBezTo>
                  <a:pt x="17795" y="26127"/>
                  <a:pt x="18621" y="27578"/>
                  <a:pt x="18773" y="27915"/>
                </a:cubicBezTo>
                <a:cubicBezTo>
                  <a:pt x="19616" y="29736"/>
                  <a:pt x="20527" y="31541"/>
                  <a:pt x="21404" y="33295"/>
                </a:cubicBezTo>
                <a:lnTo>
                  <a:pt x="21708" y="33886"/>
                </a:lnTo>
                <a:lnTo>
                  <a:pt x="22079" y="34645"/>
                </a:lnTo>
                <a:cubicBezTo>
                  <a:pt x="22804" y="36078"/>
                  <a:pt x="23597" y="37714"/>
                  <a:pt x="24676" y="39064"/>
                </a:cubicBezTo>
                <a:cubicBezTo>
                  <a:pt x="25722" y="40362"/>
                  <a:pt x="27021" y="41037"/>
                  <a:pt x="28505" y="41037"/>
                </a:cubicBezTo>
                <a:cubicBezTo>
                  <a:pt x="28977" y="41037"/>
                  <a:pt x="29433" y="40970"/>
                  <a:pt x="29905" y="40852"/>
                </a:cubicBezTo>
                <a:cubicBezTo>
                  <a:pt x="32249" y="40211"/>
                  <a:pt x="33531" y="38591"/>
                  <a:pt x="33093" y="36787"/>
                </a:cubicBezTo>
                <a:cubicBezTo>
                  <a:pt x="32874" y="35943"/>
                  <a:pt x="32435" y="35269"/>
                  <a:pt x="32098" y="34712"/>
                </a:cubicBezTo>
                <a:cubicBezTo>
                  <a:pt x="32013" y="34594"/>
                  <a:pt x="31946" y="34476"/>
                  <a:pt x="31878" y="34375"/>
                </a:cubicBezTo>
                <a:cubicBezTo>
                  <a:pt x="31372" y="33548"/>
                  <a:pt x="30951" y="32688"/>
                  <a:pt x="30495" y="31777"/>
                </a:cubicBezTo>
                <a:lnTo>
                  <a:pt x="30394" y="31592"/>
                </a:lnTo>
                <a:cubicBezTo>
                  <a:pt x="29635" y="30057"/>
                  <a:pt x="28758" y="28556"/>
                  <a:pt x="27948" y="27105"/>
                </a:cubicBezTo>
                <a:cubicBezTo>
                  <a:pt x="27628" y="26532"/>
                  <a:pt x="27291" y="25941"/>
                  <a:pt x="26970" y="25368"/>
                </a:cubicBezTo>
                <a:cubicBezTo>
                  <a:pt x="26683" y="24828"/>
                  <a:pt x="26397" y="24255"/>
                  <a:pt x="26110" y="23648"/>
                </a:cubicBezTo>
                <a:cubicBezTo>
                  <a:pt x="26026" y="23445"/>
                  <a:pt x="25250" y="21894"/>
                  <a:pt x="25166" y="21708"/>
                </a:cubicBezTo>
                <a:lnTo>
                  <a:pt x="25756" y="20831"/>
                </a:lnTo>
                <a:cubicBezTo>
                  <a:pt x="26970" y="19026"/>
                  <a:pt x="27662" y="16817"/>
                  <a:pt x="27746" y="14371"/>
                </a:cubicBezTo>
                <a:cubicBezTo>
                  <a:pt x="27881" y="11166"/>
                  <a:pt x="26683" y="8063"/>
                  <a:pt x="24204" y="5196"/>
                </a:cubicBezTo>
                <a:cubicBezTo>
                  <a:pt x="23142" y="3947"/>
                  <a:pt x="21742" y="2868"/>
                  <a:pt x="20055" y="1974"/>
                </a:cubicBezTo>
                <a:lnTo>
                  <a:pt x="20021" y="1940"/>
                </a:lnTo>
                <a:lnTo>
                  <a:pt x="19971" y="1924"/>
                </a:lnTo>
                <a:cubicBezTo>
                  <a:pt x="17407" y="675"/>
                  <a:pt x="14793" y="1"/>
                  <a:pt x="12381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"/>
          <p:cNvSpPr/>
          <p:nvPr/>
        </p:nvSpPr>
        <p:spPr>
          <a:xfrm>
            <a:off x="8122063" y="156546"/>
            <a:ext cx="812851" cy="563090"/>
          </a:xfrm>
          <a:custGeom>
            <a:avLst/>
            <a:gdLst/>
            <a:ahLst/>
            <a:cxnLst/>
            <a:rect l="l" t="t" r="r" b="b"/>
            <a:pathLst>
              <a:path w="18554" h="12853" extrusionOk="0">
                <a:moveTo>
                  <a:pt x="15939" y="0"/>
                </a:moveTo>
                <a:cubicBezTo>
                  <a:pt x="15906" y="1602"/>
                  <a:pt x="11942" y="4723"/>
                  <a:pt x="11284" y="5279"/>
                </a:cubicBezTo>
                <a:cubicBezTo>
                  <a:pt x="8164" y="7961"/>
                  <a:pt x="4065" y="9024"/>
                  <a:pt x="0" y="9209"/>
                </a:cubicBezTo>
                <a:cubicBezTo>
                  <a:pt x="270" y="10491"/>
                  <a:pt x="759" y="11739"/>
                  <a:pt x="1468" y="12852"/>
                </a:cubicBezTo>
                <a:cubicBezTo>
                  <a:pt x="1485" y="12785"/>
                  <a:pt x="1518" y="12734"/>
                  <a:pt x="1603" y="12701"/>
                </a:cubicBezTo>
                <a:cubicBezTo>
                  <a:pt x="5077" y="12431"/>
                  <a:pt x="8957" y="11672"/>
                  <a:pt x="11959" y="9816"/>
                </a:cubicBezTo>
                <a:cubicBezTo>
                  <a:pt x="14725" y="8113"/>
                  <a:pt x="17508" y="5971"/>
                  <a:pt x="18554" y="2749"/>
                </a:cubicBezTo>
                <a:cubicBezTo>
                  <a:pt x="17845" y="1720"/>
                  <a:pt x="16951" y="776"/>
                  <a:pt x="1593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8099150" y="38039"/>
            <a:ext cx="741922" cy="507188"/>
          </a:xfrm>
          <a:custGeom>
            <a:avLst/>
            <a:gdLst/>
            <a:ahLst/>
            <a:cxnLst/>
            <a:rect l="l" t="t" r="r" b="b"/>
            <a:pathLst>
              <a:path w="16935" h="11577" extrusionOk="0">
                <a:moveTo>
                  <a:pt x="8419" y="1"/>
                </a:moveTo>
                <a:cubicBezTo>
                  <a:pt x="5535" y="1"/>
                  <a:pt x="2862" y="1179"/>
                  <a:pt x="1367" y="4324"/>
                </a:cubicBezTo>
                <a:cubicBezTo>
                  <a:pt x="321" y="6534"/>
                  <a:pt x="1" y="9131"/>
                  <a:pt x="439" y="11577"/>
                </a:cubicBezTo>
                <a:lnTo>
                  <a:pt x="490" y="11577"/>
                </a:lnTo>
                <a:cubicBezTo>
                  <a:pt x="4200" y="11425"/>
                  <a:pt x="8282" y="10514"/>
                  <a:pt x="11166" y="8069"/>
                </a:cubicBezTo>
                <a:cubicBezTo>
                  <a:pt x="11824" y="7512"/>
                  <a:pt x="16935" y="3312"/>
                  <a:pt x="16007" y="2385"/>
                </a:cubicBezTo>
                <a:cubicBezTo>
                  <a:pt x="15973" y="2368"/>
                  <a:pt x="15973" y="2368"/>
                  <a:pt x="15973" y="2351"/>
                </a:cubicBezTo>
                <a:cubicBezTo>
                  <a:pt x="15602" y="2064"/>
                  <a:pt x="15180" y="1811"/>
                  <a:pt x="14759" y="1609"/>
                </a:cubicBezTo>
                <a:cubicBezTo>
                  <a:pt x="12790" y="642"/>
                  <a:pt x="10547" y="1"/>
                  <a:pt x="841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5"/>
          <p:cNvSpPr/>
          <p:nvPr/>
        </p:nvSpPr>
        <p:spPr>
          <a:xfrm>
            <a:off x="8780445" y="872539"/>
            <a:ext cx="493213" cy="718484"/>
          </a:xfrm>
          <a:custGeom>
            <a:avLst/>
            <a:gdLst/>
            <a:ahLst/>
            <a:cxnLst/>
            <a:rect l="l" t="t" r="r" b="b"/>
            <a:pathLst>
              <a:path w="11258" h="16400" extrusionOk="0">
                <a:moveTo>
                  <a:pt x="2429" y="1"/>
                </a:moveTo>
                <a:cubicBezTo>
                  <a:pt x="1670" y="507"/>
                  <a:pt x="844" y="928"/>
                  <a:pt x="0" y="1232"/>
                </a:cubicBezTo>
                <a:cubicBezTo>
                  <a:pt x="658" y="2025"/>
                  <a:pt x="1046" y="3054"/>
                  <a:pt x="1468" y="3964"/>
                </a:cubicBezTo>
                <a:cubicBezTo>
                  <a:pt x="2075" y="5331"/>
                  <a:pt x="2767" y="6663"/>
                  <a:pt x="3424" y="8012"/>
                </a:cubicBezTo>
                <a:cubicBezTo>
                  <a:pt x="4217" y="9665"/>
                  <a:pt x="5010" y="11335"/>
                  <a:pt x="5954" y="12937"/>
                </a:cubicBezTo>
                <a:cubicBezTo>
                  <a:pt x="6562" y="13966"/>
                  <a:pt x="7287" y="16125"/>
                  <a:pt x="8636" y="16378"/>
                </a:cubicBezTo>
                <a:cubicBezTo>
                  <a:pt x="8721" y="16392"/>
                  <a:pt x="8823" y="16399"/>
                  <a:pt x="8936" y="16399"/>
                </a:cubicBezTo>
                <a:cubicBezTo>
                  <a:pt x="9788" y="16399"/>
                  <a:pt x="11258" y="15995"/>
                  <a:pt x="10677" y="15012"/>
                </a:cubicBezTo>
                <a:cubicBezTo>
                  <a:pt x="10323" y="14388"/>
                  <a:pt x="9918" y="13781"/>
                  <a:pt x="9581" y="13157"/>
                </a:cubicBezTo>
                <a:cubicBezTo>
                  <a:pt x="8720" y="11571"/>
                  <a:pt x="7928" y="9952"/>
                  <a:pt x="7051" y="8383"/>
                </a:cubicBezTo>
                <a:cubicBezTo>
                  <a:pt x="6191" y="6849"/>
                  <a:pt x="5229" y="5314"/>
                  <a:pt x="4436" y="3728"/>
                </a:cubicBezTo>
                <a:cubicBezTo>
                  <a:pt x="3795" y="2463"/>
                  <a:pt x="3256" y="1131"/>
                  <a:pt x="242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8191502" y="293234"/>
            <a:ext cx="858676" cy="635245"/>
          </a:xfrm>
          <a:custGeom>
            <a:avLst/>
            <a:gdLst/>
            <a:ahLst/>
            <a:cxnLst/>
            <a:rect l="l" t="t" r="r" b="b"/>
            <a:pathLst>
              <a:path w="19600" h="14500" extrusionOk="0">
                <a:moveTo>
                  <a:pt x="17205" y="0"/>
                </a:moveTo>
                <a:cubicBezTo>
                  <a:pt x="16058" y="3121"/>
                  <a:pt x="13325" y="5330"/>
                  <a:pt x="10542" y="7017"/>
                </a:cubicBezTo>
                <a:cubicBezTo>
                  <a:pt x="7439" y="8872"/>
                  <a:pt x="3610" y="9631"/>
                  <a:pt x="35" y="9935"/>
                </a:cubicBezTo>
                <a:lnTo>
                  <a:pt x="1" y="9935"/>
                </a:lnTo>
                <a:cubicBezTo>
                  <a:pt x="743" y="11031"/>
                  <a:pt x="1704" y="11976"/>
                  <a:pt x="2885" y="12718"/>
                </a:cubicBezTo>
                <a:cubicBezTo>
                  <a:pt x="4741" y="13851"/>
                  <a:pt x="7132" y="14499"/>
                  <a:pt x="9494" y="14499"/>
                </a:cubicBezTo>
                <a:cubicBezTo>
                  <a:pt x="12756" y="14499"/>
                  <a:pt x="15963" y="13262"/>
                  <a:pt x="17626" y="10356"/>
                </a:cubicBezTo>
                <a:cubicBezTo>
                  <a:pt x="19600" y="6916"/>
                  <a:pt x="19144" y="3053"/>
                  <a:pt x="172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/>
          <p:nvPr/>
        </p:nvSpPr>
        <p:spPr>
          <a:xfrm>
            <a:off x="8025986" y="5531"/>
            <a:ext cx="1271016" cy="1614004"/>
          </a:xfrm>
          <a:custGeom>
            <a:avLst/>
            <a:gdLst/>
            <a:ahLst/>
            <a:cxnLst/>
            <a:rect l="l" t="t" r="r" b="b"/>
            <a:pathLst>
              <a:path w="29012" h="36841" extrusionOk="0">
                <a:moveTo>
                  <a:pt x="10107" y="743"/>
                </a:moveTo>
                <a:cubicBezTo>
                  <a:pt x="12234" y="743"/>
                  <a:pt x="14477" y="1384"/>
                  <a:pt x="16446" y="2351"/>
                </a:cubicBezTo>
                <a:cubicBezTo>
                  <a:pt x="16867" y="2587"/>
                  <a:pt x="17272" y="2840"/>
                  <a:pt x="17677" y="3076"/>
                </a:cubicBezTo>
                <a:cubicBezTo>
                  <a:pt x="17677" y="3110"/>
                  <a:pt x="17694" y="3110"/>
                  <a:pt x="17694" y="3127"/>
                </a:cubicBezTo>
                <a:cubicBezTo>
                  <a:pt x="18621" y="4037"/>
                  <a:pt x="13511" y="8254"/>
                  <a:pt x="12870" y="8794"/>
                </a:cubicBezTo>
                <a:cubicBezTo>
                  <a:pt x="9952" y="11256"/>
                  <a:pt x="5887" y="12150"/>
                  <a:pt x="2126" y="12319"/>
                </a:cubicBezTo>
                <a:cubicBezTo>
                  <a:pt x="1687" y="9873"/>
                  <a:pt x="2008" y="7276"/>
                  <a:pt x="3070" y="5066"/>
                </a:cubicBezTo>
                <a:cubicBezTo>
                  <a:pt x="4556" y="1921"/>
                  <a:pt x="7225" y="743"/>
                  <a:pt x="10107" y="743"/>
                </a:cubicBezTo>
                <a:close/>
                <a:moveTo>
                  <a:pt x="18132" y="3430"/>
                </a:moveTo>
                <a:cubicBezTo>
                  <a:pt x="19144" y="4206"/>
                  <a:pt x="20055" y="5151"/>
                  <a:pt x="20747" y="6179"/>
                </a:cubicBezTo>
                <a:cubicBezTo>
                  <a:pt x="19701" y="9384"/>
                  <a:pt x="16918" y="11543"/>
                  <a:pt x="14152" y="13247"/>
                </a:cubicBezTo>
                <a:cubicBezTo>
                  <a:pt x="11150" y="15102"/>
                  <a:pt x="7287" y="15844"/>
                  <a:pt x="3813" y="16114"/>
                </a:cubicBezTo>
                <a:cubicBezTo>
                  <a:pt x="3711" y="16164"/>
                  <a:pt x="3678" y="16215"/>
                  <a:pt x="3661" y="16283"/>
                </a:cubicBezTo>
                <a:cubicBezTo>
                  <a:pt x="2952" y="15186"/>
                  <a:pt x="2480" y="13938"/>
                  <a:pt x="2193" y="12639"/>
                </a:cubicBezTo>
                <a:cubicBezTo>
                  <a:pt x="6258" y="12471"/>
                  <a:pt x="10340" y="11391"/>
                  <a:pt x="13477" y="8709"/>
                </a:cubicBezTo>
                <a:cubicBezTo>
                  <a:pt x="14135" y="8153"/>
                  <a:pt x="18099" y="5033"/>
                  <a:pt x="18132" y="3430"/>
                </a:cubicBezTo>
                <a:close/>
                <a:moveTo>
                  <a:pt x="21000" y="6567"/>
                </a:moveTo>
                <a:cubicBezTo>
                  <a:pt x="22939" y="9620"/>
                  <a:pt x="23395" y="13483"/>
                  <a:pt x="21421" y="16923"/>
                </a:cubicBezTo>
                <a:cubicBezTo>
                  <a:pt x="19758" y="19829"/>
                  <a:pt x="16551" y="21066"/>
                  <a:pt x="13292" y="21066"/>
                </a:cubicBezTo>
                <a:cubicBezTo>
                  <a:pt x="10932" y="21066"/>
                  <a:pt x="8545" y="20418"/>
                  <a:pt x="6697" y="19285"/>
                </a:cubicBezTo>
                <a:cubicBezTo>
                  <a:pt x="5499" y="18543"/>
                  <a:pt x="4538" y="17598"/>
                  <a:pt x="3813" y="16502"/>
                </a:cubicBezTo>
                <a:cubicBezTo>
                  <a:pt x="7405" y="16215"/>
                  <a:pt x="11251" y="15439"/>
                  <a:pt x="14337" y="13584"/>
                </a:cubicBezTo>
                <a:cubicBezTo>
                  <a:pt x="17120" y="11914"/>
                  <a:pt x="19870" y="9705"/>
                  <a:pt x="21000" y="6567"/>
                </a:cubicBezTo>
                <a:close/>
                <a:moveTo>
                  <a:pt x="19617" y="19723"/>
                </a:moveTo>
                <a:cubicBezTo>
                  <a:pt x="20460" y="20904"/>
                  <a:pt x="21000" y="22236"/>
                  <a:pt x="21641" y="23501"/>
                </a:cubicBezTo>
                <a:cubicBezTo>
                  <a:pt x="22433" y="25070"/>
                  <a:pt x="23361" y="26622"/>
                  <a:pt x="24255" y="28157"/>
                </a:cubicBezTo>
                <a:cubicBezTo>
                  <a:pt x="25132" y="29708"/>
                  <a:pt x="25908" y="31344"/>
                  <a:pt x="26785" y="32913"/>
                </a:cubicBezTo>
                <a:cubicBezTo>
                  <a:pt x="27122" y="33554"/>
                  <a:pt x="27493" y="34161"/>
                  <a:pt x="27881" y="34768"/>
                </a:cubicBezTo>
                <a:cubicBezTo>
                  <a:pt x="28462" y="35766"/>
                  <a:pt x="26991" y="36172"/>
                  <a:pt x="26128" y="36172"/>
                </a:cubicBezTo>
                <a:cubicBezTo>
                  <a:pt x="26014" y="36172"/>
                  <a:pt x="25910" y="36165"/>
                  <a:pt x="25823" y="36151"/>
                </a:cubicBezTo>
                <a:cubicBezTo>
                  <a:pt x="24474" y="35898"/>
                  <a:pt x="23766" y="33739"/>
                  <a:pt x="23159" y="32711"/>
                </a:cubicBezTo>
                <a:cubicBezTo>
                  <a:pt x="22197" y="31125"/>
                  <a:pt x="21421" y="29438"/>
                  <a:pt x="20629" y="27769"/>
                </a:cubicBezTo>
                <a:cubicBezTo>
                  <a:pt x="19971" y="26419"/>
                  <a:pt x="19279" y="25087"/>
                  <a:pt x="18655" y="23721"/>
                </a:cubicBezTo>
                <a:cubicBezTo>
                  <a:pt x="18267" y="22827"/>
                  <a:pt x="17879" y="21781"/>
                  <a:pt x="17205" y="21005"/>
                </a:cubicBezTo>
                <a:cubicBezTo>
                  <a:pt x="18065" y="20685"/>
                  <a:pt x="18874" y="20263"/>
                  <a:pt x="19617" y="19723"/>
                </a:cubicBezTo>
                <a:close/>
                <a:moveTo>
                  <a:pt x="10172" y="1"/>
                </a:moveTo>
                <a:cubicBezTo>
                  <a:pt x="7417" y="1"/>
                  <a:pt x="4826" y="1040"/>
                  <a:pt x="3037" y="3751"/>
                </a:cubicBezTo>
                <a:cubicBezTo>
                  <a:pt x="1" y="8338"/>
                  <a:pt x="895" y="15034"/>
                  <a:pt x="4808" y="18711"/>
                </a:cubicBezTo>
                <a:cubicBezTo>
                  <a:pt x="6966" y="20713"/>
                  <a:pt x="9996" y="21767"/>
                  <a:pt x="13003" y="21767"/>
                </a:cubicBezTo>
                <a:cubicBezTo>
                  <a:pt x="14201" y="21767"/>
                  <a:pt x="15396" y="21599"/>
                  <a:pt x="16530" y="21258"/>
                </a:cubicBezTo>
                <a:lnTo>
                  <a:pt x="16581" y="21309"/>
                </a:lnTo>
                <a:cubicBezTo>
                  <a:pt x="17508" y="22236"/>
                  <a:pt x="17947" y="23788"/>
                  <a:pt x="18503" y="24969"/>
                </a:cubicBezTo>
                <a:cubicBezTo>
                  <a:pt x="19397" y="26959"/>
                  <a:pt x="20392" y="28916"/>
                  <a:pt x="21388" y="30855"/>
                </a:cubicBezTo>
                <a:cubicBezTo>
                  <a:pt x="22180" y="32441"/>
                  <a:pt x="23007" y="34245"/>
                  <a:pt x="24120" y="35645"/>
                </a:cubicBezTo>
                <a:cubicBezTo>
                  <a:pt x="24734" y="36413"/>
                  <a:pt x="25426" y="36841"/>
                  <a:pt x="26283" y="36841"/>
                </a:cubicBezTo>
                <a:cubicBezTo>
                  <a:pt x="26556" y="36841"/>
                  <a:pt x="26846" y="36798"/>
                  <a:pt x="27156" y="36708"/>
                </a:cubicBezTo>
                <a:cubicBezTo>
                  <a:pt x="27780" y="36539"/>
                  <a:pt x="29011" y="36016"/>
                  <a:pt x="28826" y="35173"/>
                </a:cubicBezTo>
                <a:cubicBezTo>
                  <a:pt x="28657" y="34515"/>
                  <a:pt x="28218" y="33925"/>
                  <a:pt x="27881" y="33351"/>
                </a:cubicBezTo>
                <a:cubicBezTo>
                  <a:pt x="27308" y="32407"/>
                  <a:pt x="26819" y="31429"/>
                  <a:pt x="26313" y="30434"/>
                </a:cubicBezTo>
                <a:cubicBezTo>
                  <a:pt x="25267" y="28342"/>
                  <a:pt x="24069" y="26335"/>
                  <a:pt x="22922" y="24294"/>
                </a:cubicBezTo>
                <a:cubicBezTo>
                  <a:pt x="21995" y="22641"/>
                  <a:pt x="21337" y="20820"/>
                  <a:pt x="20224" y="19302"/>
                </a:cubicBezTo>
                <a:cubicBezTo>
                  <a:pt x="22349" y="17497"/>
                  <a:pt x="23327" y="14933"/>
                  <a:pt x="23428" y="12167"/>
                </a:cubicBezTo>
                <a:cubicBezTo>
                  <a:pt x="23530" y="9232"/>
                  <a:pt x="22265" y="6618"/>
                  <a:pt x="20392" y="4459"/>
                </a:cubicBezTo>
                <a:cubicBezTo>
                  <a:pt x="19397" y="3312"/>
                  <a:pt x="18183" y="2435"/>
                  <a:pt x="16850" y="1710"/>
                </a:cubicBezTo>
                <a:cubicBezTo>
                  <a:pt x="14744" y="683"/>
                  <a:pt x="12404" y="1"/>
                  <a:pt x="1017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5"/>
          <p:cNvGrpSpPr/>
          <p:nvPr/>
        </p:nvGrpSpPr>
        <p:grpSpPr>
          <a:xfrm>
            <a:off x="-834115" y="3874009"/>
            <a:ext cx="2264289" cy="1546098"/>
            <a:chOff x="-834115" y="3874009"/>
            <a:chExt cx="2264289" cy="1546098"/>
          </a:xfrm>
        </p:grpSpPr>
        <p:sp>
          <p:nvSpPr>
            <p:cNvPr id="133" name="Google Shape;133;p5"/>
            <p:cNvSpPr/>
            <p:nvPr/>
          </p:nvSpPr>
          <p:spPr>
            <a:xfrm rot="-682530">
              <a:off x="-740178" y="4067396"/>
              <a:ext cx="2076416" cy="1159324"/>
            </a:xfrm>
            <a:custGeom>
              <a:avLst/>
              <a:gdLst/>
              <a:ahLst/>
              <a:cxnLst/>
              <a:rect l="l" t="t" r="r" b="b"/>
              <a:pathLst>
                <a:path w="41780" h="23327" extrusionOk="0">
                  <a:moveTo>
                    <a:pt x="19262" y="0"/>
                  </a:moveTo>
                  <a:cubicBezTo>
                    <a:pt x="18739" y="0"/>
                    <a:pt x="18250" y="51"/>
                    <a:pt x="17778" y="118"/>
                  </a:cubicBezTo>
                  <a:cubicBezTo>
                    <a:pt x="16243" y="338"/>
                    <a:pt x="15062" y="658"/>
                    <a:pt x="13983" y="1164"/>
                  </a:cubicBezTo>
                  <a:lnTo>
                    <a:pt x="13612" y="1333"/>
                  </a:lnTo>
                  <a:cubicBezTo>
                    <a:pt x="12516" y="1839"/>
                    <a:pt x="11251" y="2429"/>
                    <a:pt x="10188" y="3458"/>
                  </a:cubicBezTo>
                  <a:cubicBezTo>
                    <a:pt x="9007" y="4251"/>
                    <a:pt x="8080" y="5263"/>
                    <a:pt x="7203" y="6241"/>
                  </a:cubicBezTo>
                  <a:lnTo>
                    <a:pt x="7000" y="6460"/>
                  </a:lnTo>
                  <a:cubicBezTo>
                    <a:pt x="5938" y="7641"/>
                    <a:pt x="5145" y="9074"/>
                    <a:pt x="4622" y="10829"/>
                  </a:cubicBezTo>
                  <a:cubicBezTo>
                    <a:pt x="4285" y="11959"/>
                    <a:pt x="4032" y="13105"/>
                    <a:pt x="3863" y="14252"/>
                  </a:cubicBezTo>
                  <a:cubicBezTo>
                    <a:pt x="3273" y="14472"/>
                    <a:pt x="2615" y="14843"/>
                    <a:pt x="2193" y="15669"/>
                  </a:cubicBezTo>
                  <a:cubicBezTo>
                    <a:pt x="1907" y="16243"/>
                    <a:pt x="1839" y="16782"/>
                    <a:pt x="1839" y="17255"/>
                  </a:cubicBezTo>
                  <a:cubicBezTo>
                    <a:pt x="878" y="17693"/>
                    <a:pt x="254" y="18537"/>
                    <a:pt x="136" y="19650"/>
                  </a:cubicBezTo>
                  <a:cubicBezTo>
                    <a:pt x="1" y="20813"/>
                    <a:pt x="540" y="21758"/>
                    <a:pt x="1502" y="22146"/>
                  </a:cubicBezTo>
                  <a:cubicBezTo>
                    <a:pt x="2025" y="22348"/>
                    <a:pt x="2581" y="22500"/>
                    <a:pt x="3037" y="22635"/>
                  </a:cubicBezTo>
                  <a:cubicBezTo>
                    <a:pt x="3290" y="22686"/>
                    <a:pt x="3509" y="22719"/>
                    <a:pt x="3694" y="22736"/>
                  </a:cubicBezTo>
                  <a:cubicBezTo>
                    <a:pt x="3796" y="22753"/>
                    <a:pt x="3914" y="22753"/>
                    <a:pt x="3964" y="22770"/>
                  </a:cubicBezTo>
                  <a:cubicBezTo>
                    <a:pt x="5229" y="23090"/>
                    <a:pt x="6494" y="23107"/>
                    <a:pt x="7675" y="23141"/>
                  </a:cubicBezTo>
                  <a:lnTo>
                    <a:pt x="9092" y="23141"/>
                  </a:lnTo>
                  <a:cubicBezTo>
                    <a:pt x="10323" y="23141"/>
                    <a:pt x="11335" y="23158"/>
                    <a:pt x="12313" y="23242"/>
                  </a:cubicBezTo>
                  <a:cubicBezTo>
                    <a:pt x="12398" y="23242"/>
                    <a:pt x="12516" y="23259"/>
                    <a:pt x="12600" y="23259"/>
                  </a:cubicBezTo>
                  <a:cubicBezTo>
                    <a:pt x="12802" y="23276"/>
                    <a:pt x="13038" y="23310"/>
                    <a:pt x="13275" y="23310"/>
                  </a:cubicBezTo>
                  <a:cubicBezTo>
                    <a:pt x="13494" y="23310"/>
                    <a:pt x="13730" y="23327"/>
                    <a:pt x="13966" y="23327"/>
                  </a:cubicBezTo>
                  <a:cubicBezTo>
                    <a:pt x="15164" y="23327"/>
                    <a:pt x="16327" y="23225"/>
                    <a:pt x="17441" y="23006"/>
                  </a:cubicBezTo>
                  <a:cubicBezTo>
                    <a:pt x="18351" y="22837"/>
                    <a:pt x="19195" y="22399"/>
                    <a:pt x="20021" y="21657"/>
                  </a:cubicBezTo>
                  <a:cubicBezTo>
                    <a:pt x="20814" y="20948"/>
                    <a:pt x="21033" y="19987"/>
                    <a:pt x="20645" y="18958"/>
                  </a:cubicBezTo>
                  <a:cubicBezTo>
                    <a:pt x="20375" y="18250"/>
                    <a:pt x="19869" y="17744"/>
                    <a:pt x="19178" y="17491"/>
                  </a:cubicBezTo>
                  <a:lnTo>
                    <a:pt x="19178" y="17035"/>
                  </a:lnTo>
                  <a:cubicBezTo>
                    <a:pt x="19094" y="16023"/>
                    <a:pt x="18588" y="15349"/>
                    <a:pt x="18082" y="14893"/>
                  </a:cubicBezTo>
                  <a:cubicBezTo>
                    <a:pt x="18200" y="14758"/>
                    <a:pt x="18335" y="14640"/>
                    <a:pt x="18453" y="14556"/>
                  </a:cubicBezTo>
                  <a:cubicBezTo>
                    <a:pt x="19094" y="14117"/>
                    <a:pt x="19853" y="13915"/>
                    <a:pt x="20797" y="13915"/>
                  </a:cubicBezTo>
                  <a:cubicBezTo>
                    <a:pt x="20999" y="13915"/>
                    <a:pt x="21202" y="13915"/>
                    <a:pt x="21455" y="13949"/>
                  </a:cubicBezTo>
                  <a:cubicBezTo>
                    <a:pt x="21472" y="13949"/>
                    <a:pt x="21489" y="13966"/>
                    <a:pt x="21539" y="13966"/>
                  </a:cubicBezTo>
                  <a:cubicBezTo>
                    <a:pt x="22180" y="14151"/>
                    <a:pt x="22737" y="14455"/>
                    <a:pt x="23243" y="14843"/>
                  </a:cubicBezTo>
                  <a:cubicBezTo>
                    <a:pt x="23597" y="15129"/>
                    <a:pt x="23867" y="15467"/>
                    <a:pt x="24086" y="15838"/>
                  </a:cubicBezTo>
                  <a:cubicBezTo>
                    <a:pt x="24069" y="15855"/>
                    <a:pt x="24035" y="15855"/>
                    <a:pt x="24019" y="15888"/>
                  </a:cubicBezTo>
                  <a:cubicBezTo>
                    <a:pt x="22349" y="16647"/>
                    <a:pt x="21640" y="18385"/>
                    <a:pt x="22298" y="20071"/>
                  </a:cubicBezTo>
                  <a:cubicBezTo>
                    <a:pt x="22804" y="21370"/>
                    <a:pt x="23681" y="22247"/>
                    <a:pt x="24828" y="22652"/>
                  </a:cubicBezTo>
                  <a:cubicBezTo>
                    <a:pt x="25705" y="22939"/>
                    <a:pt x="26650" y="23107"/>
                    <a:pt x="27628" y="23141"/>
                  </a:cubicBezTo>
                  <a:cubicBezTo>
                    <a:pt x="28218" y="23158"/>
                    <a:pt x="28876" y="23158"/>
                    <a:pt x="29635" y="23158"/>
                  </a:cubicBezTo>
                  <a:lnTo>
                    <a:pt x="31996" y="23158"/>
                  </a:lnTo>
                  <a:cubicBezTo>
                    <a:pt x="32351" y="23158"/>
                    <a:pt x="32722" y="23158"/>
                    <a:pt x="33093" y="23141"/>
                  </a:cubicBezTo>
                  <a:lnTo>
                    <a:pt x="33143" y="23141"/>
                  </a:lnTo>
                  <a:cubicBezTo>
                    <a:pt x="33514" y="23141"/>
                    <a:pt x="33869" y="23107"/>
                    <a:pt x="34223" y="23107"/>
                  </a:cubicBezTo>
                  <a:lnTo>
                    <a:pt x="34307" y="23107"/>
                  </a:lnTo>
                  <a:cubicBezTo>
                    <a:pt x="34543" y="23107"/>
                    <a:pt x="34813" y="23141"/>
                    <a:pt x="35066" y="23141"/>
                  </a:cubicBezTo>
                  <a:cubicBezTo>
                    <a:pt x="35370" y="23158"/>
                    <a:pt x="35656" y="23158"/>
                    <a:pt x="35977" y="23158"/>
                  </a:cubicBezTo>
                  <a:cubicBezTo>
                    <a:pt x="36162" y="23158"/>
                    <a:pt x="36348" y="23158"/>
                    <a:pt x="36517" y="23141"/>
                  </a:cubicBezTo>
                  <a:cubicBezTo>
                    <a:pt x="37765" y="23057"/>
                    <a:pt x="39198" y="22888"/>
                    <a:pt x="40514" y="21927"/>
                  </a:cubicBezTo>
                  <a:cubicBezTo>
                    <a:pt x="41728" y="21050"/>
                    <a:pt x="41779" y="19953"/>
                    <a:pt x="41695" y="19363"/>
                  </a:cubicBezTo>
                  <a:cubicBezTo>
                    <a:pt x="41560" y="18418"/>
                    <a:pt x="40953" y="17592"/>
                    <a:pt x="40092" y="17204"/>
                  </a:cubicBezTo>
                  <a:cubicBezTo>
                    <a:pt x="40109" y="16985"/>
                    <a:pt x="40109" y="16782"/>
                    <a:pt x="40126" y="16614"/>
                  </a:cubicBezTo>
                  <a:cubicBezTo>
                    <a:pt x="40143" y="16023"/>
                    <a:pt x="39924" y="15602"/>
                    <a:pt x="39789" y="15332"/>
                  </a:cubicBezTo>
                  <a:cubicBezTo>
                    <a:pt x="39772" y="15298"/>
                    <a:pt x="39755" y="15248"/>
                    <a:pt x="39721" y="15231"/>
                  </a:cubicBezTo>
                  <a:cubicBezTo>
                    <a:pt x="39384" y="14421"/>
                    <a:pt x="38844" y="13881"/>
                    <a:pt x="38153" y="13611"/>
                  </a:cubicBezTo>
                  <a:cubicBezTo>
                    <a:pt x="38068" y="13274"/>
                    <a:pt x="37984" y="12903"/>
                    <a:pt x="37866" y="12532"/>
                  </a:cubicBezTo>
                  <a:cubicBezTo>
                    <a:pt x="37495" y="11334"/>
                    <a:pt x="37090" y="10036"/>
                    <a:pt x="36500" y="8805"/>
                  </a:cubicBezTo>
                  <a:cubicBezTo>
                    <a:pt x="35977" y="7674"/>
                    <a:pt x="35201" y="6224"/>
                    <a:pt x="33987" y="5010"/>
                  </a:cubicBezTo>
                  <a:cubicBezTo>
                    <a:pt x="32806" y="3812"/>
                    <a:pt x="31625" y="2867"/>
                    <a:pt x="30344" y="2142"/>
                  </a:cubicBezTo>
                  <a:cubicBezTo>
                    <a:pt x="30158" y="2024"/>
                    <a:pt x="29888" y="1889"/>
                    <a:pt x="29618" y="1754"/>
                  </a:cubicBezTo>
                  <a:cubicBezTo>
                    <a:pt x="28741" y="1383"/>
                    <a:pt x="27797" y="1080"/>
                    <a:pt x="26599" y="877"/>
                  </a:cubicBezTo>
                  <a:cubicBezTo>
                    <a:pt x="26363" y="827"/>
                    <a:pt x="25840" y="742"/>
                    <a:pt x="25840" y="742"/>
                  </a:cubicBezTo>
                  <a:cubicBezTo>
                    <a:pt x="25115" y="624"/>
                    <a:pt x="24356" y="472"/>
                    <a:pt x="23631" y="371"/>
                  </a:cubicBezTo>
                  <a:cubicBezTo>
                    <a:pt x="23158" y="304"/>
                    <a:pt x="22703" y="253"/>
                    <a:pt x="22248" y="219"/>
                  </a:cubicBezTo>
                  <a:cubicBezTo>
                    <a:pt x="22130" y="203"/>
                    <a:pt x="21978" y="203"/>
                    <a:pt x="21860" y="169"/>
                  </a:cubicBezTo>
                  <a:lnTo>
                    <a:pt x="21404" y="135"/>
                  </a:lnTo>
                  <a:cubicBezTo>
                    <a:pt x="20713" y="68"/>
                    <a:pt x="20004" y="0"/>
                    <a:pt x="192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 rot="-682530">
              <a:off x="-666246" y="4134670"/>
              <a:ext cx="1936414" cy="1025783"/>
            </a:xfrm>
            <a:custGeom>
              <a:avLst/>
              <a:gdLst/>
              <a:ahLst/>
              <a:cxnLst/>
              <a:rect l="l" t="t" r="r" b="b"/>
              <a:pathLst>
                <a:path w="38963" h="20640" extrusionOk="0">
                  <a:moveTo>
                    <a:pt x="19566" y="3214"/>
                  </a:moveTo>
                  <a:cubicBezTo>
                    <a:pt x="19791" y="3214"/>
                    <a:pt x="20016" y="3226"/>
                    <a:pt x="20241" y="3253"/>
                  </a:cubicBezTo>
                  <a:cubicBezTo>
                    <a:pt x="20662" y="3286"/>
                    <a:pt x="21101" y="3320"/>
                    <a:pt x="21556" y="3320"/>
                  </a:cubicBezTo>
                  <a:cubicBezTo>
                    <a:pt x="22096" y="3320"/>
                    <a:pt x="22619" y="3472"/>
                    <a:pt x="23125" y="3641"/>
                  </a:cubicBezTo>
                  <a:cubicBezTo>
                    <a:pt x="24086" y="3944"/>
                    <a:pt x="24946" y="4416"/>
                    <a:pt x="25857" y="4821"/>
                  </a:cubicBezTo>
                  <a:cubicBezTo>
                    <a:pt x="25908" y="4838"/>
                    <a:pt x="25975" y="4872"/>
                    <a:pt x="26043" y="4922"/>
                  </a:cubicBezTo>
                  <a:cubicBezTo>
                    <a:pt x="26785" y="5428"/>
                    <a:pt x="27510" y="5918"/>
                    <a:pt x="28235" y="6457"/>
                  </a:cubicBezTo>
                  <a:cubicBezTo>
                    <a:pt x="28607" y="6727"/>
                    <a:pt x="28978" y="7098"/>
                    <a:pt x="29315" y="7452"/>
                  </a:cubicBezTo>
                  <a:cubicBezTo>
                    <a:pt x="29770" y="7908"/>
                    <a:pt x="30243" y="8397"/>
                    <a:pt x="30681" y="8920"/>
                  </a:cubicBezTo>
                  <a:cubicBezTo>
                    <a:pt x="31018" y="9308"/>
                    <a:pt x="31288" y="9746"/>
                    <a:pt x="31592" y="10185"/>
                  </a:cubicBezTo>
                  <a:cubicBezTo>
                    <a:pt x="31710" y="10353"/>
                    <a:pt x="31794" y="10573"/>
                    <a:pt x="31929" y="10843"/>
                  </a:cubicBezTo>
                  <a:cubicBezTo>
                    <a:pt x="31471" y="10742"/>
                    <a:pt x="31024" y="10651"/>
                    <a:pt x="30586" y="10651"/>
                  </a:cubicBezTo>
                  <a:cubicBezTo>
                    <a:pt x="30138" y="10651"/>
                    <a:pt x="29699" y="10747"/>
                    <a:pt x="29264" y="11028"/>
                  </a:cubicBezTo>
                  <a:cubicBezTo>
                    <a:pt x="28994" y="10657"/>
                    <a:pt x="28741" y="10337"/>
                    <a:pt x="28505" y="10050"/>
                  </a:cubicBezTo>
                  <a:cubicBezTo>
                    <a:pt x="27966" y="9257"/>
                    <a:pt x="27375" y="8549"/>
                    <a:pt x="26650" y="7958"/>
                  </a:cubicBezTo>
                  <a:cubicBezTo>
                    <a:pt x="26313" y="7689"/>
                    <a:pt x="25958" y="7469"/>
                    <a:pt x="25571" y="7267"/>
                  </a:cubicBezTo>
                  <a:cubicBezTo>
                    <a:pt x="24491" y="6677"/>
                    <a:pt x="23412" y="6086"/>
                    <a:pt x="22231" y="5715"/>
                  </a:cubicBezTo>
                  <a:cubicBezTo>
                    <a:pt x="21489" y="5496"/>
                    <a:pt x="20730" y="5445"/>
                    <a:pt x="19971" y="5378"/>
                  </a:cubicBezTo>
                  <a:cubicBezTo>
                    <a:pt x="19506" y="5339"/>
                    <a:pt x="19040" y="5320"/>
                    <a:pt x="18572" y="5320"/>
                  </a:cubicBezTo>
                  <a:cubicBezTo>
                    <a:pt x="17614" y="5320"/>
                    <a:pt x="16650" y="5399"/>
                    <a:pt x="15687" y="5546"/>
                  </a:cubicBezTo>
                  <a:cubicBezTo>
                    <a:pt x="14945" y="5665"/>
                    <a:pt x="14186" y="5783"/>
                    <a:pt x="13477" y="6086"/>
                  </a:cubicBezTo>
                  <a:cubicBezTo>
                    <a:pt x="12229" y="6609"/>
                    <a:pt x="11200" y="7402"/>
                    <a:pt x="10475" y="8650"/>
                  </a:cubicBezTo>
                  <a:cubicBezTo>
                    <a:pt x="10020" y="9476"/>
                    <a:pt x="9598" y="10303"/>
                    <a:pt x="9143" y="11146"/>
                  </a:cubicBezTo>
                  <a:cubicBezTo>
                    <a:pt x="9075" y="11281"/>
                    <a:pt x="8991" y="11416"/>
                    <a:pt x="8940" y="11500"/>
                  </a:cubicBezTo>
                  <a:cubicBezTo>
                    <a:pt x="8367" y="11602"/>
                    <a:pt x="7878" y="11703"/>
                    <a:pt x="7405" y="11787"/>
                  </a:cubicBezTo>
                  <a:cubicBezTo>
                    <a:pt x="7310" y="11803"/>
                    <a:pt x="7234" y="11812"/>
                    <a:pt x="7174" y="11812"/>
                  </a:cubicBezTo>
                  <a:cubicBezTo>
                    <a:pt x="6978" y="11812"/>
                    <a:pt x="6957" y="11713"/>
                    <a:pt x="7034" y="11416"/>
                  </a:cubicBezTo>
                  <a:cubicBezTo>
                    <a:pt x="7355" y="10151"/>
                    <a:pt x="7776" y="8970"/>
                    <a:pt x="8468" y="7857"/>
                  </a:cubicBezTo>
                  <a:cubicBezTo>
                    <a:pt x="9311" y="6457"/>
                    <a:pt x="10458" y="5530"/>
                    <a:pt x="11824" y="4855"/>
                  </a:cubicBezTo>
                  <a:cubicBezTo>
                    <a:pt x="12870" y="4349"/>
                    <a:pt x="13950" y="4180"/>
                    <a:pt x="15029" y="3995"/>
                  </a:cubicBezTo>
                  <a:cubicBezTo>
                    <a:pt x="15636" y="3894"/>
                    <a:pt x="16260" y="3775"/>
                    <a:pt x="16851" y="3641"/>
                  </a:cubicBezTo>
                  <a:cubicBezTo>
                    <a:pt x="17756" y="3411"/>
                    <a:pt x="18661" y="3214"/>
                    <a:pt x="19566" y="3214"/>
                  </a:cubicBezTo>
                  <a:close/>
                  <a:moveTo>
                    <a:pt x="18360" y="5814"/>
                  </a:moveTo>
                  <a:cubicBezTo>
                    <a:pt x="18396" y="5814"/>
                    <a:pt x="18433" y="5815"/>
                    <a:pt x="18470" y="5816"/>
                  </a:cubicBezTo>
                  <a:cubicBezTo>
                    <a:pt x="19330" y="5850"/>
                    <a:pt x="20207" y="5867"/>
                    <a:pt x="21050" y="5951"/>
                  </a:cubicBezTo>
                  <a:cubicBezTo>
                    <a:pt x="21472" y="6002"/>
                    <a:pt x="21860" y="6154"/>
                    <a:pt x="22265" y="6289"/>
                  </a:cubicBezTo>
                  <a:cubicBezTo>
                    <a:pt x="23597" y="6710"/>
                    <a:pt x="24812" y="7334"/>
                    <a:pt x="25992" y="8076"/>
                  </a:cubicBezTo>
                  <a:cubicBezTo>
                    <a:pt x="26414" y="8346"/>
                    <a:pt x="26802" y="8734"/>
                    <a:pt x="27105" y="9105"/>
                  </a:cubicBezTo>
                  <a:cubicBezTo>
                    <a:pt x="27611" y="9729"/>
                    <a:pt x="28101" y="10404"/>
                    <a:pt x="28590" y="11079"/>
                  </a:cubicBezTo>
                  <a:cubicBezTo>
                    <a:pt x="28843" y="11433"/>
                    <a:pt x="28843" y="11450"/>
                    <a:pt x="28590" y="11787"/>
                  </a:cubicBezTo>
                  <a:cubicBezTo>
                    <a:pt x="28337" y="12141"/>
                    <a:pt x="28286" y="12546"/>
                    <a:pt x="28219" y="12968"/>
                  </a:cubicBezTo>
                  <a:cubicBezTo>
                    <a:pt x="28185" y="13120"/>
                    <a:pt x="28151" y="13288"/>
                    <a:pt x="28101" y="13524"/>
                  </a:cubicBezTo>
                  <a:cubicBezTo>
                    <a:pt x="27611" y="13440"/>
                    <a:pt x="27190" y="13356"/>
                    <a:pt x="26751" y="13271"/>
                  </a:cubicBezTo>
                  <a:cubicBezTo>
                    <a:pt x="26650" y="13254"/>
                    <a:pt x="26566" y="13103"/>
                    <a:pt x="26498" y="12968"/>
                  </a:cubicBezTo>
                  <a:cubicBezTo>
                    <a:pt x="26026" y="11922"/>
                    <a:pt x="25318" y="11096"/>
                    <a:pt x="24491" y="10337"/>
                  </a:cubicBezTo>
                  <a:cubicBezTo>
                    <a:pt x="23766" y="9645"/>
                    <a:pt x="22923" y="9122"/>
                    <a:pt x="22029" y="8701"/>
                  </a:cubicBezTo>
                  <a:cubicBezTo>
                    <a:pt x="21708" y="8532"/>
                    <a:pt x="21354" y="8431"/>
                    <a:pt x="21017" y="8346"/>
                  </a:cubicBezTo>
                  <a:cubicBezTo>
                    <a:pt x="20662" y="8262"/>
                    <a:pt x="20258" y="8178"/>
                    <a:pt x="19887" y="8178"/>
                  </a:cubicBezTo>
                  <a:cubicBezTo>
                    <a:pt x="19418" y="8165"/>
                    <a:pt x="18952" y="8144"/>
                    <a:pt x="18487" y="8144"/>
                  </a:cubicBezTo>
                  <a:cubicBezTo>
                    <a:pt x="17746" y="8144"/>
                    <a:pt x="17006" y="8196"/>
                    <a:pt x="16260" y="8414"/>
                  </a:cubicBezTo>
                  <a:cubicBezTo>
                    <a:pt x="15282" y="8717"/>
                    <a:pt x="14489" y="9257"/>
                    <a:pt x="13680" y="9864"/>
                  </a:cubicBezTo>
                  <a:cubicBezTo>
                    <a:pt x="12769" y="10573"/>
                    <a:pt x="12297" y="11585"/>
                    <a:pt x="11791" y="12597"/>
                  </a:cubicBezTo>
                  <a:cubicBezTo>
                    <a:pt x="11706" y="12732"/>
                    <a:pt x="11639" y="12900"/>
                    <a:pt x="11571" y="13052"/>
                  </a:cubicBezTo>
                  <a:cubicBezTo>
                    <a:pt x="11554" y="13069"/>
                    <a:pt x="11504" y="13069"/>
                    <a:pt x="11470" y="13120"/>
                  </a:cubicBezTo>
                  <a:cubicBezTo>
                    <a:pt x="10964" y="12614"/>
                    <a:pt x="10357" y="12276"/>
                    <a:pt x="9733" y="11939"/>
                  </a:cubicBezTo>
                  <a:cubicBezTo>
                    <a:pt x="9446" y="11770"/>
                    <a:pt x="9396" y="11635"/>
                    <a:pt x="9530" y="11298"/>
                  </a:cubicBezTo>
                  <a:cubicBezTo>
                    <a:pt x="9902" y="10286"/>
                    <a:pt x="10357" y="9325"/>
                    <a:pt x="10964" y="8481"/>
                  </a:cubicBezTo>
                  <a:cubicBezTo>
                    <a:pt x="11639" y="7570"/>
                    <a:pt x="12516" y="6913"/>
                    <a:pt x="13528" y="6542"/>
                  </a:cubicBezTo>
                  <a:cubicBezTo>
                    <a:pt x="14759" y="6069"/>
                    <a:pt x="16007" y="5934"/>
                    <a:pt x="17272" y="5884"/>
                  </a:cubicBezTo>
                  <a:cubicBezTo>
                    <a:pt x="17640" y="5884"/>
                    <a:pt x="17994" y="5814"/>
                    <a:pt x="18360" y="5814"/>
                  </a:cubicBezTo>
                  <a:close/>
                  <a:moveTo>
                    <a:pt x="17800" y="430"/>
                  </a:moveTo>
                  <a:cubicBezTo>
                    <a:pt x="18314" y="430"/>
                    <a:pt x="18830" y="466"/>
                    <a:pt x="19347" y="537"/>
                  </a:cubicBezTo>
                  <a:cubicBezTo>
                    <a:pt x="20224" y="638"/>
                    <a:pt x="21101" y="706"/>
                    <a:pt x="21995" y="807"/>
                  </a:cubicBezTo>
                  <a:cubicBezTo>
                    <a:pt x="22619" y="891"/>
                    <a:pt x="23226" y="1043"/>
                    <a:pt x="23867" y="1144"/>
                  </a:cubicBezTo>
                  <a:cubicBezTo>
                    <a:pt x="24963" y="1330"/>
                    <a:pt x="26043" y="1549"/>
                    <a:pt x="27072" y="1988"/>
                  </a:cubicBezTo>
                  <a:cubicBezTo>
                    <a:pt x="27645" y="2241"/>
                    <a:pt x="28185" y="2510"/>
                    <a:pt x="28674" y="2932"/>
                  </a:cubicBezTo>
                  <a:cubicBezTo>
                    <a:pt x="29028" y="3253"/>
                    <a:pt x="29517" y="3438"/>
                    <a:pt x="29872" y="3775"/>
                  </a:cubicBezTo>
                  <a:cubicBezTo>
                    <a:pt x="30715" y="4551"/>
                    <a:pt x="31626" y="5293"/>
                    <a:pt x="32233" y="6305"/>
                  </a:cubicBezTo>
                  <a:cubicBezTo>
                    <a:pt x="32570" y="6862"/>
                    <a:pt x="32958" y="7368"/>
                    <a:pt x="33245" y="7925"/>
                  </a:cubicBezTo>
                  <a:cubicBezTo>
                    <a:pt x="33717" y="8835"/>
                    <a:pt x="34122" y="9814"/>
                    <a:pt x="34341" y="10843"/>
                  </a:cubicBezTo>
                  <a:cubicBezTo>
                    <a:pt x="34476" y="11450"/>
                    <a:pt x="34662" y="12074"/>
                    <a:pt x="34830" y="12681"/>
                  </a:cubicBezTo>
                  <a:cubicBezTo>
                    <a:pt x="34898" y="12867"/>
                    <a:pt x="34965" y="13052"/>
                    <a:pt x="35016" y="13305"/>
                  </a:cubicBezTo>
                  <a:cubicBezTo>
                    <a:pt x="34442" y="13609"/>
                    <a:pt x="33936" y="13879"/>
                    <a:pt x="33447" y="14216"/>
                  </a:cubicBezTo>
                  <a:cubicBezTo>
                    <a:pt x="33295" y="13794"/>
                    <a:pt x="33279" y="13423"/>
                    <a:pt x="33228" y="13035"/>
                  </a:cubicBezTo>
                  <a:cubicBezTo>
                    <a:pt x="33194" y="12782"/>
                    <a:pt x="33194" y="12529"/>
                    <a:pt x="33059" y="12344"/>
                  </a:cubicBezTo>
                  <a:cubicBezTo>
                    <a:pt x="32722" y="11838"/>
                    <a:pt x="32536" y="11281"/>
                    <a:pt x="32385" y="10691"/>
                  </a:cubicBezTo>
                  <a:cubicBezTo>
                    <a:pt x="32233" y="10151"/>
                    <a:pt x="31963" y="9696"/>
                    <a:pt x="31642" y="9308"/>
                  </a:cubicBezTo>
                  <a:cubicBezTo>
                    <a:pt x="31170" y="8667"/>
                    <a:pt x="30681" y="8009"/>
                    <a:pt x="30125" y="7452"/>
                  </a:cubicBezTo>
                  <a:cubicBezTo>
                    <a:pt x="29433" y="6727"/>
                    <a:pt x="28725" y="6036"/>
                    <a:pt x="27898" y="5479"/>
                  </a:cubicBezTo>
                  <a:cubicBezTo>
                    <a:pt x="27291" y="5091"/>
                    <a:pt x="26701" y="4669"/>
                    <a:pt x="26077" y="4265"/>
                  </a:cubicBezTo>
                  <a:cubicBezTo>
                    <a:pt x="26043" y="4214"/>
                    <a:pt x="25975" y="4180"/>
                    <a:pt x="25942" y="4163"/>
                  </a:cubicBezTo>
                  <a:cubicBezTo>
                    <a:pt x="24845" y="3657"/>
                    <a:pt x="23783" y="3067"/>
                    <a:pt x="22585" y="2848"/>
                  </a:cubicBezTo>
                  <a:cubicBezTo>
                    <a:pt x="21995" y="2747"/>
                    <a:pt x="21388" y="2780"/>
                    <a:pt x="20797" y="2747"/>
                  </a:cubicBezTo>
                  <a:cubicBezTo>
                    <a:pt x="20719" y="2747"/>
                    <a:pt x="20647" y="2754"/>
                    <a:pt x="20579" y="2754"/>
                  </a:cubicBezTo>
                  <a:cubicBezTo>
                    <a:pt x="20544" y="2754"/>
                    <a:pt x="20511" y="2752"/>
                    <a:pt x="20477" y="2747"/>
                  </a:cubicBezTo>
                  <a:cubicBezTo>
                    <a:pt x="20209" y="2692"/>
                    <a:pt x="19939" y="2670"/>
                    <a:pt x="19669" y="2670"/>
                  </a:cubicBezTo>
                  <a:cubicBezTo>
                    <a:pt x="19189" y="2670"/>
                    <a:pt x="18708" y="2739"/>
                    <a:pt x="18234" y="2814"/>
                  </a:cubicBezTo>
                  <a:cubicBezTo>
                    <a:pt x="17542" y="2915"/>
                    <a:pt x="16834" y="3101"/>
                    <a:pt x="16125" y="3253"/>
                  </a:cubicBezTo>
                  <a:cubicBezTo>
                    <a:pt x="15670" y="3337"/>
                    <a:pt x="15181" y="3404"/>
                    <a:pt x="14725" y="3489"/>
                  </a:cubicBezTo>
                  <a:cubicBezTo>
                    <a:pt x="13224" y="3742"/>
                    <a:pt x="11774" y="4130"/>
                    <a:pt x="10509" y="5159"/>
                  </a:cubicBezTo>
                  <a:cubicBezTo>
                    <a:pt x="9564" y="5884"/>
                    <a:pt x="8704" y="6710"/>
                    <a:pt x="8147" y="7823"/>
                  </a:cubicBezTo>
                  <a:cubicBezTo>
                    <a:pt x="7928" y="8211"/>
                    <a:pt x="7675" y="8582"/>
                    <a:pt x="7490" y="8987"/>
                  </a:cubicBezTo>
                  <a:cubicBezTo>
                    <a:pt x="7253" y="9493"/>
                    <a:pt x="7085" y="10033"/>
                    <a:pt x="6899" y="10573"/>
                  </a:cubicBezTo>
                  <a:cubicBezTo>
                    <a:pt x="6731" y="11028"/>
                    <a:pt x="6596" y="11517"/>
                    <a:pt x="6427" y="11973"/>
                  </a:cubicBezTo>
                  <a:cubicBezTo>
                    <a:pt x="6393" y="12124"/>
                    <a:pt x="6242" y="12276"/>
                    <a:pt x="6123" y="12361"/>
                  </a:cubicBezTo>
                  <a:cubicBezTo>
                    <a:pt x="5449" y="12782"/>
                    <a:pt x="5196" y="13457"/>
                    <a:pt x="4993" y="14182"/>
                  </a:cubicBezTo>
                  <a:cubicBezTo>
                    <a:pt x="4960" y="14317"/>
                    <a:pt x="4909" y="14469"/>
                    <a:pt x="4875" y="14671"/>
                  </a:cubicBezTo>
                  <a:cubicBezTo>
                    <a:pt x="4622" y="14553"/>
                    <a:pt x="4386" y="14486"/>
                    <a:pt x="4218" y="14334"/>
                  </a:cubicBezTo>
                  <a:cubicBezTo>
                    <a:pt x="4116" y="14233"/>
                    <a:pt x="4083" y="13997"/>
                    <a:pt x="4116" y="13811"/>
                  </a:cubicBezTo>
                  <a:cubicBezTo>
                    <a:pt x="4218" y="12951"/>
                    <a:pt x="4319" y="12091"/>
                    <a:pt x="4487" y="11247"/>
                  </a:cubicBezTo>
                  <a:cubicBezTo>
                    <a:pt x="4639" y="10522"/>
                    <a:pt x="4842" y="9831"/>
                    <a:pt x="5078" y="9139"/>
                  </a:cubicBezTo>
                  <a:cubicBezTo>
                    <a:pt x="5381" y="8313"/>
                    <a:pt x="5820" y="7554"/>
                    <a:pt x="6326" y="6845"/>
                  </a:cubicBezTo>
                  <a:cubicBezTo>
                    <a:pt x="7169" y="5631"/>
                    <a:pt x="8215" y="4669"/>
                    <a:pt x="9362" y="3826"/>
                  </a:cubicBezTo>
                  <a:cubicBezTo>
                    <a:pt x="9530" y="3691"/>
                    <a:pt x="9699" y="3539"/>
                    <a:pt x="9868" y="3404"/>
                  </a:cubicBezTo>
                  <a:cubicBezTo>
                    <a:pt x="10863" y="2443"/>
                    <a:pt x="12060" y="1954"/>
                    <a:pt x="13224" y="1414"/>
                  </a:cubicBezTo>
                  <a:cubicBezTo>
                    <a:pt x="14719" y="756"/>
                    <a:pt x="16251" y="430"/>
                    <a:pt x="17800" y="430"/>
                  </a:cubicBezTo>
                  <a:close/>
                  <a:moveTo>
                    <a:pt x="18632" y="8643"/>
                  </a:moveTo>
                  <a:cubicBezTo>
                    <a:pt x="19456" y="8643"/>
                    <a:pt x="20270" y="8741"/>
                    <a:pt x="21084" y="8920"/>
                  </a:cubicBezTo>
                  <a:cubicBezTo>
                    <a:pt x="21742" y="9072"/>
                    <a:pt x="22282" y="9426"/>
                    <a:pt x="22855" y="9746"/>
                  </a:cubicBezTo>
                  <a:cubicBezTo>
                    <a:pt x="23766" y="10252"/>
                    <a:pt x="24575" y="10927"/>
                    <a:pt x="25233" y="11787"/>
                  </a:cubicBezTo>
                  <a:cubicBezTo>
                    <a:pt x="25571" y="12242"/>
                    <a:pt x="25891" y="12681"/>
                    <a:pt x="26060" y="13288"/>
                  </a:cubicBezTo>
                  <a:cubicBezTo>
                    <a:pt x="24896" y="13794"/>
                    <a:pt x="24980" y="14772"/>
                    <a:pt x="25233" y="15801"/>
                  </a:cubicBezTo>
                  <a:cubicBezTo>
                    <a:pt x="24997" y="15768"/>
                    <a:pt x="24946" y="15650"/>
                    <a:pt x="24913" y="15481"/>
                  </a:cubicBezTo>
                  <a:cubicBezTo>
                    <a:pt x="24862" y="14486"/>
                    <a:pt x="24457" y="13659"/>
                    <a:pt x="23901" y="12951"/>
                  </a:cubicBezTo>
                  <a:cubicBezTo>
                    <a:pt x="22939" y="11703"/>
                    <a:pt x="21674" y="10859"/>
                    <a:pt x="20156" y="10674"/>
                  </a:cubicBezTo>
                  <a:cubicBezTo>
                    <a:pt x="19867" y="10635"/>
                    <a:pt x="19576" y="10614"/>
                    <a:pt x="19286" y="10614"/>
                  </a:cubicBezTo>
                  <a:cubicBezTo>
                    <a:pt x="18309" y="10614"/>
                    <a:pt x="17335" y="10852"/>
                    <a:pt x="16412" y="11450"/>
                  </a:cubicBezTo>
                  <a:cubicBezTo>
                    <a:pt x="16024" y="11703"/>
                    <a:pt x="15636" y="11939"/>
                    <a:pt x="15333" y="12276"/>
                  </a:cubicBezTo>
                  <a:cubicBezTo>
                    <a:pt x="14961" y="12647"/>
                    <a:pt x="14658" y="13052"/>
                    <a:pt x="14489" y="13558"/>
                  </a:cubicBezTo>
                  <a:cubicBezTo>
                    <a:pt x="14422" y="13727"/>
                    <a:pt x="14354" y="13912"/>
                    <a:pt x="14152" y="13946"/>
                  </a:cubicBezTo>
                  <a:cubicBezTo>
                    <a:pt x="13427" y="14030"/>
                    <a:pt x="12769" y="14300"/>
                    <a:pt x="12212" y="14806"/>
                  </a:cubicBezTo>
                  <a:cubicBezTo>
                    <a:pt x="12179" y="14823"/>
                    <a:pt x="12145" y="14823"/>
                    <a:pt x="12077" y="14857"/>
                  </a:cubicBezTo>
                  <a:cubicBezTo>
                    <a:pt x="11757" y="14385"/>
                    <a:pt x="11791" y="13879"/>
                    <a:pt x="11959" y="13339"/>
                  </a:cubicBezTo>
                  <a:cubicBezTo>
                    <a:pt x="12229" y="12411"/>
                    <a:pt x="12668" y="11568"/>
                    <a:pt x="13258" y="10826"/>
                  </a:cubicBezTo>
                  <a:cubicBezTo>
                    <a:pt x="13511" y="10505"/>
                    <a:pt x="13831" y="10235"/>
                    <a:pt x="14152" y="9999"/>
                  </a:cubicBezTo>
                  <a:cubicBezTo>
                    <a:pt x="14843" y="9510"/>
                    <a:pt x="15569" y="9072"/>
                    <a:pt x="16412" y="8886"/>
                  </a:cubicBezTo>
                  <a:cubicBezTo>
                    <a:pt x="17165" y="8720"/>
                    <a:pt x="17902" y="8643"/>
                    <a:pt x="18632" y="8643"/>
                  </a:cubicBezTo>
                  <a:close/>
                  <a:moveTo>
                    <a:pt x="30711" y="11057"/>
                  </a:moveTo>
                  <a:cubicBezTo>
                    <a:pt x="31035" y="11057"/>
                    <a:pt x="31353" y="11114"/>
                    <a:pt x="31642" y="11281"/>
                  </a:cubicBezTo>
                  <a:cubicBezTo>
                    <a:pt x="32283" y="11652"/>
                    <a:pt x="32570" y="12293"/>
                    <a:pt x="32739" y="12985"/>
                  </a:cubicBezTo>
                  <a:cubicBezTo>
                    <a:pt x="32891" y="13541"/>
                    <a:pt x="32975" y="14115"/>
                    <a:pt x="32874" y="14671"/>
                  </a:cubicBezTo>
                  <a:cubicBezTo>
                    <a:pt x="32874" y="14739"/>
                    <a:pt x="32840" y="14823"/>
                    <a:pt x="32874" y="14907"/>
                  </a:cubicBezTo>
                  <a:cubicBezTo>
                    <a:pt x="32898" y="15027"/>
                    <a:pt x="32955" y="15096"/>
                    <a:pt x="33041" y="15096"/>
                  </a:cubicBezTo>
                  <a:cubicBezTo>
                    <a:pt x="33076" y="15096"/>
                    <a:pt x="33116" y="15084"/>
                    <a:pt x="33160" y="15059"/>
                  </a:cubicBezTo>
                  <a:cubicBezTo>
                    <a:pt x="33228" y="15025"/>
                    <a:pt x="33295" y="14975"/>
                    <a:pt x="33329" y="14907"/>
                  </a:cubicBezTo>
                  <a:cubicBezTo>
                    <a:pt x="33683" y="14351"/>
                    <a:pt x="34274" y="14199"/>
                    <a:pt x="34780" y="13929"/>
                  </a:cubicBezTo>
                  <a:cubicBezTo>
                    <a:pt x="34898" y="13879"/>
                    <a:pt x="35016" y="13879"/>
                    <a:pt x="35117" y="13879"/>
                  </a:cubicBezTo>
                  <a:cubicBezTo>
                    <a:pt x="35196" y="13879"/>
                    <a:pt x="35267" y="13901"/>
                    <a:pt x="35331" y="13901"/>
                  </a:cubicBezTo>
                  <a:cubicBezTo>
                    <a:pt x="35363" y="13901"/>
                    <a:pt x="35392" y="13895"/>
                    <a:pt x="35421" y="13879"/>
                  </a:cubicBezTo>
                  <a:cubicBezTo>
                    <a:pt x="35528" y="13838"/>
                    <a:pt x="35631" y="13819"/>
                    <a:pt x="35729" y="13819"/>
                  </a:cubicBezTo>
                  <a:cubicBezTo>
                    <a:pt x="35999" y="13819"/>
                    <a:pt x="36230" y="13964"/>
                    <a:pt x="36416" y="14199"/>
                  </a:cubicBezTo>
                  <a:cubicBezTo>
                    <a:pt x="36787" y="14638"/>
                    <a:pt x="36922" y="15211"/>
                    <a:pt x="36804" y="15818"/>
                  </a:cubicBezTo>
                  <a:cubicBezTo>
                    <a:pt x="36753" y="16223"/>
                    <a:pt x="36433" y="16341"/>
                    <a:pt x="36180" y="16543"/>
                  </a:cubicBezTo>
                  <a:cubicBezTo>
                    <a:pt x="36045" y="16628"/>
                    <a:pt x="35927" y="16678"/>
                    <a:pt x="35825" y="16813"/>
                  </a:cubicBezTo>
                  <a:cubicBezTo>
                    <a:pt x="35674" y="16982"/>
                    <a:pt x="35741" y="17168"/>
                    <a:pt x="35943" y="17218"/>
                  </a:cubicBezTo>
                  <a:cubicBezTo>
                    <a:pt x="35988" y="17224"/>
                    <a:pt x="36030" y="17226"/>
                    <a:pt x="36069" y="17226"/>
                  </a:cubicBezTo>
                  <a:cubicBezTo>
                    <a:pt x="36148" y="17226"/>
                    <a:pt x="36219" y="17218"/>
                    <a:pt x="36298" y="17218"/>
                  </a:cubicBezTo>
                  <a:cubicBezTo>
                    <a:pt x="36787" y="17218"/>
                    <a:pt x="37293" y="17235"/>
                    <a:pt x="37731" y="17488"/>
                  </a:cubicBezTo>
                  <a:cubicBezTo>
                    <a:pt x="37866" y="17572"/>
                    <a:pt x="37984" y="17657"/>
                    <a:pt x="38102" y="17758"/>
                  </a:cubicBezTo>
                  <a:cubicBezTo>
                    <a:pt x="38473" y="18163"/>
                    <a:pt x="38457" y="18652"/>
                    <a:pt x="38035" y="18989"/>
                  </a:cubicBezTo>
                  <a:cubicBezTo>
                    <a:pt x="37849" y="19158"/>
                    <a:pt x="37596" y="19276"/>
                    <a:pt x="37360" y="19360"/>
                  </a:cubicBezTo>
                  <a:cubicBezTo>
                    <a:pt x="36436" y="19695"/>
                    <a:pt x="35481" y="19834"/>
                    <a:pt x="34510" y="19834"/>
                  </a:cubicBezTo>
                  <a:cubicBezTo>
                    <a:pt x="34454" y="19834"/>
                    <a:pt x="34398" y="19833"/>
                    <a:pt x="34341" y="19832"/>
                  </a:cubicBezTo>
                  <a:cubicBezTo>
                    <a:pt x="33599" y="19799"/>
                    <a:pt x="32891" y="19782"/>
                    <a:pt x="32165" y="19765"/>
                  </a:cubicBezTo>
                  <a:lnTo>
                    <a:pt x="32165" y="19782"/>
                  </a:lnTo>
                  <a:cubicBezTo>
                    <a:pt x="31187" y="19782"/>
                    <a:pt x="30175" y="19782"/>
                    <a:pt x="29180" y="19799"/>
                  </a:cubicBezTo>
                  <a:cubicBezTo>
                    <a:pt x="28547" y="19799"/>
                    <a:pt x="27903" y="19857"/>
                    <a:pt x="27247" y="19857"/>
                  </a:cubicBezTo>
                  <a:cubicBezTo>
                    <a:pt x="27116" y="19857"/>
                    <a:pt x="26985" y="19855"/>
                    <a:pt x="26852" y="19849"/>
                  </a:cubicBezTo>
                  <a:cubicBezTo>
                    <a:pt x="26009" y="19799"/>
                    <a:pt x="25199" y="19681"/>
                    <a:pt x="24373" y="19512"/>
                  </a:cubicBezTo>
                  <a:cubicBezTo>
                    <a:pt x="23445" y="19310"/>
                    <a:pt x="22889" y="18551"/>
                    <a:pt x="22501" y="17690"/>
                  </a:cubicBezTo>
                  <a:cubicBezTo>
                    <a:pt x="22366" y="17404"/>
                    <a:pt x="22417" y="17083"/>
                    <a:pt x="22602" y="16780"/>
                  </a:cubicBezTo>
                  <a:cubicBezTo>
                    <a:pt x="22968" y="16226"/>
                    <a:pt x="23463" y="15931"/>
                    <a:pt x="23987" y="15931"/>
                  </a:cubicBezTo>
                  <a:cubicBezTo>
                    <a:pt x="24309" y="15931"/>
                    <a:pt x="24642" y="16042"/>
                    <a:pt x="24963" y="16274"/>
                  </a:cubicBezTo>
                  <a:cubicBezTo>
                    <a:pt x="25166" y="16425"/>
                    <a:pt x="25385" y="16560"/>
                    <a:pt x="25587" y="16729"/>
                  </a:cubicBezTo>
                  <a:cubicBezTo>
                    <a:pt x="25680" y="16794"/>
                    <a:pt x="25768" y="16833"/>
                    <a:pt x="25853" y="16833"/>
                  </a:cubicBezTo>
                  <a:cubicBezTo>
                    <a:pt x="25923" y="16833"/>
                    <a:pt x="25991" y="16807"/>
                    <a:pt x="26060" y="16746"/>
                  </a:cubicBezTo>
                  <a:cubicBezTo>
                    <a:pt x="26228" y="16594"/>
                    <a:pt x="26161" y="16425"/>
                    <a:pt x="26093" y="16257"/>
                  </a:cubicBezTo>
                  <a:cubicBezTo>
                    <a:pt x="25958" y="15903"/>
                    <a:pt x="25824" y="15515"/>
                    <a:pt x="25705" y="15144"/>
                  </a:cubicBezTo>
                  <a:cubicBezTo>
                    <a:pt x="25638" y="14975"/>
                    <a:pt x="25638" y="14789"/>
                    <a:pt x="25638" y="14621"/>
                  </a:cubicBezTo>
                  <a:cubicBezTo>
                    <a:pt x="25621" y="14047"/>
                    <a:pt x="25840" y="13760"/>
                    <a:pt x="26380" y="13727"/>
                  </a:cubicBezTo>
                  <a:cubicBezTo>
                    <a:pt x="26426" y="13725"/>
                    <a:pt x="26472" y="13725"/>
                    <a:pt x="26518" y="13725"/>
                  </a:cubicBezTo>
                  <a:cubicBezTo>
                    <a:pt x="27079" y="13725"/>
                    <a:pt x="27632" y="13829"/>
                    <a:pt x="28084" y="14250"/>
                  </a:cubicBezTo>
                  <a:cubicBezTo>
                    <a:pt x="28160" y="14333"/>
                    <a:pt x="28233" y="14373"/>
                    <a:pt x="28300" y="14373"/>
                  </a:cubicBezTo>
                  <a:cubicBezTo>
                    <a:pt x="28397" y="14373"/>
                    <a:pt x="28479" y="14290"/>
                    <a:pt x="28539" y="14132"/>
                  </a:cubicBezTo>
                  <a:cubicBezTo>
                    <a:pt x="28623" y="13895"/>
                    <a:pt x="28657" y="13642"/>
                    <a:pt x="28674" y="13406"/>
                  </a:cubicBezTo>
                  <a:cubicBezTo>
                    <a:pt x="28691" y="12934"/>
                    <a:pt x="28792" y="12495"/>
                    <a:pt x="28994" y="12040"/>
                  </a:cubicBezTo>
                  <a:cubicBezTo>
                    <a:pt x="29247" y="11483"/>
                    <a:pt x="29686" y="11163"/>
                    <a:pt x="30209" y="11096"/>
                  </a:cubicBezTo>
                  <a:cubicBezTo>
                    <a:pt x="30375" y="11073"/>
                    <a:pt x="30544" y="11057"/>
                    <a:pt x="30711" y="11057"/>
                  </a:cubicBezTo>
                  <a:close/>
                  <a:moveTo>
                    <a:pt x="8277" y="12053"/>
                  </a:moveTo>
                  <a:cubicBezTo>
                    <a:pt x="8665" y="12053"/>
                    <a:pt x="9024" y="12181"/>
                    <a:pt x="9362" y="12361"/>
                  </a:cubicBezTo>
                  <a:cubicBezTo>
                    <a:pt x="9783" y="12597"/>
                    <a:pt x="10188" y="12867"/>
                    <a:pt x="10576" y="13136"/>
                  </a:cubicBezTo>
                  <a:cubicBezTo>
                    <a:pt x="11217" y="13592"/>
                    <a:pt x="11420" y="14300"/>
                    <a:pt x="11504" y="15076"/>
                  </a:cubicBezTo>
                  <a:cubicBezTo>
                    <a:pt x="11538" y="15312"/>
                    <a:pt x="11403" y="15565"/>
                    <a:pt x="11369" y="15818"/>
                  </a:cubicBezTo>
                  <a:cubicBezTo>
                    <a:pt x="11318" y="15953"/>
                    <a:pt x="11251" y="16156"/>
                    <a:pt x="11453" y="16172"/>
                  </a:cubicBezTo>
                  <a:cubicBezTo>
                    <a:pt x="11464" y="16176"/>
                    <a:pt x="11476" y="16178"/>
                    <a:pt x="11488" y="16178"/>
                  </a:cubicBezTo>
                  <a:cubicBezTo>
                    <a:pt x="11587" y="16178"/>
                    <a:pt x="11717" y="16062"/>
                    <a:pt x="11807" y="15987"/>
                  </a:cubicBezTo>
                  <a:cubicBezTo>
                    <a:pt x="11909" y="15903"/>
                    <a:pt x="11976" y="15784"/>
                    <a:pt x="12044" y="15650"/>
                  </a:cubicBezTo>
                  <a:cubicBezTo>
                    <a:pt x="12347" y="14941"/>
                    <a:pt x="12938" y="14688"/>
                    <a:pt x="13595" y="14536"/>
                  </a:cubicBezTo>
                  <a:cubicBezTo>
                    <a:pt x="13747" y="14486"/>
                    <a:pt x="13916" y="14486"/>
                    <a:pt x="14068" y="14469"/>
                  </a:cubicBezTo>
                  <a:cubicBezTo>
                    <a:pt x="14110" y="14466"/>
                    <a:pt x="14152" y="14464"/>
                    <a:pt x="14194" y="14464"/>
                  </a:cubicBezTo>
                  <a:cubicBezTo>
                    <a:pt x="15420" y="14464"/>
                    <a:pt x="16190" y="15878"/>
                    <a:pt x="15619" y="17151"/>
                  </a:cubicBezTo>
                  <a:cubicBezTo>
                    <a:pt x="15535" y="17319"/>
                    <a:pt x="15467" y="17488"/>
                    <a:pt x="15366" y="17724"/>
                  </a:cubicBezTo>
                  <a:cubicBezTo>
                    <a:pt x="15602" y="17741"/>
                    <a:pt x="15771" y="17758"/>
                    <a:pt x="15889" y="17842"/>
                  </a:cubicBezTo>
                  <a:cubicBezTo>
                    <a:pt x="16294" y="17859"/>
                    <a:pt x="16699" y="17859"/>
                    <a:pt x="17036" y="18095"/>
                  </a:cubicBezTo>
                  <a:cubicBezTo>
                    <a:pt x="17441" y="18348"/>
                    <a:pt x="17525" y="18837"/>
                    <a:pt x="17188" y="19124"/>
                  </a:cubicBezTo>
                  <a:cubicBezTo>
                    <a:pt x="16935" y="19360"/>
                    <a:pt x="16598" y="19613"/>
                    <a:pt x="16277" y="19681"/>
                  </a:cubicBezTo>
                  <a:cubicBezTo>
                    <a:pt x="15349" y="19883"/>
                    <a:pt x="14405" y="20018"/>
                    <a:pt x="13477" y="20136"/>
                  </a:cubicBezTo>
                  <a:cubicBezTo>
                    <a:pt x="13136" y="20181"/>
                    <a:pt x="12798" y="20198"/>
                    <a:pt x="12463" y="20198"/>
                  </a:cubicBezTo>
                  <a:cubicBezTo>
                    <a:pt x="11657" y="20198"/>
                    <a:pt x="10864" y="20099"/>
                    <a:pt x="10053" y="20052"/>
                  </a:cubicBezTo>
                  <a:cubicBezTo>
                    <a:pt x="9405" y="20016"/>
                    <a:pt x="8748" y="19973"/>
                    <a:pt x="8089" y="19973"/>
                  </a:cubicBezTo>
                  <a:cubicBezTo>
                    <a:pt x="7805" y="19973"/>
                    <a:pt x="7521" y="19981"/>
                    <a:pt x="7237" y="20001"/>
                  </a:cubicBezTo>
                  <a:cubicBezTo>
                    <a:pt x="6956" y="20018"/>
                    <a:pt x="6671" y="20025"/>
                    <a:pt x="6385" y="20025"/>
                  </a:cubicBezTo>
                  <a:cubicBezTo>
                    <a:pt x="5812" y="20025"/>
                    <a:pt x="5235" y="19995"/>
                    <a:pt x="4673" y="19950"/>
                  </a:cubicBezTo>
                  <a:cubicBezTo>
                    <a:pt x="3897" y="19883"/>
                    <a:pt x="3121" y="19782"/>
                    <a:pt x="2362" y="19664"/>
                  </a:cubicBezTo>
                  <a:cubicBezTo>
                    <a:pt x="1873" y="19579"/>
                    <a:pt x="1384" y="19428"/>
                    <a:pt x="929" y="19276"/>
                  </a:cubicBezTo>
                  <a:cubicBezTo>
                    <a:pt x="524" y="19158"/>
                    <a:pt x="406" y="18820"/>
                    <a:pt x="507" y="18314"/>
                  </a:cubicBezTo>
                  <a:cubicBezTo>
                    <a:pt x="608" y="17808"/>
                    <a:pt x="794" y="17606"/>
                    <a:pt x="1266" y="17505"/>
                  </a:cubicBezTo>
                  <a:cubicBezTo>
                    <a:pt x="1442" y="17466"/>
                    <a:pt x="1619" y="17442"/>
                    <a:pt x="1791" y="17442"/>
                  </a:cubicBezTo>
                  <a:cubicBezTo>
                    <a:pt x="2064" y="17442"/>
                    <a:pt x="2327" y="17502"/>
                    <a:pt x="2565" y="17657"/>
                  </a:cubicBezTo>
                  <a:cubicBezTo>
                    <a:pt x="2630" y="17697"/>
                    <a:pt x="2691" y="17726"/>
                    <a:pt x="2752" y="17726"/>
                  </a:cubicBezTo>
                  <a:cubicBezTo>
                    <a:pt x="2818" y="17726"/>
                    <a:pt x="2883" y="17693"/>
                    <a:pt x="2953" y="17606"/>
                  </a:cubicBezTo>
                  <a:cubicBezTo>
                    <a:pt x="3071" y="17404"/>
                    <a:pt x="2969" y="17269"/>
                    <a:pt x="2851" y="17184"/>
                  </a:cubicBezTo>
                  <a:cubicBezTo>
                    <a:pt x="2194" y="16746"/>
                    <a:pt x="2143" y="16037"/>
                    <a:pt x="2210" y="15278"/>
                  </a:cubicBezTo>
                  <a:cubicBezTo>
                    <a:pt x="2227" y="14941"/>
                    <a:pt x="2430" y="14688"/>
                    <a:pt x="2767" y="14621"/>
                  </a:cubicBezTo>
                  <a:cubicBezTo>
                    <a:pt x="2893" y="14595"/>
                    <a:pt x="3028" y="14578"/>
                    <a:pt x="3161" y="14578"/>
                  </a:cubicBezTo>
                  <a:cubicBezTo>
                    <a:pt x="3294" y="14578"/>
                    <a:pt x="3425" y="14595"/>
                    <a:pt x="3543" y="14638"/>
                  </a:cubicBezTo>
                  <a:cubicBezTo>
                    <a:pt x="4150" y="14874"/>
                    <a:pt x="4724" y="15194"/>
                    <a:pt x="5061" y="15818"/>
                  </a:cubicBezTo>
                  <a:lnTo>
                    <a:pt x="5179" y="16004"/>
                  </a:lnTo>
                  <a:cubicBezTo>
                    <a:pt x="5244" y="16077"/>
                    <a:pt x="5318" y="16111"/>
                    <a:pt x="5390" y="16111"/>
                  </a:cubicBezTo>
                  <a:cubicBezTo>
                    <a:pt x="5466" y="16111"/>
                    <a:pt x="5540" y="16073"/>
                    <a:pt x="5601" y="16004"/>
                  </a:cubicBezTo>
                  <a:cubicBezTo>
                    <a:pt x="5668" y="15953"/>
                    <a:pt x="5668" y="15751"/>
                    <a:pt x="5651" y="15650"/>
                  </a:cubicBezTo>
                  <a:cubicBezTo>
                    <a:pt x="5617" y="15498"/>
                    <a:pt x="5516" y="15397"/>
                    <a:pt x="5466" y="15278"/>
                  </a:cubicBezTo>
                  <a:cubicBezTo>
                    <a:pt x="5078" y="14435"/>
                    <a:pt x="5348" y="13373"/>
                    <a:pt x="6140" y="12765"/>
                  </a:cubicBezTo>
                  <a:cubicBezTo>
                    <a:pt x="6511" y="12462"/>
                    <a:pt x="6899" y="12259"/>
                    <a:pt x="7355" y="12209"/>
                  </a:cubicBezTo>
                  <a:cubicBezTo>
                    <a:pt x="7456" y="12192"/>
                    <a:pt x="7574" y="12192"/>
                    <a:pt x="7675" y="12158"/>
                  </a:cubicBezTo>
                  <a:cubicBezTo>
                    <a:pt x="7883" y="12085"/>
                    <a:pt x="8084" y="12053"/>
                    <a:pt x="8277" y="12053"/>
                  </a:cubicBezTo>
                  <a:close/>
                  <a:moveTo>
                    <a:pt x="17838" y="0"/>
                  </a:moveTo>
                  <a:cubicBezTo>
                    <a:pt x="17402" y="0"/>
                    <a:pt x="16962" y="28"/>
                    <a:pt x="16513" y="99"/>
                  </a:cubicBezTo>
                  <a:cubicBezTo>
                    <a:pt x="15333" y="267"/>
                    <a:pt x="14186" y="537"/>
                    <a:pt x="13089" y="1043"/>
                  </a:cubicBezTo>
                  <a:cubicBezTo>
                    <a:pt x="11875" y="1617"/>
                    <a:pt x="10627" y="2139"/>
                    <a:pt x="9615" y="3168"/>
                  </a:cubicBezTo>
                  <a:cubicBezTo>
                    <a:pt x="9598" y="3168"/>
                    <a:pt x="9598" y="3185"/>
                    <a:pt x="9564" y="3185"/>
                  </a:cubicBezTo>
                  <a:cubicBezTo>
                    <a:pt x="8417" y="3927"/>
                    <a:pt x="7490" y="4990"/>
                    <a:pt x="6562" y="6019"/>
                  </a:cubicBezTo>
                  <a:cubicBezTo>
                    <a:pt x="5567" y="7115"/>
                    <a:pt x="4909" y="8414"/>
                    <a:pt x="4471" y="9847"/>
                  </a:cubicBezTo>
                  <a:cubicBezTo>
                    <a:pt x="4133" y="10944"/>
                    <a:pt x="3880" y="12074"/>
                    <a:pt x="3728" y="13204"/>
                  </a:cubicBezTo>
                  <a:cubicBezTo>
                    <a:pt x="3695" y="13457"/>
                    <a:pt x="3627" y="13727"/>
                    <a:pt x="3560" y="13980"/>
                  </a:cubicBezTo>
                  <a:cubicBezTo>
                    <a:pt x="2936" y="14132"/>
                    <a:pt x="2295" y="14250"/>
                    <a:pt x="1957" y="14907"/>
                  </a:cubicBezTo>
                  <a:cubicBezTo>
                    <a:pt x="1620" y="15548"/>
                    <a:pt x="1755" y="16206"/>
                    <a:pt x="1974" y="16830"/>
                  </a:cubicBezTo>
                  <a:cubicBezTo>
                    <a:pt x="1704" y="16898"/>
                    <a:pt x="1502" y="16931"/>
                    <a:pt x="1300" y="17066"/>
                  </a:cubicBezTo>
                  <a:cubicBezTo>
                    <a:pt x="541" y="17302"/>
                    <a:pt x="119" y="17758"/>
                    <a:pt x="35" y="18517"/>
                  </a:cubicBezTo>
                  <a:cubicBezTo>
                    <a:pt x="1" y="19006"/>
                    <a:pt x="119" y="19411"/>
                    <a:pt x="541" y="19579"/>
                  </a:cubicBezTo>
                  <a:cubicBezTo>
                    <a:pt x="996" y="19748"/>
                    <a:pt x="1451" y="19866"/>
                    <a:pt x="1924" y="20001"/>
                  </a:cubicBezTo>
                  <a:cubicBezTo>
                    <a:pt x="2210" y="20085"/>
                    <a:pt x="2548" y="20052"/>
                    <a:pt x="2851" y="20136"/>
                  </a:cubicBezTo>
                  <a:cubicBezTo>
                    <a:pt x="3948" y="20440"/>
                    <a:pt x="5078" y="20456"/>
                    <a:pt x="6225" y="20456"/>
                  </a:cubicBezTo>
                  <a:cubicBezTo>
                    <a:pt x="6573" y="20456"/>
                    <a:pt x="6923" y="20456"/>
                    <a:pt x="7275" y="20456"/>
                  </a:cubicBezTo>
                  <a:cubicBezTo>
                    <a:pt x="8504" y="20456"/>
                    <a:pt x="9744" y="20466"/>
                    <a:pt x="10964" y="20558"/>
                  </a:cubicBezTo>
                  <a:cubicBezTo>
                    <a:pt x="11251" y="20591"/>
                    <a:pt x="11554" y="20625"/>
                    <a:pt x="11841" y="20625"/>
                  </a:cubicBezTo>
                  <a:cubicBezTo>
                    <a:pt x="12082" y="20635"/>
                    <a:pt x="12323" y="20639"/>
                    <a:pt x="12563" y="20639"/>
                  </a:cubicBezTo>
                  <a:cubicBezTo>
                    <a:pt x="13621" y="20639"/>
                    <a:pt x="14676" y="20548"/>
                    <a:pt x="15720" y="20355"/>
                  </a:cubicBezTo>
                  <a:cubicBezTo>
                    <a:pt x="16463" y="20203"/>
                    <a:pt x="17070" y="19832"/>
                    <a:pt x="17643" y="19326"/>
                  </a:cubicBezTo>
                  <a:cubicBezTo>
                    <a:pt x="18031" y="18989"/>
                    <a:pt x="18082" y="18601"/>
                    <a:pt x="17913" y="18146"/>
                  </a:cubicBezTo>
                  <a:cubicBezTo>
                    <a:pt x="17744" y="17724"/>
                    <a:pt x="17441" y="17488"/>
                    <a:pt x="17036" y="17404"/>
                  </a:cubicBezTo>
                  <a:cubicBezTo>
                    <a:pt x="16867" y="17353"/>
                    <a:pt x="16699" y="17353"/>
                    <a:pt x="16530" y="17336"/>
                  </a:cubicBezTo>
                  <a:cubicBezTo>
                    <a:pt x="16193" y="17269"/>
                    <a:pt x="16193" y="17235"/>
                    <a:pt x="16260" y="16881"/>
                  </a:cubicBezTo>
                  <a:cubicBezTo>
                    <a:pt x="16311" y="16543"/>
                    <a:pt x="16361" y="16172"/>
                    <a:pt x="16345" y="15835"/>
                  </a:cubicBezTo>
                  <a:cubicBezTo>
                    <a:pt x="16277" y="15059"/>
                    <a:pt x="15754" y="14638"/>
                    <a:pt x="15248" y="14216"/>
                  </a:cubicBezTo>
                  <a:cubicBezTo>
                    <a:pt x="14860" y="13895"/>
                    <a:pt x="14776" y="13693"/>
                    <a:pt x="15096" y="13271"/>
                  </a:cubicBezTo>
                  <a:cubicBezTo>
                    <a:pt x="15434" y="12833"/>
                    <a:pt x="15788" y="12411"/>
                    <a:pt x="16210" y="12108"/>
                  </a:cubicBezTo>
                  <a:cubicBezTo>
                    <a:pt x="17205" y="11431"/>
                    <a:pt x="18263" y="11224"/>
                    <a:pt x="19350" y="11224"/>
                  </a:cubicBezTo>
                  <a:cubicBezTo>
                    <a:pt x="19645" y="11224"/>
                    <a:pt x="19942" y="11239"/>
                    <a:pt x="20241" y="11264"/>
                  </a:cubicBezTo>
                  <a:cubicBezTo>
                    <a:pt x="20308" y="11264"/>
                    <a:pt x="20393" y="11315"/>
                    <a:pt x="20443" y="11332"/>
                  </a:cubicBezTo>
                  <a:cubicBezTo>
                    <a:pt x="21253" y="11568"/>
                    <a:pt x="21961" y="11922"/>
                    <a:pt x="22619" y="12445"/>
                  </a:cubicBezTo>
                  <a:cubicBezTo>
                    <a:pt x="23462" y="13103"/>
                    <a:pt x="24019" y="13963"/>
                    <a:pt x="24322" y="15042"/>
                  </a:cubicBezTo>
                  <a:cubicBezTo>
                    <a:pt x="24373" y="15194"/>
                    <a:pt x="24373" y="15363"/>
                    <a:pt x="24390" y="15548"/>
                  </a:cubicBezTo>
                  <a:cubicBezTo>
                    <a:pt x="24275" y="15561"/>
                    <a:pt x="24179" y="15593"/>
                    <a:pt x="24102" y="15593"/>
                  </a:cubicBezTo>
                  <a:cubicBezTo>
                    <a:pt x="24078" y="15593"/>
                    <a:pt x="24056" y="15590"/>
                    <a:pt x="24036" y="15582"/>
                  </a:cubicBezTo>
                  <a:cubicBezTo>
                    <a:pt x="23984" y="15574"/>
                    <a:pt x="23932" y="15570"/>
                    <a:pt x="23880" y="15570"/>
                  </a:cubicBezTo>
                  <a:cubicBezTo>
                    <a:pt x="23612" y="15570"/>
                    <a:pt x="23348" y="15671"/>
                    <a:pt x="23108" y="15784"/>
                  </a:cubicBezTo>
                  <a:cubicBezTo>
                    <a:pt x="22113" y="16223"/>
                    <a:pt x="21691" y="17218"/>
                    <a:pt x="22096" y="18230"/>
                  </a:cubicBezTo>
                  <a:cubicBezTo>
                    <a:pt x="22433" y="19073"/>
                    <a:pt x="22973" y="19714"/>
                    <a:pt x="23800" y="20001"/>
                  </a:cubicBezTo>
                  <a:cubicBezTo>
                    <a:pt x="24559" y="20254"/>
                    <a:pt x="25385" y="20372"/>
                    <a:pt x="26178" y="20389"/>
                  </a:cubicBezTo>
                  <a:cubicBezTo>
                    <a:pt x="26667" y="20400"/>
                    <a:pt x="27154" y="20404"/>
                    <a:pt x="27640" y="20404"/>
                  </a:cubicBezTo>
                  <a:cubicBezTo>
                    <a:pt x="28610" y="20404"/>
                    <a:pt x="29574" y="20389"/>
                    <a:pt x="30529" y="20389"/>
                  </a:cubicBezTo>
                  <a:cubicBezTo>
                    <a:pt x="31305" y="20389"/>
                    <a:pt x="32064" y="20355"/>
                    <a:pt x="32840" y="20355"/>
                  </a:cubicBezTo>
                  <a:cubicBezTo>
                    <a:pt x="33398" y="20355"/>
                    <a:pt x="33946" y="20405"/>
                    <a:pt x="34491" y="20405"/>
                  </a:cubicBezTo>
                  <a:cubicBezTo>
                    <a:pt x="34655" y="20405"/>
                    <a:pt x="34819" y="20401"/>
                    <a:pt x="34982" y="20389"/>
                  </a:cubicBezTo>
                  <a:cubicBezTo>
                    <a:pt x="36112" y="20305"/>
                    <a:pt x="37259" y="20187"/>
                    <a:pt x="38237" y="19444"/>
                  </a:cubicBezTo>
                  <a:cubicBezTo>
                    <a:pt x="38659" y="19158"/>
                    <a:pt x="38963" y="18753"/>
                    <a:pt x="38878" y="18180"/>
                  </a:cubicBezTo>
                  <a:cubicBezTo>
                    <a:pt x="38811" y="17674"/>
                    <a:pt x="38524" y="17269"/>
                    <a:pt x="38069" y="17083"/>
                  </a:cubicBezTo>
                  <a:cubicBezTo>
                    <a:pt x="37782" y="16965"/>
                    <a:pt x="37461" y="16915"/>
                    <a:pt x="37175" y="16830"/>
                  </a:cubicBezTo>
                  <a:cubicBezTo>
                    <a:pt x="37040" y="16813"/>
                    <a:pt x="36922" y="16763"/>
                    <a:pt x="36770" y="16729"/>
                  </a:cubicBezTo>
                  <a:cubicBezTo>
                    <a:pt x="36837" y="16594"/>
                    <a:pt x="36871" y="16510"/>
                    <a:pt x="36922" y="16476"/>
                  </a:cubicBezTo>
                  <a:cubicBezTo>
                    <a:pt x="37276" y="16139"/>
                    <a:pt x="37293" y="15700"/>
                    <a:pt x="37293" y="15228"/>
                  </a:cubicBezTo>
                  <a:cubicBezTo>
                    <a:pt x="37293" y="14891"/>
                    <a:pt x="37107" y="14654"/>
                    <a:pt x="37006" y="14385"/>
                  </a:cubicBezTo>
                  <a:cubicBezTo>
                    <a:pt x="36770" y="13845"/>
                    <a:pt x="36433" y="13507"/>
                    <a:pt x="35876" y="13423"/>
                  </a:cubicBezTo>
                  <a:cubicBezTo>
                    <a:pt x="35623" y="13373"/>
                    <a:pt x="35522" y="13204"/>
                    <a:pt x="35454" y="12951"/>
                  </a:cubicBezTo>
                  <a:cubicBezTo>
                    <a:pt x="35353" y="12495"/>
                    <a:pt x="35269" y="12006"/>
                    <a:pt x="35117" y="11568"/>
                  </a:cubicBezTo>
                  <a:cubicBezTo>
                    <a:pt x="34746" y="10353"/>
                    <a:pt x="34358" y="9156"/>
                    <a:pt x="33818" y="8026"/>
                  </a:cubicBezTo>
                  <a:cubicBezTo>
                    <a:pt x="33211" y="6761"/>
                    <a:pt x="32536" y="5580"/>
                    <a:pt x="31558" y="4602"/>
                  </a:cubicBezTo>
                  <a:cubicBezTo>
                    <a:pt x="30529" y="3573"/>
                    <a:pt x="29433" y="2679"/>
                    <a:pt x="28185" y="1971"/>
                  </a:cubicBezTo>
                  <a:cubicBezTo>
                    <a:pt x="27999" y="1870"/>
                    <a:pt x="27780" y="1735"/>
                    <a:pt x="27578" y="1650"/>
                  </a:cubicBezTo>
                  <a:cubicBezTo>
                    <a:pt x="26717" y="1279"/>
                    <a:pt x="25807" y="1043"/>
                    <a:pt x="24879" y="874"/>
                  </a:cubicBezTo>
                  <a:cubicBezTo>
                    <a:pt x="23901" y="689"/>
                    <a:pt x="22939" y="486"/>
                    <a:pt x="21944" y="352"/>
                  </a:cubicBezTo>
                  <a:cubicBezTo>
                    <a:pt x="21405" y="267"/>
                    <a:pt x="20831" y="217"/>
                    <a:pt x="20258" y="183"/>
                  </a:cubicBezTo>
                  <a:cubicBezTo>
                    <a:pt x="19446" y="95"/>
                    <a:pt x="18649" y="0"/>
                    <a:pt x="17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 rot="-682530">
              <a:off x="-348339" y="4295816"/>
              <a:ext cx="1241178" cy="427410"/>
            </a:xfrm>
            <a:custGeom>
              <a:avLst/>
              <a:gdLst/>
              <a:ahLst/>
              <a:cxnLst/>
              <a:rect l="l" t="t" r="r" b="b"/>
              <a:pathLst>
                <a:path w="24974" h="8600" extrusionOk="0">
                  <a:moveTo>
                    <a:pt x="12605" y="1"/>
                  </a:moveTo>
                  <a:cubicBezTo>
                    <a:pt x="11697" y="1"/>
                    <a:pt x="10785" y="195"/>
                    <a:pt x="9895" y="411"/>
                  </a:cubicBezTo>
                  <a:cubicBezTo>
                    <a:pt x="9304" y="563"/>
                    <a:pt x="8680" y="664"/>
                    <a:pt x="8073" y="765"/>
                  </a:cubicBezTo>
                  <a:cubicBezTo>
                    <a:pt x="6994" y="968"/>
                    <a:pt x="5897" y="1136"/>
                    <a:pt x="4868" y="1642"/>
                  </a:cubicBezTo>
                  <a:cubicBezTo>
                    <a:pt x="3502" y="2317"/>
                    <a:pt x="2355" y="3261"/>
                    <a:pt x="1512" y="4628"/>
                  </a:cubicBezTo>
                  <a:cubicBezTo>
                    <a:pt x="854" y="5741"/>
                    <a:pt x="399" y="6921"/>
                    <a:pt x="78" y="8186"/>
                  </a:cubicBezTo>
                  <a:cubicBezTo>
                    <a:pt x="1" y="8497"/>
                    <a:pt x="22" y="8599"/>
                    <a:pt x="220" y="8599"/>
                  </a:cubicBezTo>
                  <a:cubicBezTo>
                    <a:pt x="280" y="8599"/>
                    <a:pt x="355" y="8590"/>
                    <a:pt x="449" y="8574"/>
                  </a:cubicBezTo>
                  <a:cubicBezTo>
                    <a:pt x="955" y="8490"/>
                    <a:pt x="1428" y="8389"/>
                    <a:pt x="1984" y="8271"/>
                  </a:cubicBezTo>
                  <a:cubicBezTo>
                    <a:pt x="2035" y="8220"/>
                    <a:pt x="2119" y="8068"/>
                    <a:pt x="2187" y="7917"/>
                  </a:cubicBezTo>
                  <a:cubicBezTo>
                    <a:pt x="2642" y="7090"/>
                    <a:pt x="3064" y="6247"/>
                    <a:pt x="3519" y="5437"/>
                  </a:cubicBezTo>
                  <a:cubicBezTo>
                    <a:pt x="4227" y="4172"/>
                    <a:pt x="5273" y="3379"/>
                    <a:pt x="6521" y="2857"/>
                  </a:cubicBezTo>
                  <a:cubicBezTo>
                    <a:pt x="7230" y="2570"/>
                    <a:pt x="7989" y="2452"/>
                    <a:pt x="8731" y="2334"/>
                  </a:cubicBezTo>
                  <a:cubicBezTo>
                    <a:pt x="9672" y="2179"/>
                    <a:pt x="10614" y="2096"/>
                    <a:pt x="11551" y="2096"/>
                  </a:cubicBezTo>
                  <a:cubicBezTo>
                    <a:pt x="12041" y="2096"/>
                    <a:pt x="12529" y="2119"/>
                    <a:pt x="13015" y="2165"/>
                  </a:cubicBezTo>
                  <a:cubicBezTo>
                    <a:pt x="13774" y="2233"/>
                    <a:pt x="14533" y="2266"/>
                    <a:pt x="15275" y="2502"/>
                  </a:cubicBezTo>
                  <a:cubicBezTo>
                    <a:pt x="16456" y="2873"/>
                    <a:pt x="17535" y="3447"/>
                    <a:pt x="18615" y="4037"/>
                  </a:cubicBezTo>
                  <a:cubicBezTo>
                    <a:pt x="19002" y="4223"/>
                    <a:pt x="19374" y="4459"/>
                    <a:pt x="19694" y="4729"/>
                  </a:cubicBezTo>
                  <a:cubicBezTo>
                    <a:pt x="20386" y="5319"/>
                    <a:pt x="20993" y="6044"/>
                    <a:pt x="21549" y="6820"/>
                  </a:cubicBezTo>
                  <a:cubicBezTo>
                    <a:pt x="21785" y="7141"/>
                    <a:pt x="22038" y="7478"/>
                    <a:pt x="22308" y="7849"/>
                  </a:cubicBezTo>
                  <a:cubicBezTo>
                    <a:pt x="22748" y="7556"/>
                    <a:pt x="23184" y="7461"/>
                    <a:pt x="23633" y="7461"/>
                  </a:cubicBezTo>
                  <a:cubicBezTo>
                    <a:pt x="24062" y="7461"/>
                    <a:pt x="24504" y="7547"/>
                    <a:pt x="24973" y="7630"/>
                  </a:cubicBezTo>
                  <a:cubicBezTo>
                    <a:pt x="24821" y="7343"/>
                    <a:pt x="24737" y="7141"/>
                    <a:pt x="24636" y="6972"/>
                  </a:cubicBezTo>
                  <a:cubicBezTo>
                    <a:pt x="24332" y="6550"/>
                    <a:pt x="24062" y="6112"/>
                    <a:pt x="23725" y="5707"/>
                  </a:cubicBezTo>
                  <a:cubicBezTo>
                    <a:pt x="23287" y="5201"/>
                    <a:pt x="22814" y="4712"/>
                    <a:pt x="22359" y="4223"/>
                  </a:cubicBezTo>
                  <a:cubicBezTo>
                    <a:pt x="22022" y="3885"/>
                    <a:pt x="21651" y="3531"/>
                    <a:pt x="21279" y="3245"/>
                  </a:cubicBezTo>
                  <a:cubicBezTo>
                    <a:pt x="20554" y="2705"/>
                    <a:pt x="19829" y="2199"/>
                    <a:pt x="19087" y="1693"/>
                  </a:cubicBezTo>
                  <a:cubicBezTo>
                    <a:pt x="19019" y="1659"/>
                    <a:pt x="18952" y="1608"/>
                    <a:pt x="18901" y="1592"/>
                  </a:cubicBezTo>
                  <a:cubicBezTo>
                    <a:pt x="17990" y="1187"/>
                    <a:pt x="17130" y="731"/>
                    <a:pt x="16169" y="411"/>
                  </a:cubicBezTo>
                  <a:cubicBezTo>
                    <a:pt x="15646" y="242"/>
                    <a:pt x="15140" y="90"/>
                    <a:pt x="14600" y="90"/>
                  </a:cubicBezTo>
                  <a:cubicBezTo>
                    <a:pt x="14179" y="90"/>
                    <a:pt x="13723" y="74"/>
                    <a:pt x="13285" y="40"/>
                  </a:cubicBezTo>
                  <a:cubicBezTo>
                    <a:pt x="13059" y="13"/>
                    <a:pt x="12832" y="1"/>
                    <a:pt x="12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 rot="-682530">
              <a:off x="-61086" y="4567774"/>
              <a:ext cx="709202" cy="355843"/>
            </a:xfrm>
            <a:custGeom>
              <a:avLst/>
              <a:gdLst/>
              <a:ahLst/>
              <a:cxnLst/>
              <a:rect l="l" t="t" r="r" b="b"/>
              <a:pathLst>
                <a:path w="14270" h="7160" extrusionOk="0">
                  <a:moveTo>
                    <a:pt x="6842" y="1"/>
                  </a:moveTo>
                  <a:cubicBezTo>
                    <a:pt x="6112" y="1"/>
                    <a:pt x="5375" y="78"/>
                    <a:pt x="4622" y="244"/>
                  </a:cubicBezTo>
                  <a:cubicBezTo>
                    <a:pt x="3779" y="430"/>
                    <a:pt x="3070" y="868"/>
                    <a:pt x="2362" y="1357"/>
                  </a:cubicBezTo>
                  <a:cubicBezTo>
                    <a:pt x="2041" y="1593"/>
                    <a:pt x="1721" y="1863"/>
                    <a:pt x="1468" y="2184"/>
                  </a:cubicBezTo>
                  <a:cubicBezTo>
                    <a:pt x="878" y="2926"/>
                    <a:pt x="456" y="3769"/>
                    <a:pt x="169" y="4697"/>
                  </a:cubicBezTo>
                  <a:cubicBezTo>
                    <a:pt x="1" y="5237"/>
                    <a:pt x="1" y="5743"/>
                    <a:pt x="287" y="6215"/>
                  </a:cubicBezTo>
                  <a:cubicBezTo>
                    <a:pt x="355" y="6181"/>
                    <a:pt x="405" y="6181"/>
                    <a:pt x="422" y="6164"/>
                  </a:cubicBezTo>
                  <a:cubicBezTo>
                    <a:pt x="996" y="5658"/>
                    <a:pt x="1637" y="5388"/>
                    <a:pt x="2362" y="5304"/>
                  </a:cubicBezTo>
                  <a:cubicBezTo>
                    <a:pt x="2564" y="5270"/>
                    <a:pt x="2632" y="5085"/>
                    <a:pt x="2699" y="4916"/>
                  </a:cubicBezTo>
                  <a:cubicBezTo>
                    <a:pt x="2868" y="4393"/>
                    <a:pt x="3188" y="3988"/>
                    <a:pt x="3543" y="3634"/>
                  </a:cubicBezTo>
                  <a:cubicBezTo>
                    <a:pt x="3863" y="3297"/>
                    <a:pt x="4234" y="3061"/>
                    <a:pt x="4622" y="2808"/>
                  </a:cubicBezTo>
                  <a:cubicBezTo>
                    <a:pt x="5553" y="2218"/>
                    <a:pt x="6535" y="1974"/>
                    <a:pt x="7520" y="1974"/>
                  </a:cubicBezTo>
                  <a:cubicBezTo>
                    <a:pt x="7802" y="1974"/>
                    <a:pt x="8085" y="1994"/>
                    <a:pt x="8366" y="2032"/>
                  </a:cubicBezTo>
                  <a:cubicBezTo>
                    <a:pt x="9884" y="2217"/>
                    <a:pt x="11149" y="3044"/>
                    <a:pt x="12128" y="4309"/>
                  </a:cubicBezTo>
                  <a:cubicBezTo>
                    <a:pt x="12667" y="5017"/>
                    <a:pt x="13072" y="5844"/>
                    <a:pt x="13123" y="6839"/>
                  </a:cubicBezTo>
                  <a:cubicBezTo>
                    <a:pt x="13123" y="7024"/>
                    <a:pt x="13190" y="7159"/>
                    <a:pt x="13443" y="7159"/>
                  </a:cubicBezTo>
                  <a:cubicBezTo>
                    <a:pt x="13190" y="6130"/>
                    <a:pt x="13106" y="5152"/>
                    <a:pt x="14270" y="4646"/>
                  </a:cubicBezTo>
                  <a:cubicBezTo>
                    <a:pt x="14101" y="4056"/>
                    <a:pt x="13781" y="3600"/>
                    <a:pt x="13443" y="3145"/>
                  </a:cubicBezTo>
                  <a:cubicBezTo>
                    <a:pt x="12802" y="2285"/>
                    <a:pt x="11976" y="1627"/>
                    <a:pt x="11065" y="1104"/>
                  </a:cubicBezTo>
                  <a:cubicBezTo>
                    <a:pt x="10492" y="784"/>
                    <a:pt x="9952" y="430"/>
                    <a:pt x="9294" y="278"/>
                  </a:cubicBezTo>
                  <a:cubicBezTo>
                    <a:pt x="8480" y="99"/>
                    <a:pt x="7666" y="1"/>
                    <a:pt x="6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 rot="-682530">
              <a:off x="-488951" y="4157448"/>
              <a:ext cx="1539917" cy="707860"/>
            </a:xfrm>
            <a:custGeom>
              <a:avLst/>
              <a:gdLst/>
              <a:ahLst/>
              <a:cxnLst/>
              <a:rect l="l" t="t" r="r" b="b"/>
              <a:pathLst>
                <a:path w="30985" h="14243" extrusionOk="0">
                  <a:moveTo>
                    <a:pt x="13711" y="1"/>
                  </a:moveTo>
                  <a:cubicBezTo>
                    <a:pt x="12158" y="1"/>
                    <a:pt x="10632" y="327"/>
                    <a:pt x="9125" y="985"/>
                  </a:cubicBezTo>
                  <a:cubicBezTo>
                    <a:pt x="7961" y="1525"/>
                    <a:pt x="6764" y="2014"/>
                    <a:pt x="5769" y="2975"/>
                  </a:cubicBezTo>
                  <a:cubicBezTo>
                    <a:pt x="5600" y="3110"/>
                    <a:pt x="5431" y="3262"/>
                    <a:pt x="5263" y="3397"/>
                  </a:cubicBezTo>
                  <a:cubicBezTo>
                    <a:pt x="4133" y="4240"/>
                    <a:pt x="3070" y="5202"/>
                    <a:pt x="2227" y="6416"/>
                  </a:cubicBezTo>
                  <a:cubicBezTo>
                    <a:pt x="1721" y="7125"/>
                    <a:pt x="1282" y="7884"/>
                    <a:pt x="979" y="8710"/>
                  </a:cubicBezTo>
                  <a:cubicBezTo>
                    <a:pt x="759" y="9402"/>
                    <a:pt x="540" y="10093"/>
                    <a:pt x="388" y="10818"/>
                  </a:cubicBezTo>
                  <a:cubicBezTo>
                    <a:pt x="236" y="11662"/>
                    <a:pt x="118" y="12522"/>
                    <a:pt x="17" y="13382"/>
                  </a:cubicBezTo>
                  <a:cubicBezTo>
                    <a:pt x="0" y="13568"/>
                    <a:pt x="17" y="13804"/>
                    <a:pt x="118" y="13905"/>
                  </a:cubicBezTo>
                  <a:cubicBezTo>
                    <a:pt x="287" y="14057"/>
                    <a:pt x="523" y="14124"/>
                    <a:pt x="776" y="14242"/>
                  </a:cubicBezTo>
                  <a:cubicBezTo>
                    <a:pt x="827" y="14040"/>
                    <a:pt x="861" y="13888"/>
                    <a:pt x="911" y="13753"/>
                  </a:cubicBezTo>
                  <a:cubicBezTo>
                    <a:pt x="1097" y="13028"/>
                    <a:pt x="1350" y="12353"/>
                    <a:pt x="2024" y="11932"/>
                  </a:cubicBezTo>
                  <a:cubicBezTo>
                    <a:pt x="2142" y="11847"/>
                    <a:pt x="2294" y="11695"/>
                    <a:pt x="2345" y="11544"/>
                  </a:cubicBezTo>
                  <a:cubicBezTo>
                    <a:pt x="2497" y="11088"/>
                    <a:pt x="2631" y="10599"/>
                    <a:pt x="2800" y="10144"/>
                  </a:cubicBezTo>
                  <a:cubicBezTo>
                    <a:pt x="2986" y="9604"/>
                    <a:pt x="3154" y="9064"/>
                    <a:pt x="3390" y="8558"/>
                  </a:cubicBezTo>
                  <a:cubicBezTo>
                    <a:pt x="3576" y="8153"/>
                    <a:pt x="3829" y="7782"/>
                    <a:pt x="4048" y="7394"/>
                  </a:cubicBezTo>
                  <a:cubicBezTo>
                    <a:pt x="4622" y="6281"/>
                    <a:pt x="5482" y="5455"/>
                    <a:pt x="6410" y="4730"/>
                  </a:cubicBezTo>
                  <a:cubicBezTo>
                    <a:pt x="7675" y="3701"/>
                    <a:pt x="9125" y="3313"/>
                    <a:pt x="10626" y="3060"/>
                  </a:cubicBezTo>
                  <a:cubicBezTo>
                    <a:pt x="11082" y="2975"/>
                    <a:pt x="11571" y="2908"/>
                    <a:pt x="12043" y="2824"/>
                  </a:cubicBezTo>
                  <a:cubicBezTo>
                    <a:pt x="12735" y="2672"/>
                    <a:pt x="13443" y="2486"/>
                    <a:pt x="14151" y="2385"/>
                  </a:cubicBezTo>
                  <a:cubicBezTo>
                    <a:pt x="14615" y="2310"/>
                    <a:pt x="15092" y="2241"/>
                    <a:pt x="15570" y="2241"/>
                  </a:cubicBezTo>
                  <a:cubicBezTo>
                    <a:pt x="15840" y="2241"/>
                    <a:pt x="16110" y="2263"/>
                    <a:pt x="16378" y="2318"/>
                  </a:cubicBezTo>
                  <a:cubicBezTo>
                    <a:pt x="16411" y="2323"/>
                    <a:pt x="16447" y="2325"/>
                    <a:pt x="16483" y="2325"/>
                  </a:cubicBezTo>
                  <a:cubicBezTo>
                    <a:pt x="16556" y="2325"/>
                    <a:pt x="16631" y="2318"/>
                    <a:pt x="16698" y="2318"/>
                  </a:cubicBezTo>
                  <a:cubicBezTo>
                    <a:pt x="17289" y="2351"/>
                    <a:pt x="17896" y="2318"/>
                    <a:pt x="18486" y="2419"/>
                  </a:cubicBezTo>
                  <a:cubicBezTo>
                    <a:pt x="19684" y="2638"/>
                    <a:pt x="20746" y="3228"/>
                    <a:pt x="21842" y="3734"/>
                  </a:cubicBezTo>
                  <a:cubicBezTo>
                    <a:pt x="21876" y="3751"/>
                    <a:pt x="21944" y="3785"/>
                    <a:pt x="21994" y="3836"/>
                  </a:cubicBezTo>
                  <a:cubicBezTo>
                    <a:pt x="22601" y="4240"/>
                    <a:pt x="23192" y="4662"/>
                    <a:pt x="23799" y="5050"/>
                  </a:cubicBezTo>
                  <a:cubicBezTo>
                    <a:pt x="24625" y="5607"/>
                    <a:pt x="25334" y="6298"/>
                    <a:pt x="26042" y="7023"/>
                  </a:cubicBezTo>
                  <a:cubicBezTo>
                    <a:pt x="26582" y="7580"/>
                    <a:pt x="27071" y="8238"/>
                    <a:pt x="27560" y="8879"/>
                  </a:cubicBezTo>
                  <a:cubicBezTo>
                    <a:pt x="27864" y="9267"/>
                    <a:pt x="28151" y="9722"/>
                    <a:pt x="28285" y="10262"/>
                  </a:cubicBezTo>
                  <a:cubicBezTo>
                    <a:pt x="28437" y="10852"/>
                    <a:pt x="28623" y="11409"/>
                    <a:pt x="28960" y="11915"/>
                  </a:cubicBezTo>
                  <a:cubicBezTo>
                    <a:pt x="29095" y="12100"/>
                    <a:pt x="29095" y="12353"/>
                    <a:pt x="29129" y="12606"/>
                  </a:cubicBezTo>
                  <a:cubicBezTo>
                    <a:pt x="29179" y="12994"/>
                    <a:pt x="29196" y="13365"/>
                    <a:pt x="29348" y="13787"/>
                  </a:cubicBezTo>
                  <a:cubicBezTo>
                    <a:pt x="29922" y="13500"/>
                    <a:pt x="30444" y="13213"/>
                    <a:pt x="30984" y="12927"/>
                  </a:cubicBezTo>
                  <a:cubicBezTo>
                    <a:pt x="30849" y="12657"/>
                    <a:pt x="30782" y="12438"/>
                    <a:pt x="30731" y="12252"/>
                  </a:cubicBezTo>
                  <a:cubicBezTo>
                    <a:pt x="30562" y="11645"/>
                    <a:pt x="30377" y="11021"/>
                    <a:pt x="30259" y="10414"/>
                  </a:cubicBezTo>
                  <a:cubicBezTo>
                    <a:pt x="30023" y="9385"/>
                    <a:pt x="29618" y="8406"/>
                    <a:pt x="29163" y="7496"/>
                  </a:cubicBezTo>
                  <a:cubicBezTo>
                    <a:pt x="28859" y="6939"/>
                    <a:pt x="28471" y="6433"/>
                    <a:pt x="28151" y="5876"/>
                  </a:cubicBezTo>
                  <a:cubicBezTo>
                    <a:pt x="27526" y="4864"/>
                    <a:pt x="26633" y="4122"/>
                    <a:pt x="25789" y="3346"/>
                  </a:cubicBezTo>
                  <a:cubicBezTo>
                    <a:pt x="25418" y="3009"/>
                    <a:pt x="24946" y="2824"/>
                    <a:pt x="24575" y="2503"/>
                  </a:cubicBezTo>
                  <a:cubicBezTo>
                    <a:pt x="24103" y="2081"/>
                    <a:pt x="23546" y="1812"/>
                    <a:pt x="22973" y="1559"/>
                  </a:cubicBezTo>
                  <a:cubicBezTo>
                    <a:pt x="21944" y="1120"/>
                    <a:pt x="20864" y="901"/>
                    <a:pt x="19768" y="715"/>
                  </a:cubicBezTo>
                  <a:cubicBezTo>
                    <a:pt x="19144" y="614"/>
                    <a:pt x="18520" y="462"/>
                    <a:pt x="17896" y="378"/>
                  </a:cubicBezTo>
                  <a:cubicBezTo>
                    <a:pt x="17036" y="277"/>
                    <a:pt x="16125" y="209"/>
                    <a:pt x="15265" y="108"/>
                  </a:cubicBezTo>
                  <a:cubicBezTo>
                    <a:pt x="14744" y="37"/>
                    <a:pt x="14226" y="1"/>
                    <a:pt x="13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 rot="-682530">
              <a:off x="486080" y="4573161"/>
              <a:ext cx="800598" cy="437250"/>
            </a:xfrm>
            <a:custGeom>
              <a:avLst/>
              <a:gdLst/>
              <a:ahLst/>
              <a:cxnLst/>
              <a:rect l="l" t="t" r="r" b="b"/>
              <a:pathLst>
                <a:path w="16109" h="8798" extrusionOk="0">
                  <a:moveTo>
                    <a:pt x="8316" y="0"/>
                  </a:moveTo>
                  <a:cubicBezTo>
                    <a:pt x="8163" y="0"/>
                    <a:pt x="8010" y="11"/>
                    <a:pt x="7861" y="27"/>
                  </a:cubicBezTo>
                  <a:cubicBezTo>
                    <a:pt x="7321" y="95"/>
                    <a:pt x="6882" y="415"/>
                    <a:pt x="6629" y="989"/>
                  </a:cubicBezTo>
                  <a:cubicBezTo>
                    <a:pt x="6444" y="1427"/>
                    <a:pt x="6343" y="1866"/>
                    <a:pt x="6309" y="2355"/>
                  </a:cubicBezTo>
                  <a:cubicBezTo>
                    <a:pt x="6292" y="2591"/>
                    <a:pt x="6275" y="2844"/>
                    <a:pt x="6191" y="3063"/>
                  </a:cubicBezTo>
                  <a:cubicBezTo>
                    <a:pt x="6131" y="3233"/>
                    <a:pt x="6048" y="3314"/>
                    <a:pt x="5948" y="3314"/>
                  </a:cubicBezTo>
                  <a:cubicBezTo>
                    <a:pt x="5879" y="3314"/>
                    <a:pt x="5802" y="3274"/>
                    <a:pt x="5719" y="3198"/>
                  </a:cubicBezTo>
                  <a:cubicBezTo>
                    <a:pt x="5305" y="2785"/>
                    <a:pt x="4776" y="2669"/>
                    <a:pt x="4243" y="2669"/>
                  </a:cubicBezTo>
                  <a:cubicBezTo>
                    <a:pt x="4167" y="2669"/>
                    <a:pt x="4091" y="2671"/>
                    <a:pt x="4015" y="2675"/>
                  </a:cubicBezTo>
                  <a:cubicBezTo>
                    <a:pt x="3492" y="2692"/>
                    <a:pt x="3256" y="2979"/>
                    <a:pt x="3273" y="3553"/>
                  </a:cubicBezTo>
                  <a:cubicBezTo>
                    <a:pt x="3273" y="3721"/>
                    <a:pt x="3273" y="3907"/>
                    <a:pt x="3340" y="4075"/>
                  </a:cubicBezTo>
                  <a:cubicBezTo>
                    <a:pt x="3458" y="4463"/>
                    <a:pt x="3593" y="4834"/>
                    <a:pt x="3745" y="5205"/>
                  </a:cubicBezTo>
                  <a:cubicBezTo>
                    <a:pt x="3796" y="5374"/>
                    <a:pt x="3863" y="5543"/>
                    <a:pt x="3695" y="5678"/>
                  </a:cubicBezTo>
                  <a:cubicBezTo>
                    <a:pt x="3623" y="5741"/>
                    <a:pt x="3556" y="5771"/>
                    <a:pt x="3487" y="5771"/>
                  </a:cubicBezTo>
                  <a:cubicBezTo>
                    <a:pt x="3409" y="5771"/>
                    <a:pt x="3329" y="5733"/>
                    <a:pt x="3239" y="5661"/>
                  </a:cubicBezTo>
                  <a:cubicBezTo>
                    <a:pt x="3020" y="5492"/>
                    <a:pt x="2817" y="5374"/>
                    <a:pt x="2598" y="5222"/>
                  </a:cubicBezTo>
                  <a:cubicBezTo>
                    <a:pt x="2274" y="4989"/>
                    <a:pt x="1938" y="4875"/>
                    <a:pt x="1613" y="4875"/>
                  </a:cubicBezTo>
                  <a:cubicBezTo>
                    <a:pt x="1092" y="4875"/>
                    <a:pt x="600" y="5167"/>
                    <a:pt x="237" y="5728"/>
                  </a:cubicBezTo>
                  <a:cubicBezTo>
                    <a:pt x="51" y="6015"/>
                    <a:pt x="1" y="6336"/>
                    <a:pt x="136" y="6622"/>
                  </a:cubicBezTo>
                  <a:cubicBezTo>
                    <a:pt x="541" y="7499"/>
                    <a:pt x="1080" y="8258"/>
                    <a:pt x="2008" y="8444"/>
                  </a:cubicBezTo>
                  <a:cubicBezTo>
                    <a:pt x="2834" y="8612"/>
                    <a:pt x="3661" y="8731"/>
                    <a:pt x="4504" y="8781"/>
                  </a:cubicBezTo>
                  <a:cubicBezTo>
                    <a:pt x="4683" y="8793"/>
                    <a:pt x="4862" y="8797"/>
                    <a:pt x="5041" y="8797"/>
                  </a:cubicBezTo>
                  <a:cubicBezTo>
                    <a:pt x="5637" y="8797"/>
                    <a:pt x="6231" y="8747"/>
                    <a:pt x="6815" y="8747"/>
                  </a:cubicBezTo>
                  <a:cubicBezTo>
                    <a:pt x="7810" y="8714"/>
                    <a:pt x="8822" y="8714"/>
                    <a:pt x="9817" y="8714"/>
                  </a:cubicBezTo>
                  <a:lnTo>
                    <a:pt x="9817" y="8697"/>
                  </a:lnTo>
                  <a:cubicBezTo>
                    <a:pt x="10525" y="8714"/>
                    <a:pt x="11251" y="8731"/>
                    <a:pt x="11976" y="8764"/>
                  </a:cubicBezTo>
                  <a:cubicBezTo>
                    <a:pt x="12040" y="8765"/>
                    <a:pt x="12103" y="8766"/>
                    <a:pt x="12167" y="8766"/>
                  </a:cubicBezTo>
                  <a:cubicBezTo>
                    <a:pt x="13145" y="8766"/>
                    <a:pt x="14092" y="8641"/>
                    <a:pt x="14995" y="8292"/>
                  </a:cubicBezTo>
                  <a:cubicBezTo>
                    <a:pt x="15231" y="8208"/>
                    <a:pt x="15484" y="8090"/>
                    <a:pt x="15670" y="7921"/>
                  </a:cubicBezTo>
                  <a:cubicBezTo>
                    <a:pt x="16091" y="7567"/>
                    <a:pt x="16108" y="7095"/>
                    <a:pt x="15737" y="6690"/>
                  </a:cubicBezTo>
                  <a:cubicBezTo>
                    <a:pt x="15636" y="6589"/>
                    <a:pt x="15501" y="6504"/>
                    <a:pt x="15383" y="6420"/>
                  </a:cubicBezTo>
                  <a:cubicBezTo>
                    <a:pt x="14928" y="6167"/>
                    <a:pt x="14422" y="6150"/>
                    <a:pt x="13949" y="6150"/>
                  </a:cubicBezTo>
                  <a:cubicBezTo>
                    <a:pt x="13859" y="6150"/>
                    <a:pt x="13784" y="6157"/>
                    <a:pt x="13705" y="6157"/>
                  </a:cubicBezTo>
                  <a:cubicBezTo>
                    <a:pt x="13665" y="6157"/>
                    <a:pt x="13623" y="6156"/>
                    <a:pt x="13578" y="6150"/>
                  </a:cubicBezTo>
                  <a:cubicBezTo>
                    <a:pt x="13376" y="6099"/>
                    <a:pt x="13308" y="5914"/>
                    <a:pt x="13460" y="5745"/>
                  </a:cubicBezTo>
                  <a:cubicBezTo>
                    <a:pt x="13561" y="5627"/>
                    <a:pt x="13696" y="5560"/>
                    <a:pt x="13814" y="5475"/>
                  </a:cubicBezTo>
                  <a:cubicBezTo>
                    <a:pt x="14067" y="5290"/>
                    <a:pt x="14388" y="5155"/>
                    <a:pt x="14455" y="4750"/>
                  </a:cubicBezTo>
                  <a:cubicBezTo>
                    <a:pt x="14557" y="4143"/>
                    <a:pt x="14422" y="3569"/>
                    <a:pt x="14051" y="3131"/>
                  </a:cubicBezTo>
                  <a:cubicBezTo>
                    <a:pt x="13864" y="2894"/>
                    <a:pt x="13630" y="2758"/>
                    <a:pt x="13358" y="2758"/>
                  </a:cubicBezTo>
                  <a:cubicBezTo>
                    <a:pt x="13262" y="2758"/>
                    <a:pt x="13161" y="2775"/>
                    <a:pt x="13055" y="2810"/>
                  </a:cubicBezTo>
                  <a:cubicBezTo>
                    <a:pt x="13027" y="2827"/>
                    <a:pt x="12997" y="2833"/>
                    <a:pt x="12966" y="2833"/>
                  </a:cubicBezTo>
                  <a:cubicBezTo>
                    <a:pt x="12904" y="2833"/>
                    <a:pt x="12836" y="2810"/>
                    <a:pt x="12769" y="2810"/>
                  </a:cubicBezTo>
                  <a:cubicBezTo>
                    <a:pt x="12651" y="2810"/>
                    <a:pt x="12533" y="2810"/>
                    <a:pt x="12431" y="2861"/>
                  </a:cubicBezTo>
                  <a:cubicBezTo>
                    <a:pt x="11925" y="3131"/>
                    <a:pt x="11335" y="3283"/>
                    <a:pt x="10964" y="3856"/>
                  </a:cubicBezTo>
                  <a:cubicBezTo>
                    <a:pt x="10930" y="3907"/>
                    <a:pt x="10863" y="3957"/>
                    <a:pt x="10812" y="3991"/>
                  </a:cubicBezTo>
                  <a:cubicBezTo>
                    <a:pt x="10764" y="4018"/>
                    <a:pt x="10719" y="4031"/>
                    <a:pt x="10679" y="4031"/>
                  </a:cubicBezTo>
                  <a:cubicBezTo>
                    <a:pt x="10594" y="4031"/>
                    <a:pt x="10532" y="3971"/>
                    <a:pt x="10509" y="3856"/>
                  </a:cubicBezTo>
                  <a:cubicBezTo>
                    <a:pt x="10492" y="3772"/>
                    <a:pt x="10509" y="3687"/>
                    <a:pt x="10509" y="3620"/>
                  </a:cubicBezTo>
                  <a:cubicBezTo>
                    <a:pt x="10610" y="3047"/>
                    <a:pt x="10525" y="2473"/>
                    <a:pt x="10391" y="1933"/>
                  </a:cubicBezTo>
                  <a:cubicBezTo>
                    <a:pt x="10222" y="1242"/>
                    <a:pt x="9918" y="584"/>
                    <a:pt x="9277" y="213"/>
                  </a:cubicBezTo>
                  <a:cubicBezTo>
                    <a:pt x="8978" y="52"/>
                    <a:pt x="8646" y="0"/>
                    <a:pt x="8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 rot="-682530">
              <a:off x="-578116" y="4830879"/>
              <a:ext cx="851688" cy="404797"/>
            </a:xfrm>
            <a:custGeom>
              <a:avLst/>
              <a:gdLst/>
              <a:ahLst/>
              <a:cxnLst/>
              <a:rect l="l" t="t" r="r" b="b"/>
              <a:pathLst>
                <a:path w="17137" h="8145" extrusionOk="0">
                  <a:moveTo>
                    <a:pt x="2952" y="6852"/>
                  </a:moveTo>
                  <a:lnTo>
                    <a:pt x="2952" y="6852"/>
                  </a:lnTo>
                  <a:cubicBezTo>
                    <a:pt x="2969" y="6869"/>
                    <a:pt x="2986" y="6886"/>
                    <a:pt x="2986" y="6902"/>
                  </a:cubicBezTo>
                  <a:cubicBezTo>
                    <a:pt x="2969" y="6886"/>
                    <a:pt x="2969" y="6869"/>
                    <a:pt x="2952" y="6852"/>
                  </a:cubicBezTo>
                  <a:close/>
                  <a:moveTo>
                    <a:pt x="7880" y="0"/>
                  </a:moveTo>
                  <a:cubicBezTo>
                    <a:pt x="7686" y="0"/>
                    <a:pt x="7484" y="32"/>
                    <a:pt x="7270" y="105"/>
                  </a:cubicBezTo>
                  <a:cubicBezTo>
                    <a:pt x="7169" y="139"/>
                    <a:pt x="7068" y="139"/>
                    <a:pt x="6966" y="156"/>
                  </a:cubicBezTo>
                  <a:cubicBezTo>
                    <a:pt x="6494" y="206"/>
                    <a:pt x="6123" y="409"/>
                    <a:pt x="5735" y="712"/>
                  </a:cubicBezTo>
                  <a:cubicBezTo>
                    <a:pt x="4959" y="1320"/>
                    <a:pt x="4689" y="2382"/>
                    <a:pt x="5061" y="3225"/>
                  </a:cubicBezTo>
                  <a:cubicBezTo>
                    <a:pt x="5128" y="3344"/>
                    <a:pt x="5212" y="3445"/>
                    <a:pt x="5246" y="3597"/>
                  </a:cubicBezTo>
                  <a:cubicBezTo>
                    <a:pt x="5280" y="3698"/>
                    <a:pt x="5280" y="3900"/>
                    <a:pt x="5212" y="3951"/>
                  </a:cubicBezTo>
                  <a:cubicBezTo>
                    <a:pt x="5143" y="4020"/>
                    <a:pt x="5064" y="4058"/>
                    <a:pt x="4989" y="4058"/>
                  </a:cubicBezTo>
                  <a:cubicBezTo>
                    <a:pt x="4917" y="4058"/>
                    <a:pt x="4848" y="4024"/>
                    <a:pt x="4791" y="3951"/>
                  </a:cubicBezTo>
                  <a:lnTo>
                    <a:pt x="4656" y="3765"/>
                  </a:lnTo>
                  <a:cubicBezTo>
                    <a:pt x="4318" y="3141"/>
                    <a:pt x="3745" y="2821"/>
                    <a:pt x="3138" y="2585"/>
                  </a:cubicBezTo>
                  <a:cubicBezTo>
                    <a:pt x="3020" y="2542"/>
                    <a:pt x="2889" y="2525"/>
                    <a:pt x="2756" y="2525"/>
                  </a:cubicBezTo>
                  <a:cubicBezTo>
                    <a:pt x="2623" y="2525"/>
                    <a:pt x="2488" y="2542"/>
                    <a:pt x="2362" y="2568"/>
                  </a:cubicBezTo>
                  <a:cubicBezTo>
                    <a:pt x="2025" y="2635"/>
                    <a:pt x="1839" y="2888"/>
                    <a:pt x="1805" y="3225"/>
                  </a:cubicBezTo>
                  <a:cubicBezTo>
                    <a:pt x="1755" y="3984"/>
                    <a:pt x="1788" y="4693"/>
                    <a:pt x="2446" y="5131"/>
                  </a:cubicBezTo>
                  <a:cubicBezTo>
                    <a:pt x="2564" y="5216"/>
                    <a:pt x="2682" y="5351"/>
                    <a:pt x="2547" y="5553"/>
                  </a:cubicBezTo>
                  <a:cubicBezTo>
                    <a:pt x="2486" y="5640"/>
                    <a:pt x="2421" y="5673"/>
                    <a:pt x="2355" y="5673"/>
                  </a:cubicBezTo>
                  <a:cubicBezTo>
                    <a:pt x="2294" y="5673"/>
                    <a:pt x="2233" y="5644"/>
                    <a:pt x="2176" y="5604"/>
                  </a:cubicBezTo>
                  <a:cubicBezTo>
                    <a:pt x="1928" y="5449"/>
                    <a:pt x="1668" y="5389"/>
                    <a:pt x="1394" y="5389"/>
                  </a:cubicBezTo>
                  <a:cubicBezTo>
                    <a:pt x="1222" y="5389"/>
                    <a:pt x="1044" y="5413"/>
                    <a:pt x="861" y="5452"/>
                  </a:cubicBezTo>
                  <a:cubicBezTo>
                    <a:pt x="405" y="5553"/>
                    <a:pt x="203" y="5755"/>
                    <a:pt x="102" y="6261"/>
                  </a:cubicBezTo>
                  <a:cubicBezTo>
                    <a:pt x="1" y="6767"/>
                    <a:pt x="119" y="7105"/>
                    <a:pt x="523" y="7223"/>
                  </a:cubicBezTo>
                  <a:cubicBezTo>
                    <a:pt x="996" y="7375"/>
                    <a:pt x="1468" y="7526"/>
                    <a:pt x="1957" y="7611"/>
                  </a:cubicBezTo>
                  <a:cubicBezTo>
                    <a:pt x="2716" y="7729"/>
                    <a:pt x="3492" y="7830"/>
                    <a:pt x="4285" y="7897"/>
                  </a:cubicBezTo>
                  <a:cubicBezTo>
                    <a:pt x="4847" y="7942"/>
                    <a:pt x="5417" y="7972"/>
                    <a:pt x="5984" y="7972"/>
                  </a:cubicBezTo>
                  <a:cubicBezTo>
                    <a:pt x="6267" y="7972"/>
                    <a:pt x="6550" y="7965"/>
                    <a:pt x="6831" y="7948"/>
                  </a:cubicBezTo>
                  <a:cubicBezTo>
                    <a:pt x="7116" y="7928"/>
                    <a:pt x="7400" y="7920"/>
                    <a:pt x="7684" y="7920"/>
                  </a:cubicBezTo>
                  <a:cubicBezTo>
                    <a:pt x="8343" y="7920"/>
                    <a:pt x="9000" y="7963"/>
                    <a:pt x="9648" y="7999"/>
                  </a:cubicBezTo>
                  <a:cubicBezTo>
                    <a:pt x="10458" y="8046"/>
                    <a:pt x="11252" y="8145"/>
                    <a:pt x="12058" y="8145"/>
                  </a:cubicBezTo>
                  <a:cubicBezTo>
                    <a:pt x="12393" y="8145"/>
                    <a:pt x="12731" y="8128"/>
                    <a:pt x="13072" y="8083"/>
                  </a:cubicBezTo>
                  <a:cubicBezTo>
                    <a:pt x="14000" y="7965"/>
                    <a:pt x="14944" y="7830"/>
                    <a:pt x="15872" y="7628"/>
                  </a:cubicBezTo>
                  <a:cubicBezTo>
                    <a:pt x="16192" y="7560"/>
                    <a:pt x="16530" y="7307"/>
                    <a:pt x="16783" y="7071"/>
                  </a:cubicBezTo>
                  <a:cubicBezTo>
                    <a:pt x="17137" y="6734"/>
                    <a:pt x="17053" y="6228"/>
                    <a:pt x="16648" y="5975"/>
                  </a:cubicBezTo>
                  <a:cubicBezTo>
                    <a:pt x="16310" y="5755"/>
                    <a:pt x="15923" y="5755"/>
                    <a:pt x="15518" y="5722"/>
                  </a:cubicBezTo>
                  <a:cubicBezTo>
                    <a:pt x="15349" y="5722"/>
                    <a:pt x="15197" y="5688"/>
                    <a:pt x="14961" y="5671"/>
                  </a:cubicBezTo>
                  <a:cubicBezTo>
                    <a:pt x="15079" y="5435"/>
                    <a:pt x="15130" y="5266"/>
                    <a:pt x="15214" y="5098"/>
                  </a:cubicBezTo>
                  <a:cubicBezTo>
                    <a:pt x="15785" y="3825"/>
                    <a:pt x="15015" y="2411"/>
                    <a:pt x="13789" y="2411"/>
                  </a:cubicBezTo>
                  <a:cubicBezTo>
                    <a:pt x="13747" y="2411"/>
                    <a:pt x="13705" y="2413"/>
                    <a:pt x="13662" y="2416"/>
                  </a:cubicBezTo>
                  <a:cubicBezTo>
                    <a:pt x="13511" y="2433"/>
                    <a:pt x="13342" y="2433"/>
                    <a:pt x="13190" y="2483"/>
                  </a:cubicBezTo>
                  <a:cubicBezTo>
                    <a:pt x="12549" y="2635"/>
                    <a:pt x="11959" y="2888"/>
                    <a:pt x="11638" y="3597"/>
                  </a:cubicBezTo>
                  <a:cubicBezTo>
                    <a:pt x="11571" y="3731"/>
                    <a:pt x="11504" y="3850"/>
                    <a:pt x="11402" y="3934"/>
                  </a:cubicBezTo>
                  <a:cubicBezTo>
                    <a:pt x="11312" y="4009"/>
                    <a:pt x="11181" y="4125"/>
                    <a:pt x="11082" y="4125"/>
                  </a:cubicBezTo>
                  <a:cubicBezTo>
                    <a:pt x="11070" y="4125"/>
                    <a:pt x="11059" y="4123"/>
                    <a:pt x="11048" y="4119"/>
                  </a:cubicBezTo>
                  <a:cubicBezTo>
                    <a:pt x="10863" y="4103"/>
                    <a:pt x="10913" y="3900"/>
                    <a:pt x="10964" y="3765"/>
                  </a:cubicBezTo>
                  <a:cubicBezTo>
                    <a:pt x="10998" y="3512"/>
                    <a:pt x="11132" y="3259"/>
                    <a:pt x="11116" y="3023"/>
                  </a:cubicBezTo>
                  <a:cubicBezTo>
                    <a:pt x="11031" y="2247"/>
                    <a:pt x="10812" y="1539"/>
                    <a:pt x="10188" y="1083"/>
                  </a:cubicBezTo>
                  <a:cubicBezTo>
                    <a:pt x="9783" y="814"/>
                    <a:pt x="9378" y="544"/>
                    <a:pt x="8957" y="308"/>
                  </a:cubicBezTo>
                  <a:cubicBezTo>
                    <a:pt x="8619" y="128"/>
                    <a:pt x="8267" y="0"/>
                    <a:pt x="7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 rot="-682530">
              <a:off x="-203573" y="4427638"/>
              <a:ext cx="964853" cy="384072"/>
            </a:xfrm>
            <a:custGeom>
              <a:avLst/>
              <a:gdLst/>
              <a:ahLst/>
              <a:cxnLst/>
              <a:rect l="l" t="t" r="r" b="b"/>
              <a:pathLst>
                <a:path w="19414" h="7728" extrusionOk="0">
                  <a:moveTo>
                    <a:pt x="8951" y="0"/>
                  </a:moveTo>
                  <a:cubicBezTo>
                    <a:pt x="8596" y="0"/>
                    <a:pt x="8228" y="70"/>
                    <a:pt x="7860" y="70"/>
                  </a:cubicBezTo>
                  <a:cubicBezTo>
                    <a:pt x="6595" y="120"/>
                    <a:pt x="5347" y="255"/>
                    <a:pt x="4133" y="728"/>
                  </a:cubicBezTo>
                  <a:cubicBezTo>
                    <a:pt x="3121" y="1116"/>
                    <a:pt x="2227" y="1756"/>
                    <a:pt x="1552" y="2667"/>
                  </a:cubicBezTo>
                  <a:cubicBezTo>
                    <a:pt x="945" y="3511"/>
                    <a:pt x="506" y="4489"/>
                    <a:pt x="118" y="5484"/>
                  </a:cubicBezTo>
                  <a:cubicBezTo>
                    <a:pt x="0" y="5838"/>
                    <a:pt x="34" y="5956"/>
                    <a:pt x="338" y="6125"/>
                  </a:cubicBezTo>
                  <a:cubicBezTo>
                    <a:pt x="945" y="6462"/>
                    <a:pt x="1552" y="6800"/>
                    <a:pt x="2058" y="7306"/>
                  </a:cubicBezTo>
                  <a:cubicBezTo>
                    <a:pt x="2109" y="7272"/>
                    <a:pt x="2142" y="7272"/>
                    <a:pt x="2159" y="7238"/>
                  </a:cubicBezTo>
                  <a:cubicBezTo>
                    <a:pt x="2227" y="7103"/>
                    <a:pt x="2294" y="6934"/>
                    <a:pt x="2378" y="6783"/>
                  </a:cubicBezTo>
                  <a:cubicBezTo>
                    <a:pt x="2884" y="5771"/>
                    <a:pt x="3374" y="4759"/>
                    <a:pt x="4268" y="4067"/>
                  </a:cubicBezTo>
                  <a:cubicBezTo>
                    <a:pt x="5077" y="3443"/>
                    <a:pt x="5870" y="2903"/>
                    <a:pt x="6848" y="2600"/>
                  </a:cubicBezTo>
                  <a:cubicBezTo>
                    <a:pt x="7569" y="2390"/>
                    <a:pt x="8290" y="2334"/>
                    <a:pt x="9007" y="2334"/>
                  </a:cubicBezTo>
                  <a:cubicBezTo>
                    <a:pt x="9498" y="2334"/>
                    <a:pt x="9988" y="2360"/>
                    <a:pt x="10474" y="2381"/>
                  </a:cubicBezTo>
                  <a:cubicBezTo>
                    <a:pt x="10845" y="2381"/>
                    <a:pt x="11250" y="2465"/>
                    <a:pt x="11621" y="2549"/>
                  </a:cubicBezTo>
                  <a:cubicBezTo>
                    <a:pt x="11959" y="2634"/>
                    <a:pt x="12313" y="2718"/>
                    <a:pt x="12616" y="2887"/>
                  </a:cubicBezTo>
                  <a:cubicBezTo>
                    <a:pt x="13510" y="3308"/>
                    <a:pt x="14354" y="3831"/>
                    <a:pt x="15096" y="4523"/>
                  </a:cubicBezTo>
                  <a:cubicBezTo>
                    <a:pt x="15905" y="5282"/>
                    <a:pt x="16614" y="6108"/>
                    <a:pt x="17103" y="7154"/>
                  </a:cubicBezTo>
                  <a:cubicBezTo>
                    <a:pt x="17154" y="7289"/>
                    <a:pt x="17238" y="7440"/>
                    <a:pt x="17356" y="7457"/>
                  </a:cubicBezTo>
                  <a:cubicBezTo>
                    <a:pt x="17744" y="7559"/>
                    <a:pt x="18199" y="7643"/>
                    <a:pt x="18655" y="7727"/>
                  </a:cubicBezTo>
                  <a:cubicBezTo>
                    <a:pt x="18705" y="7491"/>
                    <a:pt x="18739" y="7322"/>
                    <a:pt x="18756" y="7187"/>
                  </a:cubicBezTo>
                  <a:cubicBezTo>
                    <a:pt x="18840" y="6766"/>
                    <a:pt x="18891" y="6361"/>
                    <a:pt x="19144" y="6007"/>
                  </a:cubicBezTo>
                  <a:cubicBezTo>
                    <a:pt x="19414" y="5636"/>
                    <a:pt x="19414" y="5602"/>
                    <a:pt x="19178" y="5265"/>
                  </a:cubicBezTo>
                  <a:cubicBezTo>
                    <a:pt x="18705" y="4590"/>
                    <a:pt x="18216" y="3915"/>
                    <a:pt x="17710" y="3308"/>
                  </a:cubicBezTo>
                  <a:cubicBezTo>
                    <a:pt x="17373" y="2920"/>
                    <a:pt x="17019" y="2532"/>
                    <a:pt x="16597" y="2262"/>
                  </a:cubicBezTo>
                  <a:cubicBezTo>
                    <a:pt x="15416" y="1537"/>
                    <a:pt x="14185" y="896"/>
                    <a:pt x="12853" y="475"/>
                  </a:cubicBezTo>
                  <a:cubicBezTo>
                    <a:pt x="12465" y="357"/>
                    <a:pt x="12060" y="188"/>
                    <a:pt x="11638" y="137"/>
                  </a:cubicBezTo>
                  <a:cubicBezTo>
                    <a:pt x="10795" y="53"/>
                    <a:pt x="9935" y="36"/>
                    <a:pt x="9058" y="2"/>
                  </a:cubicBezTo>
                  <a:cubicBezTo>
                    <a:pt x="9022" y="1"/>
                    <a:pt x="8987" y="0"/>
                    <a:pt x="8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"/>
          <p:cNvSpPr/>
          <p:nvPr/>
        </p:nvSpPr>
        <p:spPr>
          <a:xfrm>
            <a:off x="-293800" y="18502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2741925" y="48560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"/>
          <p:cNvSpPr/>
          <p:nvPr/>
        </p:nvSpPr>
        <p:spPr>
          <a:xfrm>
            <a:off x="6971025" y="-192187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6"/>
          <p:cNvSpPr/>
          <p:nvPr/>
        </p:nvSpPr>
        <p:spPr>
          <a:xfrm>
            <a:off x="8599800" y="189632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"/>
          <p:cNvSpPr/>
          <p:nvPr/>
        </p:nvSpPr>
        <p:spPr>
          <a:xfrm>
            <a:off x="6051575" y="45107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147;p6"/>
          <p:cNvGrpSpPr/>
          <p:nvPr/>
        </p:nvGrpSpPr>
        <p:grpSpPr>
          <a:xfrm>
            <a:off x="469472" y="-7340"/>
            <a:ext cx="1229660" cy="1498233"/>
            <a:chOff x="469472" y="-7340"/>
            <a:chExt cx="1229660" cy="1498233"/>
          </a:xfrm>
        </p:grpSpPr>
        <p:sp>
          <p:nvSpPr>
            <p:cNvPr id="148" name="Google Shape;148;p6"/>
            <p:cNvSpPr/>
            <p:nvPr/>
          </p:nvSpPr>
          <p:spPr>
            <a:xfrm rot="1053773">
              <a:off x="643995" y="95393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 rot="1053773">
              <a:off x="964344" y="204603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6"/>
            <p:cNvSpPr/>
            <p:nvPr/>
          </p:nvSpPr>
          <p:spPr>
            <a:xfrm rot="1053773">
              <a:off x="689160" y="580342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6"/>
            <p:cNvSpPr/>
            <p:nvPr/>
          </p:nvSpPr>
          <p:spPr>
            <a:xfrm rot="1053773">
              <a:off x="711442" y="734860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 rot="1053773">
              <a:off x="725222" y="175504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" name="Google Shape;153;p6"/>
          <p:cNvSpPr txBox="1">
            <a:spLocks noGrp="1"/>
          </p:cNvSpPr>
          <p:nvPr>
            <p:ph type="title" hasCustomPrompt="1"/>
          </p:nvPr>
        </p:nvSpPr>
        <p:spPr>
          <a:xfrm>
            <a:off x="713250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r>
              <a:rPr lang="en-US" dirty="0"/>
              <a:t>Quick Poll to Start</a:t>
            </a:r>
            <a:endParaRPr dirty="0"/>
          </a:p>
        </p:txBody>
      </p:sp>
      <p:grpSp>
        <p:nvGrpSpPr>
          <p:cNvPr id="154" name="Google Shape;154;p6"/>
          <p:cNvGrpSpPr/>
          <p:nvPr/>
        </p:nvGrpSpPr>
        <p:grpSpPr>
          <a:xfrm>
            <a:off x="7547763" y="3223133"/>
            <a:ext cx="1875505" cy="2293888"/>
            <a:chOff x="7547763" y="3223133"/>
            <a:chExt cx="1875505" cy="2293888"/>
          </a:xfrm>
        </p:grpSpPr>
        <p:sp>
          <p:nvSpPr>
            <p:cNvPr id="155" name="Google Shape;155;p6"/>
            <p:cNvSpPr/>
            <p:nvPr/>
          </p:nvSpPr>
          <p:spPr>
            <a:xfrm rot="1080599">
              <a:off x="7821270" y="3380015"/>
              <a:ext cx="1328491" cy="1980126"/>
            </a:xfrm>
            <a:custGeom>
              <a:avLst/>
              <a:gdLst/>
              <a:ahLst/>
              <a:cxnLst/>
              <a:rect l="l" t="t" r="r" b="b"/>
              <a:pathLst>
                <a:path w="33869" h="50483" extrusionOk="0">
                  <a:moveTo>
                    <a:pt x="16159" y="1"/>
                  </a:moveTo>
                  <a:cubicBezTo>
                    <a:pt x="14641" y="1"/>
                    <a:pt x="13123" y="304"/>
                    <a:pt x="11672" y="861"/>
                  </a:cubicBezTo>
                  <a:cubicBezTo>
                    <a:pt x="7810" y="2362"/>
                    <a:pt x="4538" y="6039"/>
                    <a:pt x="2682" y="10896"/>
                  </a:cubicBezTo>
                  <a:cubicBezTo>
                    <a:pt x="1" y="17930"/>
                    <a:pt x="5111" y="24592"/>
                    <a:pt x="11672" y="27847"/>
                  </a:cubicBezTo>
                  <a:cubicBezTo>
                    <a:pt x="11605" y="28724"/>
                    <a:pt x="11453" y="29585"/>
                    <a:pt x="11335" y="30495"/>
                  </a:cubicBezTo>
                  <a:cubicBezTo>
                    <a:pt x="11200" y="31221"/>
                    <a:pt x="11099" y="32013"/>
                    <a:pt x="11014" y="32789"/>
                  </a:cubicBezTo>
                  <a:lnTo>
                    <a:pt x="10188" y="40396"/>
                  </a:lnTo>
                  <a:cubicBezTo>
                    <a:pt x="10154" y="40666"/>
                    <a:pt x="10104" y="41037"/>
                    <a:pt x="10036" y="41408"/>
                  </a:cubicBezTo>
                  <a:cubicBezTo>
                    <a:pt x="9699" y="43567"/>
                    <a:pt x="9260" y="46535"/>
                    <a:pt x="10913" y="48627"/>
                  </a:cubicBezTo>
                  <a:cubicBezTo>
                    <a:pt x="11504" y="49386"/>
                    <a:pt x="12600" y="50280"/>
                    <a:pt x="14489" y="50449"/>
                  </a:cubicBezTo>
                  <a:cubicBezTo>
                    <a:pt x="14691" y="50482"/>
                    <a:pt x="14877" y="50482"/>
                    <a:pt x="15062" y="50482"/>
                  </a:cubicBezTo>
                  <a:cubicBezTo>
                    <a:pt x="17491" y="50482"/>
                    <a:pt x="19363" y="49015"/>
                    <a:pt x="20190" y="46485"/>
                  </a:cubicBezTo>
                  <a:cubicBezTo>
                    <a:pt x="20696" y="44916"/>
                    <a:pt x="20746" y="43230"/>
                    <a:pt x="20780" y="41594"/>
                  </a:cubicBezTo>
                  <a:cubicBezTo>
                    <a:pt x="20797" y="40329"/>
                    <a:pt x="20780" y="39047"/>
                    <a:pt x="20780" y="37832"/>
                  </a:cubicBezTo>
                  <a:cubicBezTo>
                    <a:pt x="20746" y="35083"/>
                    <a:pt x="20730" y="32452"/>
                    <a:pt x="20949" y="29838"/>
                  </a:cubicBezTo>
                  <a:cubicBezTo>
                    <a:pt x="24491" y="29467"/>
                    <a:pt x="27746" y="27679"/>
                    <a:pt x="30057" y="24794"/>
                  </a:cubicBezTo>
                  <a:cubicBezTo>
                    <a:pt x="32806" y="21320"/>
                    <a:pt x="33869" y="16682"/>
                    <a:pt x="32857" y="12381"/>
                  </a:cubicBezTo>
                  <a:cubicBezTo>
                    <a:pt x="31963" y="8603"/>
                    <a:pt x="29416" y="5465"/>
                    <a:pt x="25840" y="3694"/>
                  </a:cubicBezTo>
                  <a:cubicBezTo>
                    <a:pt x="25806" y="3661"/>
                    <a:pt x="25773" y="3644"/>
                    <a:pt x="25756" y="3627"/>
                  </a:cubicBezTo>
                  <a:cubicBezTo>
                    <a:pt x="22399" y="1181"/>
                    <a:pt x="19262" y="1"/>
                    <a:pt x="16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6"/>
            <p:cNvSpPr/>
            <p:nvPr/>
          </p:nvSpPr>
          <p:spPr>
            <a:xfrm rot="1080599">
              <a:off x="8190428" y="4389647"/>
              <a:ext cx="216793" cy="806516"/>
            </a:xfrm>
            <a:custGeom>
              <a:avLst/>
              <a:gdLst/>
              <a:ahLst/>
              <a:cxnLst/>
              <a:rect l="l" t="t" r="r" b="b"/>
              <a:pathLst>
                <a:path w="5527" h="20562" extrusionOk="0">
                  <a:moveTo>
                    <a:pt x="2018" y="1"/>
                  </a:moveTo>
                  <a:lnTo>
                    <a:pt x="2018" y="68"/>
                  </a:lnTo>
                  <a:cubicBezTo>
                    <a:pt x="1984" y="3543"/>
                    <a:pt x="1225" y="7118"/>
                    <a:pt x="854" y="10576"/>
                  </a:cubicBezTo>
                  <a:cubicBezTo>
                    <a:pt x="669" y="12414"/>
                    <a:pt x="483" y="14270"/>
                    <a:pt x="264" y="16091"/>
                  </a:cubicBezTo>
                  <a:cubicBezTo>
                    <a:pt x="213" y="16732"/>
                    <a:pt x="61" y="17390"/>
                    <a:pt x="45" y="18031"/>
                  </a:cubicBezTo>
                  <a:cubicBezTo>
                    <a:pt x="0" y="19199"/>
                    <a:pt x="708" y="20562"/>
                    <a:pt x="1974" y="20562"/>
                  </a:cubicBezTo>
                  <a:cubicBezTo>
                    <a:pt x="2152" y="20562"/>
                    <a:pt x="2341" y="20535"/>
                    <a:pt x="2541" y="20477"/>
                  </a:cubicBezTo>
                  <a:cubicBezTo>
                    <a:pt x="5526" y="19616"/>
                    <a:pt x="4396" y="13055"/>
                    <a:pt x="4362" y="10778"/>
                  </a:cubicBezTo>
                  <a:cubicBezTo>
                    <a:pt x="4295" y="7456"/>
                    <a:pt x="4447" y="4015"/>
                    <a:pt x="4868" y="709"/>
                  </a:cubicBezTo>
                  <a:cubicBezTo>
                    <a:pt x="3941" y="574"/>
                    <a:pt x="2996" y="321"/>
                    <a:pt x="20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6"/>
            <p:cNvSpPr/>
            <p:nvPr/>
          </p:nvSpPr>
          <p:spPr>
            <a:xfrm rot="1080599">
              <a:off x="8121934" y="3538174"/>
              <a:ext cx="1028817" cy="913440"/>
            </a:xfrm>
            <a:custGeom>
              <a:avLst/>
              <a:gdLst/>
              <a:ahLst/>
              <a:cxnLst/>
              <a:rect l="l" t="t" r="r" b="b"/>
              <a:pathLst>
                <a:path w="26229" h="23288" extrusionOk="0">
                  <a:moveTo>
                    <a:pt x="11867" y="0"/>
                  </a:moveTo>
                  <a:cubicBezTo>
                    <a:pt x="7817" y="0"/>
                    <a:pt x="4370" y="2742"/>
                    <a:pt x="2295" y="6505"/>
                  </a:cubicBezTo>
                  <a:cubicBezTo>
                    <a:pt x="1047" y="8782"/>
                    <a:pt x="1" y="11767"/>
                    <a:pt x="1266" y="14264"/>
                  </a:cubicBezTo>
                  <a:cubicBezTo>
                    <a:pt x="2548" y="16827"/>
                    <a:pt x="4504" y="18969"/>
                    <a:pt x="6916" y="20538"/>
                  </a:cubicBezTo>
                  <a:cubicBezTo>
                    <a:pt x="9338" y="22149"/>
                    <a:pt x="12233" y="23288"/>
                    <a:pt x="15109" y="23288"/>
                  </a:cubicBezTo>
                  <a:cubicBezTo>
                    <a:pt x="16779" y="23288"/>
                    <a:pt x="18443" y="22904"/>
                    <a:pt x="20005" y="22005"/>
                  </a:cubicBezTo>
                  <a:cubicBezTo>
                    <a:pt x="23968" y="19728"/>
                    <a:pt x="26228" y="14736"/>
                    <a:pt x="25166" y="10216"/>
                  </a:cubicBezTo>
                  <a:cubicBezTo>
                    <a:pt x="24457" y="7095"/>
                    <a:pt x="22332" y="4430"/>
                    <a:pt x="19465" y="3098"/>
                  </a:cubicBezTo>
                  <a:cubicBezTo>
                    <a:pt x="19414" y="3098"/>
                    <a:pt x="19397" y="3081"/>
                    <a:pt x="19347" y="3047"/>
                  </a:cubicBezTo>
                  <a:cubicBezTo>
                    <a:pt x="18723" y="2761"/>
                    <a:pt x="18065" y="2541"/>
                    <a:pt x="17373" y="2406"/>
                  </a:cubicBezTo>
                  <a:cubicBezTo>
                    <a:pt x="16678" y="2254"/>
                    <a:pt x="15955" y="2179"/>
                    <a:pt x="15227" y="2179"/>
                  </a:cubicBezTo>
                  <a:cubicBezTo>
                    <a:pt x="11364" y="2179"/>
                    <a:pt x="7334" y="4295"/>
                    <a:pt x="6242" y="8225"/>
                  </a:cubicBezTo>
                  <a:cubicBezTo>
                    <a:pt x="5533" y="10806"/>
                    <a:pt x="6292" y="13640"/>
                    <a:pt x="8097" y="15613"/>
                  </a:cubicBezTo>
                  <a:cubicBezTo>
                    <a:pt x="9231" y="16848"/>
                    <a:pt x="11016" y="17957"/>
                    <a:pt x="12745" y="17957"/>
                  </a:cubicBezTo>
                  <a:cubicBezTo>
                    <a:pt x="13612" y="17957"/>
                    <a:pt x="14465" y="17678"/>
                    <a:pt x="15214" y="16996"/>
                  </a:cubicBezTo>
                  <a:cubicBezTo>
                    <a:pt x="17137" y="15259"/>
                    <a:pt x="17289" y="11953"/>
                    <a:pt x="15349" y="10114"/>
                  </a:cubicBezTo>
                  <a:cubicBezTo>
                    <a:pt x="14599" y="9400"/>
                    <a:pt x="13690" y="9055"/>
                    <a:pt x="12875" y="9055"/>
                  </a:cubicBezTo>
                  <a:cubicBezTo>
                    <a:pt x="11401" y="9055"/>
                    <a:pt x="10233" y="10183"/>
                    <a:pt x="10863" y="12290"/>
                  </a:cubicBezTo>
                  <a:cubicBezTo>
                    <a:pt x="10961" y="12622"/>
                    <a:pt x="10696" y="12824"/>
                    <a:pt x="10424" y="12824"/>
                  </a:cubicBezTo>
                  <a:cubicBezTo>
                    <a:pt x="10226" y="12824"/>
                    <a:pt x="10023" y="12717"/>
                    <a:pt x="9952" y="12476"/>
                  </a:cubicBezTo>
                  <a:cubicBezTo>
                    <a:pt x="9178" y="9882"/>
                    <a:pt x="10951" y="8040"/>
                    <a:pt x="13022" y="8040"/>
                  </a:cubicBezTo>
                  <a:cubicBezTo>
                    <a:pt x="13927" y="8040"/>
                    <a:pt x="14889" y="8392"/>
                    <a:pt x="15720" y="9187"/>
                  </a:cubicBezTo>
                  <a:cubicBezTo>
                    <a:pt x="18571" y="11902"/>
                    <a:pt x="18234" y="16760"/>
                    <a:pt x="14506" y="18463"/>
                  </a:cubicBezTo>
                  <a:cubicBezTo>
                    <a:pt x="13843" y="18762"/>
                    <a:pt x="13175" y="18897"/>
                    <a:pt x="12518" y="18897"/>
                  </a:cubicBezTo>
                  <a:cubicBezTo>
                    <a:pt x="9243" y="18897"/>
                    <a:pt x="6227" y="15563"/>
                    <a:pt x="5398" y="12628"/>
                  </a:cubicBezTo>
                  <a:cubicBezTo>
                    <a:pt x="4133" y="8192"/>
                    <a:pt x="6747" y="3638"/>
                    <a:pt x="11015" y="2018"/>
                  </a:cubicBezTo>
                  <a:cubicBezTo>
                    <a:pt x="12300" y="1518"/>
                    <a:pt x="13662" y="1294"/>
                    <a:pt x="15017" y="1294"/>
                  </a:cubicBezTo>
                  <a:cubicBezTo>
                    <a:pt x="15672" y="1294"/>
                    <a:pt x="16326" y="1346"/>
                    <a:pt x="16969" y="1445"/>
                  </a:cubicBezTo>
                  <a:cubicBezTo>
                    <a:pt x="16378" y="1108"/>
                    <a:pt x="15771" y="821"/>
                    <a:pt x="15130" y="585"/>
                  </a:cubicBezTo>
                  <a:cubicBezTo>
                    <a:pt x="14011" y="185"/>
                    <a:pt x="12919" y="0"/>
                    <a:pt x="1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 rot="1080599">
              <a:off x="7918099" y="3476786"/>
              <a:ext cx="1164611" cy="1794206"/>
            </a:xfrm>
            <a:custGeom>
              <a:avLst/>
              <a:gdLst/>
              <a:ahLst/>
              <a:cxnLst/>
              <a:rect l="l" t="t" r="r" b="b"/>
              <a:pathLst>
                <a:path w="29691" h="45743" extrusionOk="0">
                  <a:moveTo>
                    <a:pt x="13875" y="967"/>
                  </a:moveTo>
                  <a:cubicBezTo>
                    <a:pt x="14930" y="967"/>
                    <a:pt x="16027" y="1152"/>
                    <a:pt x="17153" y="1552"/>
                  </a:cubicBezTo>
                  <a:cubicBezTo>
                    <a:pt x="17794" y="1788"/>
                    <a:pt x="18401" y="2075"/>
                    <a:pt x="18992" y="2412"/>
                  </a:cubicBezTo>
                  <a:cubicBezTo>
                    <a:pt x="18353" y="2302"/>
                    <a:pt x="17703" y="2246"/>
                    <a:pt x="17048" y="2246"/>
                  </a:cubicBezTo>
                  <a:cubicBezTo>
                    <a:pt x="15696" y="2246"/>
                    <a:pt x="14328" y="2485"/>
                    <a:pt x="13021" y="2985"/>
                  </a:cubicBezTo>
                  <a:cubicBezTo>
                    <a:pt x="8771" y="4605"/>
                    <a:pt x="6156" y="9159"/>
                    <a:pt x="7421" y="13595"/>
                  </a:cubicBezTo>
                  <a:cubicBezTo>
                    <a:pt x="8263" y="16528"/>
                    <a:pt x="11266" y="19870"/>
                    <a:pt x="14534" y="19870"/>
                  </a:cubicBezTo>
                  <a:cubicBezTo>
                    <a:pt x="15193" y="19870"/>
                    <a:pt x="15864" y="19733"/>
                    <a:pt x="16529" y="19430"/>
                  </a:cubicBezTo>
                  <a:cubicBezTo>
                    <a:pt x="20257" y="17744"/>
                    <a:pt x="20594" y="12869"/>
                    <a:pt x="17744" y="10154"/>
                  </a:cubicBezTo>
                  <a:cubicBezTo>
                    <a:pt x="16913" y="9359"/>
                    <a:pt x="15949" y="9007"/>
                    <a:pt x="15042" y="9007"/>
                  </a:cubicBezTo>
                  <a:cubicBezTo>
                    <a:pt x="12967" y="9007"/>
                    <a:pt x="11189" y="10849"/>
                    <a:pt x="11975" y="13443"/>
                  </a:cubicBezTo>
                  <a:cubicBezTo>
                    <a:pt x="12047" y="13687"/>
                    <a:pt x="12253" y="13796"/>
                    <a:pt x="12452" y="13796"/>
                  </a:cubicBezTo>
                  <a:cubicBezTo>
                    <a:pt x="12720" y="13796"/>
                    <a:pt x="12976" y="13596"/>
                    <a:pt x="12869" y="13257"/>
                  </a:cubicBezTo>
                  <a:cubicBezTo>
                    <a:pt x="12239" y="11150"/>
                    <a:pt x="13414" y="10015"/>
                    <a:pt x="14894" y="10015"/>
                  </a:cubicBezTo>
                  <a:cubicBezTo>
                    <a:pt x="15712" y="10015"/>
                    <a:pt x="16622" y="10361"/>
                    <a:pt x="17373" y="11081"/>
                  </a:cubicBezTo>
                  <a:cubicBezTo>
                    <a:pt x="19278" y="12920"/>
                    <a:pt x="19144" y="16226"/>
                    <a:pt x="17238" y="17963"/>
                  </a:cubicBezTo>
                  <a:cubicBezTo>
                    <a:pt x="16496" y="18643"/>
                    <a:pt x="15648" y="18920"/>
                    <a:pt x="14784" y="18920"/>
                  </a:cubicBezTo>
                  <a:cubicBezTo>
                    <a:pt x="13053" y="18920"/>
                    <a:pt x="11256" y="17806"/>
                    <a:pt x="10120" y="16580"/>
                  </a:cubicBezTo>
                  <a:cubicBezTo>
                    <a:pt x="8298" y="14607"/>
                    <a:pt x="7539" y="11773"/>
                    <a:pt x="8265" y="9192"/>
                  </a:cubicBezTo>
                  <a:cubicBezTo>
                    <a:pt x="9361" y="5250"/>
                    <a:pt x="13423" y="3157"/>
                    <a:pt x="17290" y="3157"/>
                  </a:cubicBezTo>
                  <a:cubicBezTo>
                    <a:pt x="18006" y="3157"/>
                    <a:pt x="18714" y="3229"/>
                    <a:pt x="19397" y="3373"/>
                  </a:cubicBezTo>
                  <a:cubicBezTo>
                    <a:pt x="20088" y="3508"/>
                    <a:pt x="20746" y="3744"/>
                    <a:pt x="21370" y="4014"/>
                  </a:cubicBezTo>
                  <a:cubicBezTo>
                    <a:pt x="21421" y="4048"/>
                    <a:pt x="21437" y="4065"/>
                    <a:pt x="21471" y="4065"/>
                  </a:cubicBezTo>
                  <a:cubicBezTo>
                    <a:pt x="24338" y="5414"/>
                    <a:pt x="26497" y="8062"/>
                    <a:pt x="27206" y="11183"/>
                  </a:cubicBezTo>
                  <a:cubicBezTo>
                    <a:pt x="28268" y="15703"/>
                    <a:pt x="26008" y="20695"/>
                    <a:pt x="22045" y="22972"/>
                  </a:cubicBezTo>
                  <a:cubicBezTo>
                    <a:pt x="20483" y="23871"/>
                    <a:pt x="18819" y="24255"/>
                    <a:pt x="17148" y="24255"/>
                  </a:cubicBezTo>
                  <a:cubicBezTo>
                    <a:pt x="14271" y="24255"/>
                    <a:pt x="11372" y="23116"/>
                    <a:pt x="8939" y="21505"/>
                  </a:cubicBezTo>
                  <a:cubicBezTo>
                    <a:pt x="6527" y="19920"/>
                    <a:pt x="4588" y="17794"/>
                    <a:pt x="3289" y="15247"/>
                  </a:cubicBezTo>
                  <a:cubicBezTo>
                    <a:pt x="2024" y="12734"/>
                    <a:pt x="3070" y="9749"/>
                    <a:pt x="4318" y="7472"/>
                  </a:cubicBezTo>
                  <a:cubicBezTo>
                    <a:pt x="6380" y="3709"/>
                    <a:pt x="9813" y="967"/>
                    <a:pt x="13875" y="967"/>
                  </a:cubicBezTo>
                  <a:close/>
                  <a:moveTo>
                    <a:pt x="12532" y="24355"/>
                  </a:moveTo>
                  <a:cubicBezTo>
                    <a:pt x="13493" y="24659"/>
                    <a:pt x="14455" y="24912"/>
                    <a:pt x="15382" y="25047"/>
                  </a:cubicBezTo>
                  <a:cubicBezTo>
                    <a:pt x="14961" y="28353"/>
                    <a:pt x="14809" y="31794"/>
                    <a:pt x="14876" y="35116"/>
                  </a:cubicBezTo>
                  <a:cubicBezTo>
                    <a:pt x="14927" y="37427"/>
                    <a:pt x="16040" y="43971"/>
                    <a:pt x="13072" y="44815"/>
                  </a:cubicBezTo>
                  <a:cubicBezTo>
                    <a:pt x="12870" y="44873"/>
                    <a:pt x="12679" y="44900"/>
                    <a:pt x="12499" y="44900"/>
                  </a:cubicBezTo>
                  <a:cubicBezTo>
                    <a:pt x="11222" y="44900"/>
                    <a:pt x="10514" y="43537"/>
                    <a:pt x="10558" y="42369"/>
                  </a:cubicBezTo>
                  <a:cubicBezTo>
                    <a:pt x="10575" y="41728"/>
                    <a:pt x="10710" y="41087"/>
                    <a:pt x="10795" y="40429"/>
                  </a:cubicBezTo>
                  <a:cubicBezTo>
                    <a:pt x="10997" y="38608"/>
                    <a:pt x="11183" y="36752"/>
                    <a:pt x="11385" y="34897"/>
                  </a:cubicBezTo>
                  <a:cubicBezTo>
                    <a:pt x="11756" y="31422"/>
                    <a:pt x="12515" y="27864"/>
                    <a:pt x="12532" y="24389"/>
                  </a:cubicBezTo>
                  <a:lnTo>
                    <a:pt x="12532" y="24355"/>
                  </a:lnTo>
                  <a:close/>
                  <a:moveTo>
                    <a:pt x="13655" y="1"/>
                  </a:moveTo>
                  <a:cubicBezTo>
                    <a:pt x="12479" y="1"/>
                    <a:pt x="11273" y="219"/>
                    <a:pt x="10036" y="709"/>
                  </a:cubicBezTo>
                  <a:cubicBezTo>
                    <a:pt x="6342" y="2176"/>
                    <a:pt x="3795" y="5802"/>
                    <a:pt x="2412" y="9378"/>
                  </a:cubicBezTo>
                  <a:cubicBezTo>
                    <a:pt x="0" y="15720"/>
                    <a:pt x="5667" y="21623"/>
                    <a:pt x="11739" y="24018"/>
                  </a:cubicBezTo>
                  <a:cubicBezTo>
                    <a:pt x="11672" y="24069"/>
                    <a:pt x="11604" y="24187"/>
                    <a:pt x="11604" y="24305"/>
                  </a:cubicBezTo>
                  <a:cubicBezTo>
                    <a:pt x="11587" y="26430"/>
                    <a:pt x="11132" y="28538"/>
                    <a:pt x="10896" y="30647"/>
                  </a:cubicBezTo>
                  <a:cubicBezTo>
                    <a:pt x="10626" y="33244"/>
                    <a:pt x="10339" y="35774"/>
                    <a:pt x="10069" y="38304"/>
                  </a:cubicBezTo>
                  <a:cubicBezTo>
                    <a:pt x="9816" y="40632"/>
                    <a:pt x="8467" y="45405"/>
                    <a:pt x="12228" y="45725"/>
                  </a:cubicBezTo>
                  <a:cubicBezTo>
                    <a:pt x="12356" y="45737"/>
                    <a:pt x="12479" y="45742"/>
                    <a:pt x="12597" y="45742"/>
                  </a:cubicBezTo>
                  <a:cubicBezTo>
                    <a:pt x="15794" y="45742"/>
                    <a:pt x="15889" y="41687"/>
                    <a:pt x="15905" y="39215"/>
                  </a:cubicBezTo>
                  <a:cubicBezTo>
                    <a:pt x="15956" y="34509"/>
                    <a:pt x="15703" y="29837"/>
                    <a:pt x="16293" y="25131"/>
                  </a:cubicBezTo>
                  <a:cubicBezTo>
                    <a:pt x="16529" y="25148"/>
                    <a:pt x="16748" y="25148"/>
                    <a:pt x="16968" y="25148"/>
                  </a:cubicBezTo>
                  <a:cubicBezTo>
                    <a:pt x="17018" y="25149"/>
                    <a:pt x="17069" y="25149"/>
                    <a:pt x="17119" y="25149"/>
                  </a:cubicBezTo>
                  <a:cubicBezTo>
                    <a:pt x="24642" y="25149"/>
                    <a:pt x="29691" y="17662"/>
                    <a:pt x="28032" y="10542"/>
                  </a:cubicBezTo>
                  <a:cubicBezTo>
                    <a:pt x="27256" y="7168"/>
                    <a:pt x="24895" y="4638"/>
                    <a:pt x="21960" y="3306"/>
                  </a:cubicBezTo>
                  <a:cubicBezTo>
                    <a:pt x="21943" y="3272"/>
                    <a:pt x="21910" y="3222"/>
                    <a:pt x="21842" y="3188"/>
                  </a:cubicBezTo>
                  <a:cubicBezTo>
                    <a:pt x="19295" y="1337"/>
                    <a:pt x="16568" y="1"/>
                    <a:pt x="13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" name="Google Shape;159;p6"/>
          <p:cNvGrpSpPr/>
          <p:nvPr/>
        </p:nvGrpSpPr>
        <p:grpSpPr>
          <a:xfrm>
            <a:off x="-358260" y="3956964"/>
            <a:ext cx="1974617" cy="1242750"/>
            <a:chOff x="-358260" y="3956964"/>
            <a:chExt cx="1974617" cy="1242750"/>
          </a:xfrm>
        </p:grpSpPr>
        <p:sp>
          <p:nvSpPr>
            <p:cNvPr id="160" name="Google Shape;160;p6"/>
            <p:cNvSpPr/>
            <p:nvPr/>
          </p:nvSpPr>
          <p:spPr>
            <a:xfrm rot="442369">
              <a:off x="-300990" y="4072126"/>
              <a:ext cx="1860076" cy="1012426"/>
            </a:xfrm>
            <a:custGeom>
              <a:avLst/>
              <a:gdLst/>
              <a:ahLst/>
              <a:cxnLst/>
              <a:rect l="l" t="t" r="r" b="b"/>
              <a:pathLst>
                <a:path w="46080" h="25081" extrusionOk="0">
                  <a:moveTo>
                    <a:pt x="37731" y="0"/>
                  </a:moveTo>
                  <a:cubicBezTo>
                    <a:pt x="35555" y="0"/>
                    <a:pt x="33683" y="1349"/>
                    <a:pt x="32671" y="2058"/>
                  </a:cubicBezTo>
                  <a:cubicBezTo>
                    <a:pt x="31928" y="2598"/>
                    <a:pt x="31237" y="3154"/>
                    <a:pt x="30562" y="3711"/>
                  </a:cubicBezTo>
                  <a:cubicBezTo>
                    <a:pt x="30191" y="4031"/>
                    <a:pt x="29820" y="4318"/>
                    <a:pt x="29449" y="4622"/>
                  </a:cubicBezTo>
                  <a:cubicBezTo>
                    <a:pt x="27240" y="2800"/>
                    <a:pt x="24457" y="1704"/>
                    <a:pt x="21640" y="1602"/>
                  </a:cubicBezTo>
                  <a:lnTo>
                    <a:pt x="21522" y="1602"/>
                  </a:lnTo>
                  <a:cubicBezTo>
                    <a:pt x="19093" y="1636"/>
                    <a:pt x="16698" y="2227"/>
                    <a:pt x="14590" y="3289"/>
                  </a:cubicBezTo>
                  <a:cubicBezTo>
                    <a:pt x="12785" y="4166"/>
                    <a:pt x="11486" y="5802"/>
                    <a:pt x="10626" y="7523"/>
                  </a:cubicBezTo>
                  <a:cubicBezTo>
                    <a:pt x="9901" y="7185"/>
                    <a:pt x="9192" y="6932"/>
                    <a:pt x="8568" y="6730"/>
                  </a:cubicBezTo>
                  <a:cubicBezTo>
                    <a:pt x="7539" y="6359"/>
                    <a:pt x="6173" y="5971"/>
                    <a:pt x="4807" y="5971"/>
                  </a:cubicBezTo>
                  <a:cubicBezTo>
                    <a:pt x="3829" y="5971"/>
                    <a:pt x="2985" y="6173"/>
                    <a:pt x="2243" y="6578"/>
                  </a:cubicBezTo>
                  <a:cubicBezTo>
                    <a:pt x="1147" y="7168"/>
                    <a:pt x="422" y="8164"/>
                    <a:pt x="203" y="9277"/>
                  </a:cubicBezTo>
                  <a:cubicBezTo>
                    <a:pt x="0" y="10390"/>
                    <a:pt x="287" y="11537"/>
                    <a:pt x="1063" y="12481"/>
                  </a:cubicBezTo>
                  <a:cubicBezTo>
                    <a:pt x="1299" y="12751"/>
                    <a:pt x="1535" y="13004"/>
                    <a:pt x="1805" y="13257"/>
                  </a:cubicBezTo>
                  <a:cubicBezTo>
                    <a:pt x="354" y="15028"/>
                    <a:pt x="692" y="16867"/>
                    <a:pt x="894" y="17558"/>
                  </a:cubicBezTo>
                  <a:cubicBezTo>
                    <a:pt x="1215" y="18587"/>
                    <a:pt x="1822" y="19380"/>
                    <a:pt x="2631" y="19886"/>
                  </a:cubicBezTo>
                  <a:cubicBezTo>
                    <a:pt x="2749" y="21522"/>
                    <a:pt x="3879" y="23006"/>
                    <a:pt x="5701" y="23698"/>
                  </a:cubicBezTo>
                  <a:cubicBezTo>
                    <a:pt x="6258" y="23900"/>
                    <a:pt x="6831" y="24018"/>
                    <a:pt x="7421" y="24018"/>
                  </a:cubicBezTo>
                  <a:cubicBezTo>
                    <a:pt x="9563" y="24018"/>
                    <a:pt x="11587" y="22669"/>
                    <a:pt x="13021" y="21370"/>
                  </a:cubicBezTo>
                  <a:cubicBezTo>
                    <a:pt x="14893" y="23293"/>
                    <a:pt x="17255" y="24575"/>
                    <a:pt x="19734" y="24963"/>
                  </a:cubicBezTo>
                  <a:cubicBezTo>
                    <a:pt x="20274" y="25047"/>
                    <a:pt x="20797" y="25081"/>
                    <a:pt x="21353" y="25081"/>
                  </a:cubicBezTo>
                  <a:cubicBezTo>
                    <a:pt x="26093" y="25081"/>
                    <a:pt x="30714" y="21944"/>
                    <a:pt x="32687" y="17643"/>
                  </a:cubicBezTo>
                  <a:cubicBezTo>
                    <a:pt x="34357" y="18317"/>
                    <a:pt x="36196" y="18975"/>
                    <a:pt x="38118" y="18975"/>
                  </a:cubicBezTo>
                  <a:cubicBezTo>
                    <a:pt x="39670" y="18975"/>
                    <a:pt x="41036" y="18536"/>
                    <a:pt x="42251" y="17659"/>
                  </a:cubicBezTo>
                  <a:cubicBezTo>
                    <a:pt x="43178" y="17018"/>
                    <a:pt x="43735" y="16023"/>
                    <a:pt x="43853" y="14860"/>
                  </a:cubicBezTo>
                  <a:cubicBezTo>
                    <a:pt x="43904" y="14286"/>
                    <a:pt x="43853" y="13730"/>
                    <a:pt x="43684" y="13173"/>
                  </a:cubicBezTo>
                  <a:cubicBezTo>
                    <a:pt x="45084" y="12144"/>
                    <a:pt x="45928" y="10660"/>
                    <a:pt x="46012" y="8923"/>
                  </a:cubicBezTo>
                  <a:cubicBezTo>
                    <a:pt x="46079" y="7776"/>
                    <a:pt x="45708" y="6747"/>
                    <a:pt x="44966" y="5971"/>
                  </a:cubicBezTo>
                  <a:cubicBezTo>
                    <a:pt x="44275" y="5246"/>
                    <a:pt x="43313" y="4790"/>
                    <a:pt x="42116" y="4588"/>
                  </a:cubicBezTo>
                  <a:cubicBezTo>
                    <a:pt x="42217" y="3863"/>
                    <a:pt x="42183" y="3070"/>
                    <a:pt x="41846" y="2345"/>
                  </a:cubicBezTo>
                  <a:cubicBezTo>
                    <a:pt x="41458" y="1451"/>
                    <a:pt x="40564" y="337"/>
                    <a:pt x="38456" y="34"/>
                  </a:cubicBezTo>
                  <a:cubicBezTo>
                    <a:pt x="38220" y="17"/>
                    <a:pt x="37967" y="0"/>
                    <a:pt x="3773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6"/>
            <p:cNvSpPr/>
            <p:nvPr/>
          </p:nvSpPr>
          <p:spPr>
            <a:xfrm rot="442369">
              <a:off x="-211082" y="4167592"/>
              <a:ext cx="1677782" cy="820565"/>
            </a:xfrm>
            <a:custGeom>
              <a:avLst/>
              <a:gdLst/>
              <a:ahLst/>
              <a:cxnLst/>
              <a:rect l="l" t="t" r="r" b="b"/>
              <a:pathLst>
                <a:path w="41564" h="20328" extrusionOk="0">
                  <a:moveTo>
                    <a:pt x="19330" y="2388"/>
                  </a:moveTo>
                  <a:cubicBezTo>
                    <a:pt x="24609" y="2607"/>
                    <a:pt x="29449" y="7279"/>
                    <a:pt x="28100" y="12760"/>
                  </a:cubicBezTo>
                  <a:cubicBezTo>
                    <a:pt x="28083" y="12828"/>
                    <a:pt x="28066" y="12912"/>
                    <a:pt x="28050" y="12980"/>
                  </a:cubicBezTo>
                  <a:cubicBezTo>
                    <a:pt x="24727" y="9252"/>
                    <a:pt x="21337" y="5474"/>
                    <a:pt x="17221" y="2590"/>
                  </a:cubicBezTo>
                  <a:cubicBezTo>
                    <a:pt x="17930" y="2455"/>
                    <a:pt x="18621" y="2421"/>
                    <a:pt x="19330" y="2388"/>
                  </a:cubicBezTo>
                  <a:close/>
                  <a:moveTo>
                    <a:pt x="35728" y="839"/>
                  </a:moveTo>
                  <a:cubicBezTo>
                    <a:pt x="36512" y="839"/>
                    <a:pt x="37061" y="1213"/>
                    <a:pt x="36753" y="2371"/>
                  </a:cubicBezTo>
                  <a:cubicBezTo>
                    <a:pt x="36483" y="3400"/>
                    <a:pt x="35521" y="4293"/>
                    <a:pt x="34965" y="5170"/>
                  </a:cubicBezTo>
                  <a:cubicBezTo>
                    <a:pt x="34818" y="5421"/>
                    <a:pt x="35004" y="5786"/>
                    <a:pt x="35267" y="5786"/>
                  </a:cubicBezTo>
                  <a:cubicBezTo>
                    <a:pt x="35305" y="5786"/>
                    <a:pt x="35345" y="5778"/>
                    <a:pt x="35386" y="5761"/>
                  </a:cubicBezTo>
                  <a:cubicBezTo>
                    <a:pt x="36037" y="5550"/>
                    <a:pt x="37375" y="5200"/>
                    <a:pt x="38547" y="5200"/>
                  </a:cubicBezTo>
                  <a:cubicBezTo>
                    <a:pt x="39533" y="5200"/>
                    <a:pt x="40402" y="5447"/>
                    <a:pt x="40649" y="6233"/>
                  </a:cubicBezTo>
                  <a:cubicBezTo>
                    <a:pt x="41155" y="7819"/>
                    <a:pt x="38945" y="8679"/>
                    <a:pt x="37849" y="8932"/>
                  </a:cubicBezTo>
                  <a:cubicBezTo>
                    <a:pt x="37309" y="9065"/>
                    <a:pt x="36737" y="9132"/>
                    <a:pt x="36163" y="9132"/>
                  </a:cubicBezTo>
                  <a:cubicBezTo>
                    <a:pt x="35573" y="9132"/>
                    <a:pt x="34982" y="9060"/>
                    <a:pt x="34425" y="8915"/>
                  </a:cubicBezTo>
                  <a:cubicBezTo>
                    <a:pt x="34380" y="8900"/>
                    <a:pt x="34337" y="8894"/>
                    <a:pt x="34297" y="8894"/>
                  </a:cubicBezTo>
                  <a:cubicBezTo>
                    <a:pt x="33920" y="8894"/>
                    <a:pt x="33796" y="9488"/>
                    <a:pt x="34223" y="9640"/>
                  </a:cubicBezTo>
                  <a:cubicBezTo>
                    <a:pt x="35150" y="9977"/>
                    <a:pt x="36112" y="10146"/>
                    <a:pt x="37023" y="10467"/>
                  </a:cubicBezTo>
                  <a:cubicBezTo>
                    <a:pt x="37849" y="10770"/>
                    <a:pt x="39131" y="11782"/>
                    <a:pt x="38102" y="12794"/>
                  </a:cubicBezTo>
                  <a:cubicBezTo>
                    <a:pt x="37596" y="13300"/>
                    <a:pt x="36668" y="13401"/>
                    <a:pt x="35994" y="13435"/>
                  </a:cubicBezTo>
                  <a:cubicBezTo>
                    <a:pt x="35895" y="13441"/>
                    <a:pt x="35796" y="13444"/>
                    <a:pt x="35697" y="13444"/>
                  </a:cubicBezTo>
                  <a:cubicBezTo>
                    <a:pt x="33535" y="13444"/>
                    <a:pt x="31198" y="12088"/>
                    <a:pt x="29247" y="11394"/>
                  </a:cubicBezTo>
                  <a:cubicBezTo>
                    <a:pt x="29213" y="11377"/>
                    <a:pt x="29163" y="11377"/>
                    <a:pt x="29112" y="11377"/>
                  </a:cubicBezTo>
                  <a:cubicBezTo>
                    <a:pt x="29298" y="9353"/>
                    <a:pt x="28640" y="7464"/>
                    <a:pt x="27476" y="5913"/>
                  </a:cubicBezTo>
                  <a:cubicBezTo>
                    <a:pt x="29433" y="4665"/>
                    <a:pt x="31086" y="3028"/>
                    <a:pt x="32991" y="1730"/>
                  </a:cubicBezTo>
                  <a:cubicBezTo>
                    <a:pt x="33540" y="1364"/>
                    <a:pt x="34799" y="839"/>
                    <a:pt x="35728" y="839"/>
                  </a:cubicBezTo>
                  <a:close/>
                  <a:moveTo>
                    <a:pt x="16681" y="2708"/>
                  </a:moveTo>
                  <a:lnTo>
                    <a:pt x="16783" y="2809"/>
                  </a:lnTo>
                  <a:cubicBezTo>
                    <a:pt x="16816" y="2854"/>
                    <a:pt x="16850" y="2869"/>
                    <a:pt x="16889" y="2869"/>
                  </a:cubicBezTo>
                  <a:cubicBezTo>
                    <a:pt x="16908" y="2869"/>
                    <a:pt x="16929" y="2865"/>
                    <a:pt x="16951" y="2860"/>
                  </a:cubicBezTo>
                  <a:cubicBezTo>
                    <a:pt x="21134" y="5761"/>
                    <a:pt x="24558" y="9623"/>
                    <a:pt x="27915" y="13418"/>
                  </a:cubicBezTo>
                  <a:cubicBezTo>
                    <a:pt x="27594" y="14278"/>
                    <a:pt x="27139" y="15105"/>
                    <a:pt x="26565" y="15847"/>
                  </a:cubicBezTo>
                  <a:cubicBezTo>
                    <a:pt x="24541" y="13772"/>
                    <a:pt x="22619" y="11580"/>
                    <a:pt x="20392" y="9724"/>
                  </a:cubicBezTo>
                  <a:cubicBezTo>
                    <a:pt x="18115" y="7835"/>
                    <a:pt x="16327" y="5457"/>
                    <a:pt x="13848" y="3771"/>
                  </a:cubicBezTo>
                  <a:cubicBezTo>
                    <a:pt x="14000" y="3720"/>
                    <a:pt x="14135" y="3653"/>
                    <a:pt x="14270" y="3636"/>
                  </a:cubicBezTo>
                  <a:cubicBezTo>
                    <a:pt x="14607" y="3568"/>
                    <a:pt x="14995" y="3281"/>
                    <a:pt x="15315" y="3147"/>
                  </a:cubicBezTo>
                  <a:cubicBezTo>
                    <a:pt x="15754" y="2961"/>
                    <a:pt x="16209" y="2809"/>
                    <a:pt x="16681" y="2708"/>
                  </a:cubicBezTo>
                  <a:close/>
                  <a:moveTo>
                    <a:pt x="13460" y="3939"/>
                  </a:moveTo>
                  <a:lnTo>
                    <a:pt x="13477" y="3956"/>
                  </a:lnTo>
                  <a:cubicBezTo>
                    <a:pt x="16159" y="5710"/>
                    <a:pt x="18098" y="8274"/>
                    <a:pt x="20544" y="10315"/>
                  </a:cubicBezTo>
                  <a:cubicBezTo>
                    <a:pt x="22652" y="12069"/>
                    <a:pt x="24423" y="14177"/>
                    <a:pt x="26312" y="16117"/>
                  </a:cubicBezTo>
                  <a:cubicBezTo>
                    <a:pt x="25773" y="16758"/>
                    <a:pt x="25132" y="17298"/>
                    <a:pt x="24440" y="17787"/>
                  </a:cubicBezTo>
                  <a:cubicBezTo>
                    <a:pt x="21978" y="15965"/>
                    <a:pt x="19886" y="13722"/>
                    <a:pt x="17440" y="11867"/>
                  </a:cubicBezTo>
                  <a:cubicBezTo>
                    <a:pt x="16074" y="10821"/>
                    <a:pt x="14658" y="9775"/>
                    <a:pt x="13409" y="8611"/>
                  </a:cubicBezTo>
                  <a:cubicBezTo>
                    <a:pt x="12667" y="7937"/>
                    <a:pt x="12128" y="7228"/>
                    <a:pt x="11149" y="6857"/>
                  </a:cubicBezTo>
                  <a:cubicBezTo>
                    <a:pt x="11132" y="6857"/>
                    <a:pt x="11099" y="6840"/>
                    <a:pt x="11065" y="6840"/>
                  </a:cubicBezTo>
                  <a:cubicBezTo>
                    <a:pt x="11622" y="5660"/>
                    <a:pt x="12448" y="4496"/>
                    <a:pt x="13460" y="3939"/>
                  </a:cubicBezTo>
                  <a:close/>
                  <a:moveTo>
                    <a:pt x="2554" y="6816"/>
                  </a:moveTo>
                  <a:cubicBezTo>
                    <a:pt x="2987" y="6816"/>
                    <a:pt x="3444" y="6899"/>
                    <a:pt x="3846" y="6975"/>
                  </a:cubicBezTo>
                  <a:cubicBezTo>
                    <a:pt x="5735" y="7313"/>
                    <a:pt x="7860" y="8122"/>
                    <a:pt x="9328" y="9421"/>
                  </a:cubicBezTo>
                  <a:cubicBezTo>
                    <a:pt x="9378" y="9471"/>
                    <a:pt x="9463" y="9505"/>
                    <a:pt x="9547" y="9522"/>
                  </a:cubicBezTo>
                  <a:cubicBezTo>
                    <a:pt x="9345" y="11276"/>
                    <a:pt x="9766" y="13047"/>
                    <a:pt x="10593" y="14649"/>
                  </a:cubicBezTo>
                  <a:cubicBezTo>
                    <a:pt x="9446" y="16184"/>
                    <a:pt x="7675" y="17618"/>
                    <a:pt x="5921" y="18242"/>
                  </a:cubicBezTo>
                  <a:cubicBezTo>
                    <a:pt x="5688" y="18331"/>
                    <a:pt x="5437" y="18372"/>
                    <a:pt x="5188" y="18372"/>
                  </a:cubicBezTo>
                  <a:cubicBezTo>
                    <a:pt x="4066" y="18372"/>
                    <a:pt x="2998" y="17527"/>
                    <a:pt x="3964" y="16353"/>
                  </a:cubicBezTo>
                  <a:cubicBezTo>
                    <a:pt x="4538" y="15661"/>
                    <a:pt x="5381" y="15189"/>
                    <a:pt x="6140" y="14751"/>
                  </a:cubicBezTo>
                  <a:cubicBezTo>
                    <a:pt x="6522" y="14530"/>
                    <a:pt x="6302" y="14041"/>
                    <a:pt x="5950" y="14041"/>
                  </a:cubicBezTo>
                  <a:cubicBezTo>
                    <a:pt x="5898" y="14041"/>
                    <a:pt x="5842" y="14052"/>
                    <a:pt x="5786" y="14076"/>
                  </a:cubicBezTo>
                  <a:cubicBezTo>
                    <a:pt x="5257" y="14281"/>
                    <a:pt x="3819" y="14996"/>
                    <a:pt x="2793" y="14996"/>
                  </a:cubicBezTo>
                  <a:cubicBezTo>
                    <a:pt x="2214" y="14996"/>
                    <a:pt x="1766" y="14768"/>
                    <a:pt x="1687" y="14093"/>
                  </a:cubicBezTo>
                  <a:cubicBezTo>
                    <a:pt x="1502" y="12221"/>
                    <a:pt x="4521" y="11276"/>
                    <a:pt x="5887" y="10939"/>
                  </a:cubicBezTo>
                  <a:cubicBezTo>
                    <a:pt x="6325" y="10821"/>
                    <a:pt x="6224" y="10214"/>
                    <a:pt x="5803" y="10180"/>
                  </a:cubicBezTo>
                  <a:cubicBezTo>
                    <a:pt x="4436" y="10011"/>
                    <a:pt x="3222" y="9674"/>
                    <a:pt x="2092" y="8915"/>
                  </a:cubicBezTo>
                  <a:cubicBezTo>
                    <a:pt x="1434" y="8459"/>
                    <a:pt x="355" y="7397"/>
                    <a:pt x="1873" y="6908"/>
                  </a:cubicBezTo>
                  <a:cubicBezTo>
                    <a:pt x="2083" y="6842"/>
                    <a:pt x="2315" y="6816"/>
                    <a:pt x="2554" y="6816"/>
                  </a:cubicBezTo>
                  <a:close/>
                  <a:moveTo>
                    <a:pt x="10964" y="7161"/>
                  </a:moveTo>
                  <a:cubicBezTo>
                    <a:pt x="10981" y="7194"/>
                    <a:pt x="11014" y="7211"/>
                    <a:pt x="11065" y="7245"/>
                  </a:cubicBezTo>
                  <a:cubicBezTo>
                    <a:pt x="12229" y="7667"/>
                    <a:pt x="13038" y="8814"/>
                    <a:pt x="13983" y="9573"/>
                  </a:cubicBezTo>
                  <a:cubicBezTo>
                    <a:pt x="15231" y="10585"/>
                    <a:pt x="16462" y="11580"/>
                    <a:pt x="17727" y="12524"/>
                  </a:cubicBezTo>
                  <a:cubicBezTo>
                    <a:pt x="19970" y="14211"/>
                    <a:pt x="21876" y="16302"/>
                    <a:pt x="24120" y="17989"/>
                  </a:cubicBezTo>
                  <a:cubicBezTo>
                    <a:pt x="23108" y="18613"/>
                    <a:pt x="22028" y="19035"/>
                    <a:pt x="20915" y="19288"/>
                  </a:cubicBezTo>
                  <a:cubicBezTo>
                    <a:pt x="17289" y="16471"/>
                    <a:pt x="13915" y="13401"/>
                    <a:pt x="10289" y="10618"/>
                  </a:cubicBezTo>
                  <a:cubicBezTo>
                    <a:pt x="10255" y="9944"/>
                    <a:pt x="10323" y="9286"/>
                    <a:pt x="10458" y="8645"/>
                  </a:cubicBezTo>
                  <a:cubicBezTo>
                    <a:pt x="10559" y="8190"/>
                    <a:pt x="10744" y="7684"/>
                    <a:pt x="10964" y="7161"/>
                  </a:cubicBezTo>
                  <a:close/>
                  <a:moveTo>
                    <a:pt x="10306" y="11124"/>
                  </a:moveTo>
                  <a:cubicBezTo>
                    <a:pt x="13747" y="13772"/>
                    <a:pt x="16968" y="16707"/>
                    <a:pt x="20392" y="19372"/>
                  </a:cubicBezTo>
                  <a:cubicBezTo>
                    <a:pt x="19841" y="19462"/>
                    <a:pt x="19283" y="19515"/>
                    <a:pt x="18722" y="19515"/>
                  </a:cubicBezTo>
                  <a:cubicBezTo>
                    <a:pt x="18441" y="19515"/>
                    <a:pt x="18160" y="19501"/>
                    <a:pt x="17879" y="19473"/>
                  </a:cubicBezTo>
                  <a:cubicBezTo>
                    <a:pt x="15164" y="19170"/>
                    <a:pt x="12785" y="17146"/>
                    <a:pt x="11436" y="14616"/>
                  </a:cubicBezTo>
                  <a:cubicBezTo>
                    <a:pt x="11436" y="14498"/>
                    <a:pt x="11369" y="14396"/>
                    <a:pt x="11267" y="14312"/>
                  </a:cubicBezTo>
                  <a:cubicBezTo>
                    <a:pt x="10761" y="13300"/>
                    <a:pt x="10441" y="12221"/>
                    <a:pt x="10306" y="11124"/>
                  </a:cubicBezTo>
                  <a:close/>
                  <a:moveTo>
                    <a:pt x="35535" y="0"/>
                  </a:moveTo>
                  <a:cubicBezTo>
                    <a:pt x="34216" y="0"/>
                    <a:pt x="32863" y="920"/>
                    <a:pt x="31861" y="1629"/>
                  </a:cubicBezTo>
                  <a:cubicBezTo>
                    <a:pt x="30208" y="2809"/>
                    <a:pt x="28741" y="4243"/>
                    <a:pt x="27004" y="5322"/>
                  </a:cubicBezTo>
                  <a:cubicBezTo>
                    <a:pt x="25115" y="3147"/>
                    <a:pt x="22197" y="1713"/>
                    <a:pt x="19363" y="1612"/>
                  </a:cubicBezTo>
                  <a:cubicBezTo>
                    <a:pt x="17306" y="1645"/>
                    <a:pt x="15265" y="2135"/>
                    <a:pt x="13460" y="3045"/>
                  </a:cubicBezTo>
                  <a:cubicBezTo>
                    <a:pt x="11453" y="4057"/>
                    <a:pt x="10137" y="6570"/>
                    <a:pt x="9665" y="8679"/>
                  </a:cubicBezTo>
                  <a:cubicBezTo>
                    <a:pt x="8484" y="7700"/>
                    <a:pt x="7051" y="7093"/>
                    <a:pt x="5617" y="6604"/>
                  </a:cubicBezTo>
                  <a:cubicBezTo>
                    <a:pt x="4800" y="6321"/>
                    <a:pt x="3640" y="5961"/>
                    <a:pt x="2593" y="5961"/>
                  </a:cubicBezTo>
                  <a:cubicBezTo>
                    <a:pt x="2084" y="5961"/>
                    <a:pt x="1601" y="6046"/>
                    <a:pt x="1198" y="6267"/>
                  </a:cubicBezTo>
                  <a:cubicBezTo>
                    <a:pt x="304" y="6773"/>
                    <a:pt x="0" y="7734"/>
                    <a:pt x="726" y="8611"/>
                  </a:cubicBezTo>
                  <a:cubicBezTo>
                    <a:pt x="1603" y="9708"/>
                    <a:pt x="2868" y="10298"/>
                    <a:pt x="4217" y="10635"/>
                  </a:cubicBezTo>
                  <a:cubicBezTo>
                    <a:pt x="2446" y="11327"/>
                    <a:pt x="405" y="12592"/>
                    <a:pt x="996" y="14498"/>
                  </a:cubicBezTo>
                  <a:cubicBezTo>
                    <a:pt x="1286" y="15433"/>
                    <a:pt x="1936" y="15733"/>
                    <a:pt x="2712" y="15733"/>
                  </a:cubicBezTo>
                  <a:cubicBezTo>
                    <a:pt x="2972" y="15733"/>
                    <a:pt x="3246" y="15700"/>
                    <a:pt x="3526" y="15645"/>
                  </a:cubicBezTo>
                  <a:lnTo>
                    <a:pt x="3526" y="15645"/>
                  </a:lnTo>
                  <a:cubicBezTo>
                    <a:pt x="3256" y="15931"/>
                    <a:pt x="3036" y="16235"/>
                    <a:pt x="2918" y="16606"/>
                  </a:cubicBezTo>
                  <a:cubicBezTo>
                    <a:pt x="2497" y="17770"/>
                    <a:pt x="3273" y="18714"/>
                    <a:pt x="4352" y="19119"/>
                  </a:cubicBezTo>
                  <a:cubicBezTo>
                    <a:pt x="4622" y="19219"/>
                    <a:pt x="4904" y="19265"/>
                    <a:pt x="5196" y="19265"/>
                  </a:cubicBezTo>
                  <a:cubicBezTo>
                    <a:pt x="7256" y="19265"/>
                    <a:pt x="9741" y="16969"/>
                    <a:pt x="10997" y="15358"/>
                  </a:cubicBezTo>
                  <a:cubicBezTo>
                    <a:pt x="12549" y="17871"/>
                    <a:pt x="15130" y="19811"/>
                    <a:pt x="17879" y="20232"/>
                  </a:cubicBezTo>
                  <a:cubicBezTo>
                    <a:pt x="18302" y="20297"/>
                    <a:pt x="18727" y="20328"/>
                    <a:pt x="19150" y="20328"/>
                  </a:cubicBezTo>
                  <a:cubicBezTo>
                    <a:pt x="23611" y="20328"/>
                    <a:pt x="27897" y="16875"/>
                    <a:pt x="28960" y="12592"/>
                  </a:cubicBezTo>
                  <a:cubicBezTo>
                    <a:pt x="28994" y="12457"/>
                    <a:pt x="29011" y="12305"/>
                    <a:pt x="29062" y="12136"/>
                  </a:cubicBezTo>
                  <a:lnTo>
                    <a:pt x="29078" y="12136"/>
                  </a:lnTo>
                  <a:cubicBezTo>
                    <a:pt x="31104" y="12839"/>
                    <a:pt x="33618" y="14199"/>
                    <a:pt x="35943" y="14199"/>
                  </a:cubicBezTo>
                  <a:cubicBezTo>
                    <a:pt x="36908" y="14199"/>
                    <a:pt x="37841" y="13965"/>
                    <a:pt x="38692" y="13351"/>
                  </a:cubicBezTo>
                  <a:cubicBezTo>
                    <a:pt x="39536" y="12744"/>
                    <a:pt x="39468" y="11462"/>
                    <a:pt x="38827" y="10736"/>
                  </a:cubicBezTo>
                  <a:cubicBezTo>
                    <a:pt x="38439" y="10315"/>
                    <a:pt x="37984" y="10045"/>
                    <a:pt x="37495" y="9843"/>
                  </a:cubicBezTo>
                  <a:cubicBezTo>
                    <a:pt x="39502" y="9539"/>
                    <a:pt x="41374" y="8510"/>
                    <a:pt x="41475" y="6419"/>
                  </a:cubicBezTo>
                  <a:cubicBezTo>
                    <a:pt x="41564" y="4916"/>
                    <a:pt x="40126" y="4499"/>
                    <a:pt x="38573" y="4499"/>
                  </a:cubicBezTo>
                  <a:cubicBezTo>
                    <a:pt x="37755" y="4499"/>
                    <a:pt x="36905" y="4615"/>
                    <a:pt x="36230" y="4749"/>
                  </a:cubicBezTo>
                  <a:cubicBezTo>
                    <a:pt x="37326" y="3062"/>
                    <a:pt x="38810" y="448"/>
                    <a:pt x="35909" y="26"/>
                  </a:cubicBezTo>
                  <a:cubicBezTo>
                    <a:pt x="35785" y="9"/>
                    <a:pt x="35660" y="0"/>
                    <a:pt x="35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 rot="442369">
              <a:off x="496082" y="4277998"/>
              <a:ext cx="493639" cy="427600"/>
            </a:xfrm>
            <a:custGeom>
              <a:avLst/>
              <a:gdLst/>
              <a:ahLst/>
              <a:cxnLst/>
              <a:rect l="l" t="t" r="r" b="b"/>
              <a:pathLst>
                <a:path w="12229" h="10593" extrusionOk="0">
                  <a:moveTo>
                    <a:pt x="2109" y="1"/>
                  </a:moveTo>
                  <a:cubicBezTo>
                    <a:pt x="1417" y="34"/>
                    <a:pt x="709" y="68"/>
                    <a:pt x="0" y="203"/>
                  </a:cubicBezTo>
                  <a:cubicBezTo>
                    <a:pt x="4099" y="3087"/>
                    <a:pt x="7506" y="6865"/>
                    <a:pt x="10829" y="10593"/>
                  </a:cubicBezTo>
                  <a:cubicBezTo>
                    <a:pt x="10845" y="10525"/>
                    <a:pt x="10862" y="10441"/>
                    <a:pt x="10879" y="10373"/>
                  </a:cubicBezTo>
                  <a:cubicBezTo>
                    <a:pt x="12228" y="4892"/>
                    <a:pt x="7388" y="220"/>
                    <a:pt x="21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6"/>
            <p:cNvSpPr/>
            <p:nvPr/>
          </p:nvSpPr>
          <p:spPr>
            <a:xfrm rot="442369">
              <a:off x="909047" y="4273523"/>
              <a:ext cx="552170" cy="509139"/>
            </a:xfrm>
            <a:custGeom>
              <a:avLst/>
              <a:gdLst/>
              <a:ahLst/>
              <a:cxnLst/>
              <a:rect l="l" t="t" r="r" b="b"/>
              <a:pathLst>
                <a:path w="13679" h="12613" extrusionOk="0">
                  <a:moveTo>
                    <a:pt x="8264" y="0"/>
                  </a:moveTo>
                  <a:cubicBezTo>
                    <a:pt x="7333" y="0"/>
                    <a:pt x="6067" y="533"/>
                    <a:pt x="5515" y="900"/>
                  </a:cubicBezTo>
                  <a:cubicBezTo>
                    <a:pt x="3610" y="2182"/>
                    <a:pt x="1957" y="3835"/>
                    <a:pt x="0" y="5066"/>
                  </a:cubicBezTo>
                  <a:cubicBezTo>
                    <a:pt x="1164" y="6635"/>
                    <a:pt x="1822" y="8507"/>
                    <a:pt x="1636" y="10531"/>
                  </a:cubicBezTo>
                  <a:cubicBezTo>
                    <a:pt x="1687" y="10531"/>
                    <a:pt x="1720" y="10531"/>
                    <a:pt x="1771" y="10548"/>
                  </a:cubicBezTo>
                  <a:cubicBezTo>
                    <a:pt x="3765" y="11245"/>
                    <a:pt x="6087" y="12613"/>
                    <a:pt x="8256" y="12613"/>
                  </a:cubicBezTo>
                  <a:cubicBezTo>
                    <a:pt x="8344" y="12613"/>
                    <a:pt x="8431" y="12610"/>
                    <a:pt x="8518" y="12606"/>
                  </a:cubicBezTo>
                  <a:cubicBezTo>
                    <a:pt x="9192" y="12555"/>
                    <a:pt x="10120" y="12454"/>
                    <a:pt x="10626" y="11948"/>
                  </a:cubicBezTo>
                  <a:cubicBezTo>
                    <a:pt x="11638" y="10936"/>
                    <a:pt x="10373" y="9907"/>
                    <a:pt x="9547" y="9620"/>
                  </a:cubicBezTo>
                  <a:cubicBezTo>
                    <a:pt x="8619" y="9317"/>
                    <a:pt x="7657" y="9148"/>
                    <a:pt x="6747" y="8811"/>
                  </a:cubicBezTo>
                  <a:cubicBezTo>
                    <a:pt x="6319" y="8658"/>
                    <a:pt x="6445" y="8048"/>
                    <a:pt x="6824" y="8048"/>
                  </a:cubicBezTo>
                  <a:cubicBezTo>
                    <a:pt x="6863" y="8048"/>
                    <a:pt x="6905" y="8055"/>
                    <a:pt x="6949" y="8069"/>
                  </a:cubicBezTo>
                  <a:cubicBezTo>
                    <a:pt x="7481" y="8227"/>
                    <a:pt x="8054" y="8299"/>
                    <a:pt x="8630" y="8299"/>
                  </a:cubicBezTo>
                  <a:cubicBezTo>
                    <a:pt x="9222" y="8299"/>
                    <a:pt x="9817" y="8222"/>
                    <a:pt x="10373" y="8086"/>
                  </a:cubicBezTo>
                  <a:cubicBezTo>
                    <a:pt x="11452" y="7816"/>
                    <a:pt x="13679" y="6956"/>
                    <a:pt x="13173" y="5387"/>
                  </a:cubicBezTo>
                  <a:cubicBezTo>
                    <a:pt x="12925" y="4606"/>
                    <a:pt x="12053" y="4356"/>
                    <a:pt x="11064" y="4356"/>
                  </a:cubicBezTo>
                  <a:cubicBezTo>
                    <a:pt x="9897" y="4356"/>
                    <a:pt x="8568" y="4703"/>
                    <a:pt x="7910" y="4932"/>
                  </a:cubicBezTo>
                  <a:cubicBezTo>
                    <a:pt x="7878" y="4942"/>
                    <a:pt x="7847" y="4946"/>
                    <a:pt x="7816" y="4946"/>
                  </a:cubicBezTo>
                  <a:cubicBezTo>
                    <a:pt x="7540" y="4946"/>
                    <a:pt x="7337" y="4569"/>
                    <a:pt x="7489" y="4341"/>
                  </a:cubicBezTo>
                  <a:cubicBezTo>
                    <a:pt x="8079" y="3464"/>
                    <a:pt x="9007" y="2587"/>
                    <a:pt x="9277" y="1525"/>
                  </a:cubicBezTo>
                  <a:cubicBezTo>
                    <a:pt x="9584" y="373"/>
                    <a:pt x="9041" y="0"/>
                    <a:pt x="8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6"/>
            <p:cNvSpPr/>
            <p:nvPr/>
          </p:nvSpPr>
          <p:spPr>
            <a:xfrm rot="442369">
              <a:off x="-205514" y="4361319"/>
              <a:ext cx="411292" cy="466836"/>
            </a:xfrm>
            <a:custGeom>
              <a:avLst/>
              <a:gdLst/>
              <a:ahLst/>
              <a:cxnLst/>
              <a:rect l="l" t="t" r="r" b="b"/>
              <a:pathLst>
                <a:path w="10189" h="11565" extrusionOk="0">
                  <a:moveTo>
                    <a:pt x="2218" y="0"/>
                  </a:moveTo>
                  <a:cubicBezTo>
                    <a:pt x="1975" y="0"/>
                    <a:pt x="1737" y="27"/>
                    <a:pt x="1519" y="100"/>
                  </a:cubicBezTo>
                  <a:cubicBezTo>
                    <a:pt x="1" y="572"/>
                    <a:pt x="1080" y="1652"/>
                    <a:pt x="1721" y="2090"/>
                  </a:cubicBezTo>
                  <a:cubicBezTo>
                    <a:pt x="2885" y="2849"/>
                    <a:pt x="4100" y="3220"/>
                    <a:pt x="5432" y="3355"/>
                  </a:cubicBezTo>
                  <a:cubicBezTo>
                    <a:pt x="5854" y="3406"/>
                    <a:pt x="5972" y="4013"/>
                    <a:pt x="5516" y="4114"/>
                  </a:cubicBezTo>
                  <a:cubicBezTo>
                    <a:pt x="4150" y="4451"/>
                    <a:pt x="1148" y="5413"/>
                    <a:pt x="1333" y="7285"/>
                  </a:cubicBezTo>
                  <a:cubicBezTo>
                    <a:pt x="1400" y="7957"/>
                    <a:pt x="1836" y="8184"/>
                    <a:pt x="2408" y="8184"/>
                  </a:cubicBezTo>
                  <a:cubicBezTo>
                    <a:pt x="3427" y="8184"/>
                    <a:pt x="4875" y="7463"/>
                    <a:pt x="5415" y="7268"/>
                  </a:cubicBezTo>
                  <a:cubicBezTo>
                    <a:pt x="5473" y="7248"/>
                    <a:pt x="5528" y="7238"/>
                    <a:pt x="5581" y="7238"/>
                  </a:cubicBezTo>
                  <a:cubicBezTo>
                    <a:pt x="5958" y="7238"/>
                    <a:pt x="6171" y="7721"/>
                    <a:pt x="5786" y="7943"/>
                  </a:cubicBezTo>
                  <a:cubicBezTo>
                    <a:pt x="5010" y="8381"/>
                    <a:pt x="4167" y="8837"/>
                    <a:pt x="3610" y="9545"/>
                  </a:cubicBezTo>
                  <a:cubicBezTo>
                    <a:pt x="2644" y="10719"/>
                    <a:pt x="3712" y="11565"/>
                    <a:pt x="4834" y="11565"/>
                  </a:cubicBezTo>
                  <a:cubicBezTo>
                    <a:pt x="5083" y="11565"/>
                    <a:pt x="5334" y="11523"/>
                    <a:pt x="5567" y="11434"/>
                  </a:cubicBezTo>
                  <a:cubicBezTo>
                    <a:pt x="7321" y="10776"/>
                    <a:pt x="9092" y="9376"/>
                    <a:pt x="10188" y="7808"/>
                  </a:cubicBezTo>
                  <a:cubicBezTo>
                    <a:pt x="9396" y="6222"/>
                    <a:pt x="9008" y="4451"/>
                    <a:pt x="9193" y="2714"/>
                  </a:cubicBezTo>
                  <a:cubicBezTo>
                    <a:pt x="9109" y="2714"/>
                    <a:pt x="9041" y="2664"/>
                    <a:pt x="8957" y="2596"/>
                  </a:cubicBezTo>
                  <a:cubicBezTo>
                    <a:pt x="7507" y="1314"/>
                    <a:pt x="5381" y="488"/>
                    <a:pt x="3475" y="150"/>
                  </a:cubicBezTo>
                  <a:cubicBezTo>
                    <a:pt x="3097" y="86"/>
                    <a:pt x="2650" y="0"/>
                    <a:pt x="2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6"/>
            <p:cNvSpPr/>
            <p:nvPr/>
          </p:nvSpPr>
          <p:spPr>
            <a:xfrm rot="442369">
              <a:off x="182010" y="4587716"/>
              <a:ext cx="407174" cy="338067"/>
            </a:xfrm>
            <a:custGeom>
              <a:avLst/>
              <a:gdLst/>
              <a:ahLst/>
              <a:cxnLst/>
              <a:rect l="l" t="t" r="r" b="b"/>
              <a:pathLst>
                <a:path w="10087" h="8375" extrusionOk="0">
                  <a:moveTo>
                    <a:pt x="1" y="0"/>
                  </a:moveTo>
                  <a:lnTo>
                    <a:pt x="1" y="0"/>
                  </a:lnTo>
                  <a:cubicBezTo>
                    <a:pt x="102" y="1063"/>
                    <a:pt x="422" y="2159"/>
                    <a:pt x="928" y="3171"/>
                  </a:cubicBezTo>
                  <a:cubicBezTo>
                    <a:pt x="1029" y="3222"/>
                    <a:pt x="1097" y="3357"/>
                    <a:pt x="1097" y="3475"/>
                  </a:cubicBezTo>
                  <a:cubicBezTo>
                    <a:pt x="2446" y="6005"/>
                    <a:pt x="4824" y="8062"/>
                    <a:pt x="7557" y="8332"/>
                  </a:cubicBezTo>
                  <a:cubicBezTo>
                    <a:pt x="7845" y="8361"/>
                    <a:pt x="8133" y="8374"/>
                    <a:pt x="8421" y="8374"/>
                  </a:cubicBezTo>
                  <a:cubicBezTo>
                    <a:pt x="8976" y="8374"/>
                    <a:pt x="9532" y="8326"/>
                    <a:pt x="10087" y="8248"/>
                  </a:cubicBezTo>
                  <a:cubicBezTo>
                    <a:pt x="6663" y="5566"/>
                    <a:pt x="3408" y="266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6"/>
            <p:cNvSpPr/>
            <p:nvPr/>
          </p:nvSpPr>
          <p:spPr>
            <a:xfrm rot="442369">
              <a:off x="351890" y="4276945"/>
              <a:ext cx="567832" cy="530412"/>
            </a:xfrm>
            <a:custGeom>
              <a:avLst/>
              <a:gdLst/>
              <a:ahLst/>
              <a:cxnLst/>
              <a:rect l="l" t="t" r="r" b="b"/>
              <a:pathLst>
                <a:path w="14067" h="13140" extrusionOk="0">
                  <a:moveTo>
                    <a:pt x="2834" y="0"/>
                  </a:moveTo>
                  <a:cubicBezTo>
                    <a:pt x="2361" y="101"/>
                    <a:pt x="1906" y="253"/>
                    <a:pt x="1451" y="439"/>
                  </a:cubicBezTo>
                  <a:cubicBezTo>
                    <a:pt x="1147" y="574"/>
                    <a:pt x="759" y="860"/>
                    <a:pt x="422" y="928"/>
                  </a:cubicBezTo>
                  <a:cubicBezTo>
                    <a:pt x="287" y="945"/>
                    <a:pt x="152" y="995"/>
                    <a:pt x="0" y="1046"/>
                  </a:cubicBezTo>
                  <a:cubicBezTo>
                    <a:pt x="2463" y="2716"/>
                    <a:pt x="4267" y="5128"/>
                    <a:pt x="6544" y="7017"/>
                  </a:cubicBezTo>
                  <a:cubicBezTo>
                    <a:pt x="8771" y="8872"/>
                    <a:pt x="10677" y="11065"/>
                    <a:pt x="12717" y="13139"/>
                  </a:cubicBezTo>
                  <a:cubicBezTo>
                    <a:pt x="13308" y="12414"/>
                    <a:pt x="13780" y="11587"/>
                    <a:pt x="14067" y="10710"/>
                  </a:cubicBezTo>
                  <a:cubicBezTo>
                    <a:pt x="10710" y="6932"/>
                    <a:pt x="7253" y="3053"/>
                    <a:pt x="3103" y="152"/>
                  </a:cubicBezTo>
                  <a:cubicBezTo>
                    <a:pt x="3087" y="158"/>
                    <a:pt x="3070" y="161"/>
                    <a:pt x="3052" y="161"/>
                  </a:cubicBezTo>
                  <a:cubicBezTo>
                    <a:pt x="3017" y="161"/>
                    <a:pt x="2980" y="146"/>
                    <a:pt x="2935" y="101"/>
                  </a:cubicBezTo>
                  <a:lnTo>
                    <a:pt x="283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6"/>
            <p:cNvSpPr/>
            <p:nvPr/>
          </p:nvSpPr>
          <p:spPr>
            <a:xfrm rot="442369">
              <a:off x="188242" y="4436890"/>
              <a:ext cx="558305" cy="489562"/>
            </a:xfrm>
            <a:custGeom>
              <a:avLst/>
              <a:gdLst/>
              <a:ahLst/>
              <a:cxnLst/>
              <a:rect l="l" t="t" r="r" b="b"/>
              <a:pathLst>
                <a:path w="13831" h="12128" extrusionOk="0">
                  <a:moveTo>
                    <a:pt x="692" y="1"/>
                  </a:moveTo>
                  <a:cubicBezTo>
                    <a:pt x="456" y="524"/>
                    <a:pt x="287" y="1046"/>
                    <a:pt x="186" y="1502"/>
                  </a:cubicBezTo>
                  <a:cubicBezTo>
                    <a:pt x="34" y="2126"/>
                    <a:pt x="0" y="2784"/>
                    <a:pt x="17" y="3458"/>
                  </a:cubicBezTo>
                  <a:cubicBezTo>
                    <a:pt x="3644" y="6258"/>
                    <a:pt x="7017" y="9328"/>
                    <a:pt x="10643" y="12128"/>
                  </a:cubicBezTo>
                  <a:cubicBezTo>
                    <a:pt x="11756" y="11875"/>
                    <a:pt x="12836" y="11453"/>
                    <a:pt x="13831" y="10829"/>
                  </a:cubicBezTo>
                  <a:cubicBezTo>
                    <a:pt x="11571" y="9142"/>
                    <a:pt x="9699" y="7068"/>
                    <a:pt x="7438" y="5381"/>
                  </a:cubicBezTo>
                  <a:cubicBezTo>
                    <a:pt x="6173" y="4420"/>
                    <a:pt x="4925" y="3442"/>
                    <a:pt x="3711" y="2430"/>
                  </a:cubicBezTo>
                  <a:cubicBezTo>
                    <a:pt x="2750" y="1637"/>
                    <a:pt x="1974" y="507"/>
                    <a:pt x="793" y="85"/>
                  </a:cubicBezTo>
                  <a:cubicBezTo>
                    <a:pt x="759" y="51"/>
                    <a:pt x="709" y="34"/>
                    <a:pt x="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6"/>
            <p:cNvSpPr/>
            <p:nvPr/>
          </p:nvSpPr>
          <p:spPr>
            <a:xfrm rot="442369">
              <a:off x="232510" y="4316560"/>
              <a:ext cx="615545" cy="558628"/>
            </a:xfrm>
            <a:custGeom>
              <a:avLst/>
              <a:gdLst/>
              <a:ahLst/>
              <a:cxnLst/>
              <a:rect l="l" t="t" r="r" b="b"/>
              <a:pathLst>
                <a:path w="15249" h="13839" extrusionOk="0">
                  <a:moveTo>
                    <a:pt x="2402" y="0"/>
                  </a:moveTo>
                  <a:lnTo>
                    <a:pt x="2402" y="0"/>
                  </a:lnTo>
                  <a:cubicBezTo>
                    <a:pt x="2398" y="0"/>
                    <a:pt x="2402" y="8"/>
                    <a:pt x="2413" y="8"/>
                  </a:cubicBezTo>
                  <a:cubicBezTo>
                    <a:pt x="2407" y="2"/>
                    <a:pt x="2403" y="0"/>
                    <a:pt x="2402" y="0"/>
                  </a:cubicBezTo>
                  <a:close/>
                  <a:moveTo>
                    <a:pt x="2413" y="8"/>
                  </a:moveTo>
                  <a:cubicBezTo>
                    <a:pt x="1384" y="565"/>
                    <a:pt x="558" y="1711"/>
                    <a:pt x="1" y="2892"/>
                  </a:cubicBezTo>
                  <a:cubicBezTo>
                    <a:pt x="35" y="2892"/>
                    <a:pt x="52" y="2892"/>
                    <a:pt x="85" y="2926"/>
                  </a:cubicBezTo>
                  <a:cubicBezTo>
                    <a:pt x="1047" y="3280"/>
                    <a:pt x="1603" y="3972"/>
                    <a:pt x="2345" y="4663"/>
                  </a:cubicBezTo>
                  <a:cubicBezTo>
                    <a:pt x="3594" y="5827"/>
                    <a:pt x="5010" y="6890"/>
                    <a:pt x="6376" y="7918"/>
                  </a:cubicBezTo>
                  <a:cubicBezTo>
                    <a:pt x="8822" y="9740"/>
                    <a:pt x="10914" y="12017"/>
                    <a:pt x="13376" y="13839"/>
                  </a:cubicBezTo>
                  <a:cubicBezTo>
                    <a:pt x="14068" y="13383"/>
                    <a:pt x="14709" y="12827"/>
                    <a:pt x="15248" y="12202"/>
                  </a:cubicBezTo>
                  <a:cubicBezTo>
                    <a:pt x="13359" y="10229"/>
                    <a:pt x="11555" y="8155"/>
                    <a:pt x="9480" y="6400"/>
                  </a:cubicBezTo>
                  <a:cubicBezTo>
                    <a:pt x="7034" y="4326"/>
                    <a:pt x="5095" y="1762"/>
                    <a:pt x="241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A711572-23C8-002E-6FEC-CF0225142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1732" y="1231335"/>
            <a:ext cx="6722565" cy="340704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has heard of or is familiar with Return to Title IV?</a:t>
            </a:r>
          </a:p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(or will) anyone have this as one of their job responsibilities?</a:t>
            </a:r>
          </a:p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anyone’s school use clock hours (rather than credit hours)?</a:t>
            </a:r>
          </a:p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of hands:</a:t>
            </a:r>
          </a:p>
          <a:p>
            <a:pPr lvl="4"/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is attendance taking?</a:t>
            </a:r>
          </a:p>
          <a:p>
            <a:pPr lvl="4"/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is not attendance taking?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7"/>
          <p:cNvGrpSpPr/>
          <p:nvPr/>
        </p:nvGrpSpPr>
        <p:grpSpPr>
          <a:xfrm>
            <a:off x="52976" y="3192463"/>
            <a:ext cx="1469037" cy="1797875"/>
            <a:chOff x="52976" y="3192463"/>
            <a:chExt cx="1469037" cy="1797875"/>
          </a:xfrm>
        </p:grpSpPr>
        <p:sp>
          <p:nvSpPr>
            <p:cNvPr id="171" name="Google Shape;171;p7"/>
            <p:cNvSpPr/>
            <p:nvPr/>
          </p:nvSpPr>
          <p:spPr>
            <a:xfrm>
              <a:off x="52976" y="3192463"/>
              <a:ext cx="1469037" cy="1797875"/>
            </a:xfrm>
            <a:custGeom>
              <a:avLst/>
              <a:gdLst/>
              <a:ahLst/>
              <a:cxnLst/>
              <a:rect l="l" t="t" r="r" b="b"/>
              <a:pathLst>
                <a:path w="33532" h="41038" extrusionOk="0">
                  <a:moveTo>
                    <a:pt x="12381" y="1"/>
                  </a:moveTo>
                  <a:cubicBezTo>
                    <a:pt x="8569" y="1"/>
                    <a:pt x="5482" y="1637"/>
                    <a:pt x="3492" y="4723"/>
                  </a:cubicBezTo>
                  <a:cubicBezTo>
                    <a:pt x="1" y="10070"/>
                    <a:pt x="962" y="17964"/>
                    <a:pt x="5634" y="22332"/>
                  </a:cubicBezTo>
                  <a:cubicBezTo>
                    <a:pt x="8097" y="24626"/>
                    <a:pt x="11622" y="25958"/>
                    <a:pt x="15265" y="25958"/>
                  </a:cubicBezTo>
                  <a:cubicBezTo>
                    <a:pt x="15518" y="25958"/>
                    <a:pt x="15771" y="25941"/>
                    <a:pt x="16024" y="25941"/>
                  </a:cubicBezTo>
                  <a:lnTo>
                    <a:pt x="17677" y="25790"/>
                  </a:lnTo>
                  <a:cubicBezTo>
                    <a:pt x="17795" y="26127"/>
                    <a:pt x="18621" y="27578"/>
                    <a:pt x="18773" y="27915"/>
                  </a:cubicBezTo>
                  <a:cubicBezTo>
                    <a:pt x="19616" y="29736"/>
                    <a:pt x="20527" y="31541"/>
                    <a:pt x="21404" y="33295"/>
                  </a:cubicBezTo>
                  <a:lnTo>
                    <a:pt x="21708" y="33886"/>
                  </a:lnTo>
                  <a:lnTo>
                    <a:pt x="22079" y="34645"/>
                  </a:lnTo>
                  <a:cubicBezTo>
                    <a:pt x="22804" y="36078"/>
                    <a:pt x="23597" y="37714"/>
                    <a:pt x="24676" y="39064"/>
                  </a:cubicBezTo>
                  <a:cubicBezTo>
                    <a:pt x="25722" y="40362"/>
                    <a:pt x="27021" y="41037"/>
                    <a:pt x="28505" y="41037"/>
                  </a:cubicBezTo>
                  <a:cubicBezTo>
                    <a:pt x="28977" y="41037"/>
                    <a:pt x="29433" y="40970"/>
                    <a:pt x="29905" y="40852"/>
                  </a:cubicBezTo>
                  <a:cubicBezTo>
                    <a:pt x="32249" y="40211"/>
                    <a:pt x="33531" y="38591"/>
                    <a:pt x="33093" y="36787"/>
                  </a:cubicBezTo>
                  <a:cubicBezTo>
                    <a:pt x="32874" y="35943"/>
                    <a:pt x="32435" y="35269"/>
                    <a:pt x="32098" y="34712"/>
                  </a:cubicBezTo>
                  <a:cubicBezTo>
                    <a:pt x="32013" y="34594"/>
                    <a:pt x="31946" y="34476"/>
                    <a:pt x="31878" y="34375"/>
                  </a:cubicBezTo>
                  <a:cubicBezTo>
                    <a:pt x="31372" y="33548"/>
                    <a:pt x="30951" y="32688"/>
                    <a:pt x="30495" y="31777"/>
                  </a:cubicBezTo>
                  <a:lnTo>
                    <a:pt x="30394" y="31592"/>
                  </a:lnTo>
                  <a:cubicBezTo>
                    <a:pt x="29635" y="30057"/>
                    <a:pt x="28758" y="28556"/>
                    <a:pt x="27948" y="27105"/>
                  </a:cubicBezTo>
                  <a:cubicBezTo>
                    <a:pt x="27628" y="26532"/>
                    <a:pt x="27291" y="25941"/>
                    <a:pt x="26970" y="25368"/>
                  </a:cubicBezTo>
                  <a:cubicBezTo>
                    <a:pt x="26683" y="24828"/>
                    <a:pt x="26397" y="24255"/>
                    <a:pt x="26110" y="23648"/>
                  </a:cubicBezTo>
                  <a:cubicBezTo>
                    <a:pt x="26026" y="23445"/>
                    <a:pt x="25250" y="21894"/>
                    <a:pt x="25166" y="21708"/>
                  </a:cubicBezTo>
                  <a:lnTo>
                    <a:pt x="25756" y="20831"/>
                  </a:lnTo>
                  <a:cubicBezTo>
                    <a:pt x="26970" y="19026"/>
                    <a:pt x="27662" y="16817"/>
                    <a:pt x="27746" y="14371"/>
                  </a:cubicBezTo>
                  <a:cubicBezTo>
                    <a:pt x="27881" y="11166"/>
                    <a:pt x="26683" y="8063"/>
                    <a:pt x="24204" y="5196"/>
                  </a:cubicBezTo>
                  <a:cubicBezTo>
                    <a:pt x="23142" y="3947"/>
                    <a:pt x="21742" y="2868"/>
                    <a:pt x="20055" y="1974"/>
                  </a:cubicBezTo>
                  <a:lnTo>
                    <a:pt x="20021" y="1940"/>
                  </a:lnTo>
                  <a:lnTo>
                    <a:pt x="19971" y="1924"/>
                  </a:lnTo>
                  <a:cubicBezTo>
                    <a:pt x="17407" y="675"/>
                    <a:pt x="14793" y="1"/>
                    <a:pt x="123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248063" y="3434121"/>
              <a:ext cx="812851" cy="563090"/>
            </a:xfrm>
            <a:custGeom>
              <a:avLst/>
              <a:gdLst/>
              <a:ahLst/>
              <a:cxnLst/>
              <a:rect l="l" t="t" r="r" b="b"/>
              <a:pathLst>
                <a:path w="18554" h="12853" extrusionOk="0">
                  <a:moveTo>
                    <a:pt x="15939" y="0"/>
                  </a:moveTo>
                  <a:cubicBezTo>
                    <a:pt x="15906" y="1602"/>
                    <a:pt x="11942" y="4723"/>
                    <a:pt x="11284" y="5279"/>
                  </a:cubicBezTo>
                  <a:cubicBezTo>
                    <a:pt x="8164" y="7961"/>
                    <a:pt x="4065" y="9024"/>
                    <a:pt x="0" y="9209"/>
                  </a:cubicBezTo>
                  <a:cubicBezTo>
                    <a:pt x="270" y="10491"/>
                    <a:pt x="759" y="11739"/>
                    <a:pt x="1468" y="12852"/>
                  </a:cubicBezTo>
                  <a:cubicBezTo>
                    <a:pt x="1485" y="12785"/>
                    <a:pt x="1518" y="12734"/>
                    <a:pt x="1603" y="12701"/>
                  </a:cubicBezTo>
                  <a:cubicBezTo>
                    <a:pt x="5077" y="12431"/>
                    <a:pt x="8957" y="11672"/>
                    <a:pt x="11959" y="9816"/>
                  </a:cubicBezTo>
                  <a:cubicBezTo>
                    <a:pt x="14725" y="8113"/>
                    <a:pt x="17508" y="5971"/>
                    <a:pt x="18554" y="2749"/>
                  </a:cubicBezTo>
                  <a:cubicBezTo>
                    <a:pt x="17845" y="1720"/>
                    <a:pt x="16951" y="776"/>
                    <a:pt x="15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225151" y="3315614"/>
              <a:ext cx="741922" cy="507188"/>
            </a:xfrm>
            <a:custGeom>
              <a:avLst/>
              <a:gdLst/>
              <a:ahLst/>
              <a:cxnLst/>
              <a:rect l="l" t="t" r="r" b="b"/>
              <a:pathLst>
                <a:path w="16935" h="11577" extrusionOk="0">
                  <a:moveTo>
                    <a:pt x="8419" y="1"/>
                  </a:moveTo>
                  <a:cubicBezTo>
                    <a:pt x="5535" y="1"/>
                    <a:pt x="2862" y="1179"/>
                    <a:pt x="1367" y="4324"/>
                  </a:cubicBezTo>
                  <a:cubicBezTo>
                    <a:pt x="321" y="6534"/>
                    <a:pt x="1" y="9131"/>
                    <a:pt x="439" y="11577"/>
                  </a:cubicBezTo>
                  <a:lnTo>
                    <a:pt x="490" y="11577"/>
                  </a:lnTo>
                  <a:cubicBezTo>
                    <a:pt x="4200" y="11425"/>
                    <a:pt x="8282" y="10514"/>
                    <a:pt x="11166" y="8069"/>
                  </a:cubicBezTo>
                  <a:cubicBezTo>
                    <a:pt x="11824" y="7512"/>
                    <a:pt x="16935" y="3312"/>
                    <a:pt x="16007" y="2385"/>
                  </a:cubicBezTo>
                  <a:cubicBezTo>
                    <a:pt x="15973" y="2368"/>
                    <a:pt x="15973" y="2368"/>
                    <a:pt x="15973" y="2351"/>
                  </a:cubicBezTo>
                  <a:cubicBezTo>
                    <a:pt x="15602" y="2064"/>
                    <a:pt x="15180" y="1811"/>
                    <a:pt x="14759" y="1609"/>
                  </a:cubicBezTo>
                  <a:cubicBezTo>
                    <a:pt x="12790" y="642"/>
                    <a:pt x="10547" y="1"/>
                    <a:pt x="8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906446" y="4150114"/>
              <a:ext cx="493213" cy="718484"/>
            </a:xfrm>
            <a:custGeom>
              <a:avLst/>
              <a:gdLst/>
              <a:ahLst/>
              <a:cxnLst/>
              <a:rect l="l" t="t" r="r" b="b"/>
              <a:pathLst>
                <a:path w="11258" h="16400" extrusionOk="0">
                  <a:moveTo>
                    <a:pt x="2429" y="1"/>
                  </a:moveTo>
                  <a:cubicBezTo>
                    <a:pt x="1670" y="507"/>
                    <a:pt x="844" y="928"/>
                    <a:pt x="0" y="1232"/>
                  </a:cubicBezTo>
                  <a:cubicBezTo>
                    <a:pt x="658" y="2025"/>
                    <a:pt x="1046" y="3054"/>
                    <a:pt x="1468" y="3964"/>
                  </a:cubicBezTo>
                  <a:cubicBezTo>
                    <a:pt x="2075" y="5331"/>
                    <a:pt x="2767" y="6663"/>
                    <a:pt x="3424" y="8012"/>
                  </a:cubicBezTo>
                  <a:cubicBezTo>
                    <a:pt x="4217" y="9665"/>
                    <a:pt x="5010" y="11335"/>
                    <a:pt x="5954" y="12937"/>
                  </a:cubicBezTo>
                  <a:cubicBezTo>
                    <a:pt x="6562" y="13966"/>
                    <a:pt x="7287" y="16125"/>
                    <a:pt x="8636" y="16378"/>
                  </a:cubicBezTo>
                  <a:cubicBezTo>
                    <a:pt x="8721" y="16392"/>
                    <a:pt x="8823" y="16399"/>
                    <a:pt x="8936" y="16399"/>
                  </a:cubicBezTo>
                  <a:cubicBezTo>
                    <a:pt x="9788" y="16399"/>
                    <a:pt x="11258" y="15995"/>
                    <a:pt x="10677" y="15012"/>
                  </a:cubicBezTo>
                  <a:cubicBezTo>
                    <a:pt x="10323" y="14388"/>
                    <a:pt x="9918" y="13781"/>
                    <a:pt x="9581" y="13157"/>
                  </a:cubicBezTo>
                  <a:cubicBezTo>
                    <a:pt x="8720" y="11571"/>
                    <a:pt x="7928" y="9952"/>
                    <a:pt x="7051" y="8383"/>
                  </a:cubicBezTo>
                  <a:cubicBezTo>
                    <a:pt x="6191" y="6849"/>
                    <a:pt x="5229" y="5314"/>
                    <a:pt x="4436" y="3728"/>
                  </a:cubicBezTo>
                  <a:cubicBezTo>
                    <a:pt x="3795" y="2463"/>
                    <a:pt x="3256" y="1131"/>
                    <a:pt x="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317503" y="3570809"/>
              <a:ext cx="858676" cy="635245"/>
            </a:xfrm>
            <a:custGeom>
              <a:avLst/>
              <a:gdLst/>
              <a:ahLst/>
              <a:cxnLst/>
              <a:rect l="l" t="t" r="r" b="b"/>
              <a:pathLst>
                <a:path w="19600" h="14500" extrusionOk="0">
                  <a:moveTo>
                    <a:pt x="17205" y="0"/>
                  </a:moveTo>
                  <a:cubicBezTo>
                    <a:pt x="16058" y="3121"/>
                    <a:pt x="13325" y="5330"/>
                    <a:pt x="10542" y="7017"/>
                  </a:cubicBezTo>
                  <a:cubicBezTo>
                    <a:pt x="7439" y="8872"/>
                    <a:pt x="3610" y="9631"/>
                    <a:pt x="35" y="9935"/>
                  </a:cubicBezTo>
                  <a:lnTo>
                    <a:pt x="1" y="9935"/>
                  </a:lnTo>
                  <a:cubicBezTo>
                    <a:pt x="743" y="11031"/>
                    <a:pt x="1704" y="11976"/>
                    <a:pt x="2885" y="12718"/>
                  </a:cubicBezTo>
                  <a:cubicBezTo>
                    <a:pt x="4741" y="13851"/>
                    <a:pt x="7132" y="14499"/>
                    <a:pt x="9494" y="14499"/>
                  </a:cubicBezTo>
                  <a:cubicBezTo>
                    <a:pt x="12756" y="14499"/>
                    <a:pt x="15963" y="13262"/>
                    <a:pt x="17626" y="10356"/>
                  </a:cubicBezTo>
                  <a:cubicBezTo>
                    <a:pt x="19600" y="6916"/>
                    <a:pt x="19144" y="3053"/>
                    <a:pt x="17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151987" y="3283106"/>
              <a:ext cx="1271016" cy="1614004"/>
            </a:xfrm>
            <a:custGeom>
              <a:avLst/>
              <a:gdLst/>
              <a:ahLst/>
              <a:cxnLst/>
              <a:rect l="l" t="t" r="r" b="b"/>
              <a:pathLst>
                <a:path w="29012" h="36841" extrusionOk="0">
                  <a:moveTo>
                    <a:pt x="10107" y="743"/>
                  </a:moveTo>
                  <a:cubicBezTo>
                    <a:pt x="12234" y="743"/>
                    <a:pt x="14477" y="1384"/>
                    <a:pt x="16446" y="2351"/>
                  </a:cubicBezTo>
                  <a:cubicBezTo>
                    <a:pt x="16867" y="2587"/>
                    <a:pt x="17272" y="2840"/>
                    <a:pt x="17677" y="3076"/>
                  </a:cubicBezTo>
                  <a:cubicBezTo>
                    <a:pt x="17677" y="3110"/>
                    <a:pt x="17694" y="3110"/>
                    <a:pt x="17694" y="3127"/>
                  </a:cubicBezTo>
                  <a:cubicBezTo>
                    <a:pt x="18621" y="4037"/>
                    <a:pt x="13511" y="8254"/>
                    <a:pt x="12870" y="8794"/>
                  </a:cubicBezTo>
                  <a:cubicBezTo>
                    <a:pt x="9952" y="11256"/>
                    <a:pt x="5887" y="12150"/>
                    <a:pt x="2126" y="12319"/>
                  </a:cubicBezTo>
                  <a:cubicBezTo>
                    <a:pt x="1687" y="9873"/>
                    <a:pt x="2008" y="7276"/>
                    <a:pt x="3070" y="5066"/>
                  </a:cubicBezTo>
                  <a:cubicBezTo>
                    <a:pt x="4556" y="1921"/>
                    <a:pt x="7225" y="743"/>
                    <a:pt x="10107" y="743"/>
                  </a:cubicBezTo>
                  <a:close/>
                  <a:moveTo>
                    <a:pt x="18132" y="3430"/>
                  </a:moveTo>
                  <a:cubicBezTo>
                    <a:pt x="19144" y="4206"/>
                    <a:pt x="20055" y="5151"/>
                    <a:pt x="20747" y="6179"/>
                  </a:cubicBezTo>
                  <a:cubicBezTo>
                    <a:pt x="19701" y="9384"/>
                    <a:pt x="16918" y="11543"/>
                    <a:pt x="14152" y="13247"/>
                  </a:cubicBezTo>
                  <a:cubicBezTo>
                    <a:pt x="11150" y="15102"/>
                    <a:pt x="7287" y="15844"/>
                    <a:pt x="3813" y="16114"/>
                  </a:cubicBezTo>
                  <a:cubicBezTo>
                    <a:pt x="3711" y="16164"/>
                    <a:pt x="3678" y="16215"/>
                    <a:pt x="3661" y="16283"/>
                  </a:cubicBezTo>
                  <a:cubicBezTo>
                    <a:pt x="2952" y="15186"/>
                    <a:pt x="2480" y="13938"/>
                    <a:pt x="2193" y="12639"/>
                  </a:cubicBezTo>
                  <a:cubicBezTo>
                    <a:pt x="6258" y="12471"/>
                    <a:pt x="10340" y="11391"/>
                    <a:pt x="13477" y="8709"/>
                  </a:cubicBezTo>
                  <a:cubicBezTo>
                    <a:pt x="14135" y="8153"/>
                    <a:pt x="18099" y="5033"/>
                    <a:pt x="18132" y="3430"/>
                  </a:cubicBezTo>
                  <a:close/>
                  <a:moveTo>
                    <a:pt x="21000" y="6567"/>
                  </a:moveTo>
                  <a:cubicBezTo>
                    <a:pt x="22939" y="9620"/>
                    <a:pt x="23395" y="13483"/>
                    <a:pt x="21421" y="16923"/>
                  </a:cubicBezTo>
                  <a:cubicBezTo>
                    <a:pt x="19758" y="19829"/>
                    <a:pt x="16551" y="21066"/>
                    <a:pt x="13292" y="21066"/>
                  </a:cubicBezTo>
                  <a:cubicBezTo>
                    <a:pt x="10932" y="21066"/>
                    <a:pt x="8545" y="20418"/>
                    <a:pt x="6697" y="19285"/>
                  </a:cubicBezTo>
                  <a:cubicBezTo>
                    <a:pt x="5499" y="18543"/>
                    <a:pt x="4538" y="17598"/>
                    <a:pt x="3813" y="16502"/>
                  </a:cubicBezTo>
                  <a:cubicBezTo>
                    <a:pt x="7405" y="16215"/>
                    <a:pt x="11251" y="15439"/>
                    <a:pt x="14337" y="13584"/>
                  </a:cubicBezTo>
                  <a:cubicBezTo>
                    <a:pt x="17120" y="11914"/>
                    <a:pt x="19870" y="9705"/>
                    <a:pt x="21000" y="6567"/>
                  </a:cubicBezTo>
                  <a:close/>
                  <a:moveTo>
                    <a:pt x="19617" y="19723"/>
                  </a:moveTo>
                  <a:cubicBezTo>
                    <a:pt x="20460" y="20904"/>
                    <a:pt x="21000" y="22236"/>
                    <a:pt x="21641" y="23501"/>
                  </a:cubicBezTo>
                  <a:cubicBezTo>
                    <a:pt x="22433" y="25070"/>
                    <a:pt x="23361" y="26622"/>
                    <a:pt x="24255" y="28157"/>
                  </a:cubicBezTo>
                  <a:cubicBezTo>
                    <a:pt x="25132" y="29708"/>
                    <a:pt x="25908" y="31344"/>
                    <a:pt x="26785" y="32913"/>
                  </a:cubicBezTo>
                  <a:cubicBezTo>
                    <a:pt x="27122" y="33554"/>
                    <a:pt x="27493" y="34161"/>
                    <a:pt x="27881" y="34768"/>
                  </a:cubicBezTo>
                  <a:cubicBezTo>
                    <a:pt x="28462" y="35766"/>
                    <a:pt x="26991" y="36172"/>
                    <a:pt x="26128" y="36172"/>
                  </a:cubicBezTo>
                  <a:cubicBezTo>
                    <a:pt x="26014" y="36172"/>
                    <a:pt x="25910" y="36165"/>
                    <a:pt x="25823" y="36151"/>
                  </a:cubicBezTo>
                  <a:cubicBezTo>
                    <a:pt x="24474" y="35898"/>
                    <a:pt x="23766" y="33739"/>
                    <a:pt x="23159" y="32711"/>
                  </a:cubicBezTo>
                  <a:cubicBezTo>
                    <a:pt x="22197" y="31125"/>
                    <a:pt x="21421" y="29438"/>
                    <a:pt x="20629" y="27769"/>
                  </a:cubicBezTo>
                  <a:cubicBezTo>
                    <a:pt x="19971" y="26419"/>
                    <a:pt x="19279" y="25087"/>
                    <a:pt x="18655" y="23721"/>
                  </a:cubicBezTo>
                  <a:cubicBezTo>
                    <a:pt x="18267" y="22827"/>
                    <a:pt x="17879" y="21781"/>
                    <a:pt x="17205" y="21005"/>
                  </a:cubicBezTo>
                  <a:cubicBezTo>
                    <a:pt x="18065" y="20685"/>
                    <a:pt x="18874" y="20263"/>
                    <a:pt x="19617" y="19723"/>
                  </a:cubicBezTo>
                  <a:close/>
                  <a:moveTo>
                    <a:pt x="10172" y="1"/>
                  </a:moveTo>
                  <a:cubicBezTo>
                    <a:pt x="7417" y="1"/>
                    <a:pt x="4826" y="1040"/>
                    <a:pt x="3037" y="3751"/>
                  </a:cubicBezTo>
                  <a:cubicBezTo>
                    <a:pt x="1" y="8338"/>
                    <a:pt x="895" y="15034"/>
                    <a:pt x="4808" y="18711"/>
                  </a:cubicBezTo>
                  <a:cubicBezTo>
                    <a:pt x="6966" y="20713"/>
                    <a:pt x="9996" y="21767"/>
                    <a:pt x="13003" y="21767"/>
                  </a:cubicBezTo>
                  <a:cubicBezTo>
                    <a:pt x="14201" y="21767"/>
                    <a:pt x="15396" y="21599"/>
                    <a:pt x="16530" y="21258"/>
                  </a:cubicBezTo>
                  <a:lnTo>
                    <a:pt x="16581" y="21309"/>
                  </a:lnTo>
                  <a:cubicBezTo>
                    <a:pt x="17508" y="22236"/>
                    <a:pt x="17947" y="23788"/>
                    <a:pt x="18503" y="24969"/>
                  </a:cubicBezTo>
                  <a:cubicBezTo>
                    <a:pt x="19397" y="26959"/>
                    <a:pt x="20392" y="28916"/>
                    <a:pt x="21388" y="30855"/>
                  </a:cubicBezTo>
                  <a:cubicBezTo>
                    <a:pt x="22180" y="32441"/>
                    <a:pt x="23007" y="34245"/>
                    <a:pt x="24120" y="35645"/>
                  </a:cubicBezTo>
                  <a:cubicBezTo>
                    <a:pt x="24734" y="36413"/>
                    <a:pt x="25426" y="36841"/>
                    <a:pt x="26283" y="36841"/>
                  </a:cubicBezTo>
                  <a:cubicBezTo>
                    <a:pt x="26556" y="36841"/>
                    <a:pt x="26846" y="36798"/>
                    <a:pt x="27156" y="36708"/>
                  </a:cubicBezTo>
                  <a:cubicBezTo>
                    <a:pt x="27780" y="36539"/>
                    <a:pt x="29011" y="36016"/>
                    <a:pt x="28826" y="35173"/>
                  </a:cubicBezTo>
                  <a:cubicBezTo>
                    <a:pt x="28657" y="34515"/>
                    <a:pt x="28218" y="33925"/>
                    <a:pt x="27881" y="33351"/>
                  </a:cubicBezTo>
                  <a:cubicBezTo>
                    <a:pt x="27308" y="32407"/>
                    <a:pt x="26819" y="31429"/>
                    <a:pt x="26313" y="30434"/>
                  </a:cubicBezTo>
                  <a:cubicBezTo>
                    <a:pt x="25267" y="28342"/>
                    <a:pt x="24069" y="26335"/>
                    <a:pt x="22922" y="24294"/>
                  </a:cubicBezTo>
                  <a:cubicBezTo>
                    <a:pt x="21995" y="22641"/>
                    <a:pt x="21337" y="20820"/>
                    <a:pt x="20224" y="19302"/>
                  </a:cubicBezTo>
                  <a:cubicBezTo>
                    <a:pt x="22349" y="17497"/>
                    <a:pt x="23327" y="14933"/>
                    <a:pt x="23428" y="12167"/>
                  </a:cubicBezTo>
                  <a:cubicBezTo>
                    <a:pt x="23530" y="9232"/>
                    <a:pt x="22265" y="6618"/>
                    <a:pt x="20392" y="4459"/>
                  </a:cubicBezTo>
                  <a:cubicBezTo>
                    <a:pt x="19397" y="3312"/>
                    <a:pt x="18183" y="2435"/>
                    <a:pt x="16850" y="1710"/>
                  </a:cubicBezTo>
                  <a:cubicBezTo>
                    <a:pt x="14744" y="683"/>
                    <a:pt x="12404" y="1"/>
                    <a:pt x="10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7"/>
          <p:cNvSpPr/>
          <p:nvPr/>
        </p:nvSpPr>
        <p:spPr>
          <a:xfrm>
            <a:off x="8103613" y="25315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7"/>
          <p:cNvSpPr/>
          <p:nvPr/>
        </p:nvSpPr>
        <p:spPr>
          <a:xfrm>
            <a:off x="272900" y="16837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7"/>
          <p:cNvSpPr/>
          <p:nvPr/>
        </p:nvSpPr>
        <p:spPr>
          <a:xfrm>
            <a:off x="2185425" y="46651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7"/>
          <p:cNvSpPr/>
          <p:nvPr/>
        </p:nvSpPr>
        <p:spPr>
          <a:xfrm>
            <a:off x="6506575" y="-18312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7"/>
          <p:cNvSpPr/>
          <p:nvPr/>
        </p:nvSpPr>
        <p:spPr>
          <a:xfrm>
            <a:off x="8776725" y="42689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7"/>
          <p:cNvSpPr/>
          <p:nvPr/>
        </p:nvSpPr>
        <p:spPr>
          <a:xfrm>
            <a:off x="4938150" y="42689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1756800" y="1639050"/>
            <a:ext cx="5630400" cy="22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Font typeface="Palanquin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Font typeface="Palanquin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Font typeface="Palanquin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Font typeface="Palanquin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Font typeface="Palanquin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Font typeface="Palanquin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Font typeface="Palanquin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Font typeface="Palanquin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Font typeface="Palanquin"/>
              <a:buChar char="■"/>
              <a:defRPr/>
            </a:lvl9pPr>
          </a:lstStyle>
          <a:p>
            <a:endParaRPr/>
          </a:p>
        </p:txBody>
      </p:sp>
      <p:grpSp>
        <p:nvGrpSpPr>
          <p:cNvPr id="184" name="Google Shape;184;p7"/>
          <p:cNvGrpSpPr/>
          <p:nvPr/>
        </p:nvGrpSpPr>
        <p:grpSpPr>
          <a:xfrm>
            <a:off x="8260922" y="478435"/>
            <a:ext cx="1229660" cy="1498233"/>
            <a:chOff x="8260922" y="478435"/>
            <a:chExt cx="1229660" cy="1498233"/>
          </a:xfrm>
        </p:grpSpPr>
        <p:sp>
          <p:nvSpPr>
            <p:cNvPr id="185" name="Google Shape;185;p7"/>
            <p:cNvSpPr/>
            <p:nvPr/>
          </p:nvSpPr>
          <p:spPr>
            <a:xfrm rot="1053773">
              <a:off x="8435445" y="581168"/>
              <a:ext cx="880614" cy="1292766"/>
            </a:xfrm>
            <a:custGeom>
              <a:avLst/>
              <a:gdLst/>
              <a:ahLst/>
              <a:cxnLst/>
              <a:rect l="l" t="t" r="r" b="b"/>
              <a:pathLst>
                <a:path w="25116" h="36871" extrusionOk="0">
                  <a:moveTo>
                    <a:pt x="12313" y="0"/>
                  </a:moveTo>
                  <a:cubicBezTo>
                    <a:pt x="11133" y="0"/>
                    <a:pt x="10155" y="439"/>
                    <a:pt x="9412" y="1265"/>
                  </a:cubicBezTo>
                  <a:cubicBezTo>
                    <a:pt x="9143" y="1586"/>
                    <a:pt x="8923" y="1889"/>
                    <a:pt x="8755" y="2260"/>
                  </a:cubicBezTo>
                  <a:cubicBezTo>
                    <a:pt x="8181" y="1940"/>
                    <a:pt x="7591" y="1788"/>
                    <a:pt x="7001" y="1788"/>
                  </a:cubicBezTo>
                  <a:cubicBezTo>
                    <a:pt x="5516" y="1788"/>
                    <a:pt x="4268" y="2766"/>
                    <a:pt x="3712" y="4301"/>
                  </a:cubicBezTo>
                  <a:cubicBezTo>
                    <a:pt x="2936" y="6511"/>
                    <a:pt x="3846" y="8973"/>
                    <a:pt x="4589" y="10626"/>
                  </a:cubicBezTo>
                  <a:cubicBezTo>
                    <a:pt x="5196" y="12009"/>
                    <a:pt x="6056" y="13224"/>
                    <a:pt x="6916" y="14354"/>
                  </a:cubicBezTo>
                  <a:cubicBezTo>
                    <a:pt x="5128" y="15922"/>
                    <a:pt x="3948" y="18064"/>
                    <a:pt x="3020" y="20071"/>
                  </a:cubicBezTo>
                  <a:cubicBezTo>
                    <a:pt x="1991" y="22298"/>
                    <a:pt x="844" y="24912"/>
                    <a:pt x="507" y="27695"/>
                  </a:cubicBezTo>
                  <a:cubicBezTo>
                    <a:pt x="1" y="31945"/>
                    <a:pt x="1806" y="34104"/>
                    <a:pt x="3408" y="35184"/>
                  </a:cubicBezTo>
                  <a:cubicBezTo>
                    <a:pt x="5061" y="36314"/>
                    <a:pt x="7304" y="36870"/>
                    <a:pt x="10188" y="36870"/>
                  </a:cubicBezTo>
                  <a:cubicBezTo>
                    <a:pt x="11639" y="36870"/>
                    <a:pt x="13039" y="36719"/>
                    <a:pt x="13983" y="36601"/>
                  </a:cubicBezTo>
                  <a:cubicBezTo>
                    <a:pt x="16142" y="36348"/>
                    <a:pt x="18183" y="35842"/>
                    <a:pt x="20021" y="35099"/>
                  </a:cubicBezTo>
                  <a:cubicBezTo>
                    <a:pt x="20038" y="35083"/>
                    <a:pt x="20072" y="35083"/>
                    <a:pt x="20106" y="35066"/>
                  </a:cubicBezTo>
                  <a:cubicBezTo>
                    <a:pt x="20140" y="35066"/>
                    <a:pt x="20156" y="35066"/>
                    <a:pt x="20190" y="35032"/>
                  </a:cubicBezTo>
                  <a:cubicBezTo>
                    <a:pt x="22045" y="34222"/>
                    <a:pt x="23361" y="32839"/>
                    <a:pt x="23985" y="31068"/>
                  </a:cubicBezTo>
                  <a:cubicBezTo>
                    <a:pt x="25115" y="27830"/>
                    <a:pt x="23732" y="23984"/>
                    <a:pt x="22349" y="21336"/>
                  </a:cubicBezTo>
                  <a:cubicBezTo>
                    <a:pt x="20899" y="18537"/>
                    <a:pt x="19431" y="16394"/>
                    <a:pt x="17879" y="14910"/>
                  </a:cubicBezTo>
                  <a:cubicBezTo>
                    <a:pt x="18790" y="13224"/>
                    <a:pt x="19431" y="11486"/>
                    <a:pt x="19920" y="10103"/>
                  </a:cubicBezTo>
                  <a:lnTo>
                    <a:pt x="20055" y="9698"/>
                  </a:lnTo>
                  <a:cubicBezTo>
                    <a:pt x="20646" y="8079"/>
                    <a:pt x="21405" y="5819"/>
                    <a:pt x="21033" y="3778"/>
                  </a:cubicBezTo>
                  <a:cubicBezTo>
                    <a:pt x="20713" y="2058"/>
                    <a:pt x="19448" y="962"/>
                    <a:pt x="17846" y="962"/>
                  </a:cubicBezTo>
                  <a:cubicBezTo>
                    <a:pt x="17120" y="962"/>
                    <a:pt x="16378" y="1181"/>
                    <a:pt x="15602" y="1603"/>
                  </a:cubicBezTo>
                  <a:cubicBezTo>
                    <a:pt x="15552" y="1636"/>
                    <a:pt x="15484" y="1670"/>
                    <a:pt x="15417" y="1704"/>
                  </a:cubicBezTo>
                  <a:cubicBezTo>
                    <a:pt x="15248" y="1468"/>
                    <a:pt x="15080" y="1248"/>
                    <a:pt x="14894" y="1046"/>
                  </a:cubicBezTo>
                  <a:cubicBezTo>
                    <a:pt x="14203" y="354"/>
                    <a:pt x="13325" y="0"/>
                    <a:pt x="1234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7"/>
            <p:cNvSpPr/>
            <p:nvPr/>
          </p:nvSpPr>
          <p:spPr>
            <a:xfrm rot="1053773">
              <a:off x="8755794" y="690378"/>
              <a:ext cx="422881" cy="429718"/>
            </a:xfrm>
            <a:custGeom>
              <a:avLst/>
              <a:gdLst/>
              <a:ahLst/>
              <a:cxnLst/>
              <a:rect l="l" t="t" r="r" b="b"/>
              <a:pathLst>
                <a:path w="12061" h="12256" extrusionOk="0">
                  <a:moveTo>
                    <a:pt x="6044" y="1"/>
                  </a:moveTo>
                  <a:cubicBezTo>
                    <a:pt x="5943" y="1"/>
                    <a:pt x="5835" y="20"/>
                    <a:pt x="5718" y="61"/>
                  </a:cubicBezTo>
                  <a:cubicBezTo>
                    <a:pt x="4015" y="651"/>
                    <a:pt x="4892" y="4412"/>
                    <a:pt x="5010" y="5745"/>
                  </a:cubicBezTo>
                  <a:cubicBezTo>
                    <a:pt x="5021" y="5941"/>
                    <a:pt x="4829" y="6081"/>
                    <a:pt x="4646" y="6081"/>
                  </a:cubicBezTo>
                  <a:cubicBezTo>
                    <a:pt x="4561" y="6081"/>
                    <a:pt x="4478" y="6051"/>
                    <a:pt x="4420" y="5981"/>
                  </a:cubicBezTo>
                  <a:cubicBezTo>
                    <a:pt x="3610" y="5121"/>
                    <a:pt x="3155" y="4075"/>
                    <a:pt x="2446" y="3148"/>
                  </a:cubicBezTo>
                  <a:cubicBezTo>
                    <a:pt x="2118" y="2703"/>
                    <a:pt x="1291" y="1992"/>
                    <a:pt x="700" y="1992"/>
                  </a:cubicBezTo>
                  <a:cubicBezTo>
                    <a:pt x="350" y="1992"/>
                    <a:pt x="82" y="2242"/>
                    <a:pt x="51" y="2945"/>
                  </a:cubicBezTo>
                  <a:cubicBezTo>
                    <a:pt x="1" y="3704"/>
                    <a:pt x="85" y="4497"/>
                    <a:pt x="321" y="5205"/>
                  </a:cubicBezTo>
                  <a:cubicBezTo>
                    <a:pt x="1097" y="7752"/>
                    <a:pt x="2868" y="9692"/>
                    <a:pt x="4352" y="11851"/>
                  </a:cubicBezTo>
                  <a:cubicBezTo>
                    <a:pt x="4869" y="11672"/>
                    <a:pt x="5373" y="11590"/>
                    <a:pt x="5863" y="11590"/>
                  </a:cubicBezTo>
                  <a:cubicBezTo>
                    <a:pt x="6716" y="11590"/>
                    <a:pt x="7528" y="11838"/>
                    <a:pt x="8299" y="12255"/>
                  </a:cubicBezTo>
                  <a:cubicBezTo>
                    <a:pt x="9985" y="9742"/>
                    <a:pt x="11166" y="6673"/>
                    <a:pt x="11756" y="3721"/>
                  </a:cubicBezTo>
                  <a:cubicBezTo>
                    <a:pt x="11875" y="3080"/>
                    <a:pt x="12060" y="2405"/>
                    <a:pt x="12009" y="1731"/>
                  </a:cubicBezTo>
                  <a:cubicBezTo>
                    <a:pt x="11960" y="1208"/>
                    <a:pt x="11723" y="1019"/>
                    <a:pt x="11417" y="1019"/>
                  </a:cubicBezTo>
                  <a:cubicBezTo>
                    <a:pt x="10884" y="1019"/>
                    <a:pt x="10144" y="1592"/>
                    <a:pt x="9834" y="1967"/>
                  </a:cubicBezTo>
                  <a:cubicBezTo>
                    <a:pt x="8923" y="3063"/>
                    <a:pt x="8636" y="4497"/>
                    <a:pt x="7962" y="5711"/>
                  </a:cubicBezTo>
                  <a:cubicBezTo>
                    <a:pt x="7898" y="5832"/>
                    <a:pt x="7794" y="5883"/>
                    <a:pt x="7688" y="5883"/>
                  </a:cubicBezTo>
                  <a:cubicBezTo>
                    <a:pt x="7512" y="5883"/>
                    <a:pt x="7331" y="5742"/>
                    <a:pt x="7321" y="5543"/>
                  </a:cubicBezTo>
                  <a:cubicBezTo>
                    <a:pt x="7289" y="4639"/>
                    <a:pt x="7600" y="1"/>
                    <a:pt x="60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7"/>
            <p:cNvSpPr/>
            <p:nvPr/>
          </p:nvSpPr>
          <p:spPr>
            <a:xfrm rot="1053773">
              <a:off x="8480610" y="1066117"/>
              <a:ext cx="489709" cy="600399"/>
            </a:xfrm>
            <a:custGeom>
              <a:avLst/>
              <a:gdLst/>
              <a:ahLst/>
              <a:cxnLst/>
              <a:rect l="l" t="t" r="r" b="b"/>
              <a:pathLst>
                <a:path w="13967" h="17124" extrusionOk="0">
                  <a:moveTo>
                    <a:pt x="9564" y="0"/>
                  </a:moveTo>
                  <a:cubicBezTo>
                    <a:pt x="9327" y="0"/>
                    <a:pt x="9085" y="28"/>
                    <a:pt x="8839" y="88"/>
                  </a:cubicBezTo>
                  <a:cubicBezTo>
                    <a:pt x="7405" y="443"/>
                    <a:pt x="6157" y="1336"/>
                    <a:pt x="5212" y="2450"/>
                  </a:cubicBezTo>
                  <a:cubicBezTo>
                    <a:pt x="3543" y="4406"/>
                    <a:pt x="2446" y="6970"/>
                    <a:pt x="1586" y="9382"/>
                  </a:cubicBezTo>
                  <a:cubicBezTo>
                    <a:pt x="861" y="11389"/>
                    <a:pt x="1" y="13936"/>
                    <a:pt x="777" y="16044"/>
                  </a:cubicBezTo>
                  <a:cubicBezTo>
                    <a:pt x="928" y="16449"/>
                    <a:pt x="1148" y="16803"/>
                    <a:pt x="1401" y="17124"/>
                  </a:cubicBezTo>
                  <a:cubicBezTo>
                    <a:pt x="6089" y="13379"/>
                    <a:pt x="13005" y="9331"/>
                    <a:pt x="13966" y="2888"/>
                  </a:cubicBezTo>
                  <a:cubicBezTo>
                    <a:pt x="13578" y="2433"/>
                    <a:pt x="13157" y="1994"/>
                    <a:pt x="12735" y="1589"/>
                  </a:cubicBezTo>
                  <a:cubicBezTo>
                    <a:pt x="11873" y="742"/>
                    <a:pt x="10786" y="0"/>
                    <a:pt x="9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7"/>
            <p:cNvSpPr/>
            <p:nvPr/>
          </p:nvSpPr>
          <p:spPr>
            <a:xfrm rot="1053773">
              <a:off x="8502892" y="1220635"/>
              <a:ext cx="678938" cy="556046"/>
            </a:xfrm>
            <a:custGeom>
              <a:avLst/>
              <a:gdLst/>
              <a:ahLst/>
              <a:cxnLst/>
              <a:rect l="l" t="t" r="r" b="b"/>
              <a:pathLst>
                <a:path w="19364" h="15859" extrusionOk="0">
                  <a:moveTo>
                    <a:pt x="12617" y="0"/>
                  </a:moveTo>
                  <a:cubicBezTo>
                    <a:pt x="11453" y="6376"/>
                    <a:pt x="4707" y="10373"/>
                    <a:pt x="1" y="14135"/>
                  </a:cubicBezTo>
                  <a:cubicBezTo>
                    <a:pt x="1456" y="15590"/>
                    <a:pt x="4038" y="15858"/>
                    <a:pt x="6051" y="15858"/>
                  </a:cubicBezTo>
                  <a:cubicBezTo>
                    <a:pt x="6185" y="15858"/>
                    <a:pt x="6316" y="15857"/>
                    <a:pt x="6444" y="15855"/>
                  </a:cubicBezTo>
                  <a:cubicBezTo>
                    <a:pt x="9244" y="15838"/>
                    <a:pt x="12060" y="15383"/>
                    <a:pt x="14675" y="14337"/>
                  </a:cubicBezTo>
                  <a:cubicBezTo>
                    <a:pt x="19364" y="12229"/>
                    <a:pt x="16749" y="6309"/>
                    <a:pt x="14793" y="3121"/>
                  </a:cubicBezTo>
                  <a:cubicBezTo>
                    <a:pt x="14135" y="2041"/>
                    <a:pt x="13410" y="996"/>
                    <a:pt x="126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7"/>
            <p:cNvSpPr/>
            <p:nvPr/>
          </p:nvSpPr>
          <p:spPr>
            <a:xfrm rot="1053773">
              <a:off x="8516672" y="661279"/>
              <a:ext cx="753444" cy="1144594"/>
            </a:xfrm>
            <a:custGeom>
              <a:avLst/>
              <a:gdLst/>
              <a:ahLst/>
              <a:cxnLst/>
              <a:rect l="l" t="t" r="r" b="b"/>
              <a:pathLst>
                <a:path w="21489" h="32645" extrusionOk="0">
                  <a:moveTo>
                    <a:pt x="9915" y="618"/>
                  </a:moveTo>
                  <a:cubicBezTo>
                    <a:pt x="11478" y="618"/>
                    <a:pt x="11152" y="5268"/>
                    <a:pt x="11200" y="6157"/>
                  </a:cubicBezTo>
                  <a:cubicBezTo>
                    <a:pt x="11210" y="6357"/>
                    <a:pt x="11385" y="6497"/>
                    <a:pt x="11555" y="6497"/>
                  </a:cubicBezTo>
                  <a:cubicBezTo>
                    <a:pt x="11659" y="6497"/>
                    <a:pt x="11760" y="6446"/>
                    <a:pt x="11824" y="6325"/>
                  </a:cubicBezTo>
                  <a:cubicBezTo>
                    <a:pt x="12498" y="5111"/>
                    <a:pt x="12802" y="3677"/>
                    <a:pt x="13713" y="2581"/>
                  </a:cubicBezTo>
                  <a:cubicBezTo>
                    <a:pt x="14013" y="2206"/>
                    <a:pt x="14755" y="1633"/>
                    <a:pt x="15287" y="1633"/>
                  </a:cubicBezTo>
                  <a:cubicBezTo>
                    <a:pt x="15593" y="1633"/>
                    <a:pt x="15829" y="1822"/>
                    <a:pt x="15872" y="2345"/>
                  </a:cubicBezTo>
                  <a:cubicBezTo>
                    <a:pt x="15939" y="3003"/>
                    <a:pt x="15754" y="3677"/>
                    <a:pt x="15619" y="4318"/>
                  </a:cubicBezTo>
                  <a:cubicBezTo>
                    <a:pt x="15012" y="7270"/>
                    <a:pt x="13848" y="10340"/>
                    <a:pt x="12161" y="12836"/>
                  </a:cubicBezTo>
                  <a:lnTo>
                    <a:pt x="12161" y="12870"/>
                  </a:lnTo>
                  <a:cubicBezTo>
                    <a:pt x="11394" y="12448"/>
                    <a:pt x="10572" y="12200"/>
                    <a:pt x="9712" y="12200"/>
                  </a:cubicBezTo>
                  <a:cubicBezTo>
                    <a:pt x="9229" y="12200"/>
                    <a:pt x="8734" y="12278"/>
                    <a:pt x="8231" y="12448"/>
                  </a:cubicBezTo>
                  <a:cubicBezTo>
                    <a:pt x="6747" y="10340"/>
                    <a:pt x="4976" y="8366"/>
                    <a:pt x="4200" y="5819"/>
                  </a:cubicBezTo>
                  <a:cubicBezTo>
                    <a:pt x="3964" y="5077"/>
                    <a:pt x="3880" y="4318"/>
                    <a:pt x="3930" y="3559"/>
                  </a:cubicBezTo>
                  <a:cubicBezTo>
                    <a:pt x="3962" y="2862"/>
                    <a:pt x="4230" y="2614"/>
                    <a:pt x="4580" y="2614"/>
                  </a:cubicBezTo>
                  <a:cubicBezTo>
                    <a:pt x="5171" y="2614"/>
                    <a:pt x="5997" y="3317"/>
                    <a:pt x="6325" y="3762"/>
                  </a:cubicBezTo>
                  <a:cubicBezTo>
                    <a:pt x="7017" y="4689"/>
                    <a:pt x="7506" y="5735"/>
                    <a:pt x="8282" y="6595"/>
                  </a:cubicBezTo>
                  <a:cubicBezTo>
                    <a:pt x="8347" y="6666"/>
                    <a:pt x="8436" y="6698"/>
                    <a:pt x="8525" y="6698"/>
                  </a:cubicBezTo>
                  <a:cubicBezTo>
                    <a:pt x="8710" y="6698"/>
                    <a:pt x="8895" y="6559"/>
                    <a:pt x="8872" y="6342"/>
                  </a:cubicBezTo>
                  <a:cubicBezTo>
                    <a:pt x="8771" y="5027"/>
                    <a:pt x="7894" y="1265"/>
                    <a:pt x="9597" y="675"/>
                  </a:cubicBezTo>
                  <a:cubicBezTo>
                    <a:pt x="9711" y="636"/>
                    <a:pt x="9817" y="618"/>
                    <a:pt x="9915" y="618"/>
                  </a:cubicBezTo>
                  <a:close/>
                  <a:moveTo>
                    <a:pt x="9876" y="12805"/>
                  </a:moveTo>
                  <a:cubicBezTo>
                    <a:pt x="11104" y="12805"/>
                    <a:pt x="12190" y="13548"/>
                    <a:pt x="13072" y="14388"/>
                  </a:cubicBezTo>
                  <a:cubicBezTo>
                    <a:pt x="13494" y="14809"/>
                    <a:pt x="13915" y="15248"/>
                    <a:pt x="14303" y="15686"/>
                  </a:cubicBezTo>
                  <a:cubicBezTo>
                    <a:pt x="13342" y="22112"/>
                    <a:pt x="6426" y="26160"/>
                    <a:pt x="1754" y="29888"/>
                  </a:cubicBezTo>
                  <a:cubicBezTo>
                    <a:pt x="1501" y="29601"/>
                    <a:pt x="1282" y="29264"/>
                    <a:pt x="1114" y="28842"/>
                  </a:cubicBezTo>
                  <a:cubicBezTo>
                    <a:pt x="338" y="26734"/>
                    <a:pt x="1198" y="24187"/>
                    <a:pt x="1923" y="22180"/>
                  </a:cubicBezTo>
                  <a:cubicBezTo>
                    <a:pt x="2783" y="19768"/>
                    <a:pt x="3880" y="17204"/>
                    <a:pt x="5549" y="15248"/>
                  </a:cubicBezTo>
                  <a:cubicBezTo>
                    <a:pt x="6494" y="14118"/>
                    <a:pt x="7725" y="13241"/>
                    <a:pt x="9176" y="12886"/>
                  </a:cubicBezTo>
                  <a:cubicBezTo>
                    <a:pt x="9414" y="12831"/>
                    <a:pt x="9647" y="12805"/>
                    <a:pt x="9876" y="12805"/>
                  </a:cubicBezTo>
                  <a:close/>
                  <a:moveTo>
                    <a:pt x="14573" y="16040"/>
                  </a:moveTo>
                  <a:cubicBezTo>
                    <a:pt x="15366" y="17036"/>
                    <a:pt x="16091" y="18081"/>
                    <a:pt x="16749" y="19144"/>
                  </a:cubicBezTo>
                  <a:cubicBezTo>
                    <a:pt x="18705" y="22349"/>
                    <a:pt x="21336" y="28269"/>
                    <a:pt x="16631" y="30377"/>
                  </a:cubicBezTo>
                  <a:cubicBezTo>
                    <a:pt x="14033" y="31423"/>
                    <a:pt x="11200" y="31878"/>
                    <a:pt x="8400" y="31895"/>
                  </a:cubicBezTo>
                  <a:cubicBezTo>
                    <a:pt x="8271" y="31897"/>
                    <a:pt x="8139" y="31898"/>
                    <a:pt x="8004" y="31898"/>
                  </a:cubicBezTo>
                  <a:cubicBezTo>
                    <a:pt x="5979" y="31898"/>
                    <a:pt x="3412" y="31630"/>
                    <a:pt x="1957" y="30175"/>
                  </a:cubicBezTo>
                  <a:cubicBezTo>
                    <a:pt x="6663" y="26413"/>
                    <a:pt x="13409" y="22416"/>
                    <a:pt x="14573" y="16040"/>
                  </a:cubicBezTo>
                  <a:close/>
                  <a:moveTo>
                    <a:pt x="9969" y="0"/>
                  </a:moveTo>
                  <a:cubicBezTo>
                    <a:pt x="9963" y="0"/>
                    <a:pt x="9957" y="0"/>
                    <a:pt x="9952" y="0"/>
                  </a:cubicBezTo>
                  <a:cubicBezTo>
                    <a:pt x="7607" y="17"/>
                    <a:pt x="7843" y="3171"/>
                    <a:pt x="8079" y="5229"/>
                  </a:cubicBezTo>
                  <a:cubicBezTo>
                    <a:pt x="7304" y="4065"/>
                    <a:pt x="6679" y="2800"/>
                    <a:pt x="5448" y="2041"/>
                  </a:cubicBezTo>
                  <a:cubicBezTo>
                    <a:pt x="5170" y="1877"/>
                    <a:pt x="4903" y="1803"/>
                    <a:pt x="4657" y="1803"/>
                  </a:cubicBezTo>
                  <a:cubicBezTo>
                    <a:pt x="4068" y="1803"/>
                    <a:pt x="3595" y="2230"/>
                    <a:pt x="3357" y="2885"/>
                  </a:cubicBezTo>
                  <a:cubicBezTo>
                    <a:pt x="2834" y="4386"/>
                    <a:pt x="3542" y="6308"/>
                    <a:pt x="4166" y="7658"/>
                  </a:cubicBezTo>
                  <a:cubicBezTo>
                    <a:pt x="4976" y="9463"/>
                    <a:pt x="6325" y="10981"/>
                    <a:pt x="7472" y="12617"/>
                  </a:cubicBezTo>
                  <a:cubicBezTo>
                    <a:pt x="7489" y="12633"/>
                    <a:pt x="7489" y="12667"/>
                    <a:pt x="7506" y="12701"/>
                  </a:cubicBezTo>
                  <a:lnTo>
                    <a:pt x="7573" y="12752"/>
                  </a:lnTo>
                  <a:cubicBezTo>
                    <a:pt x="5145" y="13915"/>
                    <a:pt x="3694" y="16513"/>
                    <a:pt x="2598" y="18857"/>
                  </a:cubicBezTo>
                  <a:cubicBezTo>
                    <a:pt x="1569" y="21067"/>
                    <a:pt x="557" y="23411"/>
                    <a:pt x="253" y="25857"/>
                  </a:cubicBezTo>
                  <a:cubicBezTo>
                    <a:pt x="0" y="27982"/>
                    <a:pt x="355" y="30073"/>
                    <a:pt x="2227" y="31338"/>
                  </a:cubicBezTo>
                  <a:cubicBezTo>
                    <a:pt x="3736" y="32348"/>
                    <a:pt x="5797" y="32645"/>
                    <a:pt x="7800" y="32645"/>
                  </a:cubicBezTo>
                  <a:cubicBezTo>
                    <a:pt x="9044" y="32645"/>
                    <a:pt x="10265" y="32530"/>
                    <a:pt x="11318" y="32401"/>
                  </a:cubicBezTo>
                  <a:cubicBezTo>
                    <a:pt x="13207" y="32182"/>
                    <a:pt x="15079" y="31760"/>
                    <a:pt x="16850" y="31035"/>
                  </a:cubicBezTo>
                  <a:cubicBezTo>
                    <a:pt x="16867" y="31035"/>
                    <a:pt x="16867" y="31018"/>
                    <a:pt x="16884" y="31018"/>
                  </a:cubicBezTo>
                  <a:cubicBezTo>
                    <a:pt x="16917" y="31018"/>
                    <a:pt x="16917" y="31018"/>
                    <a:pt x="16934" y="31001"/>
                  </a:cubicBezTo>
                  <a:cubicBezTo>
                    <a:pt x="21488" y="28960"/>
                    <a:pt x="19886" y="23630"/>
                    <a:pt x="18098" y="20173"/>
                  </a:cubicBezTo>
                  <a:cubicBezTo>
                    <a:pt x="17002" y="18014"/>
                    <a:pt x="15146" y="14843"/>
                    <a:pt x="12751" y="13241"/>
                  </a:cubicBezTo>
                  <a:lnTo>
                    <a:pt x="12785" y="13224"/>
                  </a:lnTo>
                  <a:cubicBezTo>
                    <a:pt x="14000" y="11402"/>
                    <a:pt x="14826" y="9344"/>
                    <a:pt x="15534" y="7304"/>
                  </a:cubicBezTo>
                  <a:cubicBezTo>
                    <a:pt x="16074" y="5786"/>
                    <a:pt x="16867" y="3677"/>
                    <a:pt x="16563" y="2041"/>
                  </a:cubicBezTo>
                  <a:cubicBezTo>
                    <a:pt x="16415" y="1251"/>
                    <a:pt x="15989" y="953"/>
                    <a:pt x="15459" y="953"/>
                  </a:cubicBezTo>
                  <a:cubicBezTo>
                    <a:pt x="15083" y="953"/>
                    <a:pt x="14655" y="1102"/>
                    <a:pt x="14236" y="1333"/>
                  </a:cubicBezTo>
                  <a:cubicBezTo>
                    <a:pt x="12971" y="2024"/>
                    <a:pt x="12448" y="3340"/>
                    <a:pt x="11925" y="4605"/>
                  </a:cubicBezTo>
                  <a:cubicBezTo>
                    <a:pt x="11942" y="2671"/>
                    <a:pt x="11791" y="0"/>
                    <a:pt x="9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" name="Google Shape;190;p7"/>
          <p:cNvGrpSpPr/>
          <p:nvPr/>
        </p:nvGrpSpPr>
        <p:grpSpPr>
          <a:xfrm>
            <a:off x="6185796" y="4237860"/>
            <a:ext cx="1795709" cy="1387193"/>
            <a:chOff x="6185796" y="4237860"/>
            <a:chExt cx="1795709" cy="1387193"/>
          </a:xfrm>
        </p:grpSpPr>
        <p:sp>
          <p:nvSpPr>
            <p:cNvPr id="191" name="Google Shape;191;p7"/>
            <p:cNvSpPr/>
            <p:nvPr/>
          </p:nvSpPr>
          <p:spPr>
            <a:xfrm rot="-965529">
              <a:off x="6291508" y="4438097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7"/>
            <p:cNvSpPr/>
            <p:nvPr/>
          </p:nvSpPr>
          <p:spPr>
            <a:xfrm rot="-965529">
              <a:off x="6384607" y="4531874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 rot="-965529">
              <a:off x="6364899" y="4512432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 rot="-965529">
              <a:off x="7107773" y="4551546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 rot="-965529">
              <a:off x="6910422" y="4595343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" name="Google Shape;196;p7"/>
          <p:cNvGrpSpPr/>
          <p:nvPr/>
        </p:nvGrpSpPr>
        <p:grpSpPr>
          <a:xfrm>
            <a:off x="713254" y="-140274"/>
            <a:ext cx="1940059" cy="1290660"/>
            <a:chOff x="713254" y="-140274"/>
            <a:chExt cx="1940059" cy="1290660"/>
          </a:xfrm>
        </p:grpSpPr>
        <p:sp>
          <p:nvSpPr>
            <p:cNvPr id="197" name="Google Shape;197;p7"/>
            <p:cNvSpPr/>
            <p:nvPr/>
          </p:nvSpPr>
          <p:spPr>
            <a:xfrm rot="-796314">
              <a:off x="793525" y="51886"/>
              <a:ext cx="1779517" cy="906339"/>
            </a:xfrm>
            <a:custGeom>
              <a:avLst/>
              <a:gdLst/>
              <a:ahLst/>
              <a:cxnLst/>
              <a:rect l="l" t="t" r="r" b="b"/>
              <a:pathLst>
                <a:path w="42555" h="21674" extrusionOk="0">
                  <a:moveTo>
                    <a:pt x="4925" y="0"/>
                  </a:moveTo>
                  <a:cubicBezTo>
                    <a:pt x="4385" y="0"/>
                    <a:pt x="3913" y="135"/>
                    <a:pt x="3492" y="422"/>
                  </a:cubicBezTo>
                  <a:cubicBezTo>
                    <a:pt x="2867" y="810"/>
                    <a:pt x="2446" y="1518"/>
                    <a:pt x="2345" y="2328"/>
                  </a:cubicBezTo>
                  <a:cubicBezTo>
                    <a:pt x="2311" y="2564"/>
                    <a:pt x="2277" y="2868"/>
                    <a:pt x="2311" y="3205"/>
                  </a:cubicBezTo>
                  <a:cubicBezTo>
                    <a:pt x="2328" y="3408"/>
                    <a:pt x="2345" y="3593"/>
                    <a:pt x="2395" y="3795"/>
                  </a:cubicBezTo>
                  <a:lnTo>
                    <a:pt x="2395" y="3812"/>
                  </a:lnTo>
                  <a:cubicBezTo>
                    <a:pt x="2412" y="3930"/>
                    <a:pt x="2429" y="4065"/>
                    <a:pt x="2429" y="4167"/>
                  </a:cubicBezTo>
                  <a:cubicBezTo>
                    <a:pt x="2513" y="4942"/>
                    <a:pt x="2311" y="5482"/>
                    <a:pt x="1721" y="5921"/>
                  </a:cubicBezTo>
                  <a:cubicBezTo>
                    <a:pt x="0" y="7253"/>
                    <a:pt x="253" y="8720"/>
                    <a:pt x="658" y="9834"/>
                  </a:cubicBezTo>
                  <a:cubicBezTo>
                    <a:pt x="877" y="10407"/>
                    <a:pt x="1130" y="10981"/>
                    <a:pt x="1434" y="11605"/>
                  </a:cubicBezTo>
                  <a:cubicBezTo>
                    <a:pt x="1653" y="12026"/>
                    <a:pt x="1721" y="12414"/>
                    <a:pt x="1333" y="13072"/>
                  </a:cubicBezTo>
                  <a:cubicBezTo>
                    <a:pt x="978" y="13696"/>
                    <a:pt x="725" y="14337"/>
                    <a:pt x="456" y="15029"/>
                  </a:cubicBezTo>
                  <a:cubicBezTo>
                    <a:pt x="304" y="15433"/>
                    <a:pt x="236" y="15889"/>
                    <a:pt x="287" y="16412"/>
                  </a:cubicBezTo>
                  <a:cubicBezTo>
                    <a:pt x="371" y="17491"/>
                    <a:pt x="1231" y="18318"/>
                    <a:pt x="2311" y="18318"/>
                  </a:cubicBezTo>
                  <a:lnTo>
                    <a:pt x="2699" y="18318"/>
                  </a:lnTo>
                  <a:cubicBezTo>
                    <a:pt x="3188" y="18301"/>
                    <a:pt x="3711" y="18301"/>
                    <a:pt x="4284" y="18132"/>
                  </a:cubicBezTo>
                  <a:cubicBezTo>
                    <a:pt x="5229" y="17879"/>
                    <a:pt x="6190" y="17559"/>
                    <a:pt x="7084" y="17289"/>
                  </a:cubicBezTo>
                  <a:lnTo>
                    <a:pt x="7152" y="17255"/>
                  </a:lnTo>
                  <a:cubicBezTo>
                    <a:pt x="7556" y="17137"/>
                    <a:pt x="7961" y="17002"/>
                    <a:pt x="8332" y="16884"/>
                  </a:cubicBezTo>
                  <a:lnTo>
                    <a:pt x="8973" y="16698"/>
                  </a:lnTo>
                  <a:cubicBezTo>
                    <a:pt x="9732" y="16462"/>
                    <a:pt x="10525" y="16209"/>
                    <a:pt x="11301" y="15973"/>
                  </a:cubicBezTo>
                  <a:cubicBezTo>
                    <a:pt x="11587" y="16479"/>
                    <a:pt x="11925" y="17002"/>
                    <a:pt x="12397" y="17491"/>
                  </a:cubicBezTo>
                  <a:lnTo>
                    <a:pt x="12768" y="17845"/>
                  </a:lnTo>
                  <a:cubicBezTo>
                    <a:pt x="12971" y="18065"/>
                    <a:pt x="13190" y="18301"/>
                    <a:pt x="13443" y="18520"/>
                  </a:cubicBezTo>
                  <a:cubicBezTo>
                    <a:pt x="13746" y="18824"/>
                    <a:pt x="14117" y="19077"/>
                    <a:pt x="14489" y="19279"/>
                  </a:cubicBezTo>
                  <a:cubicBezTo>
                    <a:pt x="14792" y="19448"/>
                    <a:pt x="15079" y="19599"/>
                    <a:pt x="15382" y="19734"/>
                  </a:cubicBezTo>
                  <a:cubicBezTo>
                    <a:pt x="15467" y="19768"/>
                    <a:pt x="15568" y="19819"/>
                    <a:pt x="15652" y="19852"/>
                  </a:cubicBezTo>
                  <a:cubicBezTo>
                    <a:pt x="15686" y="19869"/>
                    <a:pt x="15720" y="19903"/>
                    <a:pt x="15770" y="19920"/>
                  </a:cubicBezTo>
                  <a:cubicBezTo>
                    <a:pt x="15922" y="20004"/>
                    <a:pt x="16108" y="20089"/>
                    <a:pt x="16344" y="20173"/>
                  </a:cubicBezTo>
                  <a:cubicBezTo>
                    <a:pt x="16496" y="20240"/>
                    <a:pt x="16664" y="20274"/>
                    <a:pt x="16816" y="20342"/>
                  </a:cubicBezTo>
                  <a:cubicBezTo>
                    <a:pt x="17508" y="20595"/>
                    <a:pt x="18283" y="20881"/>
                    <a:pt x="19194" y="20915"/>
                  </a:cubicBezTo>
                  <a:cubicBezTo>
                    <a:pt x="19262" y="20932"/>
                    <a:pt x="19346" y="20949"/>
                    <a:pt x="19430" y="20949"/>
                  </a:cubicBezTo>
                  <a:cubicBezTo>
                    <a:pt x="19548" y="20966"/>
                    <a:pt x="19683" y="20999"/>
                    <a:pt x="19818" y="21016"/>
                  </a:cubicBezTo>
                  <a:cubicBezTo>
                    <a:pt x="20240" y="21101"/>
                    <a:pt x="20729" y="21185"/>
                    <a:pt x="21252" y="21185"/>
                  </a:cubicBezTo>
                  <a:cubicBezTo>
                    <a:pt x="21471" y="21185"/>
                    <a:pt x="21657" y="21168"/>
                    <a:pt x="21876" y="21134"/>
                  </a:cubicBezTo>
                  <a:cubicBezTo>
                    <a:pt x="22247" y="21084"/>
                    <a:pt x="22652" y="21050"/>
                    <a:pt x="23074" y="21016"/>
                  </a:cubicBezTo>
                  <a:cubicBezTo>
                    <a:pt x="23327" y="20999"/>
                    <a:pt x="23563" y="20966"/>
                    <a:pt x="23816" y="20949"/>
                  </a:cubicBezTo>
                  <a:cubicBezTo>
                    <a:pt x="24743" y="20864"/>
                    <a:pt x="26126" y="20611"/>
                    <a:pt x="27290" y="19667"/>
                  </a:cubicBezTo>
                  <a:cubicBezTo>
                    <a:pt x="27307" y="19667"/>
                    <a:pt x="27307" y="19650"/>
                    <a:pt x="27324" y="19650"/>
                  </a:cubicBezTo>
                  <a:cubicBezTo>
                    <a:pt x="27375" y="19616"/>
                    <a:pt x="27442" y="19583"/>
                    <a:pt x="27476" y="19566"/>
                  </a:cubicBezTo>
                  <a:cubicBezTo>
                    <a:pt x="28640" y="18925"/>
                    <a:pt x="29635" y="18081"/>
                    <a:pt x="30444" y="17069"/>
                  </a:cubicBezTo>
                  <a:cubicBezTo>
                    <a:pt x="30596" y="16884"/>
                    <a:pt x="30765" y="16698"/>
                    <a:pt x="30917" y="16530"/>
                  </a:cubicBezTo>
                  <a:cubicBezTo>
                    <a:pt x="31338" y="16901"/>
                    <a:pt x="31760" y="17306"/>
                    <a:pt x="32198" y="17744"/>
                  </a:cubicBezTo>
                  <a:lnTo>
                    <a:pt x="32890" y="18436"/>
                  </a:lnTo>
                  <a:lnTo>
                    <a:pt x="32924" y="18469"/>
                  </a:lnTo>
                  <a:cubicBezTo>
                    <a:pt x="33295" y="18840"/>
                    <a:pt x="33683" y="19228"/>
                    <a:pt x="34104" y="19599"/>
                  </a:cubicBezTo>
                  <a:cubicBezTo>
                    <a:pt x="34745" y="20207"/>
                    <a:pt x="35336" y="20713"/>
                    <a:pt x="35892" y="21168"/>
                  </a:cubicBezTo>
                  <a:cubicBezTo>
                    <a:pt x="36314" y="21505"/>
                    <a:pt x="36887" y="21674"/>
                    <a:pt x="37444" y="21674"/>
                  </a:cubicBezTo>
                  <a:lnTo>
                    <a:pt x="37528" y="21674"/>
                  </a:lnTo>
                  <a:cubicBezTo>
                    <a:pt x="38996" y="21623"/>
                    <a:pt x="40311" y="20274"/>
                    <a:pt x="40345" y="18807"/>
                  </a:cubicBezTo>
                  <a:cubicBezTo>
                    <a:pt x="40345" y="18301"/>
                    <a:pt x="40345" y="17795"/>
                    <a:pt x="40311" y="17306"/>
                  </a:cubicBezTo>
                  <a:lnTo>
                    <a:pt x="40294" y="16867"/>
                  </a:lnTo>
                  <a:cubicBezTo>
                    <a:pt x="40277" y="15703"/>
                    <a:pt x="40564" y="15265"/>
                    <a:pt x="40901" y="14944"/>
                  </a:cubicBezTo>
                  <a:cubicBezTo>
                    <a:pt x="41188" y="14674"/>
                    <a:pt x="41441" y="14354"/>
                    <a:pt x="41694" y="13966"/>
                  </a:cubicBezTo>
                  <a:cubicBezTo>
                    <a:pt x="41897" y="13662"/>
                    <a:pt x="42150" y="13258"/>
                    <a:pt x="42285" y="12735"/>
                  </a:cubicBezTo>
                  <a:cubicBezTo>
                    <a:pt x="42554" y="11655"/>
                    <a:pt x="42318" y="10491"/>
                    <a:pt x="41627" y="9479"/>
                  </a:cubicBezTo>
                  <a:cubicBezTo>
                    <a:pt x="41171" y="8788"/>
                    <a:pt x="41053" y="8147"/>
                    <a:pt x="41222" y="7388"/>
                  </a:cubicBezTo>
                  <a:cubicBezTo>
                    <a:pt x="41323" y="6882"/>
                    <a:pt x="41374" y="6376"/>
                    <a:pt x="41391" y="5921"/>
                  </a:cubicBezTo>
                  <a:cubicBezTo>
                    <a:pt x="41407" y="5735"/>
                    <a:pt x="41407" y="5550"/>
                    <a:pt x="41424" y="5364"/>
                  </a:cubicBezTo>
                  <a:cubicBezTo>
                    <a:pt x="41576" y="3947"/>
                    <a:pt x="40665" y="3070"/>
                    <a:pt x="40362" y="2783"/>
                  </a:cubicBezTo>
                  <a:cubicBezTo>
                    <a:pt x="39940" y="2379"/>
                    <a:pt x="39434" y="2159"/>
                    <a:pt x="38861" y="2159"/>
                  </a:cubicBezTo>
                  <a:cubicBezTo>
                    <a:pt x="38692" y="2159"/>
                    <a:pt x="38540" y="2193"/>
                    <a:pt x="38372" y="2210"/>
                  </a:cubicBezTo>
                  <a:cubicBezTo>
                    <a:pt x="37191" y="2463"/>
                    <a:pt x="36229" y="2733"/>
                    <a:pt x="35268" y="3323"/>
                  </a:cubicBezTo>
                  <a:cubicBezTo>
                    <a:pt x="34964" y="3509"/>
                    <a:pt x="34627" y="3728"/>
                    <a:pt x="34205" y="3964"/>
                  </a:cubicBezTo>
                  <a:cubicBezTo>
                    <a:pt x="34138" y="3998"/>
                    <a:pt x="34071" y="4015"/>
                    <a:pt x="34003" y="4065"/>
                  </a:cubicBezTo>
                  <a:cubicBezTo>
                    <a:pt x="33902" y="4133"/>
                    <a:pt x="33750" y="4183"/>
                    <a:pt x="33615" y="4268"/>
                  </a:cubicBezTo>
                  <a:cubicBezTo>
                    <a:pt x="33278" y="4470"/>
                    <a:pt x="32957" y="4656"/>
                    <a:pt x="32637" y="4858"/>
                  </a:cubicBezTo>
                  <a:lnTo>
                    <a:pt x="32620" y="4892"/>
                  </a:lnTo>
                  <a:cubicBezTo>
                    <a:pt x="32232" y="5111"/>
                    <a:pt x="31861" y="5330"/>
                    <a:pt x="31473" y="5566"/>
                  </a:cubicBezTo>
                  <a:cubicBezTo>
                    <a:pt x="31304" y="5330"/>
                    <a:pt x="31170" y="5094"/>
                    <a:pt x="30967" y="4892"/>
                  </a:cubicBezTo>
                  <a:cubicBezTo>
                    <a:pt x="30107" y="3829"/>
                    <a:pt x="29061" y="3171"/>
                    <a:pt x="28150" y="2699"/>
                  </a:cubicBezTo>
                  <a:cubicBezTo>
                    <a:pt x="26869" y="1991"/>
                    <a:pt x="25553" y="1518"/>
                    <a:pt x="24204" y="1215"/>
                  </a:cubicBezTo>
                  <a:cubicBezTo>
                    <a:pt x="23394" y="1029"/>
                    <a:pt x="22584" y="1029"/>
                    <a:pt x="21893" y="1029"/>
                  </a:cubicBezTo>
                  <a:lnTo>
                    <a:pt x="21252" y="1029"/>
                  </a:lnTo>
                  <a:cubicBezTo>
                    <a:pt x="20476" y="1029"/>
                    <a:pt x="19565" y="1046"/>
                    <a:pt x="18655" y="1282"/>
                  </a:cubicBezTo>
                  <a:cubicBezTo>
                    <a:pt x="17356" y="1620"/>
                    <a:pt x="15703" y="2041"/>
                    <a:pt x="14303" y="3003"/>
                  </a:cubicBezTo>
                  <a:cubicBezTo>
                    <a:pt x="13662" y="3424"/>
                    <a:pt x="13072" y="3880"/>
                    <a:pt x="12549" y="4420"/>
                  </a:cubicBezTo>
                  <a:cubicBezTo>
                    <a:pt x="12330" y="4251"/>
                    <a:pt x="12127" y="4082"/>
                    <a:pt x="11942" y="3914"/>
                  </a:cubicBezTo>
                  <a:cubicBezTo>
                    <a:pt x="10845" y="3003"/>
                    <a:pt x="9563" y="1957"/>
                    <a:pt x="8062" y="1147"/>
                  </a:cubicBezTo>
                  <a:cubicBezTo>
                    <a:pt x="7978" y="1114"/>
                    <a:pt x="7759" y="979"/>
                    <a:pt x="7759" y="979"/>
                  </a:cubicBezTo>
                  <a:cubicBezTo>
                    <a:pt x="7202" y="675"/>
                    <a:pt x="6544" y="304"/>
                    <a:pt x="5769" y="102"/>
                  </a:cubicBezTo>
                  <a:cubicBezTo>
                    <a:pt x="5465" y="17"/>
                    <a:pt x="5195" y="0"/>
                    <a:pt x="492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 rot="-796314">
              <a:off x="857044" y="102408"/>
              <a:ext cx="1653982" cy="793433"/>
            </a:xfrm>
            <a:custGeom>
              <a:avLst/>
              <a:gdLst/>
              <a:ahLst/>
              <a:cxnLst/>
              <a:rect l="l" t="t" r="r" b="b"/>
              <a:pathLst>
                <a:path w="39553" h="18974" extrusionOk="0">
                  <a:moveTo>
                    <a:pt x="14439" y="3136"/>
                  </a:moveTo>
                  <a:cubicBezTo>
                    <a:pt x="14439" y="3507"/>
                    <a:pt x="14455" y="3726"/>
                    <a:pt x="14455" y="3962"/>
                  </a:cubicBezTo>
                  <a:cubicBezTo>
                    <a:pt x="14405" y="4823"/>
                    <a:pt x="14135" y="5615"/>
                    <a:pt x="13562" y="6290"/>
                  </a:cubicBezTo>
                  <a:cubicBezTo>
                    <a:pt x="13292" y="6627"/>
                    <a:pt x="13005" y="6931"/>
                    <a:pt x="12685" y="7218"/>
                  </a:cubicBezTo>
                  <a:cubicBezTo>
                    <a:pt x="12272" y="7556"/>
                    <a:pt x="11809" y="7753"/>
                    <a:pt x="11238" y="7753"/>
                  </a:cubicBezTo>
                  <a:cubicBezTo>
                    <a:pt x="11155" y="7753"/>
                    <a:pt x="11069" y="7749"/>
                    <a:pt x="10981" y="7741"/>
                  </a:cubicBezTo>
                  <a:cubicBezTo>
                    <a:pt x="11065" y="7066"/>
                    <a:pt x="11352" y="6492"/>
                    <a:pt x="11605" y="5902"/>
                  </a:cubicBezTo>
                  <a:cubicBezTo>
                    <a:pt x="11875" y="5295"/>
                    <a:pt x="12195" y="4772"/>
                    <a:pt x="12685" y="4317"/>
                  </a:cubicBezTo>
                  <a:cubicBezTo>
                    <a:pt x="13174" y="3861"/>
                    <a:pt x="13713" y="3507"/>
                    <a:pt x="14439" y="3136"/>
                  </a:cubicBezTo>
                  <a:close/>
                  <a:moveTo>
                    <a:pt x="18441" y="1915"/>
                  </a:moveTo>
                  <a:cubicBezTo>
                    <a:pt x="18641" y="1915"/>
                    <a:pt x="18704" y="2017"/>
                    <a:pt x="18756" y="2293"/>
                  </a:cubicBezTo>
                  <a:cubicBezTo>
                    <a:pt x="18925" y="3389"/>
                    <a:pt x="18773" y="4452"/>
                    <a:pt x="18284" y="5480"/>
                  </a:cubicBezTo>
                  <a:cubicBezTo>
                    <a:pt x="17728" y="6712"/>
                    <a:pt x="16884" y="7690"/>
                    <a:pt x="15973" y="8668"/>
                  </a:cubicBezTo>
                  <a:cubicBezTo>
                    <a:pt x="15214" y="9478"/>
                    <a:pt x="14388" y="10271"/>
                    <a:pt x="13393" y="10827"/>
                  </a:cubicBezTo>
                  <a:cubicBezTo>
                    <a:pt x="12870" y="11131"/>
                    <a:pt x="12330" y="11418"/>
                    <a:pt x="11791" y="11704"/>
                  </a:cubicBezTo>
                  <a:cubicBezTo>
                    <a:pt x="11666" y="11762"/>
                    <a:pt x="11531" y="11792"/>
                    <a:pt x="11394" y="11792"/>
                  </a:cubicBezTo>
                  <a:cubicBezTo>
                    <a:pt x="11289" y="11792"/>
                    <a:pt x="11184" y="11774"/>
                    <a:pt x="11082" y="11738"/>
                  </a:cubicBezTo>
                  <a:cubicBezTo>
                    <a:pt x="10863" y="11215"/>
                    <a:pt x="10728" y="9242"/>
                    <a:pt x="10897" y="8736"/>
                  </a:cubicBezTo>
                  <a:cubicBezTo>
                    <a:pt x="12246" y="8567"/>
                    <a:pt x="13174" y="7690"/>
                    <a:pt x="13950" y="6661"/>
                  </a:cubicBezTo>
                  <a:cubicBezTo>
                    <a:pt x="14776" y="5582"/>
                    <a:pt x="15029" y="4334"/>
                    <a:pt x="14827" y="2951"/>
                  </a:cubicBezTo>
                  <a:cubicBezTo>
                    <a:pt x="15164" y="2799"/>
                    <a:pt x="15467" y="2647"/>
                    <a:pt x="15788" y="2546"/>
                  </a:cubicBezTo>
                  <a:cubicBezTo>
                    <a:pt x="16159" y="2428"/>
                    <a:pt x="16547" y="2310"/>
                    <a:pt x="16918" y="2208"/>
                  </a:cubicBezTo>
                  <a:cubicBezTo>
                    <a:pt x="17340" y="2107"/>
                    <a:pt x="17778" y="2006"/>
                    <a:pt x="18234" y="1939"/>
                  </a:cubicBezTo>
                  <a:cubicBezTo>
                    <a:pt x="18316" y="1924"/>
                    <a:pt x="18384" y="1915"/>
                    <a:pt x="18441" y="1915"/>
                  </a:cubicBezTo>
                  <a:close/>
                  <a:moveTo>
                    <a:pt x="7068" y="2748"/>
                  </a:moveTo>
                  <a:lnTo>
                    <a:pt x="7068" y="2748"/>
                  </a:lnTo>
                  <a:cubicBezTo>
                    <a:pt x="7321" y="2917"/>
                    <a:pt x="7523" y="3018"/>
                    <a:pt x="7692" y="3170"/>
                  </a:cubicBezTo>
                  <a:cubicBezTo>
                    <a:pt x="8620" y="3895"/>
                    <a:pt x="9547" y="4654"/>
                    <a:pt x="10441" y="5396"/>
                  </a:cubicBezTo>
                  <a:cubicBezTo>
                    <a:pt x="10559" y="5480"/>
                    <a:pt x="10644" y="5582"/>
                    <a:pt x="10745" y="5700"/>
                  </a:cubicBezTo>
                  <a:cubicBezTo>
                    <a:pt x="10897" y="5868"/>
                    <a:pt x="10947" y="6054"/>
                    <a:pt x="10829" y="6290"/>
                  </a:cubicBezTo>
                  <a:cubicBezTo>
                    <a:pt x="10694" y="6509"/>
                    <a:pt x="10610" y="6762"/>
                    <a:pt x="10509" y="7015"/>
                  </a:cubicBezTo>
                  <a:cubicBezTo>
                    <a:pt x="9969" y="6897"/>
                    <a:pt x="9564" y="6594"/>
                    <a:pt x="9126" y="6374"/>
                  </a:cubicBezTo>
                  <a:cubicBezTo>
                    <a:pt x="8956" y="6278"/>
                    <a:pt x="8787" y="6198"/>
                    <a:pt x="8612" y="6198"/>
                  </a:cubicBezTo>
                  <a:cubicBezTo>
                    <a:pt x="8543" y="6198"/>
                    <a:pt x="8472" y="6211"/>
                    <a:pt x="8400" y="6239"/>
                  </a:cubicBezTo>
                  <a:cubicBezTo>
                    <a:pt x="8282" y="6290"/>
                    <a:pt x="8164" y="6408"/>
                    <a:pt x="8063" y="6509"/>
                  </a:cubicBezTo>
                  <a:cubicBezTo>
                    <a:pt x="8164" y="6594"/>
                    <a:pt x="8249" y="6729"/>
                    <a:pt x="8367" y="6796"/>
                  </a:cubicBezTo>
                  <a:cubicBezTo>
                    <a:pt x="8873" y="7066"/>
                    <a:pt x="9396" y="7336"/>
                    <a:pt x="9918" y="7606"/>
                  </a:cubicBezTo>
                  <a:cubicBezTo>
                    <a:pt x="10340" y="7825"/>
                    <a:pt x="10323" y="7825"/>
                    <a:pt x="10273" y="8263"/>
                  </a:cubicBezTo>
                  <a:cubicBezTo>
                    <a:pt x="10239" y="8601"/>
                    <a:pt x="10188" y="8938"/>
                    <a:pt x="10222" y="9275"/>
                  </a:cubicBezTo>
                  <a:cubicBezTo>
                    <a:pt x="10222" y="9596"/>
                    <a:pt x="10087" y="9781"/>
                    <a:pt x="9800" y="9866"/>
                  </a:cubicBezTo>
                  <a:cubicBezTo>
                    <a:pt x="9143" y="10085"/>
                    <a:pt x="8502" y="10287"/>
                    <a:pt x="7861" y="10507"/>
                  </a:cubicBezTo>
                  <a:cubicBezTo>
                    <a:pt x="7490" y="10625"/>
                    <a:pt x="7287" y="10861"/>
                    <a:pt x="7152" y="11299"/>
                  </a:cubicBezTo>
                  <a:cubicBezTo>
                    <a:pt x="7242" y="11389"/>
                    <a:pt x="7326" y="11417"/>
                    <a:pt x="7410" y="11417"/>
                  </a:cubicBezTo>
                  <a:cubicBezTo>
                    <a:pt x="7529" y="11417"/>
                    <a:pt x="7647" y="11360"/>
                    <a:pt x="7776" y="11350"/>
                  </a:cubicBezTo>
                  <a:cubicBezTo>
                    <a:pt x="8029" y="11232"/>
                    <a:pt x="8282" y="11114"/>
                    <a:pt x="8552" y="11013"/>
                  </a:cubicBezTo>
                  <a:cubicBezTo>
                    <a:pt x="9075" y="10844"/>
                    <a:pt x="9615" y="10675"/>
                    <a:pt x="10205" y="10473"/>
                  </a:cubicBezTo>
                  <a:cubicBezTo>
                    <a:pt x="10458" y="11131"/>
                    <a:pt x="10323" y="11805"/>
                    <a:pt x="10391" y="12463"/>
                  </a:cubicBezTo>
                  <a:cubicBezTo>
                    <a:pt x="9868" y="12868"/>
                    <a:pt x="9227" y="12868"/>
                    <a:pt x="8670" y="13054"/>
                  </a:cubicBezTo>
                  <a:cubicBezTo>
                    <a:pt x="7945" y="13290"/>
                    <a:pt x="7203" y="13475"/>
                    <a:pt x="6461" y="13711"/>
                  </a:cubicBezTo>
                  <a:cubicBezTo>
                    <a:pt x="6301" y="13756"/>
                    <a:pt x="6197" y="13786"/>
                    <a:pt x="6116" y="13786"/>
                  </a:cubicBezTo>
                  <a:cubicBezTo>
                    <a:pt x="5984" y="13786"/>
                    <a:pt x="5916" y="13706"/>
                    <a:pt x="5769" y="13475"/>
                  </a:cubicBezTo>
                  <a:cubicBezTo>
                    <a:pt x="5364" y="12868"/>
                    <a:pt x="5246" y="12210"/>
                    <a:pt x="5668" y="11552"/>
                  </a:cubicBezTo>
                  <a:cubicBezTo>
                    <a:pt x="6039" y="10962"/>
                    <a:pt x="6191" y="10287"/>
                    <a:pt x="6360" y="9630"/>
                  </a:cubicBezTo>
                  <a:cubicBezTo>
                    <a:pt x="6528" y="9006"/>
                    <a:pt x="6427" y="8398"/>
                    <a:pt x="6174" y="7808"/>
                  </a:cubicBezTo>
                  <a:cubicBezTo>
                    <a:pt x="5938" y="7268"/>
                    <a:pt x="5769" y="6745"/>
                    <a:pt x="5955" y="6172"/>
                  </a:cubicBezTo>
                  <a:cubicBezTo>
                    <a:pt x="6022" y="6003"/>
                    <a:pt x="6090" y="5835"/>
                    <a:pt x="6174" y="5700"/>
                  </a:cubicBezTo>
                  <a:cubicBezTo>
                    <a:pt x="6697" y="4806"/>
                    <a:pt x="7135" y="3895"/>
                    <a:pt x="7068" y="2748"/>
                  </a:cubicBezTo>
                  <a:close/>
                  <a:moveTo>
                    <a:pt x="3267" y="767"/>
                  </a:moveTo>
                  <a:cubicBezTo>
                    <a:pt x="3356" y="767"/>
                    <a:pt x="3454" y="780"/>
                    <a:pt x="3560" y="808"/>
                  </a:cubicBezTo>
                  <a:cubicBezTo>
                    <a:pt x="3914" y="910"/>
                    <a:pt x="4251" y="1028"/>
                    <a:pt x="4572" y="1180"/>
                  </a:cubicBezTo>
                  <a:cubicBezTo>
                    <a:pt x="5095" y="1433"/>
                    <a:pt x="5584" y="1736"/>
                    <a:pt x="6090" y="2006"/>
                  </a:cubicBezTo>
                  <a:cubicBezTo>
                    <a:pt x="6427" y="2192"/>
                    <a:pt x="6545" y="2495"/>
                    <a:pt x="6562" y="2849"/>
                  </a:cubicBezTo>
                  <a:cubicBezTo>
                    <a:pt x="6629" y="3726"/>
                    <a:pt x="6225" y="4435"/>
                    <a:pt x="5719" y="5143"/>
                  </a:cubicBezTo>
                  <a:cubicBezTo>
                    <a:pt x="5516" y="5076"/>
                    <a:pt x="5297" y="4991"/>
                    <a:pt x="5145" y="4941"/>
                  </a:cubicBezTo>
                  <a:cubicBezTo>
                    <a:pt x="4981" y="4903"/>
                    <a:pt x="4826" y="4884"/>
                    <a:pt x="4666" y="4884"/>
                  </a:cubicBezTo>
                  <a:cubicBezTo>
                    <a:pt x="4613" y="4884"/>
                    <a:pt x="4559" y="4886"/>
                    <a:pt x="4504" y="4890"/>
                  </a:cubicBezTo>
                  <a:cubicBezTo>
                    <a:pt x="4403" y="4907"/>
                    <a:pt x="4251" y="5042"/>
                    <a:pt x="4251" y="5093"/>
                  </a:cubicBezTo>
                  <a:cubicBezTo>
                    <a:pt x="4234" y="5177"/>
                    <a:pt x="4352" y="5329"/>
                    <a:pt x="4437" y="5379"/>
                  </a:cubicBezTo>
                  <a:cubicBezTo>
                    <a:pt x="4656" y="5480"/>
                    <a:pt x="4892" y="5514"/>
                    <a:pt x="5095" y="5599"/>
                  </a:cubicBezTo>
                  <a:cubicBezTo>
                    <a:pt x="5348" y="5683"/>
                    <a:pt x="5483" y="5868"/>
                    <a:pt x="5398" y="6138"/>
                  </a:cubicBezTo>
                  <a:cubicBezTo>
                    <a:pt x="5196" y="6729"/>
                    <a:pt x="5364" y="7285"/>
                    <a:pt x="5584" y="7825"/>
                  </a:cubicBezTo>
                  <a:cubicBezTo>
                    <a:pt x="6022" y="8955"/>
                    <a:pt x="5854" y="10034"/>
                    <a:pt x="5230" y="10996"/>
                  </a:cubicBezTo>
                  <a:cubicBezTo>
                    <a:pt x="4724" y="11805"/>
                    <a:pt x="4690" y="12581"/>
                    <a:pt x="5061" y="13408"/>
                  </a:cubicBezTo>
                  <a:cubicBezTo>
                    <a:pt x="5145" y="13593"/>
                    <a:pt x="5196" y="13762"/>
                    <a:pt x="5314" y="13998"/>
                  </a:cubicBezTo>
                  <a:cubicBezTo>
                    <a:pt x="4892" y="14167"/>
                    <a:pt x="4504" y="14319"/>
                    <a:pt x="4133" y="14437"/>
                  </a:cubicBezTo>
                  <a:cubicBezTo>
                    <a:pt x="3284" y="14699"/>
                    <a:pt x="2448" y="15018"/>
                    <a:pt x="1549" y="15018"/>
                  </a:cubicBezTo>
                  <a:cubicBezTo>
                    <a:pt x="1466" y="15018"/>
                    <a:pt x="1383" y="15016"/>
                    <a:pt x="1300" y="15010"/>
                  </a:cubicBezTo>
                  <a:cubicBezTo>
                    <a:pt x="794" y="14976"/>
                    <a:pt x="676" y="14875"/>
                    <a:pt x="794" y="14403"/>
                  </a:cubicBezTo>
                  <a:cubicBezTo>
                    <a:pt x="895" y="13947"/>
                    <a:pt x="1063" y="13509"/>
                    <a:pt x="1300" y="13104"/>
                  </a:cubicBezTo>
                  <a:cubicBezTo>
                    <a:pt x="1637" y="12531"/>
                    <a:pt x="1907" y="11940"/>
                    <a:pt x="1974" y="11266"/>
                  </a:cubicBezTo>
                  <a:cubicBezTo>
                    <a:pt x="2025" y="10844"/>
                    <a:pt x="1974" y="10389"/>
                    <a:pt x="1856" y="10001"/>
                  </a:cubicBezTo>
                  <a:cubicBezTo>
                    <a:pt x="1637" y="9360"/>
                    <a:pt x="1316" y="8753"/>
                    <a:pt x="1047" y="8112"/>
                  </a:cubicBezTo>
                  <a:cubicBezTo>
                    <a:pt x="962" y="7909"/>
                    <a:pt x="878" y="7690"/>
                    <a:pt x="810" y="7471"/>
                  </a:cubicBezTo>
                  <a:cubicBezTo>
                    <a:pt x="709" y="6998"/>
                    <a:pt x="810" y="6627"/>
                    <a:pt x="1215" y="6324"/>
                  </a:cubicBezTo>
                  <a:cubicBezTo>
                    <a:pt x="1401" y="6172"/>
                    <a:pt x="1569" y="5986"/>
                    <a:pt x="1772" y="5818"/>
                  </a:cubicBezTo>
                  <a:cubicBezTo>
                    <a:pt x="2565" y="5059"/>
                    <a:pt x="2834" y="4114"/>
                    <a:pt x="2801" y="3035"/>
                  </a:cubicBezTo>
                  <a:cubicBezTo>
                    <a:pt x="2784" y="2664"/>
                    <a:pt x="2716" y="2293"/>
                    <a:pt x="2666" y="1922"/>
                  </a:cubicBezTo>
                  <a:cubicBezTo>
                    <a:pt x="2649" y="1787"/>
                    <a:pt x="2632" y="1652"/>
                    <a:pt x="2632" y="1500"/>
                  </a:cubicBezTo>
                  <a:cubicBezTo>
                    <a:pt x="2646" y="1032"/>
                    <a:pt x="2873" y="767"/>
                    <a:pt x="3267" y="767"/>
                  </a:cubicBezTo>
                  <a:close/>
                  <a:moveTo>
                    <a:pt x="33211" y="4603"/>
                  </a:moveTo>
                  <a:cubicBezTo>
                    <a:pt x="33447" y="5076"/>
                    <a:pt x="33666" y="5514"/>
                    <a:pt x="33869" y="5919"/>
                  </a:cubicBezTo>
                  <a:cubicBezTo>
                    <a:pt x="34071" y="6374"/>
                    <a:pt x="34021" y="6813"/>
                    <a:pt x="33987" y="7251"/>
                  </a:cubicBezTo>
                  <a:cubicBezTo>
                    <a:pt x="33936" y="7892"/>
                    <a:pt x="33869" y="8500"/>
                    <a:pt x="33869" y="9124"/>
                  </a:cubicBezTo>
                  <a:cubicBezTo>
                    <a:pt x="33869" y="9461"/>
                    <a:pt x="33936" y="9832"/>
                    <a:pt x="34071" y="10169"/>
                  </a:cubicBezTo>
                  <a:cubicBezTo>
                    <a:pt x="34324" y="10861"/>
                    <a:pt x="34274" y="11485"/>
                    <a:pt x="33717" y="12042"/>
                  </a:cubicBezTo>
                  <a:cubicBezTo>
                    <a:pt x="33194" y="12581"/>
                    <a:pt x="32992" y="13307"/>
                    <a:pt x="32840" y="14015"/>
                  </a:cubicBezTo>
                  <a:cubicBezTo>
                    <a:pt x="32756" y="14420"/>
                    <a:pt x="32688" y="14825"/>
                    <a:pt x="32604" y="15280"/>
                  </a:cubicBezTo>
                  <a:cubicBezTo>
                    <a:pt x="32014" y="14926"/>
                    <a:pt x="31558" y="14437"/>
                    <a:pt x="31086" y="13964"/>
                  </a:cubicBezTo>
                  <a:cubicBezTo>
                    <a:pt x="30597" y="13475"/>
                    <a:pt x="30074" y="13054"/>
                    <a:pt x="29551" y="12564"/>
                  </a:cubicBezTo>
                  <a:cubicBezTo>
                    <a:pt x="29619" y="12295"/>
                    <a:pt x="29703" y="11991"/>
                    <a:pt x="29753" y="11704"/>
                  </a:cubicBezTo>
                  <a:cubicBezTo>
                    <a:pt x="30597" y="11738"/>
                    <a:pt x="31221" y="12244"/>
                    <a:pt x="31912" y="12531"/>
                  </a:cubicBezTo>
                  <a:cubicBezTo>
                    <a:pt x="32317" y="12244"/>
                    <a:pt x="32351" y="12075"/>
                    <a:pt x="32014" y="11856"/>
                  </a:cubicBezTo>
                  <a:cubicBezTo>
                    <a:pt x="31609" y="11569"/>
                    <a:pt x="31170" y="11367"/>
                    <a:pt x="30749" y="11148"/>
                  </a:cubicBezTo>
                  <a:cubicBezTo>
                    <a:pt x="30512" y="11046"/>
                    <a:pt x="30259" y="10979"/>
                    <a:pt x="30006" y="10895"/>
                  </a:cubicBezTo>
                  <a:cubicBezTo>
                    <a:pt x="30040" y="10271"/>
                    <a:pt x="30074" y="9680"/>
                    <a:pt x="30125" y="9022"/>
                  </a:cubicBezTo>
                  <a:cubicBezTo>
                    <a:pt x="30681" y="8820"/>
                    <a:pt x="31271" y="8567"/>
                    <a:pt x="31862" y="8331"/>
                  </a:cubicBezTo>
                  <a:cubicBezTo>
                    <a:pt x="32250" y="8179"/>
                    <a:pt x="32621" y="8027"/>
                    <a:pt x="33009" y="7859"/>
                  </a:cubicBezTo>
                  <a:cubicBezTo>
                    <a:pt x="33110" y="7825"/>
                    <a:pt x="33160" y="7690"/>
                    <a:pt x="33245" y="7606"/>
                  </a:cubicBezTo>
                  <a:cubicBezTo>
                    <a:pt x="33127" y="7555"/>
                    <a:pt x="33026" y="7437"/>
                    <a:pt x="32907" y="7420"/>
                  </a:cubicBezTo>
                  <a:cubicBezTo>
                    <a:pt x="32887" y="7417"/>
                    <a:pt x="32866" y="7416"/>
                    <a:pt x="32845" y="7416"/>
                  </a:cubicBezTo>
                  <a:cubicBezTo>
                    <a:pt x="32747" y="7416"/>
                    <a:pt x="32647" y="7446"/>
                    <a:pt x="32536" y="7488"/>
                  </a:cubicBezTo>
                  <a:cubicBezTo>
                    <a:pt x="31963" y="7690"/>
                    <a:pt x="31373" y="7909"/>
                    <a:pt x="30765" y="8095"/>
                  </a:cubicBezTo>
                  <a:cubicBezTo>
                    <a:pt x="30580" y="8179"/>
                    <a:pt x="30378" y="8230"/>
                    <a:pt x="30125" y="8280"/>
                  </a:cubicBezTo>
                  <a:cubicBezTo>
                    <a:pt x="29973" y="7690"/>
                    <a:pt x="29838" y="7167"/>
                    <a:pt x="29703" y="6627"/>
                  </a:cubicBezTo>
                  <a:cubicBezTo>
                    <a:pt x="30883" y="5936"/>
                    <a:pt x="32030" y="5295"/>
                    <a:pt x="33211" y="4603"/>
                  </a:cubicBezTo>
                  <a:close/>
                  <a:moveTo>
                    <a:pt x="20727" y="1816"/>
                  </a:moveTo>
                  <a:cubicBezTo>
                    <a:pt x="21807" y="1816"/>
                    <a:pt x="22806" y="2158"/>
                    <a:pt x="23850" y="2411"/>
                  </a:cubicBezTo>
                  <a:cubicBezTo>
                    <a:pt x="24002" y="2428"/>
                    <a:pt x="24137" y="2512"/>
                    <a:pt x="24255" y="2546"/>
                  </a:cubicBezTo>
                  <a:cubicBezTo>
                    <a:pt x="24609" y="2681"/>
                    <a:pt x="24828" y="2934"/>
                    <a:pt x="24896" y="3338"/>
                  </a:cubicBezTo>
                  <a:cubicBezTo>
                    <a:pt x="24980" y="3962"/>
                    <a:pt x="24946" y="4570"/>
                    <a:pt x="24896" y="5211"/>
                  </a:cubicBezTo>
                  <a:cubicBezTo>
                    <a:pt x="24778" y="6290"/>
                    <a:pt x="24356" y="7251"/>
                    <a:pt x="23968" y="8230"/>
                  </a:cubicBezTo>
                  <a:cubicBezTo>
                    <a:pt x="23800" y="8668"/>
                    <a:pt x="23496" y="9073"/>
                    <a:pt x="23226" y="9461"/>
                  </a:cubicBezTo>
                  <a:cubicBezTo>
                    <a:pt x="22720" y="10220"/>
                    <a:pt x="22282" y="11030"/>
                    <a:pt x="21624" y="11687"/>
                  </a:cubicBezTo>
                  <a:cubicBezTo>
                    <a:pt x="21371" y="11957"/>
                    <a:pt x="21101" y="12210"/>
                    <a:pt x="20797" y="12446"/>
                  </a:cubicBezTo>
                  <a:cubicBezTo>
                    <a:pt x="19246" y="13610"/>
                    <a:pt x="17626" y="14690"/>
                    <a:pt x="15805" y="15449"/>
                  </a:cubicBezTo>
                  <a:cubicBezTo>
                    <a:pt x="15265" y="15685"/>
                    <a:pt x="14708" y="15988"/>
                    <a:pt x="14084" y="16005"/>
                  </a:cubicBezTo>
                  <a:cubicBezTo>
                    <a:pt x="14043" y="16008"/>
                    <a:pt x="14003" y="16009"/>
                    <a:pt x="13964" y="16009"/>
                  </a:cubicBezTo>
                  <a:cubicBezTo>
                    <a:pt x="13726" y="16009"/>
                    <a:pt x="13516" y="15959"/>
                    <a:pt x="13342" y="15786"/>
                  </a:cubicBezTo>
                  <a:cubicBezTo>
                    <a:pt x="12465" y="15078"/>
                    <a:pt x="11723" y="14268"/>
                    <a:pt x="11268" y="13222"/>
                  </a:cubicBezTo>
                  <a:cubicBezTo>
                    <a:pt x="11200" y="13070"/>
                    <a:pt x="11183" y="12919"/>
                    <a:pt x="11150" y="12733"/>
                  </a:cubicBezTo>
                  <a:cubicBezTo>
                    <a:pt x="11420" y="12615"/>
                    <a:pt x="11656" y="12446"/>
                    <a:pt x="11909" y="12362"/>
                  </a:cubicBezTo>
                  <a:cubicBezTo>
                    <a:pt x="12887" y="12126"/>
                    <a:pt x="13680" y="11519"/>
                    <a:pt x="14439" y="10878"/>
                  </a:cubicBezTo>
                  <a:cubicBezTo>
                    <a:pt x="15569" y="9933"/>
                    <a:pt x="16614" y="8904"/>
                    <a:pt x="17491" y="7724"/>
                  </a:cubicBezTo>
                  <a:cubicBezTo>
                    <a:pt x="18318" y="6627"/>
                    <a:pt x="18993" y="5464"/>
                    <a:pt x="19212" y="4114"/>
                  </a:cubicBezTo>
                  <a:cubicBezTo>
                    <a:pt x="19347" y="3507"/>
                    <a:pt x="19246" y="2832"/>
                    <a:pt x="19246" y="2192"/>
                  </a:cubicBezTo>
                  <a:lnTo>
                    <a:pt x="19246" y="1922"/>
                  </a:lnTo>
                  <a:cubicBezTo>
                    <a:pt x="19667" y="1905"/>
                    <a:pt x="20089" y="1837"/>
                    <a:pt x="20511" y="1820"/>
                  </a:cubicBezTo>
                  <a:cubicBezTo>
                    <a:pt x="20583" y="1817"/>
                    <a:pt x="20655" y="1816"/>
                    <a:pt x="20727" y="1816"/>
                  </a:cubicBezTo>
                  <a:close/>
                  <a:moveTo>
                    <a:pt x="29281" y="7488"/>
                  </a:moveTo>
                  <a:cubicBezTo>
                    <a:pt x="29332" y="7690"/>
                    <a:pt x="29416" y="7909"/>
                    <a:pt x="29467" y="8129"/>
                  </a:cubicBezTo>
                  <a:cubicBezTo>
                    <a:pt x="29703" y="9714"/>
                    <a:pt x="29585" y="11266"/>
                    <a:pt x="28860" y="12683"/>
                  </a:cubicBezTo>
                  <a:cubicBezTo>
                    <a:pt x="28741" y="12919"/>
                    <a:pt x="28607" y="13138"/>
                    <a:pt x="28455" y="13323"/>
                  </a:cubicBezTo>
                  <a:cubicBezTo>
                    <a:pt x="27611" y="14437"/>
                    <a:pt x="26701" y="15449"/>
                    <a:pt x="25537" y="16224"/>
                  </a:cubicBezTo>
                  <a:cubicBezTo>
                    <a:pt x="24845" y="16697"/>
                    <a:pt x="24086" y="17068"/>
                    <a:pt x="23327" y="17405"/>
                  </a:cubicBezTo>
                  <a:cubicBezTo>
                    <a:pt x="22956" y="17574"/>
                    <a:pt x="22484" y="17624"/>
                    <a:pt x="22045" y="17709"/>
                  </a:cubicBezTo>
                  <a:cubicBezTo>
                    <a:pt x="21995" y="17641"/>
                    <a:pt x="21961" y="17608"/>
                    <a:pt x="21911" y="17540"/>
                  </a:cubicBezTo>
                  <a:cubicBezTo>
                    <a:pt x="22029" y="17473"/>
                    <a:pt x="22147" y="17422"/>
                    <a:pt x="22214" y="17355"/>
                  </a:cubicBezTo>
                  <a:cubicBezTo>
                    <a:pt x="22872" y="16798"/>
                    <a:pt x="23563" y="16275"/>
                    <a:pt x="24154" y="15668"/>
                  </a:cubicBezTo>
                  <a:cubicBezTo>
                    <a:pt x="25149" y="14622"/>
                    <a:pt x="26093" y="13560"/>
                    <a:pt x="27021" y="12463"/>
                  </a:cubicBezTo>
                  <a:cubicBezTo>
                    <a:pt x="27358" y="12058"/>
                    <a:pt x="27611" y="11552"/>
                    <a:pt x="27864" y="11080"/>
                  </a:cubicBezTo>
                  <a:cubicBezTo>
                    <a:pt x="28286" y="10271"/>
                    <a:pt x="28691" y="9444"/>
                    <a:pt x="28910" y="8550"/>
                  </a:cubicBezTo>
                  <a:cubicBezTo>
                    <a:pt x="28994" y="8196"/>
                    <a:pt x="29079" y="7842"/>
                    <a:pt x="29281" y="7488"/>
                  </a:cubicBezTo>
                  <a:close/>
                  <a:moveTo>
                    <a:pt x="25334" y="3254"/>
                  </a:moveTo>
                  <a:cubicBezTo>
                    <a:pt x="26127" y="3473"/>
                    <a:pt x="26751" y="3878"/>
                    <a:pt x="27342" y="4367"/>
                  </a:cubicBezTo>
                  <a:cubicBezTo>
                    <a:pt x="27848" y="4806"/>
                    <a:pt x="28219" y="5329"/>
                    <a:pt x="28607" y="5885"/>
                  </a:cubicBezTo>
                  <a:cubicBezTo>
                    <a:pt x="28860" y="6239"/>
                    <a:pt x="28910" y="6594"/>
                    <a:pt x="28809" y="6998"/>
                  </a:cubicBezTo>
                  <a:cubicBezTo>
                    <a:pt x="28556" y="7994"/>
                    <a:pt x="28354" y="9006"/>
                    <a:pt x="27881" y="9950"/>
                  </a:cubicBezTo>
                  <a:cubicBezTo>
                    <a:pt x="27257" y="11299"/>
                    <a:pt x="26363" y="12480"/>
                    <a:pt x="25368" y="13593"/>
                  </a:cubicBezTo>
                  <a:cubicBezTo>
                    <a:pt x="24828" y="14234"/>
                    <a:pt x="24238" y="14841"/>
                    <a:pt x="23648" y="15432"/>
                  </a:cubicBezTo>
                  <a:cubicBezTo>
                    <a:pt x="22720" y="16376"/>
                    <a:pt x="21573" y="17034"/>
                    <a:pt x="20393" y="17608"/>
                  </a:cubicBezTo>
                  <a:cubicBezTo>
                    <a:pt x="20058" y="17768"/>
                    <a:pt x="19723" y="17908"/>
                    <a:pt x="19363" y="17908"/>
                  </a:cubicBezTo>
                  <a:cubicBezTo>
                    <a:pt x="19269" y="17908"/>
                    <a:pt x="19174" y="17898"/>
                    <a:pt x="19077" y="17877"/>
                  </a:cubicBezTo>
                  <a:cubicBezTo>
                    <a:pt x="18875" y="17844"/>
                    <a:pt x="18672" y="17810"/>
                    <a:pt x="18487" y="17793"/>
                  </a:cubicBezTo>
                  <a:cubicBezTo>
                    <a:pt x="17357" y="17641"/>
                    <a:pt x="16260" y="17371"/>
                    <a:pt x="15231" y="16899"/>
                  </a:cubicBezTo>
                  <a:cubicBezTo>
                    <a:pt x="15113" y="16865"/>
                    <a:pt x="15029" y="16781"/>
                    <a:pt x="14860" y="16680"/>
                  </a:cubicBezTo>
                  <a:cubicBezTo>
                    <a:pt x="15063" y="16545"/>
                    <a:pt x="15231" y="16427"/>
                    <a:pt x="15400" y="16359"/>
                  </a:cubicBezTo>
                  <a:cubicBezTo>
                    <a:pt x="16935" y="15837"/>
                    <a:pt x="18284" y="14926"/>
                    <a:pt x="19634" y="14066"/>
                  </a:cubicBezTo>
                  <a:cubicBezTo>
                    <a:pt x="20123" y="13745"/>
                    <a:pt x="20595" y="13408"/>
                    <a:pt x="21033" y="13054"/>
                  </a:cubicBezTo>
                  <a:cubicBezTo>
                    <a:pt x="22045" y="12244"/>
                    <a:pt x="22737" y="11198"/>
                    <a:pt x="23462" y="10136"/>
                  </a:cubicBezTo>
                  <a:cubicBezTo>
                    <a:pt x="23715" y="9765"/>
                    <a:pt x="23985" y="9377"/>
                    <a:pt x="24187" y="8955"/>
                  </a:cubicBezTo>
                  <a:cubicBezTo>
                    <a:pt x="24980" y="7437"/>
                    <a:pt x="25452" y="5868"/>
                    <a:pt x="25419" y="4131"/>
                  </a:cubicBezTo>
                  <a:cubicBezTo>
                    <a:pt x="25402" y="3861"/>
                    <a:pt x="25351" y="3591"/>
                    <a:pt x="25334" y="3254"/>
                  </a:cubicBezTo>
                  <a:close/>
                  <a:moveTo>
                    <a:pt x="37026" y="2993"/>
                  </a:moveTo>
                  <a:cubicBezTo>
                    <a:pt x="37642" y="2993"/>
                    <a:pt x="38071" y="3399"/>
                    <a:pt x="38086" y="4064"/>
                  </a:cubicBezTo>
                  <a:cubicBezTo>
                    <a:pt x="38119" y="4587"/>
                    <a:pt x="38001" y="5143"/>
                    <a:pt x="37934" y="5666"/>
                  </a:cubicBezTo>
                  <a:lnTo>
                    <a:pt x="37816" y="6239"/>
                  </a:lnTo>
                  <a:cubicBezTo>
                    <a:pt x="37563" y="7268"/>
                    <a:pt x="37849" y="8213"/>
                    <a:pt x="38389" y="9107"/>
                  </a:cubicBezTo>
                  <a:cubicBezTo>
                    <a:pt x="38490" y="9343"/>
                    <a:pt x="38592" y="9562"/>
                    <a:pt x="38726" y="9781"/>
                  </a:cubicBezTo>
                  <a:cubicBezTo>
                    <a:pt x="39131" y="10507"/>
                    <a:pt x="38912" y="11131"/>
                    <a:pt x="38473" y="11721"/>
                  </a:cubicBezTo>
                  <a:cubicBezTo>
                    <a:pt x="38069" y="12261"/>
                    <a:pt x="37580" y="12716"/>
                    <a:pt x="37293" y="13323"/>
                  </a:cubicBezTo>
                  <a:cubicBezTo>
                    <a:pt x="36989" y="13931"/>
                    <a:pt x="36804" y="14572"/>
                    <a:pt x="36821" y="15246"/>
                  </a:cubicBezTo>
                  <a:cubicBezTo>
                    <a:pt x="36837" y="15904"/>
                    <a:pt x="36837" y="16562"/>
                    <a:pt x="36871" y="17220"/>
                  </a:cubicBezTo>
                  <a:cubicBezTo>
                    <a:pt x="36888" y="17692"/>
                    <a:pt x="36702" y="18012"/>
                    <a:pt x="36281" y="18215"/>
                  </a:cubicBezTo>
                  <a:cubicBezTo>
                    <a:pt x="36166" y="18269"/>
                    <a:pt x="36058" y="18293"/>
                    <a:pt x="35955" y="18293"/>
                  </a:cubicBezTo>
                  <a:cubicBezTo>
                    <a:pt x="35708" y="18293"/>
                    <a:pt x="35493" y="18157"/>
                    <a:pt x="35303" y="17979"/>
                  </a:cubicBezTo>
                  <a:cubicBezTo>
                    <a:pt x="34898" y="17641"/>
                    <a:pt x="34510" y="17270"/>
                    <a:pt x="34105" y="16933"/>
                  </a:cubicBezTo>
                  <a:cubicBezTo>
                    <a:pt x="33498" y="16427"/>
                    <a:pt x="33279" y="15752"/>
                    <a:pt x="33279" y="14976"/>
                  </a:cubicBezTo>
                  <a:cubicBezTo>
                    <a:pt x="33329" y="14066"/>
                    <a:pt x="33464" y="13172"/>
                    <a:pt x="34122" y="12497"/>
                  </a:cubicBezTo>
                  <a:cubicBezTo>
                    <a:pt x="34813" y="11755"/>
                    <a:pt x="34898" y="10912"/>
                    <a:pt x="34544" y="10018"/>
                  </a:cubicBezTo>
                  <a:cubicBezTo>
                    <a:pt x="34358" y="9528"/>
                    <a:pt x="34291" y="9039"/>
                    <a:pt x="34341" y="8533"/>
                  </a:cubicBezTo>
                  <a:cubicBezTo>
                    <a:pt x="34392" y="7943"/>
                    <a:pt x="34442" y="7336"/>
                    <a:pt x="34476" y="6729"/>
                  </a:cubicBezTo>
                  <a:cubicBezTo>
                    <a:pt x="34527" y="6189"/>
                    <a:pt x="34392" y="5733"/>
                    <a:pt x="34122" y="5295"/>
                  </a:cubicBezTo>
                  <a:cubicBezTo>
                    <a:pt x="34088" y="5227"/>
                    <a:pt x="34054" y="5160"/>
                    <a:pt x="34021" y="5093"/>
                  </a:cubicBezTo>
                  <a:cubicBezTo>
                    <a:pt x="33700" y="4485"/>
                    <a:pt x="33751" y="4334"/>
                    <a:pt x="34341" y="3996"/>
                  </a:cubicBezTo>
                  <a:cubicBezTo>
                    <a:pt x="34931" y="3659"/>
                    <a:pt x="35454" y="3271"/>
                    <a:pt x="36129" y="3136"/>
                  </a:cubicBezTo>
                  <a:lnTo>
                    <a:pt x="36753" y="3018"/>
                  </a:lnTo>
                  <a:cubicBezTo>
                    <a:pt x="36847" y="3001"/>
                    <a:pt x="36939" y="2993"/>
                    <a:pt x="37026" y="2993"/>
                  </a:cubicBezTo>
                  <a:close/>
                  <a:moveTo>
                    <a:pt x="3328" y="0"/>
                  </a:moveTo>
                  <a:cubicBezTo>
                    <a:pt x="2669" y="0"/>
                    <a:pt x="2205" y="409"/>
                    <a:pt x="2109" y="1163"/>
                  </a:cubicBezTo>
                  <a:cubicBezTo>
                    <a:pt x="2075" y="1331"/>
                    <a:pt x="2059" y="1517"/>
                    <a:pt x="2075" y="1686"/>
                  </a:cubicBezTo>
                  <a:cubicBezTo>
                    <a:pt x="2109" y="2006"/>
                    <a:pt x="2160" y="2310"/>
                    <a:pt x="2210" y="2630"/>
                  </a:cubicBezTo>
                  <a:cubicBezTo>
                    <a:pt x="2328" y="3861"/>
                    <a:pt x="1941" y="4840"/>
                    <a:pt x="962" y="5599"/>
                  </a:cubicBezTo>
                  <a:cubicBezTo>
                    <a:pt x="18" y="6341"/>
                    <a:pt x="1" y="6998"/>
                    <a:pt x="355" y="7994"/>
                  </a:cubicBezTo>
                  <a:cubicBezTo>
                    <a:pt x="557" y="8533"/>
                    <a:pt x="794" y="9090"/>
                    <a:pt x="1063" y="9613"/>
                  </a:cubicBezTo>
                  <a:cubicBezTo>
                    <a:pt x="1553" y="10557"/>
                    <a:pt x="1451" y="11468"/>
                    <a:pt x="929" y="12379"/>
                  </a:cubicBezTo>
                  <a:cubicBezTo>
                    <a:pt x="608" y="12936"/>
                    <a:pt x="372" y="13560"/>
                    <a:pt x="136" y="14150"/>
                  </a:cubicBezTo>
                  <a:cubicBezTo>
                    <a:pt x="35" y="14403"/>
                    <a:pt x="35" y="14690"/>
                    <a:pt x="51" y="14943"/>
                  </a:cubicBezTo>
                  <a:cubicBezTo>
                    <a:pt x="101" y="15319"/>
                    <a:pt x="356" y="15584"/>
                    <a:pt x="695" y="15584"/>
                  </a:cubicBezTo>
                  <a:cubicBezTo>
                    <a:pt x="705" y="15584"/>
                    <a:pt x="716" y="15584"/>
                    <a:pt x="726" y="15584"/>
                  </a:cubicBezTo>
                  <a:cubicBezTo>
                    <a:pt x="1266" y="15550"/>
                    <a:pt x="1822" y="15584"/>
                    <a:pt x="2328" y="15432"/>
                  </a:cubicBezTo>
                  <a:cubicBezTo>
                    <a:pt x="3678" y="15078"/>
                    <a:pt x="5010" y="14622"/>
                    <a:pt x="6343" y="14200"/>
                  </a:cubicBezTo>
                  <a:cubicBezTo>
                    <a:pt x="7473" y="13846"/>
                    <a:pt x="8620" y="13492"/>
                    <a:pt x="9783" y="13155"/>
                  </a:cubicBezTo>
                  <a:cubicBezTo>
                    <a:pt x="9912" y="13117"/>
                    <a:pt x="10022" y="13098"/>
                    <a:pt x="10117" y="13098"/>
                  </a:cubicBezTo>
                  <a:cubicBezTo>
                    <a:pt x="10409" y="13098"/>
                    <a:pt x="10571" y="13275"/>
                    <a:pt x="10762" y="13644"/>
                  </a:cubicBezTo>
                  <a:cubicBezTo>
                    <a:pt x="11048" y="14184"/>
                    <a:pt x="11335" y="14706"/>
                    <a:pt x="11774" y="15162"/>
                  </a:cubicBezTo>
                  <a:cubicBezTo>
                    <a:pt x="12111" y="15465"/>
                    <a:pt x="12432" y="15837"/>
                    <a:pt x="12769" y="16140"/>
                  </a:cubicBezTo>
                  <a:cubicBezTo>
                    <a:pt x="13022" y="16359"/>
                    <a:pt x="13292" y="16562"/>
                    <a:pt x="13595" y="16730"/>
                  </a:cubicBezTo>
                  <a:cubicBezTo>
                    <a:pt x="13933" y="16950"/>
                    <a:pt x="14287" y="17102"/>
                    <a:pt x="14641" y="17270"/>
                  </a:cubicBezTo>
                  <a:cubicBezTo>
                    <a:pt x="14810" y="17355"/>
                    <a:pt x="14978" y="17456"/>
                    <a:pt x="15181" y="17523"/>
                  </a:cubicBezTo>
                  <a:cubicBezTo>
                    <a:pt x="15990" y="17793"/>
                    <a:pt x="16800" y="18164"/>
                    <a:pt x="17711" y="18164"/>
                  </a:cubicBezTo>
                  <a:cubicBezTo>
                    <a:pt x="17812" y="18164"/>
                    <a:pt x="17913" y="18215"/>
                    <a:pt x="18014" y="18232"/>
                  </a:cubicBezTo>
                  <a:cubicBezTo>
                    <a:pt x="18544" y="18311"/>
                    <a:pt x="19064" y="18453"/>
                    <a:pt x="19598" y="18453"/>
                  </a:cubicBezTo>
                  <a:cubicBezTo>
                    <a:pt x="19743" y="18453"/>
                    <a:pt x="19890" y="18442"/>
                    <a:pt x="20038" y="18417"/>
                  </a:cubicBezTo>
                  <a:cubicBezTo>
                    <a:pt x="20696" y="18333"/>
                    <a:pt x="21371" y="18299"/>
                    <a:pt x="22029" y="18232"/>
                  </a:cubicBezTo>
                  <a:cubicBezTo>
                    <a:pt x="23041" y="18130"/>
                    <a:pt x="24002" y="17894"/>
                    <a:pt x="24812" y="17220"/>
                  </a:cubicBezTo>
                  <a:cubicBezTo>
                    <a:pt x="24930" y="17135"/>
                    <a:pt x="25065" y="17068"/>
                    <a:pt x="25183" y="17017"/>
                  </a:cubicBezTo>
                  <a:cubicBezTo>
                    <a:pt x="26178" y="16461"/>
                    <a:pt x="27038" y="15752"/>
                    <a:pt x="27763" y="14858"/>
                  </a:cubicBezTo>
                  <a:cubicBezTo>
                    <a:pt x="28202" y="14335"/>
                    <a:pt x="28691" y="13829"/>
                    <a:pt x="29180" y="13256"/>
                  </a:cubicBezTo>
                  <a:cubicBezTo>
                    <a:pt x="29484" y="13560"/>
                    <a:pt x="29821" y="13813"/>
                    <a:pt x="30141" y="14099"/>
                  </a:cubicBezTo>
                  <a:cubicBezTo>
                    <a:pt x="30631" y="14538"/>
                    <a:pt x="31086" y="14993"/>
                    <a:pt x="31558" y="15432"/>
                  </a:cubicBezTo>
                  <a:cubicBezTo>
                    <a:pt x="32182" y="16039"/>
                    <a:pt x="32806" y="16680"/>
                    <a:pt x="33430" y="17270"/>
                  </a:cubicBezTo>
                  <a:cubicBezTo>
                    <a:pt x="33987" y="17793"/>
                    <a:pt x="34544" y="18282"/>
                    <a:pt x="35134" y="18738"/>
                  </a:cubicBezTo>
                  <a:cubicBezTo>
                    <a:pt x="35336" y="18889"/>
                    <a:pt x="35623" y="18974"/>
                    <a:pt x="35876" y="18974"/>
                  </a:cubicBezTo>
                  <a:cubicBezTo>
                    <a:pt x="36618" y="18957"/>
                    <a:pt x="37327" y="18215"/>
                    <a:pt x="37360" y="17456"/>
                  </a:cubicBezTo>
                  <a:cubicBezTo>
                    <a:pt x="37377" y="16815"/>
                    <a:pt x="37360" y="16208"/>
                    <a:pt x="37327" y="15584"/>
                  </a:cubicBezTo>
                  <a:cubicBezTo>
                    <a:pt x="37310" y="14453"/>
                    <a:pt x="37512" y="13441"/>
                    <a:pt x="38355" y="12632"/>
                  </a:cubicBezTo>
                  <a:cubicBezTo>
                    <a:pt x="38575" y="12413"/>
                    <a:pt x="38760" y="12160"/>
                    <a:pt x="38929" y="11907"/>
                  </a:cubicBezTo>
                  <a:cubicBezTo>
                    <a:pt x="39097" y="11654"/>
                    <a:pt x="39266" y="11367"/>
                    <a:pt x="39350" y="11063"/>
                  </a:cubicBezTo>
                  <a:cubicBezTo>
                    <a:pt x="39553" y="10287"/>
                    <a:pt x="39317" y="9545"/>
                    <a:pt x="38895" y="8921"/>
                  </a:cubicBezTo>
                  <a:cubicBezTo>
                    <a:pt x="38254" y="7960"/>
                    <a:pt x="38069" y="6982"/>
                    <a:pt x="38305" y="5852"/>
                  </a:cubicBezTo>
                  <a:cubicBezTo>
                    <a:pt x="38423" y="5261"/>
                    <a:pt x="38440" y="4637"/>
                    <a:pt x="38507" y="3996"/>
                  </a:cubicBezTo>
                  <a:cubicBezTo>
                    <a:pt x="38575" y="3389"/>
                    <a:pt x="38271" y="2951"/>
                    <a:pt x="37849" y="2546"/>
                  </a:cubicBezTo>
                  <a:cubicBezTo>
                    <a:pt x="37698" y="2394"/>
                    <a:pt x="37527" y="2318"/>
                    <a:pt x="37330" y="2318"/>
                  </a:cubicBezTo>
                  <a:cubicBezTo>
                    <a:pt x="37264" y="2318"/>
                    <a:pt x="37196" y="2326"/>
                    <a:pt x="37124" y="2343"/>
                  </a:cubicBezTo>
                  <a:cubicBezTo>
                    <a:pt x="36196" y="2546"/>
                    <a:pt x="35269" y="2782"/>
                    <a:pt x="34442" y="3288"/>
                  </a:cubicBezTo>
                  <a:cubicBezTo>
                    <a:pt x="34054" y="3524"/>
                    <a:pt x="33700" y="3726"/>
                    <a:pt x="33329" y="3946"/>
                  </a:cubicBezTo>
                  <a:cubicBezTo>
                    <a:pt x="33127" y="4047"/>
                    <a:pt x="32941" y="4131"/>
                    <a:pt x="32756" y="4232"/>
                  </a:cubicBezTo>
                  <a:cubicBezTo>
                    <a:pt x="31929" y="4721"/>
                    <a:pt x="31103" y="5227"/>
                    <a:pt x="30259" y="5717"/>
                  </a:cubicBezTo>
                  <a:cubicBezTo>
                    <a:pt x="30040" y="5868"/>
                    <a:pt x="29753" y="5936"/>
                    <a:pt x="29467" y="6071"/>
                  </a:cubicBezTo>
                  <a:cubicBezTo>
                    <a:pt x="29062" y="5497"/>
                    <a:pt x="28741" y="4991"/>
                    <a:pt x="28337" y="4401"/>
                  </a:cubicBezTo>
                  <a:cubicBezTo>
                    <a:pt x="27679" y="3608"/>
                    <a:pt x="26836" y="3035"/>
                    <a:pt x="25925" y="2546"/>
                  </a:cubicBezTo>
                  <a:cubicBezTo>
                    <a:pt x="24761" y="1939"/>
                    <a:pt x="23580" y="1466"/>
                    <a:pt x="22315" y="1196"/>
                  </a:cubicBezTo>
                  <a:cubicBezTo>
                    <a:pt x="21590" y="1028"/>
                    <a:pt x="20831" y="1028"/>
                    <a:pt x="20089" y="1028"/>
                  </a:cubicBezTo>
                  <a:cubicBezTo>
                    <a:pt x="19930" y="1025"/>
                    <a:pt x="19772" y="1023"/>
                    <a:pt x="19613" y="1023"/>
                  </a:cubicBezTo>
                  <a:cubicBezTo>
                    <a:pt x="18862" y="1023"/>
                    <a:pt x="18118" y="1066"/>
                    <a:pt x="17407" y="1247"/>
                  </a:cubicBezTo>
                  <a:cubicBezTo>
                    <a:pt x="16041" y="1601"/>
                    <a:pt x="14675" y="1955"/>
                    <a:pt x="13460" y="2782"/>
                  </a:cubicBezTo>
                  <a:cubicBezTo>
                    <a:pt x="12617" y="3355"/>
                    <a:pt x="11824" y="3912"/>
                    <a:pt x="11335" y="4840"/>
                  </a:cubicBezTo>
                  <a:cubicBezTo>
                    <a:pt x="11301" y="4890"/>
                    <a:pt x="11234" y="4924"/>
                    <a:pt x="11183" y="4991"/>
                  </a:cubicBezTo>
                  <a:cubicBezTo>
                    <a:pt x="10593" y="4502"/>
                    <a:pt x="10036" y="4064"/>
                    <a:pt x="9463" y="3608"/>
                  </a:cubicBezTo>
                  <a:cubicBezTo>
                    <a:pt x="8299" y="2647"/>
                    <a:pt x="7119" y="1702"/>
                    <a:pt x="5786" y="994"/>
                  </a:cubicBezTo>
                  <a:cubicBezTo>
                    <a:pt x="5162" y="623"/>
                    <a:pt x="4521" y="252"/>
                    <a:pt x="3813" y="66"/>
                  </a:cubicBezTo>
                  <a:cubicBezTo>
                    <a:pt x="3642" y="22"/>
                    <a:pt x="3480" y="0"/>
                    <a:pt x="3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7"/>
            <p:cNvSpPr/>
            <p:nvPr/>
          </p:nvSpPr>
          <p:spPr>
            <a:xfrm rot="-796314">
              <a:off x="1077816" y="327801"/>
              <a:ext cx="239109" cy="461825"/>
            </a:xfrm>
            <a:custGeom>
              <a:avLst/>
              <a:gdLst/>
              <a:ahLst/>
              <a:cxnLst/>
              <a:rect l="l" t="t" r="r" b="b"/>
              <a:pathLst>
                <a:path w="5718" h="11044" extrusionOk="0">
                  <a:moveTo>
                    <a:pt x="1839" y="1"/>
                  </a:moveTo>
                  <a:lnTo>
                    <a:pt x="1839" y="1"/>
                  </a:lnTo>
                  <a:cubicBezTo>
                    <a:pt x="1923" y="1148"/>
                    <a:pt x="1451" y="2058"/>
                    <a:pt x="928" y="2952"/>
                  </a:cubicBezTo>
                  <a:cubicBezTo>
                    <a:pt x="827" y="3087"/>
                    <a:pt x="776" y="3256"/>
                    <a:pt x="709" y="3425"/>
                  </a:cubicBezTo>
                  <a:cubicBezTo>
                    <a:pt x="523" y="3998"/>
                    <a:pt x="692" y="4555"/>
                    <a:pt x="928" y="5061"/>
                  </a:cubicBezTo>
                  <a:cubicBezTo>
                    <a:pt x="1181" y="5651"/>
                    <a:pt x="1265" y="6258"/>
                    <a:pt x="1113" y="6882"/>
                  </a:cubicBezTo>
                  <a:cubicBezTo>
                    <a:pt x="945" y="7540"/>
                    <a:pt x="776" y="8215"/>
                    <a:pt x="422" y="8805"/>
                  </a:cubicBezTo>
                  <a:cubicBezTo>
                    <a:pt x="0" y="9480"/>
                    <a:pt x="118" y="10121"/>
                    <a:pt x="523" y="10728"/>
                  </a:cubicBezTo>
                  <a:cubicBezTo>
                    <a:pt x="667" y="10964"/>
                    <a:pt x="729" y="11044"/>
                    <a:pt x="855" y="11044"/>
                  </a:cubicBezTo>
                  <a:cubicBezTo>
                    <a:pt x="935" y="11044"/>
                    <a:pt x="1043" y="11010"/>
                    <a:pt x="1215" y="10964"/>
                  </a:cubicBezTo>
                  <a:cubicBezTo>
                    <a:pt x="1957" y="10745"/>
                    <a:pt x="2699" y="10542"/>
                    <a:pt x="3441" y="10306"/>
                  </a:cubicBezTo>
                  <a:cubicBezTo>
                    <a:pt x="3998" y="10137"/>
                    <a:pt x="4622" y="10121"/>
                    <a:pt x="5145" y="9716"/>
                  </a:cubicBezTo>
                  <a:cubicBezTo>
                    <a:pt x="5077" y="9092"/>
                    <a:pt x="5212" y="8417"/>
                    <a:pt x="4959" y="7742"/>
                  </a:cubicBezTo>
                  <a:cubicBezTo>
                    <a:pt x="4369" y="7928"/>
                    <a:pt x="3829" y="8080"/>
                    <a:pt x="3306" y="8265"/>
                  </a:cubicBezTo>
                  <a:cubicBezTo>
                    <a:pt x="3053" y="8350"/>
                    <a:pt x="2783" y="8468"/>
                    <a:pt x="2530" y="8603"/>
                  </a:cubicBezTo>
                  <a:cubicBezTo>
                    <a:pt x="2395" y="8655"/>
                    <a:pt x="2265" y="8733"/>
                    <a:pt x="2135" y="8733"/>
                  </a:cubicBezTo>
                  <a:cubicBezTo>
                    <a:pt x="2054" y="8733"/>
                    <a:pt x="1973" y="8703"/>
                    <a:pt x="1889" y="8619"/>
                  </a:cubicBezTo>
                  <a:cubicBezTo>
                    <a:pt x="2007" y="8181"/>
                    <a:pt x="2210" y="7945"/>
                    <a:pt x="2615" y="7759"/>
                  </a:cubicBezTo>
                  <a:cubicBezTo>
                    <a:pt x="3272" y="7540"/>
                    <a:pt x="3896" y="7338"/>
                    <a:pt x="4554" y="7118"/>
                  </a:cubicBezTo>
                  <a:cubicBezTo>
                    <a:pt x="4841" y="7034"/>
                    <a:pt x="4993" y="6865"/>
                    <a:pt x="4976" y="6528"/>
                  </a:cubicBezTo>
                  <a:cubicBezTo>
                    <a:pt x="4959" y="6191"/>
                    <a:pt x="4993" y="5853"/>
                    <a:pt x="5043" y="5516"/>
                  </a:cubicBezTo>
                  <a:cubicBezTo>
                    <a:pt x="5077" y="5094"/>
                    <a:pt x="5094" y="5077"/>
                    <a:pt x="4672" y="4858"/>
                  </a:cubicBezTo>
                  <a:cubicBezTo>
                    <a:pt x="4166" y="4588"/>
                    <a:pt x="3643" y="4335"/>
                    <a:pt x="3121" y="4049"/>
                  </a:cubicBezTo>
                  <a:cubicBezTo>
                    <a:pt x="2986" y="3981"/>
                    <a:pt x="2935" y="3880"/>
                    <a:pt x="2817" y="3762"/>
                  </a:cubicBezTo>
                  <a:cubicBezTo>
                    <a:pt x="2935" y="3678"/>
                    <a:pt x="3036" y="3559"/>
                    <a:pt x="3154" y="3492"/>
                  </a:cubicBezTo>
                  <a:cubicBezTo>
                    <a:pt x="3226" y="3463"/>
                    <a:pt x="3296" y="3451"/>
                    <a:pt x="3366" y="3451"/>
                  </a:cubicBezTo>
                  <a:cubicBezTo>
                    <a:pt x="3541" y="3451"/>
                    <a:pt x="3710" y="3530"/>
                    <a:pt x="3880" y="3627"/>
                  </a:cubicBezTo>
                  <a:cubicBezTo>
                    <a:pt x="4318" y="3880"/>
                    <a:pt x="4723" y="4167"/>
                    <a:pt x="5263" y="4268"/>
                  </a:cubicBezTo>
                  <a:cubicBezTo>
                    <a:pt x="5381" y="4015"/>
                    <a:pt x="5465" y="3762"/>
                    <a:pt x="5583" y="3543"/>
                  </a:cubicBezTo>
                  <a:cubicBezTo>
                    <a:pt x="5718" y="3306"/>
                    <a:pt x="5651" y="3121"/>
                    <a:pt x="5499" y="2952"/>
                  </a:cubicBezTo>
                  <a:cubicBezTo>
                    <a:pt x="5414" y="2834"/>
                    <a:pt x="5313" y="2733"/>
                    <a:pt x="5212" y="2649"/>
                  </a:cubicBezTo>
                  <a:cubicBezTo>
                    <a:pt x="4284" y="1890"/>
                    <a:pt x="3374" y="1148"/>
                    <a:pt x="2446" y="422"/>
                  </a:cubicBezTo>
                  <a:cubicBezTo>
                    <a:pt x="2277" y="287"/>
                    <a:pt x="2092" y="169"/>
                    <a:pt x="1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 rot="-796314">
              <a:off x="2083860" y="177696"/>
              <a:ext cx="198923" cy="448611"/>
            </a:xfrm>
            <a:custGeom>
              <a:avLst/>
              <a:gdLst/>
              <a:ahLst/>
              <a:cxnLst/>
              <a:rect l="l" t="t" r="r" b="b"/>
              <a:pathLst>
                <a:path w="4757" h="10728" extrusionOk="0">
                  <a:moveTo>
                    <a:pt x="3660" y="0"/>
                  </a:moveTo>
                  <a:cubicBezTo>
                    <a:pt x="2463" y="675"/>
                    <a:pt x="1332" y="1333"/>
                    <a:pt x="152" y="2058"/>
                  </a:cubicBezTo>
                  <a:cubicBezTo>
                    <a:pt x="287" y="2632"/>
                    <a:pt x="422" y="3154"/>
                    <a:pt x="574" y="3728"/>
                  </a:cubicBezTo>
                  <a:cubicBezTo>
                    <a:pt x="827" y="3644"/>
                    <a:pt x="1029" y="3593"/>
                    <a:pt x="1214" y="3526"/>
                  </a:cubicBezTo>
                  <a:cubicBezTo>
                    <a:pt x="1805" y="3323"/>
                    <a:pt x="2395" y="3104"/>
                    <a:pt x="2985" y="2918"/>
                  </a:cubicBezTo>
                  <a:cubicBezTo>
                    <a:pt x="3087" y="2889"/>
                    <a:pt x="3202" y="2848"/>
                    <a:pt x="3307" y="2848"/>
                  </a:cubicBezTo>
                  <a:cubicBezTo>
                    <a:pt x="3324" y="2848"/>
                    <a:pt x="3340" y="2849"/>
                    <a:pt x="3356" y="2851"/>
                  </a:cubicBezTo>
                  <a:cubicBezTo>
                    <a:pt x="3475" y="2885"/>
                    <a:pt x="3576" y="2986"/>
                    <a:pt x="3694" y="3053"/>
                  </a:cubicBezTo>
                  <a:cubicBezTo>
                    <a:pt x="3609" y="3138"/>
                    <a:pt x="3559" y="3256"/>
                    <a:pt x="3458" y="3306"/>
                  </a:cubicBezTo>
                  <a:cubicBezTo>
                    <a:pt x="3103" y="3475"/>
                    <a:pt x="2699" y="3610"/>
                    <a:pt x="2311" y="3762"/>
                  </a:cubicBezTo>
                  <a:cubicBezTo>
                    <a:pt x="1720" y="3998"/>
                    <a:pt x="1130" y="4234"/>
                    <a:pt x="574" y="4453"/>
                  </a:cubicBezTo>
                  <a:cubicBezTo>
                    <a:pt x="523" y="5111"/>
                    <a:pt x="506" y="5701"/>
                    <a:pt x="455" y="6342"/>
                  </a:cubicBezTo>
                  <a:cubicBezTo>
                    <a:pt x="692" y="6427"/>
                    <a:pt x="961" y="6477"/>
                    <a:pt x="1198" y="6595"/>
                  </a:cubicBezTo>
                  <a:cubicBezTo>
                    <a:pt x="1619" y="6798"/>
                    <a:pt x="2058" y="7017"/>
                    <a:pt x="2463" y="7287"/>
                  </a:cubicBezTo>
                  <a:cubicBezTo>
                    <a:pt x="2817" y="7540"/>
                    <a:pt x="2766" y="7692"/>
                    <a:pt x="2361" y="7961"/>
                  </a:cubicBezTo>
                  <a:cubicBezTo>
                    <a:pt x="1670" y="7692"/>
                    <a:pt x="1046" y="7152"/>
                    <a:pt x="202" y="7135"/>
                  </a:cubicBezTo>
                  <a:cubicBezTo>
                    <a:pt x="118" y="7439"/>
                    <a:pt x="68" y="7725"/>
                    <a:pt x="0" y="7995"/>
                  </a:cubicBezTo>
                  <a:cubicBezTo>
                    <a:pt x="523" y="8484"/>
                    <a:pt x="1080" y="8906"/>
                    <a:pt x="1535" y="9395"/>
                  </a:cubicBezTo>
                  <a:cubicBezTo>
                    <a:pt x="2007" y="9850"/>
                    <a:pt x="2463" y="10340"/>
                    <a:pt x="3053" y="10728"/>
                  </a:cubicBezTo>
                  <a:cubicBezTo>
                    <a:pt x="3137" y="10255"/>
                    <a:pt x="3205" y="9850"/>
                    <a:pt x="3289" y="9463"/>
                  </a:cubicBezTo>
                  <a:cubicBezTo>
                    <a:pt x="3441" y="8720"/>
                    <a:pt x="3643" y="8029"/>
                    <a:pt x="4166" y="7472"/>
                  </a:cubicBezTo>
                  <a:cubicBezTo>
                    <a:pt x="4723" y="6933"/>
                    <a:pt x="4756" y="6292"/>
                    <a:pt x="4503" y="5600"/>
                  </a:cubicBezTo>
                  <a:cubicBezTo>
                    <a:pt x="4402" y="5280"/>
                    <a:pt x="4318" y="4925"/>
                    <a:pt x="4318" y="4571"/>
                  </a:cubicBezTo>
                  <a:cubicBezTo>
                    <a:pt x="4301" y="3930"/>
                    <a:pt x="4368" y="3306"/>
                    <a:pt x="4419" y="2682"/>
                  </a:cubicBezTo>
                  <a:cubicBezTo>
                    <a:pt x="4470" y="2227"/>
                    <a:pt x="4503" y="1788"/>
                    <a:pt x="4318" y="1367"/>
                  </a:cubicBezTo>
                  <a:cubicBezTo>
                    <a:pt x="4132" y="911"/>
                    <a:pt x="3913" y="490"/>
                    <a:pt x="36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 rot="-796314">
              <a:off x="1796402" y="353981"/>
              <a:ext cx="327301" cy="427452"/>
            </a:xfrm>
            <a:custGeom>
              <a:avLst/>
              <a:gdLst/>
              <a:ahLst/>
              <a:cxnLst/>
              <a:rect l="l" t="t" r="r" b="b"/>
              <a:pathLst>
                <a:path w="7827" h="10222" extrusionOk="0">
                  <a:moveTo>
                    <a:pt x="7388" y="1"/>
                  </a:moveTo>
                  <a:cubicBezTo>
                    <a:pt x="7203" y="355"/>
                    <a:pt x="7118" y="709"/>
                    <a:pt x="7034" y="1063"/>
                  </a:cubicBezTo>
                  <a:cubicBezTo>
                    <a:pt x="6798" y="1974"/>
                    <a:pt x="6393" y="2800"/>
                    <a:pt x="5971" y="3593"/>
                  </a:cubicBezTo>
                  <a:cubicBezTo>
                    <a:pt x="5718" y="4082"/>
                    <a:pt x="5465" y="4571"/>
                    <a:pt x="5128" y="4976"/>
                  </a:cubicBezTo>
                  <a:cubicBezTo>
                    <a:pt x="4200" y="6073"/>
                    <a:pt x="3256" y="7152"/>
                    <a:pt x="2261" y="8181"/>
                  </a:cubicBezTo>
                  <a:cubicBezTo>
                    <a:pt x="1670" y="8788"/>
                    <a:pt x="979" y="9311"/>
                    <a:pt x="321" y="9868"/>
                  </a:cubicBezTo>
                  <a:cubicBezTo>
                    <a:pt x="237" y="9952"/>
                    <a:pt x="119" y="9986"/>
                    <a:pt x="1" y="10053"/>
                  </a:cubicBezTo>
                  <a:cubicBezTo>
                    <a:pt x="51" y="10104"/>
                    <a:pt x="85" y="10154"/>
                    <a:pt x="152" y="10222"/>
                  </a:cubicBezTo>
                  <a:cubicBezTo>
                    <a:pt x="574" y="10137"/>
                    <a:pt x="1046" y="10087"/>
                    <a:pt x="1434" y="9918"/>
                  </a:cubicBezTo>
                  <a:cubicBezTo>
                    <a:pt x="2193" y="9581"/>
                    <a:pt x="2952" y="9210"/>
                    <a:pt x="3661" y="8737"/>
                  </a:cubicBezTo>
                  <a:cubicBezTo>
                    <a:pt x="4807" y="7962"/>
                    <a:pt x="5718" y="6933"/>
                    <a:pt x="6562" y="5836"/>
                  </a:cubicBezTo>
                  <a:cubicBezTo>
                    <a:pt x="6713" y="5617"/>
                    <a:pt x="6865" y="5432"/>
                    <a:pt x="6966" y="5196"/>
                  </a:cubicBezTo>
                  <a:cubicBezTo>
                    <a:pt x="7709" y="3745"/>
                    <a:pt x="7827" y="2227"/>
                    <a:pt x="7574" y="642"/>
                  </a:cubicBezTo>
                  <a:cubicBezTo>
                    <a:pt x="7540" y="422"/>
                    <a:pt x="7456" y="203"/>
                    <a:pt x="73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7"/>
            <p:cNvSpPr/>
            <p:nvPr/>
          </p:nvSpPr>
          <p:spPr>
            <a:xfrm rot="-796314">
              <a:off x="1285148" y="305762"/>
              <a:ext cx="146066" cy="191939"/>
            </a:xfrm>
            <a:custGeom>
              <a:avLst/>
              <a:gdLst/>
              <a:ahLst/>
              <a:cxnLst/>
              <a:rect l="l" t="t" r="r" b="b"/>
              <a:pathLst>
                <a:path w="3493" h="4590" extrusionOk="0">
                  <a:moveTo>
                    <a:pt x="3459" y="0"/>
                  </a:moveTo>
                  <a:cubicBezTo>
                    <a:pt x="2717" y="371"/>
                    <a:pt x="2194" y="725"/>
                    <a:pt x="1705" y="1164"/>
                  </a:cubicBezTo>
                  <a:cubicBezTo>
                    <a:pt x="1215" y="1602"/>
                    <a:pt x="895" y="2125"/>
                    <a:pt x="625" y="2749"/>
                  </a:cubicBezTo>
                  <a:cubicBezTo>
                    <a:pt x="372" y="3356"/>
                    <a:pt x="85" y="3930"/>
                    <a:pt x="1" y="4571"/>
                  </a:cubicBezTo>
                  <a:cubicBezTo>
                    <a:pt x="105" y="4584"/>
                    <a:pt x="206" y="4590"/>
                    <a:pt x="303" y="4590"/>
                  </a:cubicBezTo>
                  <a:cubicBezTo>
                    <a:pt x="853" y="4590"/>
                    <a:pt x="1303" y="4392"/>
                    <a:pt x="1705" y="4048"/>
                  </a:cubicBezTo>
                  <a:cubicBezTo>
                    <a:pt x="2025" y="3761"/>
                    <a:pt x="2312" y="3441"/>
                    <a:pt x="2582" y="3120"/>
                  </a:cubicBezTo>
                  <a:cubicBezTo>
                    <a:pt x="3138" y="2446"/>
                    <a:pt x="3425" y="1670"/>
                    <a:pt x="3475" y="810"/>
                  </a:cubicBezTo>
                  <a:cubicBezTo>
                    <a:pt x="3492" y="573"/>
                    <a:pt x="3459" y="371"/>
                    <a:pt x="34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 rot="-796314">
              <a:off x="1319752" y="196083"/>
              <a:ext cx="578411" cy="592838"/>
            </a:xfrm>
            <a:custGeom>
              <a:avLst/>
              <a:gdLst/>
              <a:ahLst/>
              <a:cxnLst/>
              <a:rect l="l" t="t" r="r" b="b"/>
              <a:pathLst>
                <a:path w="13832" h="14177" extrusionOk="0">
                  <a:moveTo>
                    <a:pt x="9570" y="1"/>
                  </a:moveTo>
                  <a:cubicBezTo>
                    <a:pt x="9501" y="1"/>
                    <a:pt x="9431" y="2"/>
                    <a:pt x="9362" y="5"/>
                  </a:cubicBezTo>
                  <a:cubicBezTo>
                    <a:pt x="8940" y="22"/>
                    <a:pt x="8518" y="90"/>
                    <a:pt x="8097" y="107"/>
                  </a:cubicBezTo>
                  <a:lnTo>
                    <a:pt x="8097" y="376"/>
                  </a:lnTo>
                  <a:cubicBezTo>
                    <a:pt x="8097" y="1017"/>
                    <a:pt x="8198" y="1692"/>
                    <a:pt x="8063" y="2299"/>
                  </a:cubicBezTo>
                  <a:cubicBezTo>
                    <a:pt x="7844" y="3648"/>
                    <a:pt x="7169" y="4812"/>
                    <a:pt x="6342" y="5909"/>
                  </a:cubicBezTo>
                  <a:cubicBezTo>
                    <a:pt x="5465" y="7089"/>
                    <a:pt x="4420" y="8118"/>
                    <a:pt x="3290" y="9063"/>
                  </a:cubicBezTo>
                  <a:cubicBezTo>
                    <a:pt x="2531" y="9704"/>
                    <a:pt x="1738" y="10311"/>
                    <a:pt x="760" y="10547"/>
                  </a:cubicBezTo>
                  <a:cubicBezTo>
                    <a:pt x="507" y="10598"/>
                    <a:pt x="271" y="10783"/>
                    <a:pt x="1" y="10901"/>
                  </a:cubicBezTo>
                  <a:cubicBezTo>
                    <a:pt x="34" y="11087"/>
                    <a:pt x="51" y="11238"/>
                    <a:pt x="119" y="11390"/>
                  </a:cubicBezTo>
                  <a:cubicBezTo>
                    <a:pt x="574" y="12436"/>
                    <a:pt x="1316" y="13246"/>
                    <a:pt x="2193" y="13954"/>
                  </a:cubicBezTo>
                  <a:cubicBezTo>
                    <a:pt x="2367" y="14127"/>
                    <a:pt x="2577" y="14177"/>
                    <a:pt x="2815" y="14177"/>
                  </a:cubicBezTo>
                  <a:cubicBezTo>
                    <a:pt x="2854" y="14177"/>
                    <a:pt x="2894" y="14176"/>
                    <a:pt x="2935" y="14173"/>
                  </a:cubicBezTo>
                  <a:cubicBezTo>
                    <a:pt x="3559" y="14156"/>
                    <a:pt x="4116" y="13853"/>
                    <a:pt x="4656" y="13617"/>
                  </a:cubicBezTo>
                  <a:cubicBezTo>
                    <a:pt x="6477" y="12858"/>
                    <a:pt x="8097" y="11778"/>
                    <a:pt x="9648" y="10614"/>
                  </a:cubicBezTo>
                  <a:cubicBezTo>
                    <a:pt x="9952" y="10378"/>
                    <a:pt x="10222" y="10125"/>
                    <a:pt x="10475" y="9855"/>
                  </a:cubicBezTo>
                  <a:cubicBezTo>
                    <a:pt x="11133" y="9198"/>
                    <a:pt x="11571" y="8388"/>
                    <a:pt x="12077" y="7629"/>
                  </a:cubicBezTo>
                  <a:cubicBezTo>
                    <a:pt x="12347" y="7241"/>
                    <a:pt x="12651" y="6836"/>
                    <a:pt x="12819" y="6398"/>
                  </a:cubicBezTo>
                  <a:cubicBezTo>
                    <a:pt x="13207" y="5419"/>
                    <a:pt x="13629" y="4458"/>
                    <a:pt x="13747" y="3379"/>
                  </a:cubicBezTo>
                  <a:cubicBezTo>
                    <a:pt x="13797" y="2771"/>
                    <a:pt x="13831" y="2147"/>
                    <a:pt x="13747" y="1523"/>
                  </a:cubicBezTo>
                  <a:cubicBezTo>
                    <a:pt x="13679" y="1119"/>
                    <a:pt x="13460" y="866"/>
                    <a:pt x="13106" y="731"/>
                  </a:cubicBezTo>
                  <a:cubicBezTo>
                    <a:pt x="12988" y="697"/>
                    <a:pt x="12853" y="613"/>
                    <a:pt x="12701" y="596"/>
                  </a:cubicBezTo>
                  <a:cubicBezTo>
                    <a:pt x="11655" y="358"/>
                    <a:pt x="10653" y="1"/>
                    <a:pt x="95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 rot="-796314">
              <a:off x="1487326" y="217019"/>
              <a:ext cx="586147" cy="612784"/>
            </a:xfrm>
            <a:custGeom>
              <a:avLst/>
              <a:gdLst/>
              <a:ahLst/>
              <a:cxnLst/>
              <a:rect l="l" t="t" r="r" b="b"/>
              <a:pathLst>
                <a:path w="14017" h="14654" extrusionOk="0">
                  <a:moveTo>
                    <a:pt x="10474" y="0"/>
                  </a:moveTo>
                  <a:lnTo>
                    <a:pt x="10474" y="0"/>
                  </a:lnTo>
                  <a:cubicBezTo>
                    <a:pt x="10508" y="337"/>
                    <a:pt x="10542" y="607"/>
                    <a:pt x="10559" y="877"/>
                  </a:cubicBezTo>
                  <a:cubicBezTo>
                    <a:pt x="10609" y="2614"/>
                    <a:pt x="10120" y="4183"/>
                    <a:pt x="9344" y="5701"/>
                  </a:cubicBezTo>
                  <a:cubicBezTo>
                    <a:pt x="9125" y="6123"/>
                    <a:pt x="8855" y="6511"/>
                    <a:pt x="8602" y="6882"/>
                  </a:cubicBezTo>
                  <a:cubicBezTo>
                    <a:pt x="7877" y="7944"/>
                    <a:pt x="7185" y="8990"/>
                    <a:pt x="6173" y="9800"/>
                  </a:cubicBezTo>
                  <a:cubicBezTo>
                    <a:pt x="5735" y="10154"/>
                    <a:pt x="5263" y="10491"/>
                    <a:pt x="4790" y="10812"/>
                  </a:cubicBezTo>
                  <a:cubicBezTo>
                    <a:pt x="3441" y="11672"/>
                    <a:pt x="2092" y="12583"/>
                    <a:pt x="540" y="13105"/>
                  </a:cubicBezTo>
                  <a:cubicBezTo>
                    <a:pt x="371" y="13173"/>
                    <a:pt x="203" y="13291"/>
                    <a:pt x="0" y="13426"/>
                  </a:cubicBezTo>
                  <a:cubicBezTo>
                    <a:pt x="169" y="13527"/>
                    <a:pt x="253" y="13611"/>
                    <a:pt x="371" y="13645"/>
                  </a:cubicBezTo>
                  <a:cubicBezTo>
                    <a:pt x="1417" y="14117"/>
                    <a:pt x="2513" y="14387"/>
                    <a:pt x="3626" y="14539"/>
                  </a:cubicBezTo>
                  <a:cubicBezTo>
                    <a:pt x="3812" y="14556"/>
                    <a:pt x="4031" y="14590"/>
                    <a:pt x="4217" y="14623"/>
                  </a:cubicBezTo>
                  <a:cubicBezTo>
                    <a:pt x="4318" y="14644"/>
                    <a:pt x="4416" y="14654"/>
                    <a:pt x="4511" y="14654"/>
                  </a:cubicBezTo>
                  <a:cubicBezTo>
                    <a:pt x="4880" y="14654"/>
                    <a:pt x="5214" y="14514"/>
                    <a:pt x="5549" y="14354"/>
                  </a:cubicBezTo>
                  <a:cubicBezTo>
                    <a:pt x="6730" y="13780"/>
                    <a:pt x="7860" y="13122"/>
                    <a:pt x="8788" y="12178"/>
                  </a:cubicBezTo>
                  <a:cubicBezTo>
                    <a:pt x="9378" y="11587"/>
                    <a:pt x="9968" y="10980"/>
                    <a:pt x="10525" y="10339"/>
                  </a:cubicBezTo>
                  <a:cubicBezTo>
                    <a:pt x="11503" y="9226"/>
                    <a:pt x="12397" y="8045"/>
                    <a:pt x="13021" y="6696"/>
                  </a:cubicBezTo>
                  <a:cubicBezTo>
                    <a:pt x="13493" y="5752"/>
                    <a:pt x="13696" y="4740"/>
                    <a:pt x="13949" y="3744"/>
                  </a:cubicBezTo>
                  <a:cubicBezTo>
                    <a:pt x="14016" y="3340"/>
                    <a:pt x="13983" y="2985"/>
                    <a:pt x="13730" y="2631"/>
                  </a:cubicBezTo>
                  <a:cubicBezTo>
                    <a:pt x="13342" y="2075"/>
                    <a:pt x="12971" y="1552"/>
                    <a:pt x="12465" y="1113"/>
                  </a:cubicBezTo>
                  <a:cubicBezTo>
                    <a:pt x="11891" y="624"/>
                    <a:pt x="11250" y="219"/>
                    <a:pt x="104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7"/>
            <p:cNvSpPr/>
            <p:nvPr/>
          </p:nvSpPr>
          <p:spPr>
            <a:xfrm rot="-796314">
              <a:off x="2240903" y="69380"/>
              <a:ext cx="244796" cy="639882"/>
            </a:xfrm>
            <a:custGeom>
              <a:avLst/>
              <a:gdLst/>
              <a:ahLst/>
              <a:cxnLst/>
              <a:rect l="l" t="t" r="r" b="b"/>
              <a:pathLst>
                <a:path w="5854" h="15302" extrusionOk="0">
                  <a:moveTo>
                    <a:pt x="3765" y="1"/>
                  </a:moveTo>
                  <a:cubicBezTo>
                    <a:pt x="3678" y="1"/>
                    <a:pt x="3586" y="9"/>
                    <a:pt x="3492" y="26"/>
                  </a:cubicBezTo>
                  <a:lnTo>
                    <a:pt x="2868" y="144"/>
                  </a:lnTo>
                  <a:cubicBezTo>
                    <a:pt x="2193" y="279"/>
                    <a:pt x="1670" y="684"/>
                    <a:pt x="1080" y="1021"/>
                  </a:cubicBezTo>
                  <a:cubicBezTo>
                    <a:pt x="490" y="1358"/>
                    <a:pt x="439" y="1493"/>
                    <a:pt x="760" y="2117"/>
                  </a:cubicBezTo>
                  <a:cubicBezTo>
                    <a:pt x="793" y="2168"/>
                    <a:pt x="827" y="2235"/>
                    <a:pt x="861" y="2303"/>
                  </a:cubicBezTo>
                  <a:cubicBezTo>
                    <a:pt x="1131" y="2741"/>
                    <a:pt x="1266" y="3214"/>
                    <a:pt x="1215" y="3736"/>
                  </a:cubicBezTo>
                  <a:cubicBezTo>
                    <a:pt x="1181" y="4344"/>
                    <a:pt x="1131" y="4951"/>
                    <a:pt x="1080" y="5541"/>
                  </a:cubicBezTo>
                  <a:cubicBezTo>
                    <a:pt x="1030" y="6047"/>
                    <a:pt x="1097" y="6536"/>
                    <a:pt x="1283" y="7025"/>
                  </a:cubicBezTo>
                  <a:cubicBezTo>
                    <a:pt x="1637" y="7936"/>
                    <a:pt x="1552" y="8780"/>
                    <a:pt x="861" y="9505"/>
                  </a:cubicBezTo>
                  <a:cubicBezTo>
                    <a:pt x="186" y="10213"/>
                    <a:pt x="68" y="11073"/>
                    <a:pt x="1" y="11984"/>
                  </a:cubicBezTo>
                  <a:cubicBezTo>
                    <a:pt x="1" y="12760"/>
                    <a:pt x="203" y="13435"/>
                    <a:pt x="827" y="13941"/>
                  </a:cubicBezTo>
                  <a:cubicBezTo>
                    <a:pt x="1215" y="14278"/>
                    <a:pt x="1620" y="14649"/>
                    <a:pt x="2025" y="14986"/>
                  </a:cubicBezTo>
                  <a:cubicBezTo>
                    <a:pt x="2215" y="15165"/>
                    <a:pt x="2430" y="15301"/>
                    <a:pt x="2671" y="15301"/>
                  </a:cubicBezTo>
                  <a:cubicBezTo>
                    <a:pt x="2771" y="15301"/>
                    <a:pt x="2877" y="15277"/>
                    <a:pt x="2986" y="15223"/>
                  </a:cubicBezTo>
                  <a:cubicBezTo>
                    <a:pt x="3408" y="15020"/>
                    <a:pt x="3610" y="14700"/>
                    <a:pt x="3576" y="14227"/>
                  </a:cubicBezTo>
                  <a:cubicBezTo>
                    <a:pt x="3560" y="13587"/>
                    <a:pt x="3560" y="12912"/>
                    <a:pt x="3543" y="12254"/>
                  </a:cubicBezTo>
                  <a:cubicBezTo>
                    <a:pt x="3526" y="11579"/>
                    <a:pt x="3711" y="10938"/>
                    <a:pt x="3998" y="10331"/>
                  </a:cubicBezTo>
                  <a:cubicBezTo>
                    <a:pt x="4302" y="9724"/>
                    <a:pt x="4791" y="9286"/>
                    <a:pt x="5179" y="8729"/>
                  </a:cubicBezTo>
                  <a:cubicBezTo>
                    <a:pt x="5651" y="8122"/>
                    <a:pt x="5853" y="7498"/>
                    <a:pt x="5465" y="6789"/>
                  </a:cubicBezTo>
                  <a:cubicBezTo>
                    <a:pt x="5331" y="6587"/>
                    <a:pt x="5229" y="6351"/>
                    <a:pt x="5128" y="6115"/>
                  </a:cubicBezTo>
                  <a:cubicBezTo>
                    <a:pt x="4588" y="5238"/>
                    <a:pt x="4302" y="4276"/>
                    <a:pt x="4555" y="3247"/>
                  </a:cubicBezTo>
                  <a:lnTo>
                    <a:pt x="4673" y="2674"/>
                  </a:lnTo>
                  <a:cubicBezTo>
                    <a:pt x="4740" y="2151"/>
                    <a:pt x="4858" y="1611"/>
                    <a:pt x="4825" y="1072"/>
                  </a:cubicBezTo>
                  <a:cubicBezTo>
                    <a:pt x="4810" y="407"/>
                    <a:pt x="4381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 rot="-796314">
              <a:off x="888444" y="289788"/>
              <a:ext cx="249019" cy="596267"/>
            </a:xfrm>
            <a:custGeom>
              <a:avLst/>
              <a:gdLst/>
              <a:ahLst/>
              <a:cxnLst/>
              <a:rect l="l" t="t" r="r" b="b"/>
              <a:pathLst>
                <a:path w="5955" h="14259" extrusionOk="0">
                  <a:moveTo>
                    <a:pt x="2613" y="1"/>
                  </a:moveTo>
                  <a:cubicBezTo>
                    <a:pt x="2206" y="1"/>
                    <a:pt x="1971" y="267"/>
                    <a:pt x="1957" y="743"/>
                  </a:cubicBezTo>
                  <a:cubicBezTo>
                    <a:pt x="1957" y="878"/>
                    <a:pt x="1974" y="1030"/>
                    <a:pt x="2008" y="1165"/>
                  </a:cubicBezTo>
                  <a:cubicBezTo>
                    <a:pt x="2041" y="1536"/>
                    <a:pt x="2109" y="1890"/>
                    <a:pt x="2126" y="2278"/>
                  </a:cubicBezTo>
                  <a:cubicBezTo>
                    <a:pt x="2176" y="3357"/>
                    <a:pt x="1889" y="4302"/>
                    <a:pt x="1097" y="5061"/>
                  </a:cubicBezTo>
                  <a:cubicBezTo>
                    <a:pt x="911" y="5230"/>
                    <a:pt x="743" y="5415"/>
                    <a:pt x="540" y="5567"/>
                  </a:cubicBezTo>
                  <a:cubicBezTo>
                    <a:pt x="152" y="5854"/>
                    <a:pt x="34" y="6242"/>
                    <a:pt x="152" y="6697"/>
                  </a:cubicBezTo>
                  <a:cubicBezTo>
                    <a:pt x="203" y="6933"/>
                    <a:pt x="287" y="7152"/>
                    <a:pt x="371" y="7355"/>
                  </a:cubicBezTo>
                  <a:cubicBezTo>
                    <a:pt x="658" y="7996"/>
                    <a:pt x="962" y="8603"/>
                    <a:pt x="1181" y="9227"/>
                  </a:cubicBezTo>
                  <a:cubicBezTo>
                    <a:pt x="1299" y="9632"/>
                    <a:pt x="1350" y="10070"/>
                    <a:pt x="1299" y="10492"/>
                  </a:cubicBezTo>
                  <a:cubicBezTo>
                    <a:pt x="1249" y="11167"/>
                    <a:pt x="962" y="11757"/>
                    <a:pt x="624" y="12347"/>
                  </a:cubicBezTo>
                  <a:cubicBezTo>
                    <a:pt x="405" y="12752"/>
                    <a:pt x="237" y="13191"/>
                    <a:pt x="118" y="13629"/>
                  </a:cubicBezTo>
                  <a:cubicBezTo>
                    <a:pt x="0" y="14118"/>
                    <a:pt x="118" y="14203"/>
                    <a:pt x="624" y="14253"/>
                  </a:cubicBezTo>
                  <a:cubicBezTo>
                    <a:pt x="689" y="14257"/>
                    <a:pt x="754" y="14258"/>
                    <a:pt x="818" y="14258"/>
                  </a:cubicBezTo>
                  <a:cubicBezTo>
                    <a:pt x="1738" y="14258"/>
                    <a:pt x="2591" y="13932"/>
                    <a:pt x="3458" y="13680"/>
                  </a:cubicBezTo>
                  <a:cubicBezTo>
                    <a:pt x="3829" y="13545"/>
                    <a:pt x="4217" y="13410"/>
                    <a:pt x="4639" y="13241"/>
                  </a:cubicBezTo>
                  <a:cubicBezTo>
                    <a:pt x="4538" y="13005"/>
                    <a:pt x="4470" y="12836"/>
                    <a:pt x="4386" y="12651"/>
                  </a:cubicBezTo>
                  <a:cubicBezTo>
                    <a:pt x="4032" y="11824"/>
                    <a:pt x="4048" y="11049"/>
                    <a:pt x="4554" y="10239"/>
                  </a:cubicBezTo>
                  <a:cubicBezTo>
                    <a:pt x="5145" y="9311"/>
                    <a:pt x="5313" y="8249"/>
                    <a:pt x="4858" y="7102"/>
                  </a:cubicBezTo>
                  <a:cubicBezTo>
                    <a:pt x="4656" y="6579"/>
                    <a:pt x="4487" y="6005"/>
                    <a:pt x="4672" y="5415"/>
                  </a:cubicBezTo>
                  <a:cubicBezTo>
                    <a:pt x="4757" y="5145"/>
                    <a:pt x="4639" y="4977"/>
                    <a:pt x="4386" y="4892"/>
                  </a:cubicBezTo>
                  <a:cubicBezTo>
                    <a:pt x="4166" y="4808"/>
                    <a:pt x="3930" y="4757"/>
                    <a:pt x="3728" y="4656"/>
                  </a:cubicBezTo>
                  <a:cubicBezTo>
                    <a:pt x="3644" y="4606"/>
                    <a:pt x="3509" y="4471"/>
                    <a:pt x="3542" y="4386"/>
                  </a:cubicBezTo>
                  <a:cubicBezTo>
                    <a:pt x="3542" y="4319"/>
                    <a:pt x="3694" y="4201"/>
                    <a:pt x="3795" y="4167"/>
                  </a:cubicBezTo>
                  <a:cubicBezTo>
                    <a:pt x="3846" y="4163"/>
                    <a:pt x="3898" y="4161"/>
                    <a:pt x="3950" y="4161"/>
                  </a:cubicBezTo>
                  <a:cubicBezTo>
                    <a:pt x="4106" y="4161"/>
                    <a:pt x="4268" y="4180"/>
                    <a:pt x="4419" y="4218"/>
                  </a:cubicBezTo>
                  <a:cubicBezTo>
                    <a:pt x="4639" y="4251"/>
                    <a:pt x="4841" y="4319"/>
                    <a:pt x="5060" y="4386"/>
                  </a:cubicBezTo>
                  <a:cubicBezTo>
                    <a:pt x="5566" y="3661"/>
                    <a:pt x="5954" y="2969"/>
                    <a:pt x="5904" y="2092"/>
                  </a:cubicBezTo>
                  <a:cubicBezTo>
                    <a:pt x="5870" y="1721"/>
                    <a:pt x="5752" y="1435"/>
                    <a:pt x="5415" y="1249"/>
                  </a:cubicBezTo>
                  <a:cubicBezTo>
                    <a:pt x="4909" y="962"/>
                    <a:pt x="4419" y="676"/>
                    <a:pt x="3897" y="423"/>
                  </a:cubicBezTo>
                  <a:cubicBezTo>
                    <a:pt x="3576" y="271"/>
                    <a:pt x="3239" y="153"/>
                    <a:pt x="2885" y="35"/>
                  </a:cubicBezTo>
                  <a:cubicBezTo>
                    <a:pt x="2787" y="12"/>
                    <a:pt x="2696" y="1"/>
                    <a:pt x="2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 rot="-796314">
              <a:off x="1283734" y="232491"/>
              <a:ext cx="344947" cy="413736"/>
            </a:xfrm>
            <a:custGeom>
              <a:avLst/>
              <a:gdLst/>
              <a:ahLst/>
              <a:cxnLst/>
              <a:rect l="l" t="t" r="r" b="b"/>
              <a:pathLst>
                <a:path w="8249" h="9894" extrusionOk="0">
                  <a:moveTo>
                    <a:pt x="7764" y="0"/>
                  </a:moveTo>
                  <a:cubicBezTo>
                    <a:pt x="7707" y="0"/>
                    <a:pt x="7639" y="9"/>
                    <a:pt x="7557" y="24"/>
                  </a:cubicBezTo>
                  <a:cubicBezTo>
                    <a:pt x="7101" y="74"/>
                    <a:pt x="6663" y="192"/>
                    <a:pt x="6241" y="294"/>
                  </a:cubicBezTo>
                  <a:cubicBezTo>
                    <a:pt x="5870" y="395"/>
                    <a:pt x="5482" y="496"/>
                    <a:pt x="5111" y="631"/>
                  </a:cubicBezTo>
                  <a:cubicBezTo>
                    <a:pt x="4790" y="732"/>
                    <a:pt x="4487" y="884"/>
                    <a:pt x="4150" y="1036"/>
                  </a:cubicBezTo>
                  <a:cubicBezTo>
                    <a:pt x="4352" y="2419"/>
                    <a:pt x="4099" y="3667"/>
                    <a:pt x="3273" y="4746"/>
                  </a:cubicBezTo>
                  <a:cubicBezTo>
                    <a:pt x="2463" y="5792"/>
                    <a:pt x="1535" y="6635"/>
                    <a:pt x="169" y="6821"/>
                  </a:cubicBezTo>
                  <a:cubicBezTo>
                    <a:pt x="0" y="7327"/>
                    <a:pt x="152" y="9317"/>
                    <a:pt x="355" y="9840"/>
                  </a:cubicBezTo>
                  <a:cubicBezTo>
                    <a:pt x="457" y="9876"/>
                    <a:pt x="562" y="9894"/>
                    <a:pt x="668" y="9894"/>
                  </a:cubicBezTo>
                  <a:cubicBezTo>
                    <a:pt x="806" y="9894"/>
                    <a:pt x="946" y="9864"/>
                    <a:pt x="1080" y="9806"/>
                  </a:cubicBezTo>
                  <a:cubicBezTo>
                    <a:pt x="1603" y="9520"/>
                    <a:pt x="2159" y="9233"/>
                    <a:pt x="2682" y="8929"/>
                  </a:cubicBezTo>
                  <a:cubicBezTo>
                    <a:pt x="3677" y="8373"/>
                    <a:pt x="4487" y="7580"/>
                    <a:pt x="5246" y="6770"/>
                  </a:cubicBezTo>
                  <a:cubicBezTo>
                    <a:pt x="6157" y="5792"/>
                    <a:pt x="7000" y="4797"/>
                    <a:pt x="7573" y="3582"/>
                  </a:cubicBezTo>
                  <a:cubicBezTo>
                    <a:pt x="8096" y="2537"/>
                    <a:pt x="8248" y="1491"/>
                    <a:pt x="8079" y="378"/>
                  </a:cubicBezTo>
                  <a:cubicBezTo>
                    <a:pt x="8027" y="102"/>
                    <a:pt x="7964" y="0"/>
                    <a:pt x="77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"/>
          <p:cNvSpPr/>
          <p:nvPr/>
        </p:nvSpPr>
        <p:spPr>
          <a:xfrm>
            <a:off x="7478600" y="2738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9"/>
          <p:cNvSpPr/>
          <p:nvPr/>
        </p:nvSpPr>
        <p:spPr>
          <a:xfrm>
            <a:off x="4506800" y="41600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9"/>
          <p:cNvSpPr/>
          <p:nvPr/>
        </p:nvSpPr>
        <p:spPr>
          <a:xfrm>
            <a:off x="7990463" y="480843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9"/>
          <p:cNvSpPr/>
          <p:nvPr/>
        </p:nvSpPr>
        <p:spPr>
          <a:xfrm>
            <a:off x="-486425" y="11989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9"/>
          <p:cNvSpPr/>
          <p:nvPr/>
        </p:nvSpPr>
        <p:spPr>
          <a:xfrm>
            <a:off x="484925" y="37193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9"/>
          <p:cNvSpPr/>
          <p:nvPr/>
        </p:nvSpPr>
        <p:spPr>
          <a:xfrm>
            <a:off x="2283813" y="-2525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9"/>
          <p:cNvSpPr txBox="1">
            <a:spLocks noGrp="1"/>
          </p:cNvSpPr>
          <p:nvPr>
            <p:ph type="subTitle" idx="1"/>
          </p:nvPr>
        </p:nvSpPr>
        <p:spPr>
          <a:xfrm>
            <a:off x="1103962" y="2444550"/>
            <a:ext cx="3469200" cy="93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9"/>
          <p:cNvSpPr txBox="1">
            <a:spLocks noGrp="1"/>
          </p:cNvSpPr>
          <p:nvPr>
            <p:ph type="title"/>
          </p:nvPr>
        </p:nvSpPr>
        <p:spPr>
          <a:xfrm>
            <a:off x="1103826" y="1766250"/>
            <a:ext cx="3469200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0"/>
          <p:cNvSpPr txBox="1">
            <a:spLocks noGrp="1"/>
          </p:cNvSpPr>
          <p:nvPr>
            <p:ph type="body" idx="1"/>
          </p:nvPr>
        </p:nvSpPr>
        <p:spPr>
          <a:xfrm>
            <a:off x="713225" y="3305175"/>
            <a:ext cx="5116200" cy="12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●"/>
              <a:defRPr sz="3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lvl="1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○"/>
              <a:defRPr sz="36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lvl="2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■"/>
              <a:defRPr sz="36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lvl="3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●"/>
              <a:defRPr sz="36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lvl="4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○"/>
              <a:defRPr sz="36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lvl="5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■"/>
              <a:defRPr sz="36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lvl="6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●"/>
              <a:defRPr sz="36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lvl="7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○"/>
              <a:defRPr sz="36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lvl="8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■"/>
              <a:defRPr sz="36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2F2F2">
            <a:alpha val="0"/>
          </a:srgbClr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/>
          <p:nvPr/>
        </p:nvSpPr>
        <p:spPr>
          <a:xfrm>
            <a:off x="8237088" y="163963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3"/>
          <p:cNvSpPr/>
          <p:nvPr/>
        </p:nvSpPr>
        <p:spPr>
          <a:xfrm>
            <a:off x="-502887" y="27165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3"/>
          <p:cNvSpPr/>
          <p:nvPr/>
        </p:nvSpPr>
        <p:spPr>
          <a:xfrm>
            <a:off x="1077238" y="44779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4181463" y="484610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3"/>
          <p:cNvSpPr/>
          <p:nvPr/>
        </p:nvSpPr>
        <p:spPr>
          <a:xfrm>
            <a:off x="3552813" y="-2601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3"/>
          <p:cNvSpPr txBox="1">
            <a:spLocks noGrp="1"/>
          </p:cNvSpPr>
          <p:nvPr>
            <p:ph type="title" hasCustomPrompt="1"/>
          </p:nvPr>
        </p:nvSpPr>
        <p:spPr>
          <a:xfrm>
            <a:off x="1227575" y="163135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03" name="Google Shape;303;p13"/>
          <p:cNvSpPr txBox="1">
            <a:spLocks noGrp="1"/>
          </p:cNvSpPr>
          <p:nvPr>
            <p:ph type="title" idx="2" hasCustomPrompt="1"/>
          </p:nvPr>
        </p:nvSpPr>
        <p:spPr>
          <a:xfrm>
            <a:off x="4676775" y="163135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04" name="Google Shape;304;p13"/>
          <p:cNvSpPr txBox="1">
            <a:spLocks noGrp="1"/>
          </p:cNvSpPr>
          <p:nvPr>
            <p:ph type="subTitle" idx="1"/>
          </p:nvPr>
        </p:nvSpPr>
        <p:spPr>
          <a:xfrm>
            <a:off x="2110175" y="1583725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5" name="Google Shape;305;p13"/>
          <p:cNvSpPr txBox="1">
            <a:spLocks noGrp="1"/>
          </p:cNvSpPr>
          <p:nvPr>
            <p:ph type="subTitle" idx="3"/>
          </p:nvPr>
        </p:nvSpPr>
        <p:spPr>
          <a:xfrm>
            <a:off x="2110175" y="1997650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13"/>
          <p:cNvSpPr txBox="1">
            <a:spLocks noGrp="1"/>
          </p:cNvSpPr>
          <p:nvPr>
            <p:ph type="subTitle" idx="4"/>
          </p:nvPr>
        </p:nvSpPr>
        <p:spPr>
          <a:xfrm>
            <a:off x="5546927" y="1583725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07" name="Google Shape;307;p13"/>
          <p:cNvSpPr txBox="1">
            <a:spLocks noGrp="1"/>
          </p:cNvSpPr>
          <p:nvPr>
            <p:ph type="subTitle" idx="5"/>
          </p:nvPr>
        </p:nvSpPr>
        <p:spPr>
          <a:xfrm>
            <a:off x="5546948" y="1997650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13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/>
              <a:buNone/>
              <a:defRPr sz="30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309" name="Google Shape;309;p13"/>
          <p:cNvSpPr txBox="1">
            <a:spLocks noGrp="1"/>
          </p:cNvSpPr>
          <p:nvPr>
            <p:ph type="title" idx="7" hasCustomPrompt="1"/>
          </p:nvPr>
        </p:nvSpPr>
        <p:spPr>
          <a:xfrm>
            <a:off x="1227575" y="305465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10" name="Google Shape;310;p13"/>
          <p:cNvSpPr txBox="1">
            <a:spLocks noGrp="1"/>
          </p:cNvSpPr>
          <p:nvPr>
            <p:ph type="title" idx="8" hasCustomPrompt="1"/>
          </p:nvPr>
        </p:nvSpPr>
        <p:spPr>
          <a:xfrm>
            <a:off x="4679850" y="3055500"/>
            <a:ext cx="806400" cy="9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11" name="Google Shape;311;p13"/>
          <p:cNvSpPr txBox="1">
            <a:spLocks noGrp="1"/>
          </p:cNvSpPr>
          <p:nvPr>
            <p:ph type="subTitle" idx="9"/>
          </p:nvPr>
        </p:nvSpPr>
        <p:spPr>
          <a:xfrm>
            <a:off x="2110175" y="3007930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12" name="Google Shape;312;p13"/>
          <p:cNvSpPr txBox="1">
            <a:spLocks noGrp="1"/>
          </p:cNvSpPr>
          <p:nvPr>
            <p:ph type="subTitle" idx="13"/>
          </p:nvPr>
        </p:nvSpPr>
        <p:spPr>
          <a:xfrm>
            <a:off x="2110175" y="3421875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13"/>
          <p:cNvSpPr txBox="1">
            <a:spLocks noGrp="1"/>
          </p:cNvSpPr>
          <p:nvPr>
            <p:ph type="subTitle" idx="14"/>
          </p:nvPr>
        </p:nvSpPr>
        <p:spPr>
          <a:xfrm>
            <a:off x="5546927" y="3007930"/>
            <a:ext cx="2409900" cy="47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14" name="Google Shape;314;p13"/>
          <p:cNvSpPr txBox="1">
            <a:spLocks noGrp="1"/>
          </p:cNvSpPr>
          <p:nvPr>
            <p:ph type="subTitle" idx="15"/>
          </p:nvPr>
        </p:nvSpPr>
        <p:spPr>
          <a:xfrm>
            <a:off x="5546948" y="3421875"/>
            <a:ext cx="24099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15" name="Google Shape;315;p13"/>
          <p:cNvGrpSpPr/>
          <p:nvPr/>
        </p:nvGrpSpPr>
        <p:grpSpPr>
          <a:xfrm>
            <a:off x="8087476" y="1583713"/>
            <a:ext cx="1469037" cy="1797875"/>
            <a:chOff x="8087476" y="1583713"/>
            <a:chExt cx="1469037" cy="1797875"/>
          </a:xfrm>
        </p:grpSpPr>
        <p:sp>
          <p:nvSpPr>
            <p:cNvPr id="316" name="Google Shape;316;p13"/>
            <p:cNvSpPr/>
            <p:nvPr/>
          </p:nvSpPr>
          <p:spPr>
            <a:xfrm>
              <a:off x="8087476" y="1583713"/>
              <a:ext cx="1469037" cy="1797875"/>
            </a:xfrm>
            <a:custGeom>
              <a:avLst/>
              <a:gdLst/>
              <a:ahLst/>
              <a:cxnLst/>
              <a:rect l="l" t="t" r="r" b="b"/>
              <a:pathLst>
                <a:path w="33532" h="41038" extrusionOk="0">
                  <a:moveTo>
                    <a:pt x="12381" y="1"/>
                  </a:moveTo>
                  <a:cubicBezTo>
                    <a:pt x="8569" y="1"/>
                    <a:pt x="5482" y="1637"/>
                    <a:pt x="3492" y="4723"/>
                  </a:cubicBezTo>
                  <a:cubicBezTo>
                    <a:pt x="1" y="10070"/>
                    <a:pt x="962" y="17964"/>
                    <a:pt x="5634" y="22332"/>
                  </a:cubicBezTo>
                  <a:cubicBezTo>
                    <a:pt x="8097" y="24626"/>
                    <a:pt x="11622" y="25958"/>
                    <a:pt x="15265" y="25958"/>
                  </a:cubicBezTo>
                  <a:cubicBezTo>
                    <a:pt x="15518" y="25958"/>
                    <a:pt x="15771" y="25941"/>
                    <a:pt x="16024" y="25941"/>
                  </a:cubicBezTo>
                  <a:lnTo>
                    <a:pt x="17677" y="25790"/>
                  </a:lnTo>
                  <a:cubicBezTo>
                    <a:pt x="17795" y="26127"/>
                    <a:pt x="18621" y="27578"/>
                    <a:pt x="18773" y="27915"/>
                  </a:cubicBezTo>
                  <a:cubicBezTo>
                    <a:pt x="19616" y="29736"/>
                    <a:pt x="20527" y="31541"/>
                    <a:pt x="21404" y="33295"/>
                  </a:cubicBezTo>
                  <a:lnTo>
                    <a:pt x="21708" y="33886"/>
                  </a:lnTo>
                  <a:lnTo>
                    <a:pt x="22079" y="34645"/>
                  </a:lnTo>
                  <a:cubicBezTo>
                    <a:pt x="22804" y="36078"/>
                    <a:pt x="23597" y="37714"/>
                    <a:pt x="24676" y="39064"/>
                  </a:cubicBezTo>
                  <a:cubicBezTo>
                    <a:pt x="25722" y="40362"/>
                    <a:pt x="27021" y="41037"/>
                    <a:pt x="28505" y="41037"/>
                  </a:cubicBezTo>
                  <a:cubicBezTo>
                    <a:pt x="28977" y="41037"/>
                    <a:pt x="29433" y="40970"/>
                    <a:pt x="29905" y="40852"/>
                  </a:cubicBezTo>
                  <a:cubicBezTo>
                    <a:pt x="32249" y="40211"/>
                    <a:pt x="33531" y="38591"/>
                    <a:pt x="33093" y="36787"/>
                  </a:cubicBezTo>
                  <a:cubicBezTo>
                    <a:pt x="32874" y="35943"/>
                    <a:pt x="32435" y="35269"/>
                    <a:pt x="32098" y="34712"/>
                  </a:cubicBezTo>
                  <a:cubicBezTo>
                    <a:pt x="32013" y="34594"/>
                    <a:pt x="31946" y="34476"/>
                    <a:pt x="31878" y="34375"/>
                  </a:cubicBezTo>
                  <a:cubicBezTo>
                    <a:pt x="31372" y="33548"/>
                    <a:pt x="30951" y="32688"/>
                    <a:pt x="30495" y="31777"/>
                  </a:cubicBezTo>
                  <a:lnTo>
                    <a:pt x="30394" y="31592"/>
                  </a:lnTo>
                  <a:cubicBezTo>
                    <a:pt x="29635" y="30057"/>
                    <a:pt x="28758" y="28556"/>
                    <a:pt x="27948" y="27105"/>
                  </a:cubicBezTo>
                  <a:cubicBezTo>
                    <a:pt x="27628" y="26532"/>
                    <a:pt x="27291" y="25941"/>
                    <a:pt x="26970" y="25368"/>
                  </a:cubicBezTo>
                  <a:cubicBezTo>
                    <a:pt x="26683" y="24828"/>
                    <a:pt x="26397" y="24255"/>
                    <a:pt x="26110" y="23648"/>
                  </a:cubicBezTo>
                  <a:cubicBezTo>
                    <a:pt x="26026" y="23445"/>
                    <a:pt x="25250" y="21894"/>
                    <a:pt x="25166" y="21708"/>
                  </a:cubicBezTo>
                  <a:lnTo>
                    <a:pt x="25756" y="20831"/>
                  </a:lnTo>
                  <a:cubicBezTo>
                    <a:pt x="26970" y="19026"/>
                    <a:pt x="27662" y="16817"/>
                    <a:pt x="27746" y="14371"/>
                  </a:cubicBezTo>
                  <a:cubicBezTo>
                    <a:pt x="27881" y="11166"/>
                    <a:pt x="26683" y="8063"/>
                    <a:pt x="24204" y="5196"/>
                  </a:cubicBezTo>
                  <a:cubicBezTo>
                    <a:pt x="23142" y="3947"/>
                    <a:pt x="21742" y="2868"/>
                    <a:pt x="20055" y="1974"/>
                  </a:cubicBezTo>
                  <a:lnTo>
                    <a:pt x="20021" y="1940"/>
                  </a:lnTo>
                  <a:lnTo>
                    <a:pt x="19971" y="1924"/>
                  </a:lnTo>
                  <a:cubicBezTo>
                    <a:pt x="17407" y="675"/>
                    <a:pt x="14793" y="1"/>
                    <a:pt x="1238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3"/>
            <p:cNvSpPr/>
            <p:nvPr/>
          </p:nvSpPr>
          <p:spPr>
            <a:xfrm>
              <a:off x="8282563" y="1825371"/>
              <a:ext cx="812851" cy="563090"/>
            </a:xfrm>
            <a:custGeom>
              <a:avLst/>
              <a:gdLst/>
              <a:ahLst/>
              <a:cxnLst/>
              <a:rect l="l" t="t" r="r" b="b"/>
              <a:pathLst>
                <a:path w="18554" h="12853" extrusionOk="0">
                  <a:moveTo>
                    <a:pt x="15939" y="0"/>
                  </a:moveTo>
                  <a:cubicBezTo>
                    <a:pt x="15906" y="1602"/>
                    <a:pt x="11942" y="4723"/>
                    <a:pt x="11284" y="5279"/>
                  </a:cubicBezTo>
                  <a:cubicBezTo>
                    <a:pt x="8164" y="7961"/>
                    <a:pt x="4065" y="9024"/>
                    <a:pt x="0" y="9209"/>
                  </a:cubicBezTo>
                  <a:cubicBezTo>
                    <a:pt x="270" y="10491"/>
                    <a:pt x="759" y="11739"/>
                    <a:pt x="1468" y="12852"/>
                  </a:cubicBezTo>
                  <a:cubicBezTo>
                    <a:pt x="1485" y="12785"/>
                    <a:pt x="1518" y="12734"/>
                    <a:pt x="1603" y="12701"/>
                  </a:cubicBezTo>
                  <a:cubicBezTo>
                    <a:pt x="5077" y="12431"/>
                    <a:pt x="8957" y="11672"/>
                    <a:pt x="11959" y="9816"/>
                  </a:cubicBezTo>
                  <a:cubicBezTo>
                    <a:pt x="14725" y="8113"/>
                    <a:pt x="17508" y="5971"/>
                    <a:pt x="18554" y="2749"/>
                  </a:cubicBezTo>
                  <a:cubicBezTo>
                    <a:pt x="17845" y="1720"/>
                    <a:pt x="16951" y="776"/>
                    <a:pt x="159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3"/>
            <p:cNvSpPr/>
            <p:nvPr/>
          </p:nvSpPr>
          <p:spPr>
            <a:xfrm>
              <a:off x="8259651" y="1706864"/>
              <a:ext cx="741922" cy="507188"/>
            </a:xfrm>
            <a:custGeom>
              <a:avLst/>
              <a:gdLst/>
              <a:ahLst/>
              <a:cxnLst/>
              <a:rect l="l" t="t" r="r" b="b"/>
              <a:pathLst>
                <a:path w="16935" h="11577" extrusionOk="0">
                  <a:moveTo>
                    <a:pt x="8419" y="1"/>
                  </a:moveTo>
                  <a:cubicBezTo>
                    <a:pt x="5535" y="1"/>
                    <a:pt x="2862" y="1179"/>
                    <a:pt x="1367" y="4324"/>
                  </a:cubicBezTo>
                  <a:cubicBezTo>
                    <a:pt x="321" y="6534"/>
                    <a:pt x="1" y="9131"/>
                    <a:pt x="439" y="11577"/>
                  </a:cubicBezTo>
                  <a:lnTo>
                    <a:pt x="490" y="11577"/>
                  </a:lnTo>
                  <a:cubicBezTo>
                    <a:pt x="4200" y="11425"/>
                    <a:pt x="8282" y="10514"/>
                    <a:pt x="11166" y="8069"/>
                  </a:cubicBezTo>
                  <a:cubicBezTo>
                    <a:pt x="11824" y="7512"/>
                    <a:pt x="16935" y="3312"/>
                    <a:pt x="16007" y="2385"/>
                  </a:cubicBezTo>
                  <a:cubicBezTo>
                    <a:pt x="15973" y="2368"/>
                    <a:pt x="15973" y="2368"/>
                    <a:pt x="15973" y="2351"/>
                  </a:cubicBezTo>
                  <a:cubicBezTo>
                    <a:pt x="15602" y="2064"/>
                    <a:pt x="15180" y="1811"/>
                    <a:pt x="14759" y="1609"/>
                  </a:cubicBezTo>
                  <a:cubicBezTo>
                    <a:pt x="12790" y="642"/>
                    <a:pt x="10547" y="1"/>
                    <a:pt x="8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3"/>
            <p:cNvSpPr/>
            <p:nvPr/>
          </p:nvSpPr>
          <p:spPr>
            <a:xfrm>
              <a:off x="8940946" y="2541364"/>
              <a:ext cx="493213" cy="718484"/>
            </a:xfrm>
            <a:custGeom>
              <a:avLst/>
              <a:gdLst/>
              <a:ahLst/>
              <a:cxnLst/>
              <a:rect l="l" t="t" r="r" b="b"/>
              <a:pathLst>
                <a:path w="11258" h="16400" extrusionOk="0">
                  <a:moveTo>
                    <a:pt x="2429" y="1"/>
                  </a:moveTo>
                  <a:cubicBezTo>
                    <a:pt x="1670" y="507"/>
                    <a:pt x="844" y="928"/>
                    <a:pt x="0" y="1232"/>
                  </a:cubicBezTo>
                  <a:cubicBezTo>
                    <a:pt x="658" y="2025"/>
                    <a:pt x="1046" y="3054"/>
                    <a:pt x="1468" y="3964"/>
                  </a:cubicBezTo>
                  <a:cubicBezTo>
                    <a:pt x="2075" y="5331"/>
                    <a:pt x="2767" y="6663"/>
                    <a:pt x="3424" y="8012"/>
                  </a:cubicBezTo>
                  <a:cubicBezTo>
                    <a:pt x="4217" y="9665"/>
                    <a:pt x="5010" y="11335"/>
                    <a:pt x="5954" y="12937"/>
                  </a:cubicBezTo>
                  <a:cubicBezTo>
                    <a:pt x="6562" y="13966"/>
                    <a:pt x="7287" y="16125"/>
                    <a:pt x="8636" y="16378"/>
                  </a:cubicBezTo>
                  <a:cubicBezTo>
                    <a:pt x="8721" y="16392"/>
                    <a:pt x="8823" y="16399"/>
                    <a:pt x="8936" y="16399"/>
                  </a:cubicBezTo>
                  <a:cubicBezTo>
                    <a:pt x="9788" y="16399"/>
                    <a:pt x="11258" y="15995"/>
                    <a:pt x="10677" y="15012"/>
                  </a:cubicBezTo>
                  <a:cubicBezTo>
                    <a:pt x="10323" y="14388"/>
                    <a:pt x="9918" y="13781"/>
                    <a:pt x="9581" y="13157"/>
                  </a:cubicBezTo>
                  <a:cubicBezTo>
                    <a:pt x="8720" y="11571"/>
                    <a:pt x="7928" y="9952"/>
                    <a:pt x="7051" y="8383"/>
                  </a:cubicBezTo>
                  <a:cubicBezTo>
                    <a:pt x="6191" y="6849"/>
                    <a:pt x="5229" y="5314"/>
                    <a:pt x="4436" y="3728"/>
                  </a:cubicBezTo>
                  <a:cubicBezTo>
                    <a:pt x="3795" y="2463"/>
                    <a:pt x="3256" y="1131"/>
                    <a:pt x="2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3"/>
            <p:cNvSpPr/>
            <p:nvPr/>
          </p:nvSpPr>
          <p:spPr>
            <a:xfrm>
              <a:off x="8352003" y="1962059"/>
              <a:ext cx="858676" cy="635245"/>
            </a:xfrm>
            <a:custGeom>
              <a:avLst/>
              <a:gdLst/>
              <a:ahLst/>
              <a:cxnLst/>
              <a:rect l="l" t="t" r="r" b="b"/>
              <a:pathLst>
                <a:path w="19600" h="14500" extrusionOk="0">
                  <a:moveTo>
                    <a:pt x="17205" y="0"/>
                  </a:moveTo>
                  <a:cubicBezTo>
                    <a:pt x="16058" y="3121"/>
                    <a:pt x="13325" y="5330"/>
                    <a:pt x="10542" y="7017"/>
                  </a:cubicBezTo>
                  <a:cubicBezTo>
                    <a:pt x="7439" y="8872"/>
                    <a:pt x="3610" y="9631"/>
                    <a:pt x="35" y="9935"/>
                  </a:cubicBezTo>
                  <a:lnTo>
                    <a:pt x="1" y="9935"/>
                  </a:lnTo>
                  <a:cubicBezTo>
                    <a:pt x="743" y="11031"/>
                    <a:pt x="1704" y="11976"/>
                    <a:pt x="2885" y="12718"/>
                  </a:cubicBezTo>
                  <a:cubicBezTo>
                    <a:pt x="4741" y="13851"/>
                    <a:pt x="7132" y="14499"/>
                    <a:pt x="9494" y="14499"/>
                  </a:cubicBezTo>
                  <a:cubicBezTo>
                    <a:pt x="12756" y="14499"/>
                    <a:pt x="15963" y="13262"/>
                    <a:pt x="17626" y="10356"/>
                  </a:cubicBezTo>
                  <a:cubicBezTo>
                    <a:pt x="19600" y="6916"/>
                    <a:pt x="19144" y="3053"/>
                    <a:pt x="172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3"/>
            <p:cNvSpPr/>
            <p:nvPr/>
          </p:nvSpPr>
          <p:spPr>
            <a:xfrm>
              <a:off x="8186487" y="1674356"/>
              <a:ext cx="1271016" cy="1614004"/>
            </a:xfrm>
            <a:custGeom>
              <a:avLst/>
              <a:gdLst/>
              <a:ahLst/>
              <a:cxnLst/>
              <a:rect l="l" t="t" r="r" b="b"/>
              <a:pathLst>
                <a:path w="29012" h="36841" extrusionOk="0">
                  <a:moveTo>
                    <a:pt x="10107" y="743"/>
                  </a:moveTo>
                  <a:cubicBezTo>
                    <a:pt x="12234" y="743"/>
                    <a:pt x="14477" y="1384"/>
                    <a:pt x="16446" y="2351"/>
                  </a:cubicBezTo>
                  <a:cubicBezTo>
                    <a:pt x="16867" y="2587"/>
                    <a:pt x="17272" y="2840"/>
                    <a:pt x="17677" y="3076"/>
                  </a:cubicBezTo>
                  <a:cubicBezTo>
                    <a:pt x="17677" y="3110"/>
                    <a:pt x="17694" y="3110"/>
                    <a:pt x="17694" y="3127"/>
                  </a:cubicBezTo>
                  <a:cubicBezTo>
                    <a:pt x="18621" y="4037"/>
                    <a:pt x="13511" y="8254"/>
                    <a:pt x="12870" y="8794"/>
                  </a:cubicBezTo>
                  <a:cubicBezTo>
                    <a:pt x="9952" y="11256"/>
                    <a:pt x="5887" y="12150"/>
                    <a:pt x="2126" y="12319"/>
                  </a:cubicBezTo>
                  <a:cubicBezTo>
                    <a:pt x="1687" y="9873"/>
                    <a:pt x="2008" y="7276"/>
                    <a:pt x="3070" y="5066"/>
                  </a:cubicBezTo>
                  <a:cubicBezTo>
                    <a:pt x="4556" y="1921"/>
                    <a:pt x="7225" y="743"/>
                    <a:pt x="10107" y="743"/>
                  </a:cubicBezTo>
                  <a:close/>
                  <a:moveTo>
                    <a:pt x="18132" y="3430"/>
                  </a:moveTo>
                  <a:cubicBezTo>
                    <a:pt x="19144" y="4206"/>
                    <a:pt x="20055" y="5151"/>
                    <a:pt x="20747" y="6179"/>
                  </a:cubicBezTo>
                  <a:cubicBezTo>
                    <a:pt x="19701" y="9384"/>
                    <a:pt x="16918" y="11543"/>
                    <a:pt x="14152" y="13247"/>
                  </a:cubicBezTo>
                  <a:cubicBezTo>
                    <a:pt x="11150" y="15102"/>
                    <a:pt x="7287" y="15844"/>
                    <a:pt x="3813" y="16114"/>
                  </a:cubicBezTo>
                  <a:cubicBezTo>
                    <a:pt x="3711" y="16164"/>
                    <a:pt x="3678" y="16215"/>
                    <a:pt x="3661" y="16283"/>
                  </a:cubicBezTo>
                  <a:cubicBezTo>
                    <a:pt x="2952" y="15186"/>
                    <a:pt x="2480" y="13938"/>
                    <a:pt x="2193" y="12639"/>
                  </a:cubicBezTo>
                  <a:cubicBezTo>
                    <a:pt x="6258" y="12471"/>
                    <a:pt x="10340" y="11391"/>
                    <a:pt x="13477" y="8709"/>
                  </a:cubicBezTo>
                  <a:cubicBezTo>
                    <a:pt x="14135" y="8153"/>
                    <a:pt x="18099" y="5033"/>
                    <a:pt x="18132" y="3430"/>
                  </a:cubicBezTo>
                  <a:close/>
                  <a:moveTo>
                    <a:pt x="21000" y="6567"/>
                  </a:moveTo>
                  <a:cubicBezTo>
                    <a:pt x="22939" y="9620"/>
                    <a:pt x="23395" y="13483"/>
                    <a:pt x="21421" y="16923"/>
                  </a:cubicBezTo>
                  <a:cubicBezTo>
                    <a:pt x="19758" y="19829"/>
                    <a:pt x="16551" y="21066"/>
                    <a:pt x="13292" y="21066"/>
                  </a:cubicBezTo>
                  <a:cubicBezTo>
                    <a:pt x="10932" y="21066"/>
                    <a:pt x="8545" y="20418"/>
                    <a:pt x="6697" y="19285"/>
                  </a:cubicBezTo>
                  <a:cubicBezTo>
                    <a:pt x="5499" y="18543"/>
                    <a:pt x="4538" y="17598"/>
                    <a:pt x="3813" y="16502"/>
                  </a:cubicBezTo>
                  <a:cubicBezTo>
                    <a:pt x="7405" y="16215"/>
                    <a:pt x="11251" y="15439"/>
                    <a:pt x="14337" y="13584"/>
                  </a:cubicBezTo>
                  <a:cubicBezTo>
                    <a:pt x="17120" y="11914"/>
                    <a:pt x="19870" y="9705"/>
                    <a:pt x="21000" y="6567"/>
                  </a:cubicBezTo>
                  <a:close/>
                  <a:moveTo>
                    <a:pt x="19617" y="19723"/>
                  </a:moveTo>
                  <a:cubicBezTo>
                    <a:pt x="20460" y="20904"/>
                    <a:pt x="21000" y="22236"/>
                    <a:pt x="21641" y="23501"/>
                  </a:cubicBezTo>
                  <a:cubicBezTo>
                    <a:pt x="22433" y="25070"/>
                    <a:pt x="23361" y="26622"/>
                    <a:pt x="24255" y="28157"/>
                  </a:cubicBezTo>
                  <a:cubicBezTo>
                    <a:pt x="25132" y="29708"/>
                    <a:pt x="25908" y="31344"/>
                    <a:pt x="26785" y="32913"/>
                  </a:cubicBezTo>
                  <a:cubicBezTo>
                    <a:pt x="27122" y="33554"/>
                    <a:pt x="27493" y="34161"/>
                    <a:pt x="27881" y="34768"/>
                  </a:cubicBezTo>
                  <a:cubicBezTo>
                    <a:pt x="28462" y="35766"/>
                    <a:pt x="26991" y="36172"/>
                    <a:pt x="26128" y="36172"/>
                  </a:cubicBezTo>
                  <a:cubicBezTo>
                    <a:pt x="26014" y="36172"/>
                    <a:pt x="25910" y="36165"/>
                    <a:pt x="25823" y="36151"/>
                  </a:cubicBezTo>
                  <a:cubicBezTo>
                    <a:pt x="24474" y="35898"/>
                    <a:pt x="23766" y="33739"/>
                    <a:pt x="23159" y="32711"/>
                  </a:cubicBezTo>
                  <a:cubicBezTo>
                    <a:pt x="22197" y="31125"/>
                    <a:pt x="21421" y="29438"/>
                    <a:pt x="20629" y="27769"/>
                  </a:cubicBezTo>
                  <a:cubicBezTo>
                    <a:pt x="19971" y="26419"/>
                    <a:pt x="19279" y="25087"/>
                    <a:pt x="18655" y="23721"/>
                  </a:cubicBezTo>
                  <a:cubicBezTo>
                    <a:pt x="18267" y="22827"/>
                    <a:pt x="17879" y="21781"/>
                    <a:pt x="17205" y="21005"/>
                  </a:cubicBezTo>
                  <a:cubicBezTo>
                    <a:pt x="18065" y="20685"/>
                    <a:pt x="18874" y="20263"/>
                    <a:pt x="19617" y="19723"/>
                  </a:cubicBezTo>
                  <a:close/>
                  <a:moveTo>
                    <a:pt x="10172" y="1"/>
                  </a:moveTo>
                  <a:cubicBezTo>
                    <a:pt x="7417" y="1"/>
                    <a:pt x="4826" y="1040"/>
                    <a:pt x="3037" y="3751"/>
                  </a:cubicBezTo>
                  <a:cubicBezTo>
                    <a:pt x="1" y="8338"/>
                    <a:pt x="895" y="15034"/>
                    <a:pt x="4808" y="18711"/>
                  </a:cubicBezTo>
                  <a:cubicBezTo>
                    <a:pt x="6966" y="20713"/>
                    <a:pt x="9996" y="21767"/>
                    <a:pt x="13003" y="21767"/>
                  </a:cubicBezTo>
                  <a:cubicBezTo>
                    <a:pt x="14201" y="21767"/>
                    <a:pt x="15396" y="21599"/>
                    <a:pt x="16530" y="21258"/>
                  </a:cubicBezTo>
                  <a:lnTo>
                    <a:pt x="16581" y="21309"/>
                  </a:lnTo>
                  <a:cubicBezTo>
                    <a:pt x="17508" y="22236"/>
                    <a:pt x="17947" y="23788"/>
                    <a:pt x="18503" y="24969"/>
                  </a:cubicBezTo>
                  <a:cubicBezTo>
                    <a:pt x="19397" y="26959"/>
                    <a:pt x="20392" y="28916"/>
                    <a:pt x="21388" y="30855"/>
                  </a:cubicBezTo>
                  <a:cubicBezTo>
                    <a:pt x="22180" y="32441"/>
                    <a:pt x="23007" y="34245"/>
                    <a:pt x="24120" y="35645"/>
                  </a:cubicBezTo>
                  <a:cubicBezTo>
                    <a:pt x="24734" y="36413"/>
                    <a:pt x="25426" y="36841"/>
                    <a:pt x="26283" y="36841"/>
                  </a:cubicBezTo>
                  <a:cubicBezTo>
                    <a:pt x="26556" y="36841"/>
                    <a:pt x="26846" y="36798"/>
                    <a:pt x="27156" y="36708"/>
                  </a:cubicBezTo>
                  <a:cubicBezTo>
                    <a:pt x="27780" y="36539"/>
                    <a:pt x="29011" y="36016"/>
                    <a:pt x="28826" y="35173"/>
                  </a:cubicBezTo>
                  <a:cubicBezTo>
                    <a:pt x="28657" y="34515"/>
                    <a:pt x="28218" y="33925"/>
                    <a:pt x="27881" y="33351"/>
                  </a:cubicBezTo>
                  <a:cubicBezTo>
                    <a:pt x="27308" y="32407"/>
                    <a:pt x="26819" y="31429"/>
                    <a:pt x="26313" y="30434"/>
                  </a:cubicBezTo>
                  <a:cubicBezTo>
                    <a:pt x="25267" y="28342"/>
                    <a:pt x="24069" y="26335"/>
                    <a:pt x="22922" y="24294"/>
                  </a:cubicBezTo>
                  <a:cubicBezTo>
                    <a:pt x="21995" y="22641"/>
                    <a:pt x="21337" y="20820"/>
                    <a:pt x="20224" y="19302"/>
                  </a:cubicBezTo>
                  <a:cubicBezTo>
                    <a:pt x="22349" y="17497"/>
                    <a:pt x="23327" y="14933"/>
                    <a:pt x="23428" y="12167"/>
                  </a:cubicBezTo>
                  <a:cubicBezTo>
                    <a:pt x="23530" y="9232"/>
                    <a:pt x="22265" y="6618"/>
                    <a:pt x="20392" y="4459"/>
                  </a:cubicBezTo>
                  <a:cubicBezTo>
                    <a:pt x="19397" y="3312"/>
                    <a:pt x="18183" y="2435"/>
                    <a:pt x="16850" y="1710"/>
                  </a:cubicBezTo>
                  <a:cubicBezTo>
                    <a:pt x="14744" y="683"/>
                    <a:pt x="12404" y="1"/>
                    <a:pt x="10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3"/>
          <p:cNvGrpSpPr/>
          <p:nvPr/>
        </p:nvGrpSpPr>
        <p:grpSpPr>
          <a:xfrm>
            <a:off x="-443417" y="-107365"/>
            <a:ext cx="1795709" cy="1387193"/>
            <a:chOff x="-443417" y="-107365"/>
            <a:chExt cx="1795709" cy="1387193"/>
          </a:xfrm>
        </p:grpSpPr>
        <p:sp>
          <p:nvSpPr>
            <p:cNvPr id="323" name="Google Shape;323;p13"/>
            <p:cNvSpPr/>
            <p:nvPr/>
          </p:nvSpPr>
          <p:spPr>
            <a:xfrm rot="-965529">
              <a:off x="-337704" y="92872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3"/>
            <p:cNvSpPr/>
            <p:nvPr/>
          </p:nvSpPr>
          <p:spPr>
            <a:xfrm rot="-965529">
              <a:off x="-244606" y="186649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3"/>
            <p:cNvSpPr/>
            <p:nvPr/>
          </p:nvSpPr>
          <p:spPr>
            <a:xfrm rot="-965529">
              <a:off x="-264314" y="167207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3"/>
            <p:cNvSpPr/>
            <p:nvPr/>
          </p:nvSpPr>
          <p:spPr>
            <a:xfrm rot="-965529">
              <a:off x="478561" y="206321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3"/>
            <p:cNvSpPr/>
            <p:nvPr/>
          </p:nvSpPr>
          <p:spPr>
            <a:xfrm rot="-965529">
              <a:off x="281210" y="250118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8" name="Google Shape;328;p13"/>
          <p:cNvGrpSpPr/>
          <p:nvPr/>
        </p:nvGrpSpPr>
        <p:grpSpPr>
          <a:xfrm>
            <a:off x="6853435" y="3767309"/>
            <a:ext cx="2264289" cy="1546098"/>
            <a:chOff x="6853435" y="3767309"/>
            <a:chExt cx="2264289" cy="1546098"/>
          </a:xfrm>
        </p:grpSpPr>
        <p:sp>
          <p:nvSpPr>
            <p:cNvPr id="329" name="Google Shape;329;p13"/>
            <p:cNvSpPr/>
            <p:nvPr/>
          </p:nvSpPr>
          <p:spPr>
            <a:xfrm rot="-682530">
              <a:off x="6947372" y="3960696"/>
              <a:ext cx="2076416" cy="1159324"/>
            </a:xfrm>
            <a:custGeom>
              <a:avLst/>
              <a:gdLst/>
              <a:ahLst/>
              <a:cxnLst/>
              <a:rect l="l" t="t" r="r" b="b"/>
              <a:pathLst>
                <a:path w="41780" h="23327" extrusionOk="0">
                  <a:moveTo>
                    <a:pt x="19262" y="0"/>
                  </a:moveTo>
                  <a:cubicBezTo>
                    <a:pt x="18739" y="0"/>
                    <a:pt x="18250" y="51"/>
                    <a:pt x="17778" y="118"/>
                  </a:cubicBezTo>
                  <a:cubicBezTo>
                    <a:pt x="16243" y="338"/>
                    <a:pt x="15062" y="658"/>
                    <a:pt x="13983" y="1164"/>
                  </a:cubicBezTo>
                  <a:lnTo>
                    <a:pt x="13612" y="1333"/>
                  </a:lnTo>
                  <a:cubicBezTo>
                    <a:pt x="12516" y="1839"/>
                    <a:pt x="11251" y="2429"/>
                    <a:pt x="10188" y="3458"/>
                  </a:cubicBezTo>
                  <a:cubicBezTo>
                    <a:pt x="9007" y="4251"/>
                    <a:pt x="8080" y="5263"/>
                    <a:pt x="7203" y="6241"/>
                  </a:cubicBezTo>
                  <a:lnTo>
                    <a:pt x="7000" y="6460"/>
                  </a:lnTo>
                  <a:cubicBezTo>
                    <a:pt x="5938" y="7641"/>
                    <a:pt x="5145" y="9074"/>
                    <a:pt x="4622" y="10829"/>
                  </a:cubicBezTo>
                  <a:cubicBezTo>
                    <a:pt x="4285" y="11959"/>
                    <a:pt x="4032" y="13105"/>
                    <a:pt x="3863" y="14252"/>
                  </a:cubicBezTo>
                  <a:cubicBezTo>
                    <a:pt x="3273" y="14472"/>
                    <a:pt x="2615" y="14843"/>
                    <a:pt x="2193" y="15669"/>
                  </a:cubicBezTo>
                  <a:cubicBezTo>
                    <a:pt x="1907" y="16243"/>
                    <a:pt x="1839" y="16782"/>
                    <a:pt x="1839" y="17255"/>
                  </a:cubicBezTo>
                  <a:cubicBezTo>
                    <a:pt x="878" y="17693"/>
                    <a:pt x="254" y="18537"/>
                    <a:pt x="136" y="19650"/>
                  </a:cubicBezTo>
                  <a:cubicBezTo>
                    <a:pt x="1" y="20813"/>
                    <a:pt x="540" y="21758"/>
                    <a:pt x="1502" y="22146"/>
                  </a:cubicBezTo>
                  <a:cubicBezTo>
                    <a:pt x="2025" y="22348"/>
                    <a:pt x="2581" y="22500"/>
                    <a:pt x="3037" y="22635"/>
                  </a:cubicBezTo>
                  <a:cubicBezTo>
                    <a:pt x="3290" y="22686"/>
                    <a:pt x="3509" y="22719"/>
                    <a:pt x="3694" y="22736"/>
                  </a:cubicBezTo>
                  <a:cubicBezTo>
                    <a:pt x="3796" y="22753"/>
                    <a:pt x="3914" y="22753"/>
                    <a:pt x="3964" y="22770"/>
                  </a:cubicBezTo>
                  <a:cubicBezTo>
                    <a:pt x="5229" y="23090"/>
                    <a:pt x="6494" y="23107"/>
                    <a:pt x="7675" y="23141"/>
                  </a:cubicBezTo>
                  <a:lnTo>
                    <a:pt x="9092" y="23141"/>
                  </a:lnTo>
                  <a:cubicBezTo>
                    <a:pt x="10323" y="23141"/>
                    <a:pt x="11335" y="23158"/>
                    <a:pt x="12313" y="23242"/>
                  </a:cubicBezTo>
                  <a:cubicBezTo>
                    <a:pt x="12398" y="23242"/>
                    <a:pt x="12516" y="23259"/>
                    <a:pt x="12600" y="23259"/>
                  </a:cubicBezTo>
                  <a:cubicBezTo>
                    <a:pt x="12802" y="23276"/>
                    <a:pt x="13038" y="23310"/>
                    <a:pt x="13275" y="23310"/>
                  </a:cubicBezTo>
                  <a:cubicBezTo>
                    <a:pt x="13494" y="23310"/>
                    <a:pt x="13730" y="23327"/>
                    <a:pt x="13966" y="23327"/>
                  </a:cubicBezTo>
                  <a:cubicBezTo>
                    <a:pt x="15164" y="23327"/>
                    <a:pt x="16327" y="23225"/>
                    <a:pt x="17441" y="23006"/>
                  </a:cubicBezTo>
                  <a:cubicBezTo>
                    <a:pt x="18351" y="22837"/>
                    <a:pt x="19195" y="22399"/>
                    <a:pt x="20021" y="21657"/>
                  </a:cubicBezTo>
                  <a:cubicBezTo>
                    <a:pt x="20814" y="20948"/>
                    <a:pt x="21033" y="19987"/>
                    <a:pt x="20645" y="18958"/>
                  </a:cubicBezTo>
                  <a:cubicBezTo>
                    <a:pt x="20375" y="18250"/>
                    <a:pt x="19869" y="17744"/>
                    <a:pt x="19178" y="17491"/>
                  </a:cubicBezTo>
                  <a:lnTo>
                    <a:pt x="19178" y="17035"/>
                  </a:lnTo>
                  <a:cubicBezTo>
                    <a:pt x="19094" y="16023"/>
                    <a:pt x="18588" y="15349"/>
                    <a:pt x="18082" y="14893"/>
                  </a:cubicBezTo>
                  <a:cubicBezTo>
                    <a:pt x="18200" y="14758"/>
                    <a:pt x="18335" y="14640"/>
                    <a:pt x="18453" y="14556"/>
                  </a:cubicBezTo>
                  <a:cubicBezTo>
                    <a:pt x="19094" y="14117"/>
                    <a:pt x="19853" y="13915"/>
                    <a:pt x="20797" y="13915"/>
                  </a:cubicBezTo>
                  <a:cubicBezTo>
                    <a:pt x="20999" y="13915"/>
                    <a:pt x="21202" y="13915"/>
                    <a:pt x="21455" y="13949"/>
                  </a:cubicBezTo>
                  <a:cubicBezTo>
                    <a:pt x="21472" y="13949"/>
                    <a:pt x="21489" y="13966"/>
                    <a:pt x="21539" y="13966"/>
                  </a:cubicBezTo>
                  <a:cubicBezTo>
                    <a:pt x="22180" y="14151"/>
                    <a:pt x="22737" y="14455"/>
                    <a:pt x="23243" y="14843"/>
                  </a:cubicBezTo>
                  <a:cubicBezTo>
                    <a:pt x="23597" y="15129"/>
                    <a:pt x="23867" y="15467"/>
                    <a:pt x="24086" y="15838"/>
                  </a:cubicBezTo>
                  <a:cubicBezTo>
                    <a:pt x="24069" y="15855"/>
                    <a:pt x="24035" y="15855"/>
                    <a:pt x="24019" y="15888"/>
                  </a:cubicBezTo>
                  <a:cubicBezTo>
                    <a:pt x="22349" y="16647"/>
                    <a:pt x="21640" y="18385"/>
                    <a:pt x="22298" y="20071"/>
                  </a:cubicBezTo>
                  <a:cubicBezTo>
                    <a:pt x="22804" y="21370"/>
                    <a:pt x="23681" y="22247"/>
                    <a:pt x="24828" y="22652"/>
                  </a:cubicBezTo>
                  <a:cubicBezTo>
                    <a:pt x="25705" y="22939"/>
                    <a:pt x="26650" y="23107"/>
                    <a:pt x="27628" y="23141"/>
                  </a:cubicBezTo>
                  <a:cubicBezTo>
                    <a:pt x="28218" y="23158"/>
                    <a:pt x="28876" y="23158"/>
                    <a:pt x="29635" y="23158"/>
                  </a:cubicBezTo>
                  <a:lnTo>
                    <a:pt x="31996" y="23158"/>
                  </a:lnTo>
                  <a:cubicBezTo>
                    <a:pt x="32351" y="23158"/>
                    <a:pt x="32722" y="23158"/>
                    <a:pt x="33093" y="23141"/>
                  </a:cubicBezTo>
                  <a:lnTo>
                    <a:pt x="33143" y="23141"/>
                  </a:lnTo>
                  <a:cubicBezTo>
                    <a:pt x="33514" y="23141"/>
                    <a:pt x="33869" y="23107"/>
                    <a:pt x="34223" y="23107"/>
                  </a:cubicBezTo>
                  <a:lnTo>
                    <a:pt x="34307" y="23107"/>
                  </a:lnTo>
                  <a:cubicBezTo>
                    <a:pt x="34543" y="23107"/>
                    <a:pt x="34813" y="23141"/>
                    <a:pt x="35066" y="23141"/>
                  </a:cubicBezTo>
                  <a:cubicBezTo>
                    <a:pt x="35370" y="23158"/>
                    <a:pt x="35656" y="23158"/>
                    <a:pt x="35977" y="23158"/>
                  </a:cubicBezTo>
                  <a:cubicBezTo>
                    <a:pt x="36162" y="23158"/>
                    <a:pt x="36348" y="23158"/>
                    <a:pt x="36517" y="23141"/>
                  </a:cubicBezTo>
                  <a:cubicBezTo>
                    <a:pt x="37765" y="23057"/>
                    <a:pt x="39198" y="22888"/>
                    <a:pt x="40514" y="21927"/>
                  </a:cubicBezTo>
                  <a:cubicBezTo>
                    <a:pt x="41728" y="21050"/>
                    <a:pt x="41779" y="19953"/>
                    <a:pt x="41695" y="19363"/>
                  </a:cubicBezTo>
                  <a:cubicBezTo>
                    <a:pt x="41560" y="18418"/>
                    <a:pt x="40953" y="17592"/>
                    <a:pt x="40092" y="17204"/>
                  </a:cubicBezTo>
                  <a:cubicBezTo>
                    <a:pt x="40109" y="16985"/>
                    <a:pt x="40109" y="16782"/>
                    <a:pt x="40126" y="16614"/>
                  </a:cubicBezTo>
                  <a:cubicBezTo>
                    <a:pt x="40143" y="16023"/>
                    <a:pt x="39924" y="15602"/>
                    <a:pt x="39789" y="15332"/>
                  </a:cubicBezTo>
                  <a:cubicBezTo>
                    <a:pt x="39772" y="15298"/>
                    <a:pt x="39755" y="15248"/>
                    <a:pt x="39721" y="15231"/>
                  </a:cubicBezTo>
                  <a:cubicBezTo>
                    <a:pt x="39384" y="14421"/>
                    <a:pt x="38844" y="13881"/>
                    <a:pt x="38153" y="13611"/>
                  </a:cubicBezTo>
                  <a:cubicBezTo>
                    <a:pt x="38068" y="13274"/>
                    <a:pt x="37984" y="12903"/>
                    <a:pt x="37866" y="12532"/>
                  </a:cubicBezTo>
                  <a:cubicBezTo>
                    <a:pt x="37495" y="11334"/>
                    <a:pt x="37090" y="10036"/>
                    <a:pt x="36500" y="8805"/>
                  </a:cubicBezTo>
                  <a:cubicBezTo>
                    <a:pt x="35977" y="7674"/>
                    <a:pt x="35201" y="6224"/>
                    <a:pt x="33987" y="5010"/>
                  </a:cubicBezTo>
                  <a:cubicBezTo>
                    <a:pt x="32806" y="3812"/>
                    <a:pt x="31625" y="2867"/>
                    <a:pt x="30344" y="2142"/>
                  </a:cubicBezTo>
                  <a:cubicBezTo>
                    <a:pt x="30158" y="2024"/>
                    <a:pt x="29888" y="1889"/>
                    <a:pt x="29618" y="1754"/>
                  </a:cubicBezTo>
                  <a:cubicBezTo>
                    <a:pt x="28741" y="1383"/>
                    <a:pt x="27797" y="1080"/>
                    <a:pt x="26599" y="877"/>
                  </a:cubicBezTo>
                  <a:cubicBezTo>
                    <a:pt x="26363" y="827"/>
                    <a:pt x="25840" y="742"/>
                    <a:pt x="25840" y="742"/>
                  </a:cubicBezTo>
                  <a:cubicBezTo>
                    <a:pt x="25115" y="624"/>
                    <a:pt x="24356" y="472"/>
                    <a:pt x="23631" y="371"/>
                  </a:cubicBezTo>
                  <a:cubicBezTo>
                    <a:pt x="23158" y="304"/>
                    <a:pt x="22703" y="253"/>
                    <a:pt x="22248" y="219"/>
                  </a:cubicBezTo>
                  <a:cubicBezTo>
                    <a:pt x="22130" y="203"/>
                    <a:pt x="21978" y="203"/>
                    <a:pt x="21860" y="169"/>
                  </a:cubicBezTo>
                  <a:lnTo>
                    <a:pt x="21404" y="135"/>
                  </a:lnTo>
                  <a:cubicBezTo>
                    <a:pt x="20713" y="68"/>
                    <a:pt x="20004" y="0"/>
                    <a:pt x="1926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3"/>
            <p:cNvSpPr/>
            <p:nvPr/>
          </p:nvSpPr>
          <p:spPr>
            <a:xfrm rot="-682530">
              <a:off x="7021304" y="4027970"/>
              <a:ext cx="1936414" cy="1025783"/>
            </a:xfrm>
            <a:custGeom>
              <a:avLst/>
              <a:gdLst/>
              <a:ahLst/>
              <a:cxnLst/>
              <a:rect l="l" t="t" r="r" b="b"/>
              <a:pathLst>
                <a:path w="38963" h="20640" extrusionOk="0">
                  <a:moveTo>
                    <a:pt x="19566" y="3214"/>
                  </a:moveTo>
                  <a:cubicBezTo>
                    <a:pt x="19791" y="3214"/>
                    <a:pt x="20016" y="3226"/>
                    <a:pt x="20241" y="3253"/>
                  </a:cubicBezTo>
                  <a:cubicBezTo>
                    <a:pt x="20662" y="3286"/>
                    <a:pt x="21101" y="3320"/>
                    <a:pt x="21556" y="3320"/>
                  </a:cubicBezTo>
                  <a:cubicBezTo>
                    <a:pt x="22096" y="3320"/>
                    <a:pt x="22619" y="3472"/>
                    <a:pt x="23125" y="3641"/>
                  </a:cubicBezTo>
                  <a:cubicBezTo>
                    <a:pt x="24086" y="3944"/>
                    <a:pt x="24946" y="4416"/>
                    <a:pt x="25857" y="4821"/>
                  </a:cubicBezTo>
                  <a:cubicBezTo>
                    <a:pt x="25908" y="4838"/>
                    <a:pt x="25975" y="4872"/>
                    <a:pt x="26043" y="4922"/>
                  </a:cubicBezTo>
                  <a:cubicBezTo>
                    <a:pt x="26785" y="5428"/>
                    <a:pt x="27510" y="5918"/>
                    <a:pt x="28235" y="6457"/>
                  </a:cubicBezTo>
                  <a:cubicBezTo>
                    <a:pt x="28607" y="6727"/>
                    <a:pt x="28978" y="7098"/>
                    <a:pt x="29315" y="7452"/>
                  </a:cubicBezTo>
                  <a:cubicBezTo>
                    <a:pt x="29770" y="7908"/>
                    <a:pt x="30243" y="8397"/>
                    <a:pt x="30681" y="8920"/>
                  </a:cubicBezTo>
                  <a:cubicBezTo>
                    <a:pt x="31018" y="9308"/>
                    <a:pt x="31288" y="9746"/>
                    <a:pt x="31592" y="10185"/>
                  </a:cubicBezTo>
                  <a:cubicBezTo>
                    <a:pt x="31710" y="10353"/>
                    <a:pt x="31794" y="10573"/>
                    <a:pt x="31929" y="10843"/>
                  </a:cubicBezTo>
                  <a:cubicBezTo>
                    <a:pt x="31471" y="10742"/>
                    <a:pt x="31024" y="10651"/>
                    <a:pt x="30586" y="10651"/>
                  </a:cubicBezTo>
                  <a:cubicBezTo>
                    <a:pt x="30138" y="10651"/>
                    <a:pt x="29699" y="10747"/>
                    <a:pt x="29264" y="11028"/>
                  </a:cubicBezTo>
                  <a:cubicBezTo>
                    <a:pt x="28994" y="10657"/>
                    <a:pt x="28741" y="10337"/>
                    <a:pt x="28505" y="10050"/>
                  </a:cubicBezTo>
                  <a:cubicBezTo>
                    <a:pt x="27966" y="9257"/>
                    <a:pt x="27375" y="8549"/>
                    <a:pt x="26650" y="7958"/>
                  </a:cubicBezTo>
                  <a:cubicBezTo>
                    <a:pt x="26313" y="7689"/>
                    <a:pt x="25958" y="7469"/>
                    <a:pt x="25571" y="7267"/>
                  </a:cubicBezTo>
                  <a:cubicBezTo>
                    <a:pt x="24491" y="6677"/>
                    <a:pt x="23412" y="6086"/>
                    <a:pt x="22231" y="5715"/>
                  </a:cubicBezTo>
                  <a:cubicBezTo>
                    <a:pt x="21489" y="5496"/>
                    <a:pt x="20730" y="5445"/>
                    <a:pt x="19971" y="5378"/>
                  </a:cubicBezTo>
                  <a:cubicBezTo>
                    <a:pt x="19506" y="5339"/>
                    <a:pt x="19040" y="5320"/>
                    <a:pt x="18572" y="5320"/>
                  </a:cubicBezTo>
                  <a:cubicBezTo>
                    <a:pt x="17614" y="5320"/>
                    <a:pt x="16650" y="5399"/>
                    <a:pt x="15687" y="5546"/>
                  </a:cubicBezTo>
                  <a:cubicBezTo>
                    <a:pt x="14945" y="5665"/>
                    <a:pt x="14186" y="5783"/>
                    <a:pt x="13477" y="6086"/>
                  </a:cubicBezTo>
                  <a:cubicBezTo>
                    <a:pt x="12229" y="6609"/>
                    <a:pt x="11200" y="7402"/>
                    <a:pt x="10475" y="8650"/>
                  </a:cubicBezTo>
                  <a:cubicBezTo>
                    <a:pt x="10020" y="9476"/>
                    <a:pt x="9598" y="10303"/>
                    <a:pt x="9143" y="11146"/>
                  </a:cubicBezTo>
                  <a:cubicBezTo>
                    <a:pt x="9075" y="11281"/>
                    <a:pt x="8991" y="11416"/>
                    <a:pt x="8940" y="11500"/>
                  </a:cubicBezTo>
                  <a:cubicBezTo>
                    <a:pt x="8367" y="11602"/>
                    <a:pt x="7878" y="11703"/>
                    <a:pt x="7405" y="11787"/>
                  </a:cubicBezTo>
                  <a:cubicBezTo>
                    <a:pt x="7310" y="11803"/>
                    <a:pt x="7234" y="11812"/>
                    <a:pt x="7174" y="11812"/>
                  </a:cubicBezTo>
                  <a:cubicBezTo>
                    <a:pt x="6978" y="11812"/>
                    <a:pt x="6957" y="11713"/>
                    <a:pt x="7034" y="11416"/>
                  </a:cubicBezTo>
                  <a:cubicBezTo>
                    <a:pt x="7355" y="10151"/>
                    <a:pt x="7776" y="8970"/>
                    <a:pt x="8468" y="7857"/>
                  </a:cubicBezTo>
                  <a:cubicBezTo>
                    <a:pt x="9311" y="6457"/>
                    <a:pt x="10458" y="5530"/>
                    <a:pt x="11824" y="4855"/>
                  </a:cubicBezTo>
                  <a:cubicBezTo>
                    <a:pt x="12870" y="4349"/>
                    <a:pt x="13950" y="4180"/>
                    <a:pt x="15029" y="3995"/>
                  </a:cubicBezTo>
                  <a:cubicBezTo>
                    <a:pt x="15636" y="3894"/>
                    <a:pt x="16260" y="3775"/>
                    <a:pt x="16851" y="3641"/>
                  </a:cubicBezTo>
                  <a:cubicBezTo>
                    <a:pt x="17756" y="3411"/>
                    <a:pt x="18661" y="3214"/>
                    <a:pt x="19566" y="3214"/>
                  </a:cubicBezTo>
                  <a:close/>
                  <a:moveTo>
                    <a:pt x="18360" y="5814"/>
                  </a:moveTo>
                  <a:cubicBezTo>
                    <a:pt x="18396" y="5814"/>
                    <a:pt x="18433" y="5815"/>
                    <a:pt x="18470" y="5816"/>
                  </a:cubicBezTo>
                  <a:cubicBezTo>
                    <a:pt x="19330" y="5850"/>
                    <a:pt x="20207" y="5867"/>
                    <a:pt x="21050" y="5951"/>
                  </a:cubicBezTo>
                  <a:cubicBezTo>
                    <a:pt x="21472" y="6002"/>
                    <a:pt x="21860" y="6154"/>
                    <a:pt x="22265" y="6289"/>
                  </a:cubicBezTo>
                  <a:cubicBezTo>
                    <a:pt x="23597" y="6710"/>
                    <a:pt x="24812" y="7334"/>
                    <a:pt x="25992" y="8076"/>
                  </a:cubicBezTo>
                  <a:cubicBezTo>
                    <a:pt x="26414" y="8346"/>
                    <a:pt x="26802" y="8734"/>
                    <a:pt x="27105" y="9105"/>
                  </a:cubicBezTo>
                  <a:cubicBezTo>
                    <a:pt x="27611" y="9729"/>
                    <a:pt x="28101" y="10404"/>
                    <a:pt x="28590" y="11079"/>
                  </a:cubicBezTo>
                  <a:cubicBezTo>
                    <a:pt x="28843" y="11433"/>
                    <a:pt x="28843" y="11450"/>
                    <a:pt x="28590" y="11787"/>
                  </a:cubicBezTo>
                  <a:cubicBezTo>
                    <a:pt x="28337" y="12141"/>
                    <a:pt x="28286" y="12546"/>
                    <a:pt x="28219" y="12968"/>
                  </a:cubicBezTo>
                  <a:cubicBezTo>
                    <a:pt x="28185" y="13120"/>
                    <a:pt x="28151" y="13288"/>
                    <a:pt x="28101" y="13524"/>
                  </a:cubicBezTo>
                  <a:cubicBezTo>
                    <a:pt x="27611" y="13440"/>
                    <a:pt x="27190" y="13356"/>
                    <a:pt x="26751" y="13271"/>
                  </a:cubicBezTo>
                  <a:cubicBezTo>
                    <a:pt x="26650" y="13254"/>
                    <a:pt x="26566" y="13103"/>
                    <a:pt x="26498" y="12968"/>
                  </a:cubicBezTo>
                  <a:cubicBezTo>
                    <a:pt x="26026" y="11922"/>
                    <a:pt x="25318" y="11096"/>
                    <a:pt x="24491" y="10337"/>
                  </a:cubicBezTo>
                  <a:cubicBezTo>
                    <a:pt x="23766" y="9645"/>
                    <a:pt x="22923" y="9122"/>
                    <a:pt x="22029" y="8701"/>
                  </a:cubicBezTo>
                  <a:cubicBezTo>
                    <a:pt x="21708" y="8532"/>
                    <a:pt x="21354" y="8431"/>
                    <a:pt x="21017" y="8346"/>
                  </a:cubicBezTo>
                  <a:cubicBezTo>
                    <a:pt x="20662" y="8262"/>
                    <a:pt x="20258" y="8178"/>
                    <a:pt x="19887" y="8178"/>
                  </a:cubicBezTo>
                  <a:cubicBezTo>
                    <a:pt x="19418" y="8165"/>
                    <a:pt x="18952" y="8144"/>
                    <a:pt x="18487" y="8144"/>
                  </a:cubicBezTo>
                  <a:cubicBezTo>
                    <a:pt x="17746" y="8144"/>
                    <a:pt x="17006" y="8196"/>
                    <a:pt x="16260" y="8414"/>
                  </a:cubicBezTo>
                  <a:cubicBezTo>
                    <a:pt x="15282" y="8717"/>
                    <a:pt x="14489" y="9257"/>
                    <a:pt x="13680" y="9864"/>
                  </a:cubicBezTo>
                  <a:cubicBezTo>
                    <a:pt x="12769" y="10573"/>
                    <a:pt x="12297" y="11585"/>
                    <a:pt x="11791" y="12597"/>
                  </a:cubicBezTo>
                  <a:cubicBezTo>
                    <a:pt x="11706" y="12732"/>
                    <a:pt x="11639" y="12900"/>
                    <a:pt x="11571" y="13052"/>
                  </a:cubicBezTo>
                  <a:cubicBezTo>
                    <a:pt x="11554" y="13069"/>
                    <a:pt x="11504" y="13069"/>
                    <a:pt x="11470" y="13120"/>
                  </a:cubicBezTo>
                  <a:cubicBezTo>
                    <a:pt x="10964" y="12614"/>
                    <a:pt x="10357" y="12276"/>
                    <a:pt x="9733" y="11939"/>
                  </a:cubicBezTo>
                  <a:cubicBezTo>
                    <a:pt x="9446" y="11770"/>
                    <a:pt x="9396" y="11635"/>
                    <a:pt x="9530" y="11298"/>
                  </a:cubicBezTo>
                  <a:cubicBezTo>
                    <a:pt x="9902" y="10286"/>
                    <a:pt x="10357" y="9325"/>
                    <a:pt x="10964" y="8481"/>
                  </a:cubicBezTo>
                  <a:cubicBezTo>
                    <a:pt x="11639" y="7570"/>
                    <a:pt x="12516" y="6913"/>
                    <a:pt x="13528" y="6542"/>
                  </a:cubicBezTo>
                  <a:cubicBezTo>
                    <a:pt x="14759" y="6069"/>
                    <a:pt x="16007" y="5934"/>
                    <a:pt x="17272" y="5884"/>
                  </a:cubicBezTo>
                  <a:cubicBezTo>
                    <a:pt x="17640" y="5884"/>
                    <a:pt x="17994" y="5814"/>
                    <a:pt x="18360" y="5814"/>
                  </a:cubicBezTo>
                  <a:close/>
                  <a:moveTo>
                    <a:pt x="17800" y="430"/>
                  </a:moveTo>
                  <a:cubicBezTo>
                    <a:pt x="18314" y="430"/>
                    <a:pt x="18830" y="466"/>
                    <a:pt x="19347" y="537"/>
                  </a:cubicBezTo>
                  <a:cubicBezTo>
                    <a:pt x="20224" y="638"/>
                    <a:pt x="21101" y="706"/>
                    <a:pt x="21995" y="807"/>
                  </a:cubicBezTo>
                  <a:cubicBezTo>
                    <a:pt x="22619" y="891"/>
                    <a:pt x="23226" y="1043"/>
                    <a:pt x="23867" y="1144"/>
                  </a:cubicBezTo>
                  <a:cubicBezTo>
                    <a:pt x="24963" y="1330"/>
                    <a:pt x="26043" y="1549"/>
                    <a:pt x="27072" y="1988"/>
                  </a:cubicBezTo>
                  <a:cubicBezTo>
                    <a:pt x="27645" y="2241"/>
                    <a:pt x="28185" y="2510"/>
                    <a:pt x="28674" y="2932"/>
                  </a:cubicBezTo>
                  <a:cubicBezTo>
                    <a:pt x="29028" y="3253"/>
                    <a:pt x="29517" y="3438"/>
                    <a:pt x="29872" y="3775"/>
                  </a:cubicBezTo>
                  <a:cubicBezTo>
                    <a:pt x="30715" y="4551"/>
                    <a:pt x="31626" y="5293"/>
                    <a:pt x="32233" y="6305"/>
                  </a:cubicBezTo>
                  <a:cubicBezTo>
                    <a:pt x="32570" y="6862"/>
                    <a:pt x="32958" y="7368"/>
                    <a:pt x="33245" y="7925"/>
                  </a:cubicBezTo>
                  <a:cubicBezTo>
                    <a:pt x="33717" y="8835"/>
                    <a:pt x="34122" y="9814"/>
                    <a:pt x="34341" y="10843"/>
                  </a:cubicBezTo>
                  <a:cubicBezTo>
                    <a:pt x="34476" y="11450"/>
                    <a:pt x="34662" y="12074"/>
                    <a:pt x="34830" y="12681"/>
                  </a:cubicBezTo>
                  <a:cubicBezTo>
                    <a:pt x="34898" y="12867"/>
                    <a:pt x="34965" y="13052"/>
                    <a:pt x="35016" y="13305"/>
                  </a:cubicBezTo>
                  <a:cubicBezTo>
                    <a:pt x="34442" y="13609"/>
                    <a:pt x="33936" y="13879"/>
                    <a:pt x="33447" y="14216"/>
                  </a:cubicBezTo>
                  <a:cubicBezTo>
                    <a:pt x="33295" y="13794"/>
                    <a:pt x="33279" y="13423"/>
                    <a:pt x="33228" y="13035"/>
                  </a:cubicBezTo>
                  <a:cubicBezTo>
                    <a:pt x="33194" y="12782"/>
                    <a:pt x="33194" y="12529"/>
                    <a:pt x="33059" y="12344"/>
                  </a:cubicBezTo>
                  <a:cubicBezTo>
                    <a:pt x="32722" y="11838"/>
                    <a:pt x="32536" y="11281"/>
                    <a:pt x="32385" y="10691"/>
                  </a:cubicBezTo>
                  <a:cubicBezTo>
                    <a:pt x="32233" y="10151"/>
                    <a:pt x="31963" y="9696"/>
                    <a:pt x="31642" y="9308"/>
                  </a:cubicBezTo>
                  <a:cubicBezTo>
                    <a:pt x="31170" y="8667"/>
                    <a:pt x="30681" y="8009"/>
                    <a:pt x="30125" y="7452"/>
                  </a:cubicBezTo>
                  <a:cubicBezTo>
                    <a:pt x="29433" y="6727"/>
                    <a:pt x="28725" y="6036"/>
                    <a:pt x="27898" y="5479"/>
                  </a:cubicBezTo>
                  <a:cubicBezTo>
                    <a:pt x="27291" y="5091"/>
                    <a:pt x="26701" y="4669"/>
                    <a:pt x="26077" y="4265"/>
                  </a:cubicBezTo>
                  <a:cubicBezTo>
                    <a:pt x="26043" y="4214"/>
                    <a:pt x="25975" y="4180"/>
                    <a:pt x="25942" y="4163"/>
                  </a:cubicBezTo>
                  <a:cubicBezTo>
                    <a:pt x="24845" y="3657"/>
                    <a:pt x="23783" y="3067"/>
                    <a:pt x="22585" y="2848"/>
                  </a:cubicBezTo>
                  <a:cubicBezTo>
                    <a:pt x="21995" y="2747"/>
                    <a:pt x="21388" y="2780"/>
                    <a:pt x="20797" y="2747"/>
                  </a:cubicBezTo>
                  <a:cubicBezTo>
                    <a:pt x="20719" y="2747"/>
                    <a:pt x="20647" y="2754"/>
                    <a:pt x="20579" y="2754"/>
                  </a:cubicBezTo>
                  <a:cubicBezTo>
                    <a:pt x="20544" y="2754"/>
                    <a:pt x="20511" y="2752"/>
                    <a:pt x="20477" y="2747"/>
                  </a:cubicBezTo>
                  <a:cubicBezTo>
                    <a:pt x="20209" y="2692"/>
                    <a:pt x="19939" y="2670"/>
                    <a:pt x="19669" y="2670"/>
                  </a:cubicBezTo>
                  <a:cubicBezTo>
                    <a:pt x="19189" y="2670"/>
                    <a:pt x="18708" y="2739"/>
                    <a:pt x="18234" y="2814"/>
                  </a:cubicBezTo>
                  <a:cubicBezTo>
                    <a:pt x="17542" y="2915"/>
                    <a:pt x="16834" y="3101"/>
                    <a:pt x="16125" y="3253"/>
                  </a:cubicBezTo>
                  <a:cubicBezTo>
                    <a:pt x="15670" y="3337"/>
                    <a:pt x="15181" y="3404"/>
                    <a:pt x="14725" y="3489"/>
                  </a:cubicBezTo>
                  <a:cubicBezTo>
                    <a:pt x="13224" y="3742"/>
                    <a:pt x="11774" y="4130"/>
                    <a:pt x="10509" y="5159"/>
                  </a:cubicBezTo>
                  <a:cubicBezTo>
                    <a:pt x="9564" y="5884"/>
                    <a:pt x="8704" y="6710"/>
                    <a:pt x="8147" y="7823"/>
                  </a:cubicBezTo>
                  <a:cubicBezTo>
                    <a:pt x="7928" y="8211"/>
                    <a:pt x="7675" y="8582"/>
                    <a:pt x="7490" y="8987"/>
                  </a:cubicBezTo>
                  <a:cubicBezTo>
                    <a:pt x="7253" y="9493"/>
                    <a:pt x="7085" y="10033"/>
                    <a:pt x="6899" y="10573"/>
                  </a:cubicBezTo>
                  <a:cubicBezTo>
                    <a:pt x="6731" y="11028"/>
                    <a:pt x="6596" y="11517"/>
                    <a:pt x="6427" y="11973"/>
                  </a:cubicBezTo>
                  <a:cubicBezTo>
                    <a:pt x="6393" y="12124"/>
                    <a:pt x="6242" y="12276"/>
                    <a:pt x="6123" y="12361"/>
                  </a:cubicBezTo>
                  <a:cubicBezTo>
                    <a:pt x="5449" y="12782"/>
                    <a:pt x="5196" y="13457"/>
                    <a:pt x="4993" y="14182"/>
                  </a:cubicBezTo>
                  <a:cubicBezTo>
                    <a:pt x="4960" y="14317"/>
                    <a:pt x="4909" y="14469"/>
                    <a:pt x="4875" y="14671"/>
                  </a:cubicBezTo>
                  <a:cubicBezTo>
                    <a:pt x="4622" y="14553"/>
                    <a:pt x="4386" y="14486"/>
                    <a:pt x="4218" y="14334"/>
                  </a:cubicBezTo>
                  <a:cubicBezTo>
                    <a:pt x="4116" y="14233"/>
                    <a:pt x="4083" y="13997"/>
                    <a:pt x="4116" y="13811"/>
                  </a:cubicBezTo>
                  <a:cubicBezTo>
                    <a:pt x="4218" y="12951"/>
                    <a:pt x="4319" y="12091"/>
                    <a:pt x="4487" y="11247"/>
                  </a:cubicBezTo>
                  <a:cubicBezTo>
                    <a:pt x="4639" y="10522"/>
                    <a:pt x="4842" y="9831"/>
                    <a:pt x="5078" y="9139"/>
                  </a:cubicBezTo>
                  <a:cubicBezTo>
                    <a:pt x="5381" y="8313"/>
                    <a:pt x="5820" y="7554"/>
                    <a:pt x="6326" y="6845"/>
                  </a:cubicBezTo>
                  <a:cubicBezTo>
                    <a:pt x="7169" y="5631"/>
                    <a:pt x="8215" y="4669"/>
                    <a:pt x="9362" y="3826"/>
                  </a:cubicBezTo>
                  <a:cubicBezTo>
                    <a:pt x="9530" y="3691"/>
                    <a:pt x="9699" y="3539"/>
                    <a:pt x="9868" y="3404"/>
                  </a:cubicBezTo>
                  <a:cubicBezTo>
                    <a:pt x="10863" y="2443"/>
                    <a:pt x="12060" y="1954"/>
                    <a:pt x="13224" y="1414"/>
                  </a:cubicBezTo>
                  <a:cubicBezTo>
                    <a:pt x="14719" y="756"/>
                    <a:pt x="16251" y="430"/>
                    <a:pt x="17800" y="430"/>
                  </a:cubicBezTo>
                  <a:close/>
                  <a:moveTo>
                    <a:pt x="18632" y="8643"/>
                  </a:moveTo>
                  <a:cubicBezTo>
                    <a:pt x="19456" y="8643"/>
                    <a:pt x="20270" y="8741"/>
                    <a:pt x="21084" y="8920"/>
                  </a:cubicBezTo>
                  <a:cubicBezTo>
                    <a:pt x="21742" y="9072"/>
                    <a:pt x="22282" y="9426"/>
                    <a:pt x="22855" y="9746"/>
                  </a:cubicBezTo>
                  <a:cubicBezTo>
                    <a:pt x="23766" y="10252"/>
                    <a:pt x="24575" y="10927"/>
                    <a:pt x="25233" y="11787"/>
                  </a:cubicBezTo>
                  <a:cubicBezTo>
                    <a:pt x="25571" y="12242"/>
                    <a:pt x="25891" y="12681"/>
                    <a:pt x="26060" y="13288"/>
                  </a:cubicBezTo>
                  <a:cubicBezTo>
                    <a:pt x="24896" y="13794"/>
                    <a:pt x="24980" y="14772"/>
                    <a:pt x="25233" y="15801"/>
                  </a:cubicBezTo>
                  <a:cubicBezTo>
                    <a:pt x="24997" y="15768"/>
                    <a:pt x="24946" y="15650"/>
                    <a:pt x="24913" y="15481"/>
                  </a:cubicBezTo>
                  <a:cubicBezTo>
                    <a:pt x="24862" y="14486"/>
                    <a:pt x="24457" y="13659"/>
                    <a:pt x="23901" y="12951"/>
                  </a:cubicBezTo>
                  <a:cubicBezTo>
                    <a:pt x="22939" y="11703"/>
                    <a:pt x="21674" y="10859"/>
                    <a:pt x="20156" y="10674"/>
                  </a:cubicBezTo>
                  <a:cubicBezTo>
                    <a:pt x="19867" y="10635"/>
                    <a:pt x="19576" y="10614"/>
                    <a:pt x="19286" y="10614"/>
                  </a:cubicBezTo>
                  <a:cubicBezTo>
                    <a:pt x="18309" y="10614"/>
                    <a:pt x="17335" y="10852"/>
                    <a:pt x="16412" y="11450"/>
                  </a:cubicBezTo>
                  <a:cubicBezTo>
                    <a:pt x="16024" y="11703"/>
                    <a:pt x="15636" y="11939"/>
                    <a:pt x="15333" y="12276"/>
                  </a:cubicBezTo>
                  <a:cubicBezTo>
                    <a:pt x="14961" y="12647"/>
                    <a:pt x="14658" y="13052"/>
                    <a:pt x="14489" y="13558"/>
                  </a:cubicBezTo>
                  <a:cubicBezTo>
                    <a:pt x="14422" y="13727"/>
                    <a:pt x="14354" y="13912"/>
                    <a:pt x="14152" y="13946"/>
                  </a:cubicBezTo>
                  <a:cubicBezTo>
                    <a:pt x="13427" y="14030"/>
                    <a:pt x="12769" y="14300"/>
                    <a:pt x="12212" y="14806"/>
                  </a:cubicBezTo>
                  <a:cubicBezTo>
                    <a:pt x="12179" y="14823"/>
                    <a:pt x="12145" y="14823"/>
                    <a:pt x="12077" y="14857"/>
                  </a:cubicBezTo>
                  <a:cubicBezTo>
                    <a:pt x="11757" y="14385"/>
                    <a:pt x="11791" y="13879"/>
                    <a:pt x="11959" y="13339"/>
                  </a:cubicBezTo>
                  <a:cubicBezTo>
                    <a:pt x="12229" y="12411"/>
                    <a:pt x="12668" y="11568"/>
                    <a:pt x="13258" y="10826"/>
                  </a:cubicBezTo>
                  <a:cubicBezTo>
                    <a:pt x="13511" y="10505"/>
                    <a:pt x="13831" y="10235"/>
                    <a:pt x="14152" y="9999"/>
                  </a:cubicBezTo>
                  <a:cubicBezTo>
                    <a:pt x="14843" y="9510"/>
                    <a:pt x="15569" y="9072"/>
                    <a:pt x="16412" y="8886"/>
                  </a:cubicBezTo>
                  <a:cubicBezTo>
                    <a:pt x="17165" y="8720"/>
                    <a:pt x="17902" y="8643"/>
                    <a:pt x="18632" y="8643"/>
                  </a:cubicBezTo>
                  <a:close/>
                  <a:moveTo>
                    <a:pt x="30711" y="11057"/>
                  </a:moveTo>
                  <a:cubicBezTo>
                    <a:pt x="31035" y="11057"/>
                    <a:pt x="31353" y="11114"/>
                    <a:pt x="31642" y="11281"/>
                  </a:cubicBezTo>
                  <a:cubicBezTo>
                    <a:pt x="32283" y="11652"/>
                    <a:pt x="32570" y="12293"/>
                    <a:pt x="32739" y="12985"/>
                  </a:cubicBezTo>
                  <a:cubicBezTo>
                    <a:pt x="32891" y="13541"/>
                    <a:pt x="32975" y="14115"/>
                    <a:pt x="32874" y="14671"/>
                  </a:cubicBezTo>
                  <a:cubicBezTo>
                    <a:pt x="32874" y="14739"/>
                    <a:pt x="32840" y="14823"/>
                    <a:pt x="32874" y="14907"/>
                  </a:cubicBezTo>
                  <a:cubicBezTo>
                    <a:pt x="32898" y="15027"/>
                    <a:pt x="32955" y="15096"/>
                    <a:pt x="33041" y="15096"/>
                  </a:cubicBezTo>
                  <a:cubicBezTo>
                    <a:pt x="33076" y="15096"/>
                    <a:pt x="33116" y="15084"/>
                    <a:pt x="33160" y="15059"/>
                  </a:cubicBezTo>
                  <a:cubicBezTo>
                    <a:pt x="33228" y="15025"/>
                    <a:pt x="33295" y="14975"/>
                    <a:pt x="33329" y="14907"/>
                  </a:cubicBezTo>
                  <a:cubicBezTo>
                    <a:pt x="33683" y="14351"/>
                    <a:pt x="34274" y="14199"/>
                    <a:pt x="34780" y="13929"/>
                  </a:cubicBezTo>
                  <a:cubicBezTo>
                    <a:pt x="34898" y="13879"/>
                    <a:pt x="35016" y="13879"/>
                    <a:pt x="35117" y="13879"/>
                  </a:cubicBezTo>
                  <a:cubicBezTo>
                    <a:pt x="35196" y="13879"/>
                    <a:pt x="35267" y="13901"/>
                    <a:pt x="35331" y="13901"/>
                  </a:cubicBezTo>
                  <a:cubicBezTo>
                    <a:pt x="35363" y="13901"/>
                    <a:pt x="35392" y="13895"/>
                    <a:pt x="35421" y="13879"/>
                  </a:cubicBezTo>
                  <a:cubicBezTo>
                    <a:pt x="35528" y="13838"/>
                    <a:pt x="35631" y="13819"/>
                    <a:pt x="35729" y="13819"/>
                  </a:cubicBezTo>
                  <a:cubicBezTo>
                    <a:pt x="35999" y="13819"/>
                    <a:pt x="36230" y="13964"/>
                    <a:pt x="36416" y="14199"/>
                  </a:cubicBezTo>
                  <a:cubicBezTo>
                    <a:pt x="36787" y="14638"/>
                    <a:pt x="36922" y="15211"/>
                    <a:pt x="36804" y="15818"/>
                  </a:cubicBezTo>
                  <a:cubicBezTo>
                    <a:pt x="36753" y="16223"/>
                    <a:pt x="36433" y="16341"/>
                    <a:pt x="36180" y="16543"/>
                  </a:cubicBezTo>
                  <a:cubicBezTo>
                    <a:pt x="36045" y="16628"/>
                    <a:pt x="35927" y="16678"/>
                    <a:pt x="35825" y="16813"/>
                  </a:cubicBezTo>
                  <a:cubicBezTo>
                    <a:pt x="35674" y="16982"/>
                    <a:pt x="35741" y="17168"/>
                    <a:pt x="35943" y="17218"/>
                  </a:cubicBezTo>
                  <a:cubicBezTo>
                    <a:pt x="35988" y="17224"/>
                    <a:pt x="36030" y="17226"/>
                    <a:pt x="36069" y="17226"/>
                  </a:cubicBezTo>
                  <a:cubicBezTo>
                    <a:pt x="36148" y="17226"/>
                    <a:pt x="36219" y="17218"/>
                    <a:pt x="36298" y="17218"/>
                  </a:cubicBezTo>
                  <a:cubicBezTo>
                    <a:pt x="36787" y="17218"/>
                    <a:pt x="37293" y="17235"/>
                    <a:pt x="37731" y="17488"/>
                  </a:cubicBezTo>
                  <a:cubicBezTo>
                    <a:pt x="37866" y="17572"/>
                    <a:pt x="37984" y="17657"/>
                    <a:pt x="38102" y="17758"/>
                  </a:cubicBezTo>
                  <a:cubicBezTo>
                    <a:pt x="38473" y="18163"/>
                    <a:pt x="38457" y="18652"/>
                    <a:pt x="38035" y="18989"/>
                  </a:cubicBezTo>
                  <a:cubicBezTo>
                    <a:pt x="37849" y="19158"/>
                    <a:pt x="37596" y="19276"/>
                    <a:pt x="37360" y="19360"/>
                  </a:cubicBezTo>
                  <a:cubicBezTo>
                    <a:pt x="36436" y="19695"/>
                    <a:pt x="35481" y="19834"/>
                    <a:pt x="34510" y="19834"/>
                  </a:cubicBezTo>
                  <a:cubicBezTo>
                    <a:pt x="34454" y="19834"/>
                    <a:pt x="34398" y="19833"/>
                    <a:pt x="34341" y="19832"/>
                  </a:cubicBezTo>
                  <a:cubicBezTo>
                    <a:pt x="33599" y="19799"/>
                    <a:pt x="32891" y="19782"/>
                    <a:pt x="32165" y="19765"/>
                  </a:cubicBezTo>
                  <a:lnTo>
                    <a:pt x="32165" y="19782"/>
                  </a:lnTo>
                  <a:cubicBezTo>
                    <a:pt x="31187" y="19782"/>
                    <a:pt x="30175" y="19782"/>
                    <a:pt x="29180" y="19799"/>
                  </a:cubicBezTo>
                  <a:cubicBezTo>
                    <a:pt x="28547" y="19799"/>
                    <a:pt x="27903" y="19857"/>
                    <a:pt x="27247" y="19857"/>
                  </a:cubicBezTo>
                  <a:cubicBezTo>
                    <a:pt x="27116" y="19857"/>
                    <a:pt x="26985" y="19855"/>
                    <a:pt x="26852" y="19849"/>
                  </a:cubicBezTo>
                  <a:cubicBezTo>
                    <a:pt x="26009" y="19799"/>
                    <a:pt x="25199" y="19681"/>
                    <a:pt x="24373" y="19512"/>
                  </a:cubicBezTo>
                  <a:cubicBezTo>
                    <a:pt x="23445" y="19310"/>
                    <a:pt x="22889" y="18551"/>
                    <a:pt x="22501" y="17690"/>
                  </a:cubicBezTo>
                  <a:cubicBezTo>
                    <a:pt x="22366" y="17404"/>
                    <a:pt x="22417" y="17083"/>
                    <a:pt x="22602" y="16780"/>
                  </a:cubicBezTo>
                  <a:cubicBezTo>
                    <a:pt x="22968" y="16226"/>
                    <a:pt x="23463" y="15931"/>
                    <a:pt x="23987" y="15931"/>
                  </a:cubicBezTo>
                  <a:cubicBezTo>
                    <a:pt x="24309" y="15931"/>
                    <a:pt x="24642" y="16042"/>
                    <a:pt x="24963" y="16274"/>
                  </a:cubicBezTo>
                  <a:cubicBezTo>
                    <a:pt x="25166" y="16425"/>
                    <a:pt x="25385" y="16560"/>
                    <a:pt x="25587" y="16729"/>
                  </a:cubicBezTo>
                  <a:cubicBezTo>
                    <a:pt x="25680" y="16794"/>
                    <a:pt x="25768" y="16833"/>
                    <a:pt x="25853" y="16833"/>
                  </a:cubicBezTo>
                  <a:cubicBezTo>
                    <a:pt x="25923" y="16833"/>
                    <a:pt x="25991" y="16807"/>
                    <a:pt x="26060" y="16746"/>
                  </a:cubicBezTo>
                  <a:cubicBezTo>
                    <a:pt x="26228" y="16594"/>
                    <a:pt x="26161" y="16425"/>
                    <a:pt x="26093" y="16257"/>
                  </a:cubicBezTo>
                  <a:cubicBezTo>
                    <a:pt x="25958" y="15903"/>
                    <a:pt x="25824" y="15515"/>
                    <a:pt x="25705" y="15144"/>
                  </a:cubicBezTo>
                  <a:cubicBezTo>
                    <a:pt x="25638" y="14975"/>
                    <a:pt x="25638" y="14789"/>
                    <a:pt x="25638" y="14621"/>
                  </a:cubicBezTo>
                  <a:cubicBezTo>
                    <a:pt x="25621" y="14047"/>
                    <a:pt x="25840" y="13760"/>
                    <a:pt x="26380" y="13727"/>
                  </a:cubicBezTo>
                  <a:cubicBezTo>
                    <a:pt x="26426" y="13725"/>
                    <a:pt x="26472" y="13725"/>
                    <a:pt x="26518" y="13725"/>
                  </a:cubicBezTo>
                  <a:cubicBezTo>
                    <a:pt x="27079" y="13725"/>
                    <a:pt x="27632" y="13829"/>
                    <a:pt x="28084" y="14250"/>
                  </a:cubicBezTo>
                  <a:cubicBezTo>
                    <a:pt x="28160" y="14333"/>
                    <a:pt x="28233" y="14373"/>
                    <a:pt x="28300" y="14373"/>
                  </a:cubicBezTo>
                  <a:cubicBezTo>
                    <a:pt x="28397" y="14373"/>
                    <a:pt x="28479" y="14290"/>
                    <a:pt x="28539" y="14132"/>
                  </a:cubicBezTo>
                  <a:cubicBezTo>
                    <a:pt x="28623" y="13895"/>
                    <a:pt x="28657" y="13642"/>
                    <a:pt x="28674" y="13406"/>
                  </a:cubicBezTo>
                  <a:cubicBezTo>
                    <a:pt x="28691" y="12934"/>
                    <a:pt x="28792" y="12495"/>
                    <a:pt x="28994" y="12040"/>
                  </a:cubicBezTo>
                  <a:cubicBezTo>
                    <a:pt x="29247" y="11483"/>
                    <a:pt x="29686" y="11163"/>
                    <a:pt x="30209" y="11096"/>
                  </a:cubicBezTo>
                  <a:cubicBezTo>
                    <a:pt x="30375" y="11073"/>
                    <a:pt x="30544" y="11057"/>
                    <a:pt x="30711" y="11057"/>
                  </a:cubicBezTo>
                  <a:close/>
                  <a:moveTo>
                    <a:pt x="8277" y="12053"/>
                  </a:moveTo>
                  <a:cubicBezTo>
                    <a:pt x="8665" y="12053"/>
                    <a:pt x="9024" y="12181"/>
                    <a:pt x="9362" y="12361"/>
                  </a:cubicBezTo>
                  <a:cubicBezTo>
                    <a:pt x="9783" y="12597"/>
                    <a:pt x="10188" y="12867"/>
                    <a:pt x="10576" y="13136"/>
                  </a:cubicBezTo>
                  <a:cubicBezTo>
                    <a:pt x="11217" y="13592"/>
                    <a:pt x="11420" y="14300"/>
                    <a:pt x="11504" y="15076"/>
                  </a:cubicBezTo>
                  <a:cubicBezTo>
                    <a:pt x="11538" y="15312"/>
                    <a:pt x="11403" y="15565"/>
                    <a:pt x="11369" y="15818"/>
                  </a:cubicBezTo>
                  <a:cubicBezTo>
                    <a:pt x="11318" y="15953"/>
                    <a:pt x="11251" y="16156"/>
                    <a:pt x="11453" y="16172"/>
                  </a:cubicBezTo>
                  <a:cubicBezTo>
                    <a:pt x="11464" y="16176"/>
                    <a:pt x="11476" y="16178"/>
                    <a:pt x="11488" y="16178"/>
                  </a:cubicBezTo>
                  <a:cubicBezTo>
                    <a:pt x="11587" y="16178"/>
                    <a:pt x="11717" y="16062"/>
                    <a:pt x="11807" y="15987"/>
                  </a:cubicBezTo>
                  <a:cubicBezTo>
                    <a:pt x="11909" y="15903"/>
                    <a:pt x="11976" y="15784"/>
                    <a:pt x="12044" y="15650"/>
                  </a:cubicBezTo>
                  <a:cubicBezTo>
                    <a:pt x="12347" y="14941"/>
                    <a:pt x="12938" y="14688"/>
                    <a:pt x="13595" y="14536"/>
                  </a:cubicBezTo>
                  <a:cubicBezTo>
                    <a:pt x="13747" y="14486"/>
                    <a:pt x="13916" y="14486"/>
                    <a:pt x="14068" y="14469"/>
                  </a:cubicBezTo>
                  <a:cubicBezTo>
                    <a:pt x="14110" y="14466"/>
                    <a:pt x="14152" y="14464"/>
                    <a:pt x="14194" y="14464"/>
                  </a:cubicBezTo>
                  <a:cubicBezTo>
                    <a:pt x="15420" y="14464"/>
                    <a:pt x="16190" y="15878"/>
                    <a:pt x="15619" y="17151"/>
                  </a:cubicBezTo>
                  <a:cubicBezTo>
                    <a:pt x="15535" y="17319"/>
                    <a:pt x="15467" y="17488"/>
                    <a:pt x="15366" y="17724"/>
                  </a:cubicBezTo>
                  <a:cubicBezTo>
                    <a:pt x="15602" y="17741"/>
                    <a:pt x="15771" y="17758"/>
                    <a:pt x="15889" y="17842"/>
                  </a:cubicBezTo>
                  <a:cubicBezTo>
                    <a:pt x="16294" y="17859"/>
                    <a:pt x="16699" y="17859"/>
                    <a:pt x="17036" y="18095"/>
                  </a:cubicBezTo>
                  <a:cubicBezTo>
                    <a:pt x="17441" y="18348"/>
                    <a:pt x="17525" y="18837"/>
                    <a:pt x="17188" y="19124"/>
                  </a:cubicBezTo>
                  <a:cubicBezTo>
                    <a:pt x="16935" y="19360"/>
                    <a:pt x="16598" y="19613"/>
                    <a:pt x="16277" y="19681"/>
                  </a:cubicBezTo>
                  <a:cubicBezTo>
                    <a:pt x="15349" y="19883"/>
                    <a:pt x="14405" y="20018"/>
                    <a:pt x="13477" y="20136"/>
                  </a:cubicBezTo>
                  <a:cubicBezTo>
                    <a:pt x="13136" y="20181"/>
                    <a:pt x="12798" y="20198"/>
                    <a:pt x="12463" y="20198"/>
                  </a:cubicBezTo>
                  <a:cubicBezTo>
                    <a:pt x="11657" y="20198"/>
                    <a:pt x="10864" y="20099"/>
                    <a:pt x="10053" y="20052"/>
                  </a:cubicBezTo>
                  <a:cubicBezTo>
                    <a:pt x="9405" y="20016"/>
                    <a:pt x="8748" y="19973"/>
                    <a:pt x="8089" y="19973"/>
                  </a:cubicBezTo>
                  <a:cubicBezTo>
                    <a:pt x="7805" y="19973"/>
                    <a:pt x="7521" y="19981"/>
                    <a:pt x="7237" y="20001"/>
                  </a:cubicBezTo>
                  <a:cubicBezTo>
                    <a:pt x="6956" y="20018"/>
                    <a:pt x="6671" y="20025"/>
                    <a:pt x="6385" y="20025"/>
                  </a:cubicBezTo>
                  <a:cubicBezTo>
                    <a:pt x="5812" y="20025"/>
                    <a:pt x="5235" y="19995"/>
                    <a:pt x="4673" y="19950"/>
                  </a:cubicBezTo>
                  <a:cubicBezTo>
                    <a:pt x="3897" y="19883"/>
                    <a:pt x="3121" y="19782"/>
                    <a:pt x="2362" y="19664"/>
                  </a:cubicBezTo>
                  <a:cubicBezTo>
                    <a:pt x="1873" y="19579"/>
                    <a:pt x="1384" y="19428"/>
                    <a:pt x="929" y="19276"/>
                  </a:cubicBezTo>
                  <a:cubicBezTo>
                    <a:pt x="524" y="19158"/>
                    <a:pt x="406" y="18820"/>
                    <a:pt x="507" y="18314"/>
                  </a:cubicBezTo>
                  <a:cubicBezTo>
                    <a:pt x="608" y="17808"/>
                    <a:pt x="794" y="17606"/>
                    <a:pt x="1266" y="17505"/>
                  </a:cubicBezTo>
                  <a:cubicBezTo>
                    <a:pt x="1442" y="17466"/>
                    <a:pt x="1619" y="17442"/>
                    <a:pt x="1791" y="17442"/>
                  </a:cubicBezTo>
                  <a:cubicBezTo>
                    <a:pt x="2064" y="17442"/>
                    <a:pt x="2327" y="17502"/>
                    <a:pt x="2565" y="17657"/>
                  </a:cubicBezTo>
                  <a:cubicBezTo>
                    <a:pt x="2630" y="17697"/>
                    <a:pt x="2691" y="17726"/>
                    <a:pt x="2752" y="17726"/>
                  </a:cubicBezTo>
                  <a:cubicBezTo>
                    <a:pt x="2818" y="17726"/>
                    <a:pt x="2883" y="17693"/>
                    <a:pt x="2953" y="17606"/>
                  </a:cubicBezTo>
                  <a:cubicBezTo>
                    <a:pt x="3071" y="17404"/>
                    <a:pt x="2969" y="17269"/>
                    <a:pt x="2851" y="17184"/>
                  </a:cubicBezTo>
                  <a:cubicBezTo>
                    <a:pt x="2194" y="16746"/>
                    <a:pt x="2143" y="16037"/>
                    <a:pt x="2210" y="15278"/>
                  </a:cubicBezTo>
                  <a:cubicBezTo>
                    <a:pt x="2227" y="14941"/>
                    <a:pt x="2430" y="14688"/>
                    <a:pt x="2767" y="14621"/>
                  </a:cubicBezTo>
                  <a:cubicBezTo>
                    <a:pt x="2893" y="14595"/>
                    <a:pt x="3028" y="14578"/>
                    <a:pt x="3161" y="14578"/>
                  </a:cubicBezTo>
                  <a:cubicBezTo>
                    <a:pt x="3294" y="14578"/>
                    <a:pt x="3425" y="14595"/>
                    <a:pt x="3543" y="14638"/>
                  </a:cubicBezTo>
                  <a:cubicBezTo>
                    <a:pt x="4150" y="14874"/>
                    <a:pt x="4724" y="15194"/>
                    <a:pt x="5061" y="15818"/>
                  </a:cubicBezTo>
                  <a:lnTo>
                    <a:pt x="5179" y="16004"/>
                  </a:lnTo>
                  <a:cubicBezTo>
                    <a:pt x="5244" y="16077"/>
                    <a:pt x="5318" y="16111"/>
                    <a:pt x="5390" y="16111"/>
                  </a:cubicBezTo>
                  <a:cubicBezTo>
                    <a:pt x="5466" y="16111"/>
                    <a:pt x="5540" y="16073"/>
                    <a:pt x="5601" y="16004"/>
                  </a:cubicBezTo>
                  <a:cubicBezTo>
                    <a:pt x="5668" y="15953"/>
                    <a:pt x="5668" y="15751"/>
                    <a:pt x="5651" y="15650"/>
                  </a:cubicBezTo>
                  <a:cubicBezTo>
                    <a:pt x="5617" y="15498"/>
                    <a:pt x="5516" y="15397"/>
                    <a:pt x="5466" y="15278"/>
                  </a:cubicBezTo>
                  <a:cubicBezTo>
                    <a:pt x="5078" y="14435"/>
                    <a:pt x="5348" y="13373"/>
                    <a:pt x="6140" y="12765"/>
                  </a:cubicBezTo>
                  <a:cubicBezTo>
                    <a:pt x="6511" y="12462"/>
                    <a:pt x="6899" y="12259"/>
                    <a:pt x="7355" y="12209"/>
                  </a:cubicBezTo>
                  <a:cubicBezTo>
                    <a:pt x="7456" y="12192"/>
                    <a:pt x="7574" y="12192"/>
                    <a:pt x="7675" y="12158"/>
                  </a:cubicBezTo>
                  <a:cubicBezTo>
                    <a:pt x="7883" y="12085"/>
                    <a:pt x="8084" y="12053"/>
                    <a:pt x="8277" y="12053"/>
                  </a:cubicBezTo>
                  <a:close/>
                  <a:moveTo>
                    <a:pt x="17838" y="0"/>
                  </a:moveTo>
                  <a:cubicBezTo>
                    <a:pt x="17402" y="0"/>
                    <a:pt x="16962" y="28"/>
                    <a:pt x="16513" y="99"/>
                  </a:cubicBezTo>
                  <a:cubicBezTo>
                    <a:pt x="15333" y="267"/>
                    <a:pt x="14186" y="537"/>
                    <a:pt x="13089" y="1043"/>
                  </a:cubicBezTo>
                  <a:cubicBezTo>
                    <a:pt x="11875" y="1617"/>
                    <a:pt x="10627" y="2139"/>
                    <a:pt x="9615" y="3168"/>
                  </a:cubicBezTo>
                  <a:cubicBezTo>
                    <a:pt x="9598" y="3168"/>
                    <a:pt x="9598" y="3185"/>
                    <a:pt x="9564" y="3185"/>
                  </a:cubicBezTo>
                  <a:cubicBezTo>
                    <a:pt x="8417" y="3927"/>
                    <a:pt x="7490" y="4990"/>
                    <a:pt x="6562" y="6019"/>
                  </a:cubicBezTo>
                  <a:cubicBezTo>
                    <a:pt x="5567" y="7115"/>
                    <a:pt x="4909" y="8414"/>
                    <a:pt x="4471" y="9847"/>
                  </a:cubicBezTo>
                  <a:cubicBezTo>
                    <a:pt x="4133" y="10944"/>
                    <a:pt x="3880" y="12074"/>
                    <a:pt x="3728" y="13204"/>
                  </a:cubicBezTo>
                  <a:cubicBezTo>
                    <a:pt x="3695" y="13457"/>
                    <a:pt x="3627" y="13727"/>
                    <a:pt x="3560" y="13980"/>
                  </a:cubicBezTo>
                  <a:cubicBezTo>
                    <a:pt x="2936" y="14132"/>
                    <a:pt x="2295" y="14250"/>
                    <a:pt x="1957" y="14907"/>
                  </a:cubicBezTo>
                  <a:cubicBezTo>
                    <a:pt x="1620" y="15548"/>
                    <a:pt x="1755" y="16206"/>
                    <a:pt x="1974" y="16830"/>
                  </a:cubicBezTo>
                  <a:cubicBezTo>
                    <a:pt x="1704" y="16898"/>
                    <a:pt x="1502" y="16931"/>
                    <a:pt x="1300" y="17066"/>
                  </a:cubicBezTo>
                  <a:cubicBezTo>
                    <a:pt x="541" y="17302"/>
                    <a:pt x="119" y="17758"/>
                    <a:pt x="35" y="18517"/>
                  </a:cubicBezTo>
                  <a:cubicBezTo>
                    <a:pt x="1" y="19006"/>
                    <a:pt x="119" y="19411"/>
                    <a:pt x="541" y="19579"/>
                  </a:cubicBezTo>
                  <a:cubicBezTo>
                    <a:pt x="996" y="19748"/>
                    <a:pt x="1451" y="19866"/>
                    <a:pt x="1924" y="20001"/>
                  </a:cubicBezTo>
                  <a:cubicBezTo>
                    <a:pt x="2210" y="20085"/>
                    <a:pt x="2548" y="20052"/>
                    <a:pt x="2851" y="20136"/>
                  </a:cubicBezTo>
                  <a:cubicBezTo>
                    <a:pt x="3948" y="20440"/>
                    <a:pt x="5078" y="20456"/>
                    <a:pt x="6225" y="20456"/>
                  </a:cubicBezTo>
                  <a:cubicBezTo>
                    <a:pt x="6573" y="20456"/>
                    <a:pt x="6923" y="20456"/>
                    <a:pt x="7275" y="20456"/>
                  </a:cubicBezTo>
                  <a:cubicBezTo>
                    <a:pt x="8504" y="20456"/>
                    <a:pt x="9744" y="20466"/>
                    <a:pt x="10964" y="20558"/>
                  </a:cubicBezTo>
                  <a:cubicBezTo>
                    <a:pt x="11251" y="20591"/>
                    <a:pt x="11554" y="20625"/>
                    <a:pt x="11841" y="20625"/>
                  </a:cubicBezTo>
                  <a:cubicBezTo>
                    <a:pt x="12082" y="20635"/>
                    <a:pt x="12323" y="20639"/>
                    <a:pt x="12563" y="20639"/>
                  </a:cubicBezTo>
                  <a:cubicBezTo>
                    <a:pt x="13621" y="20639"/>
                    <a:pt x="14676" y="20548"/>
                    <a:pt x="15720" y="20355"/>
                  </a:cubicBezTo>
                  <a:cubicBezTo>
                    <a:pt x="16463" y="20203"/>
                    <a:pt x="17070" y="19832"/>
                    <a:pt x="17643" y="19326"/>
                  </a:cubicBezTo>
                  <a:cubicBezTo>
                    <a:pt x="18031" y="18989"/>
                    <a:pt x="18082" y="18601"/>
                    <a:pt x="17913" y="18146"/>
                  </a:cubicBezTo>
                  <a:cubicBezTo>
                    <a:pt x="17744" y="17724"/>
                    <a:pt x="17441" y="17488"/>
                    <a:pt x="17036" y="17404"/>
                  </a:cubicBezTo>
                  <a:cubicBezTo>
                    <a:pt x="16867" y="17353"/>
                    <a:pt x="16699" y="17353"/>
                    <a:pt x="16530" y="17336"/>
                  </a:cubicBezTo>
                  <a:cubicBezTo>
                    <a:pt x="16193" y="17269"/>
                    <a:pt x="16193" y="17235"/>
                    <a:pt x="16260" y="16881"/>
                  </a:cubicBezTo>
                  <a:cubicBezTo>
                    <a:pt x="16311" y="16543"/>
                    <a:pt x="16361" y="16172"/>
                    <a:pt x="16345" y="15835"/>
                  </a:cubicBezTo>
                  <a:cubicBezTo>
                    <a:pt x="16277" y="15059"/>
                    <a:pt x="15754" y="14638"/>
                    <a:pt x="15248" y="14216"/>
                  </a:cubicBezTo>
                  <a:cubicBezTo>
                    <a:pt x="14860" y="13895"/>
                    <a:pt x="14776" y="13693"/>
                    <a:pt x="15096" y="13271"/>
                  </a:cubicBezTo>
                  <a:cubicBezTo>
                    <a:pt x="15434" y="12833"/>
                    <a:pt x="15788" y="12411"/>
                    <a:pt x="16210" y="12108"/>
                  </a:cubicBezTo>
                  <a:cubicBezTo>
                    <a:pt x="17205" y="11431"/>
                    <a:pt x="18263" y="11224"/>
                    <a:pt x="19350" y="11224"/>
                  </a:cubicBezTo>
                  <a:cubicBezTo>
                    <a:pt x="19645" y="11224"/>
                    <a:pt x="19942" y="11239"/>
                    <a:pt x="20241" y="11264"/>
                  </a:cubicBezTo>
                  <a:cubicBezTo>
                    <a:pt x="20308" y="11264"/>
                    <a:pt x="20393" y="11315"/>
                    <a:pt x="20443" y="11332"/>
                  </a:cubicBezTo>
                  <a:cubicBezTo>
                    <a:pt x="21253" y="11568"/>
                    <a:pt x="21961" y="11922"/>
                    <a:pt x="22619" y="12445"/>
                  </a:cubicBezTo>
                  <a:cubicBezTo>
                    <a:pt x="23462" y="13103"/>
                    <a:pt x="24019" y="13963"/>
                    <a:pt x="24322" y="15042"/>
                  </a:cubicBezTo>
                  <a:cubicBezTo>
                    <a:pt x="24373" y="15194"/>
                    <a:pt x="24373" y="15363"/>
                    <a:pt x="24390" y="15548"/>
                  </a:cubicBezTo>
                  <a:cubicBezTo>
                    <a:pt x="24275" y="15561"/>
                    <a:pt x="24179" y="15593"/>
                    <a:pt x="24102" y="15593"/>
                  </a:cubicBezTo>
                  <a:cubicBezTo>
                    <a:pt x="24078" y="15593"/>
                    <a:pt x="24056" y="15590"/>
                    <a:pt x="24036" y="15582"/>
                  </a:cubicBezTo>
                  <a:cubicBezTo>
                    <a:pt x="23984" y="15574"/>
                    <a:pt x="23932" y="15570"/>
                    <a:pt x="23880" y="15570"/>
                  </a:cubicBezTo>
                  <a:cubicBezTo>
                    <a:pt x="23612" y="15570"/>
                    <a:pt x="23348" y="15671"/>
                    <a:pt x="23108" y="15784"/>
                  </a:cubicBezTo>
                  <a:cubicBezTo>
                    <a:pt x="22113" y="16223"/>
                    <a:pt x="21691" y="17218"/>
                    <a:pt x="22096" y="18230"/>
                  </a:cubicBezTo>
                  <a:cubicBezTo>
                    <a:pt x="22433" y="19073"/>
                    <a:pt x="22973" y="19714"/>
                    <a:pt x="23800" y="20001"/>
                  </a:cubicBezTo>
                  <a:cubicBezTo>
                    <a:pt x="24559" y="20254"/>
                    <a:pt x="25385" y="20372"/>
                    <a:pt x="26178" y="20389"/>
                  </a:cubicBezTo>
                  <a:cubicBezTo>
                    <a:pt x="26667" y="20400"/>
                    <a:pt x="27154" y="20404"/>
                    <a:pt x="27640" y="20404"/>
                  </a:cubicBezTo>
                  <a:cubicBezTo>
                    <a:pt x="28610" y="20404"/>
                    <a:pt x="29574" y="20389"/>
                    <a:pt x="30529" y="20389"/>
                  </a:cubicBezTo>
                  <a:cubicBezTo>
                    <a:pt x="31305" y="20389"/>
                    <a:pt x="32064" y="20355"/>
                    <a:pt x="32840" y="20355"/>
                  </a:cubicBezTo>
                  <a:cubicBezTo>
                    <a:pt x="33398" y="20355"/>
                    <a:pt x="33946" y="20405"/>
                    <a:pt x="34491" y="20405"/>
                  </a:cubicBezTo>
                  <a:cubicBezTo>
                    <a:pt x="34655" y="20405"/>
                    <a:pt x="34819" y="20401"/>
                    <a:pt x="34982" y="20389"/>
                  </a:cubicBezTo>
                  <a:cubicBezTo>
                    <a:pt x="36112" y="20305"/>
                    <a:pt x="37259" y="20187"/>
                    <a:pt x="38237" y="19444"/>
                  </a:cubicBezTo>
                  <a:cubicBezTo>
                    <a:pt x="38659" y="19158"/>
                    <a:pt x="38963" y="18753"/>
                    <a:pt x="38878" y="18180"/>
                  </a:cubicBezTo>
                  <a:cubicBezTo>
                    <a:pt x="38811" y="17674"/>
                    <a:pt x="38524" y="17269"/>
                    <a:pt x="38069" y="17083"/>
                  </a:cubicBezTo>
                  <a:cubicBezTo>
                    <a:pt x="37782" y="16965"/>
                    <a:pt x="37461" y="16915"/>
                    <a:pt x="37175" y="16830"/>
                  </a:cubicBezTo>
                  <a:cubicBezTo>
                    <a:pt x="37040" y="16813"/>
                    <a:pt x="36922" y="16763"/>
                    <a:pt x="36770" y="16729"/>
                  </a:cubicBezTo>
                  <a:cubicBezTo>
                    <a:pt x="36837" y="16594"/>
                    <a:pt x="36871" y="16510"/>
                    <a:pt x="36922" y="16476"/>
                  </a:cubicBezTo>
                  <a:cubicBezTo>
                    <a:pt x="37276" y="16139"/>
                    <a:pt x="37293" y="15700"/>
                    <a:pt x="37293" y="15228"/>
                  </a:cubicBezTo>
                  <a:cubicBezTo>
                    <a:pt x="37293" y="14891"/>
                    <a:pt x="37107" y="14654"/>
                    <a:pt x="37006" y="14385"/>
                  </a:cubicBezTo>
                  <a:cubicBezTo>
                    <a:pt x="36770" y="13845"/>
                    <a:pt x="36433" y="13507"/>
                    <a:pt x="35876" y="13423"/>
                  </a:cubicBezTo>
                  <a:cubicBezTo>
                    <a:pt x="35623" y="13373"/>
                    <a:pt x="35522" y="13204"/>
                    <a:pt x="35454" y="12951"/>
                  </a:cubicBezTo>
                  <a:cubicBezTo>
                    <a:pt x="35353" y="12495"/>
                    <a:pt x="35269" y="12006"/>
                    <a:pt x="35117" y="11568"/>
                  </a:cubicBezTo>
                  <a:cubicBezTo>
                    <a:pt x="34746" y="10353"/>
                    <a:pt x="34358" y="9156"/>
                    <a:pt x="33818" y="8026"/>
                  </a:cubicBezTo>
                  <a:cubicBezTo>
                    <a:pt x="33211" y="6761"/>
                    <a:pt x="32536" y="5580"/>
                    <a:pt x="31558" y="4602"/>
                  </a:cubicBezTo>
                  <a:cubicBezTo>
                    <a:pt x="30529" y="3573"/>
                    <a:pt x="29433" y="2679"/>
                    <a:pt x="28185" y="1971"/>
                  </a:cubicBezTo>
                  <a:cubicBezTo>
                    <a:pt x="27999" y="1870"/>
                    <a:pt x="27780" y="1735"/>
                    <a:pt x="27578" y="1650"/>
                  </a:cubicBezTo>
                  <a:cubicBezTo>
                    <a:pt x="26717" y="1279"/>
                    <a:pt x="25807" y="1043"/>
                    <a:pt x="24879" y="874"/>
                  </a:cubicBezTo>
                  <a:cubicBezTo>
                    <a:pt x="23901" y="689"/>
                    <a:pt x="22939" y="486"/>
                    <a:pt x="21944" y="352"/>
                  </a:cubicBezTo>
                  <a:cubicBezTo>
                    <a:pt x="21405" y="267"/>
                    <a:pt x="20831" y="217"/>
                    <a:pt x="20258" y="183"/>
                  </a:cubicBezTo>
                  <a:cubicBezTo>
                    <a:pt x="19446" y="95"/>
                    <a:pt x="18649" y="0"/>
                    <a:pt x="178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3"/>
            <p:cNvSpPr/>
            <p:nvPr/>
          </p:nvSpPr>
          <p:spPr>
            <a:xfrm rot="-682530">
              <a:off x="7339211" y="4189116"/>
              <a:ext cx="1241178" cy="427410"/>
            </a:xfrm>
            <a:custGeom>
              <a:avLst/>
              <a:gdLst/>
              <a:ahLst/>
              <a:cxnLst/>
              <a:rect l="l" t="t" r="r" b="b"/>
              <a:pathLst>
                <a:path w="24974" h="8600" extrusionOk="0">
                  <a:moveTo>
                    <a:pt x="12605" y="1"/>
                  </a:moveTo>
                  <a:cubicBezTo>
                    <a:pt x="11697" y="1"/>
                    <a:pt x="10785" y="195"/>
                    <a:pt x="9895" y="411"/>
                  </a:cubicBezTo>
                  <a:cubicBezTo>
                    <a:pt x="9304" y="563"/>
                    <a:pt x="8680" y="664"/>
                    <a:pt x="8073" y="765"/>
                  </a:cubicBezTo>
                  <a:cubicBezTo>
                    <a:pt x="6994" y="968"/>
                    <a:pt x="5897" y="1136"/>
                    <a:pt x="4868" y="1642"/>
                  </a:cubicBezTo>
                  <a:cubicBezTo>
                    <a:pt x="3502" y="2317"/>
                    <a:pt x="2355" y="3261"/>
                    <a:pt x="1512" y="4628"/>
                  </a:cubicBezTo>
                  <a:cubicBezTo>
                    <a:pt x="854" y="5741"/>
                    <a:pt x="399" y="6921"/>
                    <a:pt x="78" y="8186"/>
                  </a:cubicBezTo>
                  <a:cubicBezTo>
                    <a:pt x="1" y="8497"/>
                    <a:pt x="22" y="8599"/>
                    <a:pt x="220" y="8599"/>
                  </a:cubicBezTo>
                  <a:cubicBezTo>
                    <a:pt x="280" y="8599"/>
                    <a:pt x="355" y="8590"/>
                    <a:pt x="449" y="8574"/>
                  </a:cubicBezTo>
                  <a:cubicBezTo>
                    <a:pt x="955" y="8490"/>
                    <a:pt x="1428" y="8389"/>
                    <a:pt x="1984" y="8271"/>
                  </a:cubicBezTo>
                  <a:cubicBezTo>
                    <a:pt x="2035" y="8220"/>
                    <a:pt x="2119" y="8068"/>
                    <a:pt x="2187" y="7917"/>
                  </a:cubicBezTo>
                  <a:cubicBezTo>
                    <a:pt x="2642" y="7090"/>
                    <a:pt x="3064" y="6247"/>
                    <a:pt x="3519" y="5437"/>
                  </a:cubicBezTo>
                  <a:cubicBezTo>
                    <a:pt x="4227" y="4172"/>
                    <a:pt x="5273" y="3379"/>
                    <a:pt x="6521" y="2857"/>
                  </a:cubicBezTo>
                  <a:cubicBezTo>
                    <a:pt x="7230" y="2570"/>
                    <a:pt x="7989" y="2452"/>
                    <a:pt x="8731" y="2334"/>
                  </a:cubicBezTo>
                  <a:cubicBezTo>
                    <a:pt x="9672" y="2179"/>
                    <a:pt x="10614" y="2096"/>
                    <a:pt x="11551" y="2096"/>
                  </a:cubicBezTo>
                  <a:cubicBezTo>
                    <a:pt x="12041" y="2096"/>
                    <a:pt x="12529" y="2119"/>
                    <a:pt x="13015" y="2165"/>
                  </a:cubicBezTo>
                  <a:cubicBezTo>
                    <a:pt x="13774" y="2233"/>
                    <a:pt x="14533" y="2266"/>
                    <a:pt x="15275" y="2502"/>
                  </a:cubicBezTo>
                  <a:cubicBezTo>
                    <a:pt x="16456" y="2873"/>
                    <a:pt x="17535" y="3447"/>
                    <a:pt x="18615" y="4037"/>
                  </a:cubicBezTo>
                  <a:cubicBezTo>
                    <a:pt x="19002" y="4223"/>
                    <a:pt x="19374" y="4459"/>
                    <a:pt x="19694" y="4729"/>
                  </a:cubicBezTo>
                  <a:cubicBezTo>
                    <a:pt x="20386" y="5319"/>
                    <a:pt x="20993" y="6044"/>
                    <a:pt x="21549" y="6820"/>
                  </a:cubicBezTo>
                  <a:cubicBezTo>
                    <a:pt x="21785" y="7141"/>
                    <a:pt x="22038" y="7478"/>
                    <a:pt x="22308" y="7849"/>
                  </a:cubicBezTo>
                  <a:cubicBezTo>
                    <a:pt x="22748" y="7556"/>
                    <a:pt x="23184" y="7461"/>
                    <a:pt x="23633" y="7461"/>
                  </a:cubicBezTo>
                  <a:cubicBezTo>
                    <a:pt x="24062" y="7461"/>
                    <a:pt x="24504" y="7547"/>
                    <a:pt x="24973" y="7630"/>
                  </a:cubicBezTo>
                  <a:cubicBezTo>
                    <a:pt x="24821" y="7343"/>
                    <a:pt x="24737" y="7141"/>
                    <a:pt x="24636" y="6972"/>
                  </a:cubicBezTo>
                  <a:cubicBezTo>
                    <a:pt x="24332" y="6550"/>
                    <a:pt x="24062" y="6112"/>
                    <a:pt x="23725" y="5707"/>
                  </a:cubicBezTo>
                  <a:cubicBezTo>
                    <a:pt x="23287" y="5201"/>
                    <a:pt x="22814" y="4712"/>
                    <a:pt x="22359" y="4223"/>
                  </a:cubicBezTo>
                  <a:cubicBezTo>
                    <a:pt x="22022" y="3885"/>
                    <a:pt x="21651" y="3531"/>
                    <a:pt x="21279" y="3245"/>
                  </a:cubicBezTo>
                  <a:cubicBezTo>
                    <a:pt x="20554" y="2705"/>
                    <a:pt x="19829" y="2199"/>
                    <a:pt x="19087" y="1693"/>
                  </a:cubicBezTo>
                  <a:cubicBezTo>
                    <a:pt x="19019" y="1659"/>
                    <a:pt x="18952" y="1608"/>
                    <a:pt x="18901" y="1592"/>
                  </a:cubicBezTo>
                  <a:cubicBezTo>
                    <a:pt x="17990" y="1187"/>
                    <a:pt x="17130" y="731"/>
                    <a:pt x="16169" y="411"/>
                  </a:cubicBezTo>
                  <a:cubicBezTo>
                    <a:pt x="15646" y="242"/>
                    <a:pt x="15140" y="90"/>
                    <a:pt x="14600" y="90"/>
                  </a:cubicBezTo>
                  <a:cubicBezTo>
                    <a:pt x="14179" y="90"/>
                    <a:pt x="13723" y="74"/>
                    <a:pt x="13285" y="40"/>
                  </a:cubicBezTo>
                  <a:cubicBezTo>
                    <a:pt x="13059" y="13"/>
                    <a:pt x="12832" y="1"/>
                    <a:pt x="126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3"/>
            <p:cNvSpPr/>
            <p:nvPr/>
          </p:nvSpPr>
          <p:spPr>
            <a:xfrm rot="-682530">
              <a:off x="7626464" y="4461074"/>
              <a:ext cx="709202" cy="355843"/>
            </a:xfrm>
            <a:custGeom>
              <a:avLst/>
              <a:gdLst/>
              <a:ahLst/>
              <a:cxnLst/>
              <a:rect l="l" t="t" r="r" b="b"/>
              <a:pathLst>
                <a:path w="14270" h="7160" extrusionOk="0">
                  <a:moveTo>
                    <a:pt x="6842" y="1"/>
                  </a:moveTo>
                  <a:cubicBezTo>
                    <a:pt x="6112" y="1"/>
                    <a:pt x="5375" y="78"/>
                    <a:pt x="4622" y="244"/>
                  </a:cubicBezTo>
                  <a:cubicBezTo>
                    <a:pt x="3779" y="430"/>
                    <a:pt x="3070" y="868"/>
                    <a:pt x="2362" y="1357"/>
                  </a:cubicBezTo>
                  <a:cubicBezTo>
                    <a:pt x="2041" y="1593"/>
                    <a:pt x="1721" y="1863"/>
                    <a:pt x="1468" y="2184"/>
                  </a:cubicBezTo>
                  <a:cubicBezTo>
                    <a:pt x="878" y="2926"/>
                    <a:pt x="456" y="3769"/>
                    <a:pt x="169" y="4697"/>
                  </a:cubicBezTo>
                  <a:cubicBezTo>
                    <a:pt x="1" y="5237"/>
                    <a:pt x="1" y="5743"/>
                    <a:pt x="287" y="6215"/>
                  </a:cubicBezTo>
                  <a:cubicBezTo>
                    <a:pt x="355" y="6181"/>
                    <a:pt x="405" y="6181"/>
                    <a:pt x="422" y="6164"/>
                  </a:cubicBezTo>
                  <a:cubicBezTo>
                    <a:pt x="996" y="5658"/>
                    <a:pt x="1637" y="5388"/>
                    <a:pt x="2362" y="5304"/>
                  </a:cubicBezTo>
                  <a:cubicBezTo>
                    <a:pt x="2564" y="5270"/>
                    <a:pt x="2632" y="5085"/>
                    <a:pt x="2699" y="4916"/>
                  </a:cubicBezTo>
                  <a:cubicBezTo>
                    <a:pt x="2868" y="4393"/>
                    <a:pt x="3188" y="3988"/>
                    <a:pt x="3543" y="3634"/>
                  </a:cubicBezTo>
                  <a:cubicBezTo>
                    <a:pt x="3863" y="3297"/>
                    <a:pt x="4234" y="3061"/>
                    <a:pt x="4622" y="2808"/>
                  </a:cubicBezTo>
                  <a:cubicBezTo>
                    <a:pt x="5553" y="2218"/>
                    <a:pt x="6535" y="1974"/>
                    <a:pt x="7520" y="1974"/>
                  </a:cubicBezTo>
                  <a:cubicBezTo>
                    <a:pt x="7802" y="1974"/>
                    <a:pt x="8085" y="1994"/>
                    <a:pt x="8366" y="2032"/>
                  </a:cubicBezTo>
                  <a:cubicBezTo>
                    <a:pt x="9884" y="2217"/>
                    <a:pt x="11149" y="3044"/>
                    <a:pt x="12128" y="4309"/>
                  </a:cubicBezTo>
                  <a:cubicBezTo>
                    <a:pt x="12667" y="5017"/>
                    <a:pt x="13072" y="5844"/>
                    <a:pt x="13123" y="6839"/>
                  </a:cubicBezTo>
                  <a:cubicBezTo>
                    <a:pt x="13123" y="7024"/>
                    <a:pt x="13190" y="7159"/>
                    <a:pt x="13443" y="7159"/>
                  </a:cubicBezTo>
                  <a:cubicBezTo>
                    <a:pt x="13190" y="6130"/>
                    <a:pt x="13106" y="5152"/>
                    <a:pt x="14270" y="4646"/>
                  </a:cubicBezTo>
                  <a:cubicBezTo>
                    <a:pt x="14101" y="4056"/>
                    <a:pt x="13781" y="3600"/>
                    <a:pt x="13443" y="3145"/>
                  </a:cubicBezTo>
                  <a:cubicBezTo>
                    <a:pt x="12802" y="2285"/>
                    <a:pt x="11976" y="1627"/>
                    <a:pt x="11065" y="1104"/>
                  </a:cubicBezTo>
                  <a:cubicBezTo>
                    <a:pt x="10492" y="784"/>
                    <a:pt x="9952" y="430"/>
                    <a:pt x="9294" y="278"/>
                  </a:cubicBezTo>
                  <a:cubicBezTo>
                    <a:pt x="8480" y="99"/>
                    <a:pt x="7666" y="1"/>
                    <a:pt x="6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/>
            <p:nvPr/>
          </p:nvSpPr>
          <p:spPr>
            <a:xfrm rot="-682530">
              <a:off x="7198599" y="4050748"/>
              <a:ext cx="1539917" cy="707860"/>
            </a:xfrm>
            <a:custGeom>
              <a:avLst/>
              <a:gdLst/>
              <a:ahLst/>
              <a:cxnLst/>
              <a:rect l="l" t="t" r="r" b="b"/>
              <a:pathLst>
                <a:path w="30985" h="14243" extrusionOk="0">
                  <a:moveTo>
                    <a:pt x="13711" y="1"/>
                  </a:moveTo>
                  <a:cubicBezTo>
                    <a:pt x="12158" y="1"/>
                    <a:pt x="10632" y="327"/>
                    <a:pt x="9125" y="985"/>
                  </a:cubicBezTo>
                  <a:cubicBezTo>
                    <a:pt x="7961" y="1525"/>
                    <a:pt x="6764" y="2014"/>
                    <a:pt x="5769" y="2975"/>
                  </a:cubicBezTo>
                  <a:cubicBezTo>
                    <a:pt x="5600" y="3110"/>
                    <a:pt x="5431" y="3262"/>
                    <a:pt x="5263" y="3397"/>
                  </a:cubicBezTo>
                  <a:cubicBezTo>
                    <a:pt x="4133" y="4240"/>
                    <a:pt x="3070" y="5202"/>
                    <a:pt x="2227" y="6416"/>
                  </a:cubicBezTo>
                  <a:cubicBezTo>
                    <a:pt x="1721" y="7125"/>
                    <a:pt x="1282" y="7884"/>
                    <a:pt x="979" y="8710"/>
                  </a:cubicBezTo>
                  <a:cubicBezTo>
                    <a:pt x="759" y="9402"/>
                    <a:pt x="540" y="10093"/>
                    <a:pt x="388" y="10818"/>
                  </a:cubicBezTo>
                  <a:cubicBezTo>
                    <a:pt x="236" y="11662"/>
                    <a:pt x="118" y="12522"/>
                    <a:pt x="17" y="13382"/>
                  </a:cubicBezTo>
                  <a:cubicBezTo>
                    <a:pt x="0" y="13568"/>
                    <a:pt x="17" y="13804"/>
                    <a:pt x="118" y="13905"/>
                  </a:cubicBezTo>
                  <a:cubicBezTo>
                    <a:pt x="287" y="14057"/>
                    <a:pt x="523" y="14124"/>
                    <a:pt x="776" y="14242"/>
                  </a:cubicBezTo>
                  <a:cubicBezTo>
                    <a:pt x="827" y="14040"/>
                    <a:pt x="861" y="13888"/>
                    <a:pt x="911" y="13753"/>
                  </a:cubicBezTo>
                  <a:cubicBezTo>
                    <a:pt x="1097" y="13028"/>
                    <a:pt x="1350" y="12353"/>
                    <a:pt x="2024" y="11932"/>
                  </a:cubicBezTo>
                  <a:cubicBezTo>
                    <a:pt x="2142" y="11847"/>
                    <a:pt x="2294" y="11695"/>
                    <a:pt x="2345" y="11544"/>
                  </a:cubicBezTo>
                  <a:cubicBezTo>
                    <a:pt x="2497" y="11088"/>
                    <a:pt x="2631" y="10599"/>
                    <a:pt x="2800" y="10144"/>
                  </a:cubicBezTo>
                  <a:cubicBezTo>
                    <a:pt x="2986" y="9604"/>
                    <a:pt x="3154" y="9064"/>
                    <a:pt x="3390" y="8558"/>
                  </a:cubicBezTo>
                  <a:cubicBezTo>
                    <a:pt x="3576" y="8153"/>
                    <a:pt x="3829" y="7782"/>
                    <a:pt x="4048" y="7394"/>
                  </a:cubicBezTo>
                  <a:cubicBezTo>
                    <a:pt x="4622" y="6281"/>
                    <a:pt x="5482" y="5455"/>
                    <a:pt x="6410" y="4730"/>
                  </a:cubicBezTo>
                  <a:cubicBezTo>
                    <a:pt x="7675" y="3701"/>
                    <a:pt x="9125" y="3313"/>
                    <a:pt x="10626" y="3060"/>
                  </a:cubicBezTo>
                  <a:cubicBezTo>
                    <a:pt x="11082" y="2975"/>
                    <a:pt x="11571" y="2908"/>
                    <a:pt x="12043" y="2824"/>
                  </a:cubicBezTo>
                  <a:cubicBezTo>
                    <a:pt x="12735" y="2672"/>
                    <a:pt x="13443" y="2486"/>
                    <a:pt x="14151" y="2385"/>
                  </a:cubicBezTo>
                  <a:cubicBezTo>
                    <a:pt x="14615" y="2310"/>
                    <a:pt x="15092" y="2241"/>
                    <a:pt x="15570" y="2241"/>
                  </a:cubicBezTo>
                  <a:cubicBezTo>
                    <a:pt x="15840" y="2241"/>
                    <a:pt x="16110" y="2263"/>
                    <a:pt x="16378" y="2318"/>
                  </a:cubicBezTo>
                  <a:cubicBezTo>
                    <a:pt x="16411" y="2323"/>
                    <a:pt x="16447" y="2325"/>
                    <a:pt x="16483" y="2325"/>
                  </a:cubicBezTo>
                  <a:cubicBezTo>
                    <a:pt x="16556" y="2325"/>
                    <a:pt x="16631" y="2318"/>
                    <a:pt x="16698" y="2318"/>
                  </a:cubicBezTo>
                  <a:cubicBezTo>
                    <a:pt x="17289" y="2351"/>
                    <a:pt x="17896" y="2318"/>
                    <a:pt x="18486" y="2419"/>
                  </a:cubicBezTo>
                  <a:cubicBezTo>
                    <a:pt x="19684" y="2638"/>
                    <a:pt x="20746" y="3228"/>
                    <a:pt x="21842" y="3734"/>
                  </a:cubicBezTo>
                  <a:cubicBezTo>
                    <a:pt x="21876" y="3751"/>
                    <a:pt x="21944" y="3785"/>
                    <a:pt x="21994" y="3836"/>
                  </a:cubicBezTo>
                  <a:cubicBezTo>
                    <a:pt x="22601" y="4240"/>
                    <a:pt x="23192" y="4662"/>
                    <a:pt x="23799" y="5050"/>
                  </a:cubicBezTo>
                  <a:cubicBezTo>
                    <a:pt x="24625" y="5607"/>
                    <a:pt x="25334" y="6298"/>
                    <a:pt x="26042" y="7023"/>
                  </a:cubicBezTo>
                  <a:cubicBezTo>
                    <a:pt x="26582" y="7580"/>
                    <a:pt x="27071" y="8238"/>
                    <a:pt x="27560" y="8879"/>
                  </a:cubicBezTo>
                  <a:cubicBezTo>
                    <a:pt x="27864" y="9267"/>
                    <a:pt x="28151" y="9722"/>
                    <a:pt x="28285" y="10262"/>
                  </a:cubicBezTo>
                  <a:cubicBezTo>
                    <a:pt x="28437" y="10852"/>
                    <a:pt x="28623" y="11409"/>
                    <a:pt x="28960" y="11915"/>
                  </a:cubicBezTo>
                  <a:cubicBezTo>
                    <a:pt x="29095" y="12100"/>
                    <a:pt x="29095" y="12353"/>
                    <a:pt x="29129" y="12606"/>
                  </a:cubicBezTo>
                  <a:cubicBezTo>
                    <a:pt x="29179" y="12994"/>
                    <a:pt x="29196" y="13365"/>
                    <a:pt x="29348" y="13787"/>
                  </a:cubicBezTo>
                  <a:cubicBezTo>
                    <a:pt x="29922" y="13500"/>
                    <a:pt x="30444" y="13213"/>
                    <a:pt x="30984" y="12927"/>
                  </a:cubicBezTo>
                  <a:cubicBezTo>
                    <a:pt x="30849" y="12657"/>
                    <a:pt x="30782" y="12438"/>
                    <a:pt x="30731" y="12252"/>
                  </a:cubicBezTo>
                  <a:cubicBezTo>
                    <a:pt x="30562" y="11645"/>
                    <a:pt x="30377" y="11021"/>
                    <a:pt x="30259" y="10414"/>
                  </a:cubicBezTo>
                  <a:cubicBezTo>
                    <a:pt x="30023" y="9385"/>
                    <a:pt x="29618" y="8406"/>
                    <a:pt x="29163" y="7496"/>
                  </a:cubicBezTo>
                  <a:cubicBezTo>
                    <a:pt x="28859" y="6939"/>
                    <a:pt x="28471" y="6433"/>
                    <a:pt x="28151" y="5876"/>
                  </a:cubicBezTo>
                  <a:cubicBezTo>
                    <a:pt x="27526" y="4864"/>
                    <a:pt x="26633" y="4122"/>
                    <a:pt x="25789" y="3346"/>
                  </a:cubicBezTo>
                  <a:cubicBezTo>
                    <a:pt x="25418" y="3009"/>
                    <a:pt x="24946" y="2824"/>
                    <a:pt x="24575" y="2503"/>
                  </a:cubicBezTo>
                  <a:cubicBezTo>
                    <a:pt x="24103" y="2081"/>
                    <a:pt x="23546" y="1812"/>
                    <a:pt x="22973" y="1559"/>
                  </a:cubicBezTo>
                  <a:cubicBezTo>
                    <a:pt x="21944" y="1120"/>
                    <a:pt x="20864" y="901"/>
                    <a:pt x="19768" y="715"/>
                  </a:cubicBezTo>
                  <a:cubicBezTo>
                    <a:pt x="19144" y="614"/>
                    <a:pt x="18520" y="462"/>
                    <a:pt x="17896" y="378"/>
                  </a:cubicBezTo>
                  <a:cubicBezTo>
                    <a:pt x="17036" y="277"/>
                    <a:pt x="16125" y="209"/>
                    <a:pt x="15265" y="108"/>
                  </a:cubicBezTo>
                  <a:cubicBezTo>
                    <a:pt x="14744" y="37"/>
                    <a:pt x="14226" y="1"/>
                    <a:pt x="137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 rot="-682530">
              <a:off x="8173630" y="4466461"/>
              <a:ext cx="800598" cy="437250"/>
            </a:xfrm>
            <a:custGeom>
              <a:avLst/>
              <a:gdLst/>
              <a:ahLst/>
              <a:cxnLst/>
              <a:rect l="l" t="t" r="r" b="b"/>
              <a:pathLst>
                <a:path w="16109" h="8798" extrusionOk="0">
                  <a:moveTo>
                    <a:pt x="8316" y="0"/>
                  </a:moveTo>
                  <a:cubicBezTo>
                    <a:pt x="8163" y="0"/>
                    <a:pt x="8010" y="11"/>
                    <a:pt x="7861" y="27"/>
                  </a:cubicBezTo>
                  <a:cubicBezTo>
                    <a:pt x="7321" y="95"/>
                    <a:pt x="6882" y="415"/>
                    <a:pt x="6629" y="989"/>
                  </a:cubicBezTo>
                  <a:cubicBezTo>
                    <a:pt x="6444" y="1427"/>
                    <a:pt x="6343" y="1866"/>
                    <a:pt x="6309" y="2355"/>
                  </a:cubicBezTo>
                  <a:cubicBezTo>
                    <a:pt x="6292" y="2591"/>
                    <a:pt x="6275" y="2844"/>
                    <a:pt x="6191" y="3063"/>
                  </a:cubicBezTo>
                  <a:cubicBezTo>
                    <a:pt x="6131" y="3233"/>
                    <a:pt x="6048" y="3314"/>
                    <a:pt x="5948" y="3314"/>
                  </a:cubicBezTo>
                  <a:cubicBezTo>
                    <a:pt x="5879" y="3314"/>
                    <a:pt x="5802" y="3274"/>
                    <a:pt x="5719" y="3198"/>
                  </a:cubicBezTo>
                  <a:cubicBezTo>
                    <a:pt x="5305" y="2785"/>
                    <a:pt x="4776" y="2669"/>
                    <a:pt x="4243" y="2669"/>
                  </a:cubicBezTo>
                  <a:cubicBezTo>
                    <a:pt x="4167" y="2669"/>
                    <a:pt x="4091" y="2671"/>
                    <a:pt x="4015" y="2675"/>
                  </a:cubicBezTo>
                  <a:cubicBezTo>
                    <a:pt x="3492" y="2692"/>
                    <a:pt x="3256" y="2979"/>
                    <a:pt x="3273" y="3553"/>
                  </a:cubicBezTo>
                  <a:cubicBezTo>
                    <a:pt x="3273" y="3721"/>
                    <a:pt x="3273" y="3907"/>
                    <a:pt x="3340" y="4075"/>
                  </a:cubicBezTo>
                  <a:cubicBezTo>
                    <a:pt x="3458" y="4463"/>
                    <a:pt x="3593" y="4834"/>
                    <a:pt x="3745" y="5205"/>
                  </a:cubicBezTo>
                  <a:cubicBezTo>
                    <a:pt x="3796" y="5374"/>
                    <a:pt x="3863" y="5543"/>
                    <a:pt x="3695" y="5678"/>
                  </a:cubicBezTo>
                  <a:cubicBezTo>
                    <a:pt x="3623" y="5741"/>
                    <a:pt x="3556" y="5771"/>
                    <a:pt x="3487" y="5771"/>
                  </a:cubicBezTo>
                  <a:cubicBezTo>
                    <a:pt x="3409" y="5771"/>
                    <a:pt x="3329" y="5733"/>
                    <a:pt x="3239" y="5661"/>
                  </a:cubicBezTo>
                  <a:cubicBezTo>
                    <a:pt x="3020" y="5492"/>
                    <a:pt x="2817" y="5374"/>
                    <a:pt x="2598" y="5222"/>
                  </a:cubicBezTo>
                  <a:cubicBezTo>
                    <a:pt x="2274" y="4989"/>
                    <a:pt x="1938" y="4875"/>
                    <a:pt x="1613" y="4875"/>
                  </a:cubicBezTo>
                  <a:cubicBezTo>
                    <a:pt x="1092" y="4875"/>
                    <a:pt x="600" y="5167"/>
                    <a:pt x="237" y="5728"/>
                  </a:cubicBezTo>
                  <a:cubicBezTo>
                    <a:pt x="51" y="6015"/>
                    <a:pt x="1" y="6336"/>
                    <a:pt x="136" y="6622"/>
                  </a:cubicBezTo>
                  <a:cubicBezTo>
                    <a:pt x="541" y="7499"/>
                    <a:pt x="1080" y="8258"/>
                    <a:pt x="2008" y="8444"/>
                  </a:cubicBezTo>
                  <a:cubicBezTo>
                    <a:pt x="2834" y="8612"/>
                    <a:pt x="3661" y="8731"/>
                    <a:pt x="4504" y="8781"/>
                  </a:cubicBezTo>
                  <a:cubicBezTo>
                    <a:pt x="4683" y="8793"/>
                    <a:pt x="4862" y="8797"/>
                    <a:pt x="5041" y="8797"/>
                  </a:cubicBezTo>
                  <a:cubicBezTo>
                    <a:pt x="5637" y="8797"/>
                    <a:pt x="6231" y="8747"/>
                    <a:pt x="6815" y="8747"/>
                  </a:cubicBezTo>
                  <a:cubicBezTo>
                    <a:pt x="7810" y="8714"/>
                    <a:pt x="8822" y="8714"/>
                    <a:pt x="9817" y="8714"/>
                  </a:cubicBezTo>
                  <a:lnTo>
                    <a:pt x="9817" y="8697"/>
                  </a:lnTo>
                  <a:cubicBezTo>
                    <a:pt x="10525" y="8714"/>
                    <a:pt x="11251" y="8731"/>
                    <a:pt x="11976" y="8764"/>
                  </a:cubicBezTo>
                  <a:cubicBezTo>
                    <a:pt x="12040" y="8765"/>
                    <a:pt x="12103" y="8766"/>
                    <a:pt x="12167" y="8766"/>
                  </a:cubicBezTo>
                  <a:cubicBezTo>
                    <a:pt x="13145" y="8766"/>
                    <a:pt x="14092" y="8641"/>
                    <a:pt x="14995" y="8292"/>
                  </a:cubicBezTo>
                  <a:cubicBezTo>
                    <a:pt x="15231" y="8208"/>
                    <a:pt x="15484" y="8090"/>
                    <a:pt x="15670" y="7921"/>
                  </a:cubicBezTo>
                  <a:cubicBezTo>
                    <a:pt x="16091" y="7567"/>
                    <a:pt x="16108" y="7095"/>
                    <a:pt x="15737" y="6690"/>
                  </a:cubicBezTo>
                  <a:cubicBezTo>
                    <a:pt x="15636" y="6589"/>
                    <a:pt x="15501" y="6504"/>
                    <a:pt x="15383" y="6420"/>
                  </a:cubicBezTo>
                  <a:cubicBezTo>
                    <a:pt x="14928" y="6167"/>
                    <a:pt x="14422" y="6150"/>
                    <a:pt x="13949" y="6150"/>
                  </a:cubicBezTo>
                  <a:cubicBezTo>
                    <a:pt x="13859" y="6150"/>
                    <a:pt x="13784" y="6157"/>
                    <a:pt x="13705" y="6157"/>
                  </a:cubicBezTo>
                  <a:cubicBezTo>
                    <a:pt x="13665" y="6157"/>
                    <a:pt x="13623" y="6156"/>
                    <a:pt x="13578" y="6150"/>
                  </a:cubicBezTo>
                  <a:cubicBezTo>
                    <a:pt x="13376" y="6099"/>
                    <a:pt x="13308" y="5914"/>
                    <a:pt x="13460" y="5745"/>
                  </a:cubicBezTo>
                  <a:cubicBezTo>
                    <a:pt x="13561" y="5627"/>
                    <a:pt x="13696" y="5560"/>
                    <a:pt x="13814" y="5475"/>
                  </a:cubicBezTo>
                  <a:cubicBezTo>
                    <a:pt x="14067" y="5290"/>
                    <a:pt x="14388" y="5155"/>
                    <a:pt x="14455" y="4750"/>
                  </a:cubicBezTo>
                  <a:cubicBezTo>
                    <a:pt x="14557" y="4143"/>
                    <a:pt x="14422" y="3569"/>
                    <a:pt x="14051" y="3131"/>
                  </a:cubicBezTo>
                  <a:cubicBezTo>
                    <a:pt x="13864" y="2894"/>
                    <a:pt x="13630" y="2758"/>
                    <a:pt x="13358" y="2758"/>
                  </a:cubicBezTo>
                  <a:cubicBezTo>
                    <a:pt x="13262" y="2758"/>
                    <a:pt x="13161" y="2775"/>
                    <a:pt x="13055" y="2810"/>
                  </a:cubicBezTo>
                  <a:cubicBezTo>
                    <a:pt x="13027" y="2827"/>
                    <a:pt x="12997" y="2833"/>
                    <a:pt x="12966" y="2833"/>
                  </a:cubicBezTo>
                  <a:cubicBezTo>
                    <a:pt x="12904" y="2833"/>
                    <a:pt x="12836" y="2810"/>
                    <a:pt x="12769" y="2810"/>
                  </a:cubicBezTo>
                  <a:cubicBezTo>
                    <a:pt x="12651" y="2810"/>
                    <a:pt x="12533" y="2810"/>
                    <a:pt x="12431" y="2861"/>
                  </a:cubicBezTo>
                  <a:cubicBezTo>
                    <a:pt x="11925" y="3131"/>
                    <a:pt x="11335" y="3283"/>
                    <a:pt x="10964" y="3856"/>
                  </a:cubicBezTo>
                  <a:cubicBezTo>
                    <a:pt x="10930" y="3907"/>
                    <a:pt x="10863" y="3957"/>
                    <a:pt x="10812" y="3991"/>
                  </a:cubicBezTo>
                  <a:cubicBezTo>
                    <a:pt x="10764" y="4018"/>
                    <a:pt x="10719" y="4031"/>
                    <a:pt x="10679" y="4031"/>
                  </a:cubicBezTo>
                  <a:cubicBezTo>
                    <a:pt x="10594" y="4031"/>
                    <a:pt x="10532" y="3971"/>
                    <a:pt x="10509" y="3856"/>
                  </a:cubicBezTo>
                  <a:cubicBezTo>
                    <a:pt x="10492" y="3772"/>
                    <a:pt x="10509" y="3687"/>
                    <a:pt x="10509" y="3620"/>
                  </a:cubicBezTo>
                  <a:cubicBezTo>
                    <a:pt x="10610" y="3047"/>
                    <a:pt x="10525" y="2473"/>
                    <a:pt x="10391" y="1933"/>
                  </a:cubicBezTo>
                  <a:cubicBezTo>
                    <a:pt x="10222" y="1242"/>
                    <a:pt x="9918" y="584"/>
                    <a:pt x="9277" y="213"/>
                  </a:cubicBezTo>
                  <a:cubicBezTo>
                    <a:pt x="8978" y="52"/>
                    <a:pt x="8646" y="0"/>
                    <a:pt x="83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 rot="-682530">
              <a:off x="7109434" y="4724179"/>
              <a:ext cx="851688" cy="404797"/>
            </a:xfrm>
            <a:custGeom>
              <a:avLst/>
              <a:gdLst/>
              <a:ahLst/>
              <a:cxnLst/>
              <a:rect l="l" t="t" r="r" b="b"/>
              <a:pathLst>
                <a:path w="17137" h="8145" extrusionOk="0">
                  <a:moveTo>
                    <a:pt x="2952" y="6852"/>
                  </a:moveTo>
                  <a:lnTo>
                    <a:pt x="2952" y="6852"/>
                  </a:lnTo>
                  <a:cubicBezTo>
                    <a:pt x="2969" y="6869"/>
                    <a:pt x="2986" y="6886"/>
                    <a:pt x="2986" y="6902"/>
                  </a:cubicBezTo>
                  <a:cubicBezTo>
                    <a:pt x="2969" y="6886"/>
                    <a:pt x="2969" y="6869"/>
                    <a:pt x="2952" y="6852"/>
                  </a:cubicBezTo>
                  <a:close/>
                  <a:moveTo>
                    <a:pt x="7880" y="0"/>
                  </a:moveTo>
                  <a:cubicBezTo>
                    <a:pt x="7686" y="0"/>
                    <a:pt x="7484" y="32"/>
                    <a:pt x="7270" y="105"/>
                  </a:cubicBezTo>
                  <a:cubicBezTo>
                    <a:pt x="7169" y="139"/>
                    <a:pt x="7068" y="139"/>
                    <a:pt x="6966" y="156"/>
                  </a:cubicBezTo>
                  <a:cubicBezTo>
                    <a:pt x="6494" y="206"/>
                    <a:pt x="6123" y="409"/>
                    <a:pt x="5735" y="712"/>
                  </a:cubicBezTo>
                  <a:cubicBezTo>
                    <a:pt x="4959" y="1320"/>
                    <a:pt x="4689" y="2382"/>
                    <a:pt x="5061" y="3225"/>
                  </a:cubicBezTo>
                  <a:cubicBezTo>
                    <a:pt x="5128" y="3344"/>
                    <a:pt x="5212" y="3445"/>
                    <a:pt x="5246" y="3597"/>
                  </a:cubicBezTo>
                  <a:cubicBezTo>
                    <a:pt x="5280" y="3698"/>
                    <a:pt x="5280" y="3900"/>
                    <a:pt x="5212" y="3951"/>
                  </a:cubicBezTo>
                  <a:cubicBezTo>
                    <a:pt x="5143" y="4020"/>
                    <a:pt x="5064" y="4058"/>
                    <a:pt x="4989" y="4058"/>
                  </a:cubicBezTo>
                  <a:cubicBezTo>
                    <a:pt x="4917" y="4058"/>
                    <a:pt x="4848" y="4024"/>
                    <a:pt x="4791" y="3951"/>
                  </a:cubicBezTo>
                  <a:lnTo>
                    <a:pt x="4656" y="3765"/>
                  </a:lnTo>
                  <a:cubicBezTo>
                    <a:pt x="4318" y="3141"/>
                    <a:pt x="3745" y="2821"/>
                    <a:pt x="3138" y="2585"/>
                  </a:cubicBezTo>
                  <a:cubicBezTo>
                    <a:pt x="3020" y="2542"/>
                    <a:pt x="2889" y="2525"/>
                    <a:pt x="2756" y="2525"/>
                  </a:cubicBezTo>
                  <a:cubicBezTo>
                    <a:pt x="2623" y="2525"/>
                    <a:pt x="2488" y="2542"/>
                    <a:pt x="2362" y="2568"/>
                  </a:cubicBezTo>
                  <a:cubicBezTo>
                    <a:pt x="2025" y="2635"/>
                    <a:pt x="1839" y="2888"/>
                    <a:pt x="1805" y="3225"/>
                  </a:cubicBezTo>
                  <a:cubicBezTo>
                    <a:pt x="1755" y="3984"/>
                    <a:pt x="1788" y="4693"/>
                    <a:pt x="2446" y="5131"/>
                  </a:cubicBezTo>
                  <a:cubicBezTo>
                    <a:pt x="2564" y="5216"/>
                    <a:pt x="2682" y="5351"/>
                    <a:pt x="2547" y="5553"/>
                  </a:cubicBezTo>
                  <a:cubicBezTo>
                    <a:pt x="2486" y="5640"/>
                    <a:pt x="2421" y="5673"/>
                    <a:pt x="2355" y="5673"/>
                  </a:cubicBezTo>
                  <a:cubicBezTo>
                    <a:pt x="2294" y="5673"/>
                    <a:pt x="2233" y="5644"/>
                    <a:pt x="2176" y="5604"/>
                  </a:cubicBezTo>
                  <a:cubicBezTo>
                    <a:pt x="1928" y="5449"/>
                    <a:pt x="1668" y="5389"/>
                    <a:pt x="1394" y="5389"/>
                  </a:cubicBezTo>
                  <a:cubicBezTo>
                    <a:pt x="1222" y="5389"/>
                    <a:pt x="1044" y="5413"/>
                    <a:pt x="861" y="5452"/>
                  </a:cubicBezTo>
                  <a:cubicBezTo>
                    <a:pt x="405" y="5553"/>
                    <a:pt x="203" y="5755"/>
                    <a:pt x="102" y="6261"/>
                  </a:cubicBezTo>
                  <a:cubicBezTo>
                    <a:pt x="1" y="6767"/>
                    <a:pt x="119" y="7105"/>
                    <a:pt x="523" y="7223"/>
                  </a:cubicBezTo>
                  <a:cubicBezTo>
                    <a:pt x="996" y="7375"/>
                    <a:pt x="1468" y="7526"/>
                    <a:pt x="1957" y="7611"/>
                  </a:cubicBezTo>
                  <a:cubicBezTo>
                    <a:pt x="2716" y="7729"/>
                    <a:pt x="3492" y="7830"/>
                    <a:pt x="4285" y="7897"/>
                  </a:cubicBezTo>
                  <a:cubicBezTo>
                    <a:pt x="4847" y="7942"/>
                    <a:pt x="5417" y="7972"/>
                    <a:pt x="5984" y="7972"/>
                  </a:cubicBezTo>
                  <a:cubicBezTo>
                    <a:pt x="6267" y="7972"/>
                    <a:pt x="6550" y="7965"/>
                    <a:pt x="6831" y="7948"/>
                  </a:cubicBezTo>
                  <a:cubicBezTo>
                    <a:pt x="7116" y="7928"/>
                    <a:pt x="7400" y="7920"/>
                    <a:pt x="7684" y="7920"/>
                  </a:cubicBezTo>
                  <a:cubicBezTo>
                    <a:pt x="8343" y="7920"/>
                    <a:pt x="9000" y="7963"/>
                    <a:pt x="9648" y="7999"/>
                  </a:cubicBezTo>
                  <a:cubicBezTo>
                    <a:pt x="10458" y="8046"/>
                    <a:pt x="11252" y="8145"/>
                    <a:pt x="12058" y="8145"/>
                  </a:cubicBezTo>
                  <a:cubicBezTo>
                    <a:pt x="12393" y="8145"/>
                    <a:pt x="12731" y="8128"/>
                    <a:pt x="13072" y="8083"/>
                  </a:cubicBezTo>
                  <a:cubicBezTo>
                    <a:pt x="14000" y="7965"/>
                    <a:pt x="14944" y="7830"/>
                    <a:pt x="15872" y="7628"/>
                  </a:cubicBezTo>
                  <a:cubicBezTo>
                    <a:pt x="16192" y="7560"/>
                    <a:pt x="16530" y="7307"/>
                    <a:pt x="16783" y="7071"/>
                  </a:cubicBezTo>
                  <a:cubicBezTo>
                    <a:pt x="17137" y="6734"/>
                    <a:pt x="17053" y="6228"/>
                    <a:pt x="16648" y="5975"/>
                  </a:cubicBezTo>
                  <a:cubicBezTo>
                    <a:pt x="16310" y="5755"/>
                    <a:pt x="15923" y="5755"/>
                    <a:pt x="15518" y="5722"/>
                  </a:cubicBezTo>
                  <a:cubicBezTo>
                    <a:pt x="15349" y="5722"/>
                    <a:pt x="15197" y="5688"/>
                    <a:pt x="14961" y="5671"/>
                  </a:cubicBezTo>
                  <a:cubicBezTo>
                    <a:pt x="15079" y="5435"/>
                    <a:pt x="15130" y="5266"/>
                    <a:pt x="15214" y="5098"/>
                  </a:cubicBezTo>
                  <a:cubicBezTo>
                    <a:pt x="15785" y="3825"/>
                    <a:pt x="15015" y="2411"/>
                    <a:pt x="13789" y="2411"/>
                  </a:cubicBezTo>
                  <a:cubicBezTo>
                    <a:pt x="13747" y="2411"/>
                    <a:pt x="13705" y="2413"/>
                    <a:pt x="13662" y="2416"/>
                  </a:cubicBezTo>
                  <a:cubicBezTo>
                    <a:pt x="13511" y="2433"/>
                    <a:pt x="13342" y="2433"/>
                    <a:pt x="13190" y="2483"/>
                  </a:cubicBezTo>
                  <a:cubicBezTo>
                    <a:pt x="12549" y="2635"/>
                    <a:pt x="11959" y="2888"/>
                    <a:pt x="11638" y="3597"/>
                  </a:cubicBezTo>
                  <a:cubicBezTo>
                    <a:pt x="11571" y="3731"/>
                    <a:pt x="11504" y="3850"/>
                    <a:pt x="11402" y="3934"/>
                  </a:cubicBezTo>
                  <a:cubicBezTo>
                    <a:pt x="11312" y="4009"/>
                    <a:pt x="11181" y="4125"/>
                    <a:pt x="11082" y="4125"/>
                  </a:cubicBezTo>
                  <a:cubicBezTo>
                    <a:pt x="11070" y="4125"/>
                    <a:pt x="11059" y="4123"/>
                    <a:pt x="11048" y="4119"/>
                  </a:cubicBezTo>
                  <a:cubicBezTo>
                    <a:pt x="10863" y="4103"/>
                    <a:pt x="10913" y="3900"/>
                    <a:pt x="10964" y="3765"/>
                  </a:cubicBezTo>
                  <a:cubicBezTo>
                    <a:pt x="10998" y="3512"/>
                    <a:pt x="11132" y="3259"/>
                    <a:pt x="11116" y="3023"/>
                  </a:cubicBezTo>
                  <a:cubicBezTo>
                    <a:pt x="11031" y="2247"/>
                    <a:pt x="10812" y="1539"/>
                    <a:pt x="10188" y="1083"/>
                  </a:cubicBezTo>
                  <a:cubicBezTo>
                    <a:pt x="9783" y="814"/>
                    <a:pt x="9378" y="544"/>
                    <a:pt x="8957" y="308"/>
                  </a:cubicBezTo>
                  <a:cubicBezTo>
                    <a:pt x="8619" y="128"/>
                    <a:pt x="8267" y="0"/>
                    <a:pt x="78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 rot="-682530">
              <a:off x="7483977" y="4320938"/>
              <a:ext cx="964853" cy="384072"/>
            </a:xfrm>
            <a:custGeom>
              <a:avLst/>
              <a:gdLst/>
              <a:ahLst/>
              <a:cxnLst/>
              <a:rect l="l" t="t" r="r" b="b"/>
              <a:pathLst>
                <a:path w="19414" h="7728" extrusionOk="0">
                  <a:moveTo>
                    <a:pt x="8951" y="0"/>
                  </a:moveTo>
                  <a:cubicBezTo>
                    <a:pt x="8596" y="0"/>
                    <a:pt x="8228" y="70"/>
                    <a:pt x="7860" y="70"/>
                  </a:cubicBezTo>
                  <a:cubicBezTo>
                    <a:pt x="6595" y="120"/>
                    <a:pt x="5347" y="255"/>
                    <a:pt x="4133" y="728"/>
                  </a:cubicBezTo>
                  <a:cubicBezTo>
                    <a:pt x="3121" y="1116"/>
                    <a:pt x="2227" y="1756"/>
                    <a:pt x="1552" y="2667"/>
                  </a:cubicBezTo>
                  <a:cubicBezTo>
                    <a:pt x="945" y="3511"/>
                    <a:pt x="506" y="4489"/>
                    <a:pt x="118" y="5484"/>
                  </a:cubicBezTo>
                  <a:cubicBezTo>
                    <a:pt x="0" y="5838"/>
                    <a:pt x="34" y="5956"/>
                    <a:pt x="338" y="6125"/>
                  </a:cubicBezTo>
                  <a:cubicBezTo>
                    <a:pt x="945" y="6462"/>
                    <a:pt x="1552" y="6800"/>
                    <a:pt x="2058" y="7306"/>
                  </a:cubicBezTo>
                  <a:cubicBezTo>
                    <a:pt x="2109" y="7272"/>
                    <a:pt x="2142" y="7272"/>
                    <a:pt x="2159" y="7238"/>
                  </a:cubicBezTo>
                  <a:cubicBezTo>
                    <a:pt x="2227" y="7103"/>
                    <a:pt x="2294" y="6934"/>
                    <a:pt x="2378" y="6783"/>
                  </a:cubicBezTo>
                  <a:cubicBezTo>
                    <a:pt x="2884" y="5771"/>
                    <a:pt x="3374" y="4759"/>
                    <a:pt x="4268" y="4067"/>
                  </a:cubicBezTo>
                  <a:cubicBezTo>
                    <a:pt x="5077" y="3443"/>
                    <a:pt x="5870" y="2903"/>
                    <a:pt x="6848" y="2600"/>
                  </a:cubicBezTo>
                  <a:cubicBezTo>
                    <a:pt x="7569" y="2390"/>
                    <a:pt x="8290" y="2334"/>
                    <a:pt x="9007" y="2334"/>
                  </a:cubicBezTo>
                  <a:cubicBezTo>
                    <a:pt x="9498" y="2334"/>
                    <a:pt x="9988" y="2360"/>
                    <a:pt x="10474" y="2381"/>
                  </a:cubicBezTo>
                  <a:cubicBezTo>
                    <a:pt x="10845" y="2381"/>
                    <a:pt x="11250" y="2465"/>
                    <a:pt x="11621" y="2549"/>
                  </a:cubicBezTo>
                  <a:cubicBezTo>
                    <a:pt x="11959" y="2634"/>
                    <a:pt x="12313" y="2718"/>
                    <a:pt x="12616" y="2887"/>
                  </a:cubicBezTo>
                  <a:cubicBezTo>
                    <a:pt x="13510" y="3308"/>
                    <a:pt x="14354" y="3831"/>
                    <a:pt x="15096" y="4523"/>
                  </a:cubicBezTo>
                  <a:cubicBezTo>
                    <a:pt x="15905" y="5282"/>
                    <a:pt x="16614" y="6108"/>
                    <a:pt x="17103" y="7154"/>
                  </a:cubicBezTo>
                  <a:cubicBezTo>
                    <a:pt x="17154" y="7289"/>
                    <a:pt x="17238" y="7440"/>
                    <a:pt x="17356" y="7457"/>
                  </a:cubicBezTo>
                  <a:cubicBezTo>
                    <a:pt x="17744" y="7559"/>
                    <a:pt x="18199" y="7643"/>
                    <a:pt x="18655" y="7727"/>
                  </a:cubicBezTo>
                  <a:cubicBezTo>
                    <a:pt x="18705" y="7491"/>
                    <a:pt x="18739" y="7322"/>
                    <a:pt x="18756" y="7187"/>
                  </a:cubicBezTo>
                  <a:cubicBezTo>
                    <a:pt x="18840" y="6766"/>
                    <a:pt x="18891" y="6361"/>
                    <a:pt x="19144" y="6007"/>
                  </a:cubicBezTo>
                  <a:cubicBezTo>
                    <a:pt x="19414" y="5636"/>
                    <a:pt x="19414" y="5602"/>
                    <a:pt x="19178" y="5265"/>
                  </a:cubicBezTo>
                  <a:cubicBezTo>
                    <a:pt x="18705" y="4590"/>
                    <a:pt x="18216" y="3915"/>
                    <a:pt x="17710" y="3308"/>
                  </a:cubicBezTo>
                  <a:cubicBezTo>
                    <a:pt x="17373" y="2920"/>
                    <a:pt x="17019" y="2532"/>
                    <a:pt x="16597" y="2262"/>
                  </a:cubicBezTo>
                  <a:cubicBezTo>
                    <a:pt x="15416" y="1537"/>
                    <a:pt x="14185" y="896"/>
                    <a:pt x="12853" y="475"/>
                  </a:cubicBezTo>
                  <a:cubicBezTo>
                    <a:pt x="12465" y="357"/>
                    <a:pt x="12060" y="188"/>
                    <a:pt x="11638" y="137"/>
                  </a:cubicBezTo>
                  <a:cubicBezTo>
                    <a:pt x="10795" y="53"/>
                    <a:pt x="9935" y="36"/>
                    <a:pt x="9058" y="2"/>
                  </a:cubicBezTo>
                  <a:cubicBezTo>
                    <a:pt x="9022" y="1"/>
                    <a:pt x="8987" y="0"/>
                    <a:pt x="89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4"/>
          <p:cNvSpPr/>
          <p:nvPr/>
        </p:nvSpPr>
        <p:spPr>
          <a:xfrm>
            <a:off x="5051525" y="-16342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14"/>
          <p:cNvSpPr/>
          <p:nvPr/>
        </p:nvSpPr>
        <p:spPr>
          <a:xfrm>
            <a:off x="8632925" y="750975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14"/>
          <p:cNvSpPr/>
          <p:nvPr/>
        </p:nvSpPr>
        <p:spPr>
          <a:xfrm>
            <a:off x="5689700" y="4856250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>
            <a:off x="-292000" y="2846188"/>
            <a:ext cx="880625" cy="660975"/>
          </a:xfrm>
          <a:custGeom>
            <a:avLst/>
            <a:gdLst/>
            <a:ahLst/>
            <a:cxnLst/>
            <a:rect l="l" t="t" r="r" b="b"/>
            <a:pathLst>
              <a:path w="35225" h="26439" extrusionOk="0">
                <a:moveTo>
                  <a:pt x="18802" y="1"/>
                </a:moveTo>
                <a:cubicBezTo>
                  <a:pt x="15014" y="1"/>
                  <a:pt x="11179" y="1561"/>
                  <a:pt x="8116" y="4380"/>
                </a:cubicBezTo>
                <a:cubicBezTo>
                  <a:pt x="2558" y="9493"/>
                  <a:pt x="586" y="18297"/>
                  <a:pt x="6221" y="24134"/>
                </a:cubicBezTo>
                <a:cubicBezTo>
                  <a:pt x="6378" y="24295"/>
                  <a:pt x="6551" y="24363"/>
                  <a:pt x="6717" y="24363"/>
                </a:cubicBezTo>
                <a:cubicBezTo>
                  <a:pt x="7304" y="24363"/>
                  <a:pt x="7811" y="23513"/>
                  <a:pt x="7264" y="22945"/>
                </a:cubicBezTo>
                <a:cubicBezTo>
                  <a:pt x="1" y="15423"/>
                  <a:pt x="7590" y="3008"/>
                  <a:pt x="16663" y="1595"/>
                </a:cubicBezTo>
                <a:cubicBezTo>
                  <a:pt x="17211" y="1510"/>
                  <a:pt x="17758" y="1469"/>
                  <a:pt x="18302" y="1469"/>
                </a:cubicBezTo>
                <a:cubicBezTo>
                  <a:pt x="27195" y="1469"/>
                  <a:pt x="35225" y="12411"/>
                  <a:pt x="28842" y="20168"/>
                </a:cubicBezTo>
                <a:cubicBezTo>
                  <a:pt x="26442" y="23085"/>
                  <a:pt x="22481" y="24670"/>
                  <a:pt x="18732" y="24670"/>
                </a:cubicBezTo>
                <a:cubicBezTo>
                  <a:pt x="13822" y="24670"/>
                  <a:pt x="9275" y="21952"/>
                  <a:pt x="9077" y="15947"/>
                </a:cubicBezTo>
                <a:cubicBezTo>
                  <a:pt x="8932" y="11561"/>
                  <a:pt x="12259" y="7704"/>
                  <a:pt x="16423" y="6627"/>
                </a:cubicBezTo>
                <a:cubicBezTo>
                  <a:pt x="17111" y="6448"/>
                  <a:pt x="17804" y="6361"/>
                  <a:pt x="18486" y="6361"/>
                </a:cubicBezTo>
                <a:cubicBezTo>
                  <a:pt x="22114" y="6361"/>
                  <a:pt x="25413" y="8808"/>
                  <a:pt x="25814" y="12736"/>
                </a:cubicBezTo>
                <a:cubicBezTo>
                  <a:pt x="26215" y="16664"/>
                  <a:pt x="22609" y="20160"/>
                  <a:pt x="18859" y="20160"/>
                </a:cubicBezTo>
                <a:cubicBezTo>
                  <a:pt x="17910" y="20160"/>
                  <a:pt x="16952" y="19936"/>
                  <a:pt x="16047" y="19438"/>
                </a:cubicBezTo>
                <a:cubicBezTo>
                  <a:pt x="12836" y="17667"/>
                  <a:pt x="13185" y="13374"/>
                  <a:pt x="16110" y="11447"/>
                </a:cubicBezTo>
                <a:cubicBezTo>
                  <a:pt x="16711" y="11053"/>
                  <a:pt x="17479" y="10822"/>
                  <a:pt x="18233" y="10822"/>
                </a:cubicBezTo>
                <a:cubicBezTo>
                  <a:pt x="19152" y="10822"/>
                  <a:pt x="20048" y="11164"/>
                  <a:pt x="20591" y="11971"/>
                </a:cubicBezTo>
                <a:cubicBezTo>
                  <a:pt x="21139" y="12784"/>
                  <a:pt x="21094" y="13617"/>
                  <a:pt x="20687" y="14430"/>
                </a:cubicBezTo>
                <a:cubicBezTo>
                  <a:pt x="20541" y="14901"/>
                  <a:pt x="20237" y="15250"/>
                  <a:pt x="19779" y="15475"/>
                </a:cubicBezTo>
                <a:cubicBezTo>
                  <a:pt x="19437" y="15708"/>
                  <a:pt x="19122" y="15824"/>
                  <a:pt x="18834" y="15824"/>
                </a:cubicBezTo>
                <a:cubicBezTo>
                  <a:pt x="18351" y="15824"/>
                  <a:pt x="17942" y="15498"/>
                  <a:pt x="17606" y="14845"/>
                </a:cubicBezTo>
                <a:lnTo>
                  <a:pt x="17606" y="14845"/>
                </a:lnTo>
                <a:cubicBezTo>
                  <a:pt x="17765" y="14983"/>
                  <a:pt x="17935" y="15041"/>
                  <a:pt x="18098" y="15041"/>
                </a:cubicBezTo>
                <a:cubicBezTo>
                  <a:pt x="18724" y="15041"/>
                  <a:pt x="19249" y="14185"/>
                  <a:pt x="18641" y="13654"/>
                </a:cubicBezTo>
                <a:cubicBezTo>
                  <a:pt x="18276" y="13338"/>
                  <a:pt x="17874" y="13202"/>
                  <a:pt x="17485" y="13202"/>
                </a:cubicBezTo>
                <a:cubicBezTo>
                  <a:pt x="16244" y="13202"/>
                  <a:pt x="15143" y="14594"/>
                  <a:pt x="15859" y="15955"/>
                </a:cubicBezTo>
                <a:cubicBezTo>
                  <a:pt x="16393" y="16970"/>
                  <a:pt x="17358" y="17387"/>
                  <a:pt x="18381" y="17387"/>
                </a:cubicBezTo>
                <a:cubicBezTo>
                  <a:pt x="19669" y="17387"/>
                  <a:pt x="21049" y="16726"/>
                  <a:pt x="21775" y="15767"/>
                </a:cubicBezTo>
                <a:cubicBezTo>
                  <a:pt x="23278" y="13787"/>
                  <a:pt x="22545" y="10878"/>
                  <a:pt x="20366" y="9753"/>
                </a:cubicBezTo>
                <a:cubicBezTo>
                  <a:pt x="19663" y="9389"/>
                  <a:pt x="18936" y="9226"/>
                  <a:pt x="18221" y="9226"/>
                </a:cubicBezTo>
                <a:cubicBezTo>
                  <a:pt x="16228" y="9226"/>
                  <a:pt x="14322" y="10495"/>
                  <a:pt x="13241" y="12241"/>
                </a:cubicBezTo>
                <a:cubicBezTo>
                  <a:pt x="10199" y="17161"/>
                  <a:pt x="14250" y="21687"/>
                  <a:pt x="19033" y="21687"/>
                </a:cubicBezTo>
                <a:cubicBezTo>
                  <a:pt x="19918" y="21687"/>
                  <a:pt x="20829" y="21532"/>
                  <a:pt x="21724" y="21195"/>
                </a:cubicBezTo>
                <a:cubicBezTo>
                  <a:pt x="27423" y="19054"/>
                  <a:pt x="29194" y="12056"/>
                  <a:pt x="25086" y="7535"/>
                </a:cubicBezTo>
                <a:cubicBezTo>
                  <a:pt x="23348" y="5618"/>
                  <a:pt x="21053" y="4783"/>
                  <a:pt x="18706" y="4783"/>
                </a:cubicBezTo>
                <a:cubicBezTo>
                  <a:pt x="15438" y="4783"/>
                  <a:pt x="12067" y="6403"/>
                  <a:pt x="9953" y="8980"/>
                </a:cubicBezTo>
                <a:cubicBezTo>
                  <a:pt x="6068" y="13707"/>
                  <a:pt x="6981" y="21082"/>
                  <a:pt x="12113" y="24562"/>
                </a:cubicBezTo>
                <a:cubicBezTo>
                  <a:pt x="14026" y="25860"/>
                  <a:pt x="16276" y="26438"/>
                  <a:pt x="18570" y="26438"/>
                </a:cubicBezTo>
                <a:cubicBezTo>
                  <a:pt x="22698" y="26438"/>
                  <a:pt x="26964" y="24565"/>
                  <a:pt x="29644" y="21645"/>
                </a:cubicBezTo>
                <a:cubicBezTo>
                  <a:pt x="34242" y="16635"/>
                  <a:pt x="33072" y="9083"/>
                  <a:pt x="28654" y="4358"/>
                </a:cubicBezTo>
                <a:cubicBezTo>
                  <a:pt x="25859" y="1370"/>
                  <a:pt x="22351" y="1"/>
                  <a:pt x="188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14"/>
          <p:cNvSpPr txBox="1">
            <a:spLocks noGrp="1"/>
          </p:cNvSpPr>
          <p:nvPr>
            <p:ph type="title"/>
          </p:nvPr>
        </p:nvSpPr>
        <p:spPr>
          <a:xfrm>
            <a:off x="2270623" y="2937575"/>
            <a:ext cx="43683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400" b="1"/>
            </a:lvl9pPr>
          </a:lstStyle>
          <a:p>
            <a:endParaRPr/>
          </a:p>
        </p:txBody>
      </p:sp>
      <p:sp>
        <p:nvSpPr>
          <p:cNvPr id="343" name="Google Shape;343;p14"/>
          <p:cNvSpPr txBox="1">
            <a:spLocks noGrp="1"/>
          </p:cNvSpPr>
          <p:nvPr>
            <p:ph type="subTitle" idx="1"/>
          </p:nvPr>
        </p:nvSpPr>
        <p:spPr>
          <a:xfrm>
            <a:off x="2270613" y="1803938"/>
            <a:ext cx="46029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44" name="Google Shape;344;p14"/>
          <p:cNvGrpSpPr/>
          <p:nvPr/>
        </p:nvGrpSpPr>
        <p:grpSpPr>
          <a:xfrm>
            <a:off x="1620638" y="3847826"/>
            <a:ext cx="1617608" cy="1503205"/>
            <a:chOff x="1620638" y="3847826"/>
            <a:chExt cx="1617608" cy="1503205"/>
          </a:xfrm>
        </p:grpSpPr>
        <p:sp>
          <p:nvSpPr>
            <p:cNvPr id="345" name="Google Shape;345;p14"/>
            <p:cNvSpPr/>
            <p:nvPr/>
          </p:nvSpPr>
          <p:spPr>
            <a:xfrm>
              <a:off x="1620638" y="3847826"/>
              <a:ext cx="1617608" cy="1503205"/>
            </a:xfrm>
            <a:custGeom>
              <a:avLst/>
              <a:gdLst/>
              <a:ahLst/>
              <a:cxnLst/>
              <a:rect l="l" t="t" r="r" b="b"/>
              <a:pathLst>
                <a:path w="44596" h="41442" extrusionOk="0">
                  <a:moveTo>
                    <a:pt x="21606" y="16682"/>
                  </a:moveTo>
                  <a:cubicBezTo>
                    <a:pt x="22517" y="16682"/>
                    <a:pt x="23445" y="17069"/>
                    <a:pt x="24255" y="17761"/>
                  </a:cubicBezTo>
                  <a:cubicBezTo>
                    <a:pt x="25047" y="18621"/>
                    <a:pt x="25486" y="19852"/>
                    <a:pt x="25452" y="21050"/>
                  </a:cubicBezTo>
                  <a:cubicBezTo>
                    <a:pt x="25401" y="22146"/>
                    <a:pt x="24963" y="23108"/>
                    <a:pt x="24204" y="23782"/>
                  </a:cubicBezTo>
                  <a:cubicBezTo>
                    <a:pt x="23529" y="24373"/>
                    <a:pt x="22517" y="24744"/>
                    <a:pt x="21438" y="24744"/>
                  </a:cubicBezTo>
                  <a:cubicBezTo>
                    <a:pt x="20679" y="24744"/>
                    <a:pt x="19970" y="24592"/>
                    <a:pt x="19363" y="24272"/>
                  </a:cubicBezTo>
                  <a:cubicBezTo>
                    <a:pt x="18570" y="23867"/>
                    <a:pt x="18065" y="23293"/>
                    <a:pt x="17845" y="22484"/>
                  </a:cubicBezTo>
                  <a:cubicBezTo>
                    <a:pt x="17508" y="21303"/>
                    <a:pt x="17761" y="19802"/>
                    <a:pt x="18520" y="18554"/>
                  </a:cubicBezTo>
                  <a:cubicBezTo>
                    <a:pt x="19245" y="17356"/>
                    <a:pt x="20341" y="16682"/>
                    <a:pt x="21606" y="16682"/>
                  </a:cubicBezTo>
                  <a:close/>
                  <a:moveTo>
                    <a:pt x="21758" y="1"/>
                  </a:moveTo>
                  <a:cubicBezTo>
                    <a:pt x="21067" y="1"/>
                    <a:pt x="20409" y="51"/>
                    <a:pt x="19819" y="135"/>
                  </a:cubicBezTo>
                  <a:cubicBezTo>
                    <a:pt x="15686" y="726"/>
                    <a:pt x="11352" y="2716"/>
                    <a:pt x="8198" y="5533"/>
                  </a:cubicBezTo>
                  <a:cubicBezTo>
                    <a:pt x="4318" y="8990"/>
                    <a:pt x="2294" y="14270"/>
                    <a:pt x="1434" y="17120"/>
                  </a:cubicBezTo>
                  <a:cubicBezTo>
                    <a:pt x="51" y="21674"/>
                    <a:pt x="0" y="26464"/>
                    <a:pt x="1316" y="30225"/>
                  </a:cubicBezTo>
                  <a:cubicBezTo>
                    <a:pt x="4032" y="38102"/>
                    <a:pt x="13173" y="40480"/>
                    <a:pt x="18385" y="41206"/>
                  </a:cubicBezTo>
                  <a:cubicBezTo>
                    <a:pt x="19498" y="41357"/>
                    <a:pt x="20645" y="41442"/>
                    <a:pt x="21775" y="41442"/>
                  </a:cubicBezTo>
                  <a:cubicBezTo>
                    <a:pt x="28657" y="41442"/>
                    <a:pt x="34897" y="38591"/>
                    <a:pt x="38945" y="33683"/>
                  </a:cubicBezTo>
                  <a:cubicBezTo>
                    <a:pt x="43145" y="28471"/>
                    <a:pt x="44596" y="21303"/>
                    <a:pt x="42757" y="14961"/>
                  </a:cubicBezTo>
                  <a:cubicBezTo>
                    <a:pt x="41829" y="11723"/>
                    <a:pt x="39738" y="8737"/>
                    <a:pt x="36584" y="6039"/>
                  </a:cubicBezTo>
                  <a:cubicBezTo>
                    <a:pt x="35319" y="4959"/>
                    <a:pt x="33970" y="4217"/>
                    <a:pt x="32654" y="3526"/>
                  </a:cubicBezTo>
                  <a:cubicBezTo>
                    <a:pt x="32452" y="3408"/>
                    <a:pt x="32216" y="3290"/>
                    <a:pt x="32013" y="3171"/>
                  </a:cubicBezTo>
                  <a:cubicBezTo>
                    <a:pt x="31844" y="3070"/>
                    <a:pt x="31642" y="2986"/>
                    <a:pt x="31473" y="2868"/>
                  </a:cubicBezTo>
                  <a:cubicBezTo>
                    <a:pt x="30192" y="2159"/>
                    <a:pt x="28893" y="1434"/>
                    <a:pt x="27324" y="1013"/>
                  </a:cubicBezTo>
                  <a:cubicBezTo>
                    <a:pt x="25823" y="355"/>
                    <a:pt x="23782" y="1"/>
                    <a:pt x="2175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1877591" y="4089618"/>
              <a:ext cx="1101269" cy="1015376"/>
            </a:xfrm>
            <a:custGeom>
              <a:avLst/>
              <a:gdLst/>
              <a:ahLst/>
              <a:cxnLst/>
              <a:rect l="l" t="t" r="r" b="b"/>
              <a:pathLst>
                <a:path w="30361" h="27993" extrusionOk="0">
                  <a:moveTo>
                    <a:pt x="14476" y="7087"/>
                  </a:moveTo>
                  <a:cubicBezTo>
                    <a:pt x="16089" y="7087"/>
                    <a:pt x="17732" y="7704"/>
                    <a:pt x="19110" y="8902"/>
                  </a:cubicBezTo>
                  <a:cubicBezTo>
                    <a:pt x="19127" y="8919"/>
                    <a:pt x="19161" y="8936"/>
                    <a:pt x="19195" y="8970"/>
                  </a:cubicBezTo>
                  <a:lnTo>
                    <a:pt x="19245" y="9020"/>
                  </a:lnTo>
                  <a:cubicBezTo>
                    <a:pt x="21809" y="11736"/>
                    <a:pt x="22197" y="16745"/>
                    <a:pt x="19110" y="19258"/>
                  </a:cubicBezTo>
                  <a:cubicBezTo>
                    <a:pt x="17745" y="20360"/>
                    <a:pt x="15930" y="21005"/>
                    <a:pt x="14136" y="21005"/>
                  </a:cubicBezTo>
                  <a:cubicBezTo>
                    <a:pt x="12826" y="21005"/>
                    <a:pt x="11527" y="20661"/>
                    <a:pt x="10424" y="19899"/>
                  </a:cubicBezTo>
                  <a:cubicBezTo>
                    <a:pt x="6848" y="17454"/>
                    <a:pt x="6966" y="12883"/>
                    <a:pt x="9429" y="9661"/>
                  </a:cubicBezTo>
                  <a:cubicBezTo>
                    <a:pt x="10755" y="7927"/>
                    <a:pt x="12594" y="7087"/>
                    <a:pt x="14476" y="7087"/>
                  </a:cubicBezTo>
                  <a:close/>
                  <a:moveTo>
                    <a:pt x="12208" y="1"/>
                  </a:moveTo>
                  <a:cubicBezTo>
                    <a:pt x="11587" y="1"/>
                    <a:pt x="10993" y="134"/>
                    <a:pt x="10593" y="587"/>
                  </a:cubicBezTo>
                  <a:cubicBezTo>
                    <a:pt x="9732" y="1565"/>
                    <a:pt x="10070" y="2274"/>
                    <a:pt x="9901" y="3336"/>
                  </a:cubicBezTo>
                  <a:cubicBezTo>
                    <a:pt x="9720" y="4462"/>
                    <a:pt x="8040" y="4534"/>
                    <a:pt x="6926" y="4534"/>
                  </a:cubicBezTo>
                  <a:cubicBezTo>
                    <a:pt x="6761" y="4534"/>
                    <a:pt x="6609" y="4533"/>
                    <a:pt x="6476" y="4533"/>
                  </a:cubicBezTo>
                  <a:cubicBezTo>
                    <a:pt x="6416" y="4533"/>
                    <a:pt x="6360" y="4533"/>
                    <a:pt x="6308" y="4534"/>
                  </a:cubicBezTo>
                  <a:cubicBezTo>
                    <a:pt x="3829" y="4568"/>
                    <a:pt x="2952" y="6457"/>
                    <a:pt x="3289" y="8616"/>
                  </a:cubicBezTo>
                  <a:cubicBezTo>
                    <a:pt x="3407" y="9341"/>
                    <a:pt x="3593" y="10201"/>
                    <a:pt x="3289" y="10893"/>
                  </a:cubicBezTo>
                  <a:cubicBezTo>
                    <a:pt x="2615" y="12411"/>
                    <a:pt x="473" y="12529"/>
                    <a:pt x="220" y="14418"/>
                  </a:cubicBezTo>
                  <a:cubicBezTo>
                    <a:pt x="0" y="16020"/>
                    <a:pt x="1417" y="17100"/>
                    <a:pt x="2075" y="18432"/>
                  </a:cubicBezTo>
                  <a:cubicBezTo>
                    <a:pt x="2783" y="19866"/>
                    <a:pt x="1856" y="21232"/>
                    <a:pt x="1822" y="22716"/>
                  </a:cubicBezTo>
                  <a:cubicBezTo>
                    <a:pt x="1778" y="24608"/>
                    <a:pt x="2694" y="24971"/>
                    <a:pt x="3853" y="24971"/>
                  </a:cubicBezTo>
                  <a:cubicBezTo>
                    <a:pt x="4578" y="24971"/>
                    <a:pt x="5399" y="24829"/>
                    <a:pt x="6141" y="24829"/>
                  </a:cubicBezTo>
                  <a:cubicBezTo>
                    <a:pt x="6497" y="24829"/>
                    <a:pt x="6835" y="24862"/>
                    <a:pt x="7135" y="24959"/>
                  </a:cubicBezTo>
                  <a:cubicBezTo>
                    <a:pt x="8585" y="25448"/>
                    <a:pt x="9614" y="26545"/>
                    <a:pt x="10913" y="27321"/>
                  </a:cubicBezTo>
                  <a:cubicBezTo>
                    <a:pt x="11675" y="27790"/>
                    <a:pt x="12355" y="27993"/>
                    <a:pt x="12996" y="27993"/>
                  </a:cubicBezTo>
                  <a:cubicBezTo>
                    <a:pt x="14129" y="27993"/>
                    <a:pt x="15139" y="27359"/>
                    <a:pt x="16260" y="26444"/>
                  </a:cubicBezTo>
                  <a:cubicBezTo>
                    <a:pt x="16789" y="26002"/>
                    <a:pt x="17387" y="25844"/>
                    <a:pt x="18005" y="25844"/>
                  </a:cubicBezTo>
                  <a:cubicBezTo>
                    <a:pt x="18686" y="25844"/>
                    <a:pt x="19391" y="26037"/>
                    <a:pt x="20055" y="26258"/>
                  </a:cubicBezTo>
                  <a:cubicBezTo>
                    <a:pt x="20666" y="26464"/>
                    <a:pt x="21459" y="26665"/>
                    <a:pt x="22194" y="26665"/>
                  </a:cubicBezTo>
                  <a:cubicBezTo>
                    <a:pt x="23263" y="26665"/>
                    <a:pt x="24208" y="26240"/>
                    <a:pt x="24288" y="24791"/>
                  </a:cubicBezTo>
                  <a:cubicBezTo>
                    <a:pt x="24322" y="24318"/>
                    <a:pt x="24322" y="23694"/>
                    <a:pt x="24541" y="23239"/>
                  </a:cubicBezTo>
                  <a:cubicBezTo>
                    <a:pt x="25469" y="21535"/>
                    <a:pt x="27442" y="22261"/>
                    <a:pt x="28555" y="20962"/>
                  </a:cubicBezTo>
                  <a:cubicBezTo>
                    <a:pt x="30360" y="18854"/>
                    <a:pt x="27780" y="18246"/>
                    <a:pt x="27982" y="16307"/>
                  </a:cubicBezTo>
                  <a:cubicBezTo>
                    <a:pt x="28167" y="14451"/>
                    <a:pt x="29905" y="13237"/>
                    <a:pt x="29854" y="11297"/>
                  </a:cubicBezTo>
                  <a:cubicBezTo>
                    <a:pt x="29820" y="9408"/>
                    <a:pt x="27729" y="9746"/>
                    <a:pt x="26666" y="8582"/>
                  </a:cubicBezTo>
                  <a:cubicBezTo>
                    <a:pt x="25992" y="7840"/>
                    <a:pt x="26548" y="6963"/>
                    <a:pt x="26464" y="6052"/>
                  </a:cubicBezTo>
                  <a:cubicBezTo>
                    <a:pt x="26245" y="3775"/>
                    <a:pt x="24018" y="4787"/>
                    <a:pt x="22534" y="3960"/>
                  </a:cubicBezTo>
                  <a:cubicBezTo>
                    <a:pt x="22180" y="3775"/>
                    <a:pt x="22011" y="3353"/>
                    <a:pt x="21893" y="2999"/>
                  </a:cubicBezTo>
                  <a:cubicBezTo>
                    <a:pt x="21543" y="2007"/>
                    <a:pt x="20887" y="1710"/>
                    <a:pt x="20096" y="1710"/>
                  </a:cubicBezTo>
                  <a:cubicBezTo>
                    <a:pt x="19744" y="1710"/>
                    <a:pt x="19365" y="1769"/>
                    <a:pt x="18975" y="1852"/>
                  </a:cubicBezTo>
                  <a:cubicBezTo>
                    <a:pt x="18710" y="1909"/>
                    <a:pt x="18453" y="1959"/>
                    <a:pt x="18222" y="1959"/>
                  </a:cubicBezTo>
                  <a:cubicBezTo>
                    <a:pt x="17836" y="1959"/>
                    <a:pt x="17518" y="1821"/>
                    <a:pt x="17339" y="1346"/>
                  </a:cubicBezTo>
                  <a:cubicBezTo>
                    <a:pt x="17068" y="329"/>
                    <a:pt x="16550" y="109"/>
                    <a:pt x="15924" y="109"/>
                  </a:cubicBezTo>
                  <a:cubicBezTo>
                    <a:pt x="15444" y="109"/>
                    <a:pt x="14900" y="239"/>
                    <a:pt x="14355" y="239"/>
                  </a:cubicBezTo>
                  <a:cubicBezTo>
                    <a:pt x="14197" y="239"/>
                    <a:pt x="14038" y="228"/>
                    <a:pt x="13882" y="199"/>
                  </a:cubicBezTo>
                  <a:cubicBezTo>
                    <a:pt x="13392" y="118"/>
                    <a:pt x="12789" y="1"/>
                    <a:pt x="122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1711790" y="3955664"/>
              <a:ext cx="1400445" cy="1289560"/>
            </a:xfrm>
            <a:custGeom>
              <a:avLst/>
              <a:gdLst/>
              <a:ahLst/>
              <a:cxnLst/>
              <a:rect l="l" t="t" r="r" b="b"/>
              <a:pathLst>
                <a:path w="38609" h="35552" extrusionOk="0">
                  <a:moveTo>
                    <a:pt x="20733" y="3251"/>
                  </a:moveTo>
                  <a:cubicBezTo>
                    <a:pt x="20749" y="3251"/>
                    <a:pt x="20764" y="3251"/>
                    <a:pt x="20780" y="3251"/>
                  </a:cubicBezTo>
                  <a:cubicBezTo>
                    <a:pt x="21708" y="3268"/>
                    <a:pt x="22113" y="4162"/>
                    <a:pt x="22298" y="4921"/>
                  </a:cubicBezTo>
                  <a:cubicBezTo>
                    <a:pt x="22377" y="5115"/>
                    <a:pt x="22634" y="5180"/>
                    <a:pt x="22969" y="5180"/>
                  </a:cubicBezTo>
                  <a:cubicBezTo>
                    <a:pt x="23662" y="5180"/>
                    <a:pt x="24688" y="4900"/>
                    <a:pt x="25143" y="4900"/>
                  </a:cubicBezTo>
                  <a:cubicBezTo>
                    <a:pt x="25176" y="4900"/>
                    <a:pt x="25206" y="4901"/>
                    <a:pt x="25233" y="4904"/>
                  </a:cubicBezTo>
                  <a:cubicBezTo>
                    <a:pt x="25739" y="4938"/>
                    <a:pt x="26177" y="5360"/>
                    <a:pt x="26481" y="5748"/>
                  </a:cubicBezTo>
                  <a:cubicBezTo>
                    <a:pt x="27021" y="6422"/>
                    <a:pt x="26751" y="7316"/>
                    <a:pt x="27948" y="7552"/>
                  </a:cubicBezTo>
                  <a:cubicBezTo>
                    <a:pt x="28707" y="7704"/>
                    <a:pt x="29669" y="7552"/>
                    <a:pt x="30377" y="7805"/>
                  </a:cubicBezTo>
                  <a:cubicBezTo>
                    <a:pt x="31558" y="8210"/>
                    <a:pt x="31541" y="9661"/>
                    <a:pt x="31406" y="10723"/>
                  </a:cubicBezTo>
                  <a:cubicBezTo>
                    <a:pt x="31153" y="12629"/>
                    <a:pt x="33312" y="12545"/>
                    <a:pt x="34425" y="13607"/>
                  </a:cubicBezTo>
                  <a:cubicBezTo>
                    <a:pt x="35268" y="14451"/>
                    <a:pt x="34813" y="16306"/>
                    <a:pt x="34324" y="17166"/>
                  </a:cubicBezTo>
                  <a:cubicBezTo>
                    <a:pt x="33750" y="18178"/>
                    <a:pt x="32570" y="19494"/>
                    <a:pt x="33076" y="20725"/>
                  </a:cubicBezTo>
                  <a:cubicBezTo>
                    <a:pt x="33346" y="21400"/>
                    <a:pt x="33987" y="21973"/>
                    <a:pt x="34155" y="22665"/>
                  </a:cubicBezTo>
                  <a:cubicBezTo>
                    <a:pt x="34476" y="23980"/>
                    <a:pt x="33565" y="25279"/>
                    <a:pt x="32300" y="25650"/>
                  </a:cubicBezTo>
                  <a:cubicBezTo>
                    <a:pt x="30849" y="26072"/>
                    <a:pt x="29399" y="26274"/>
                    <a:pt x="29281" y="28146"/>
                  </a:cubicBezTo>
                  <a:cubicBezTo>
                    <a:pt x="29247" y="28804"/>
                    <a:pt x="29197" y="29361"/>
                    <a:pt x="28825" y="29900"/>
                  </a:cubicBezTo>
                  <a:cubicBezTo>
                    <a:pt x="28373" y="30598"/>
                    <a:pt x="27589" y="30832"/>
                    <a:pt x="26782" y="30832"/>
                  </a:cubicBezTo>
                  <a:cubicBezTo>
                    <a:pt x="26144" y="30832"/>
                    <a:pt x="25493" y="30686"/>
                    <a:pt x="24980" y="30508"/>
                  </a:cubicBezTo>
                  <a:cubicBezTo>
                    <a:pt x="24262" y="30265"/>
                    <a:pt x="23384" y="29920"/>
                    <a:pt x="22561" y="29920"/>
                  </a:cubicBezTo>
                  <a:cubicBezTo>
                    <a:pt x="22127" y="29920"/>
                    <a:pt x="21709" y="30016"/>
                    <a:pt x="21337" y="30272"/>
                  </a:cubicBezTo>
                  <a:cubicBezTo>
                    <a:pt x="20780" y="30676"/>
                    <a:pt x="20325" y="31233"/>
                    <a:pt x="19734" y="31570"/>
                  </a:cubicBezTo>
                  <a:cubicBezTo>
                    <a:pt x="19018" y="31989"/>
                    <a:pt x="18374" y="32159"/>
                    <a:pt x="17775" y="32159"/>
                  </a:cubicBezTo>
                  <a:cubicBezTo>
                    <a:pt x="15862" y="32159"/>
                    <a:pt x="14408" y="30417"/>
                    <a:pt x="12532" y="29428"/>
                  </a:cubicBezTo>
                  <a:cubicBezTo>
                    <a:pt x="11904" y="29103"/>
                    <a:pt x="11274" y="29017"/>
                    <a:pt x="10644" y="29017"/>
                  </a:cubicBezTo>
                  <a:cubicBezTo>
                    <a:pt x="9955" y="29017"/>
                    <a:pt x="9266" y="29119"/>
                    <a:pt x="8580" y="29119"/>
                  </a:cubicBezTo>
                  <a:cubicBezTo>
                    <a:pt x="8074" y="29119"/>
                    <a:pt x="7570" y="29064"/>
                    <a:pt x="7068" y="28872"/>
                  </a:cubicBezTo>
                  <a:cubicBezTo>
                    <a:pt x="5954" y="28416"/>
                    <a:pt x="5921" y="26898"/>
                    <a:pt x="6022" y="25937"/>
                  </a:cubicBezTo>
                  <a:cubicBezTo>
                    <a:pt x="6140" y="24975"/>
                    <a:pt x="6730" y="23845"/>
                    <a:pt x="6444" y="22867"/>
                  </a:cubicBezTo>
                  <a:cubicBezTo>
                    <a:pt x="6241" y="22142"/>
                    <a:pt x="5853" y="21552"/>
                    <a:pt x="5415" y="20961"/>
                  </a:cubicBezTo>
                  <a:cubicBezTo>
                    <a:pt x="4875" y="20219"/>
                    <a:pt x="4200" y="19308"/>
                    <a:pt x="4318" y="18330"/>
                  </a:cubicBezTo>
                  <a:cubicBezTo>
                    <a:pt x="4504" y="16913"/>
                    <a:pt x="5398" y="16104"/>
                    <a:pt x="6528" y="15395"/>
                  </a:cubicBezTo>
                  <a:cubicBezTo>
                    <a:pt x="8552" y="14113"/>
                    <a:pt x="6832" y="12157"/>
                    <a:pt x="7338" y="10369"/>
                  </a:cubicBezTo>
                  <a:cubicBezTo>
                    <a:pt x="7675" y="9171"/>
                    <a:pt x="8771" y="7991"/>
                    <a:pt x="10070" y="7839"/>
                  </a:cubicBezTo>
                  <a:cubicBezTo>
                    <a:pt x="10402" y="7805"/>
                    <a:pt x="10733" y="7802"/>
                    <a:pt x="11064" y="7802"/>
                  </a:cubicBezTo>
                  <a:cubicBezTo>
                    <a:pt x="11158" y="7802"/>
                    <a:pt x="11252" y="7802"/>
                    <a:pt x="11347" y="7802"/>
                  </a:cubicBezTo>
                  <a:cubicBezTo>
                    <a:pt x="11912" y="7802"/>
                    <a:pt x="12472" y="7791"/>
                    <a:pt x="13022" y="7637"/>
                  </a:cubicBezTo>
                  <a:cubicBezTo>
                    <a:pt x="14168" y="7299"/>
                    <a:pt x="13983" y="6658"/>
                    <a:pt x="14017" y="5764"/>
                  </a:cubicBezTo>
                  <a:cubicBezTo>
                    <a:pt x="14126" y="3819"/>
                    <a:pt x="15594" y="3355"/>
                    <a:pt x="17113" y="3355"/>
                  </a:cubicBezTo>
                  <a:cubicBezTo>
                    <a:pt x="17701" y="3355"/>
                    <a:pt x="18296" y="3424"/>
                    <a:pt x="18824" y="3504"/>
                  </a:cubicBezTo>
                  <a:cubicBezTo>
                    <a:pt x="18911" y="3516"/>
                    <a:pt x="18995" y="3522"/>
                    <a:pt x="19077" y="3522"/>
                  </a:cubicBezTo>
                  <a:cubicBezTo>
                    <a:pt x="19662" y="3522"/>
                    <a:pt x="20133" y="3251"/>
                    <a:pt x="20733" y="3251"/>
                  </a:cubicBezTo>
                  <a:close/>
                  <a:moveTo>
                    <a:pt x="18261" y="1"/>
                  </a:moveTo>
                  <a:cubicBezTo>
                    <a:pt x="16302" y="1"/>
                    <a:pt x="14041" y="942"/>
                    <a:pt x="12330" y="1750"/>
                  </a:cubicBezTo>
                  <a:cubicBezTo>
                    <a:pt x="8130" y="3757"/>
                    <a:pt x="5263" y="6861"/>
                    <a:pt x="3256" y="11061"/>
                  </a:cubicBezTo>
                  <a:cubicBezTo>
                    <a:pt x="1249" y="15243"/>
                    <a:pt x="1" y="20540"/>
                    <a:pt x="1198" y="25161"/>
                  </a:cubicBezTo>
                  <a:cubicBezTo>
                    <a:pt x="3121" y="32481"/>
                    <a:pt x="12010" y="35483"/>
                    <a:pt x="18857" y="35551"/>
                  </a:cubicBezTo>
                  <a:cubicBezTo>
                    <a:pt x="18931" y="35551"/>
                    <a:pt x="19004" y="35552"/>
                    <a:pt x="19077" y="35552"/>
                  </a:cubicBezTo>
                  <a:cubicBezTo>
                    <a:pt x="27309" y="35552"/>
                    <a:pt x="34986" y="30856"/>
                    <a:pt x="37343" y="22631"/>
                  </a:cubicBezTo>
                  <a:cubicBezTo>
                    <a:pt x="38608" y="18195"/>
                    <a:pt x="38372" y="13085"/>
                    <a:pt x="35724" y="9171"/>
                  </a:cubicBezTo>
                  <a:cubicBezTo>
                    <a:pt x="34256" y="6979"/>
                    <a:pt x="32199" y="4921"/>
                    <a:pt x="29871" y="3673"/>
                  </a:cubicBezTo>
                  <a:cubicBezTo>
                    <a:pt x="27948" y="2644"/>
                    <a:pt x="25975" y="1312"/>
                    <a:pt x="23850" y="806"/>
                  </a:cubicBezTo>
                  <a:cubicBezTo>
                    <a:pt x="23766" y="789"/>
                    <a:pt x="23698" y="738"/>
                    <a:pt x="23647" y="704"/>
                  </a:cubicBezTo>
                  <a:cubicBezTo>
                    <a:pt x="23631" y="704"/>
                    <a:pt x="23614" y="688"/>
                    <a:pt x="23563" y="688"/>
                  </a:cubicBezTo>
                  <a:cubicBezTo>
                    <a:pt x="22096" y="47"/>
                    <a:pt x="20224" y="97"/>
                    <a:pt x="18638" y="13"/>
                  </a:cubicBezTo>
                  <a:cubicBezTo>
                    <a:pt x="18514" y="5"/>
                    <a:pt x="18388" y="1"/>
                    <a:pt x="182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2127797" y="4346643"/>
              <a:ext cx="556166" cy="504913"/>
            </a:xfrm>
            <a:custGeom>
              <a:avLst/>
              <a:gdLst/>
              <a:ahLst/>
              <a:cxnLst/>
              <a:rect l="l" t="t" r="r" b="b"/>
              <a:pathLst>
                <a:path w="15333" h="13920" extrusionOk="0">
                  <a:moveTo>
                    <a:pt x="7605" y="799"/>
                  </a:moveTo>
                  <a:cubicBezTo>
                    <a:pt x="9025" y="799"/>
                    <a:pt x="10478" y="1343"/>
                    <a:pt x="11706" y="2440"/>
                  </a:cubicBezTo>
                  <a:cubicBezTo>
                    <a:pt x="14118" y="4954"/>
                    <a:pt x="14270" y="9221"/>
                    <a:pt x="11622" y="11582"/>
                  </a:cubicBezTo>
                  <a:cubicBezTo>
                    <a:pt x="10490" y="12585"/>
                    <a:pt x="8971" y="13068"/>
                    <a:pt x="7460" y="13068"/>
                  </a:cubicBezTo>
                  <a:cubicBezTo>
                    <a:pt x="6404" y="13068"/>
                    <a:pt x="5352" y="12833"/>
                    <a:pt x="4437" y="12375"/>
                  </a:cubicBezTo>
                  <a:cubicBezTo>
                    <a:pt x="1080" y="10705"/>
                    <a:pt x="996" y="6573"/>
                    <a:pt x="2716" y="3689"/>
                  </a:cubicBezTo>
                  <a:cubicBezTo>
                    <a:pt x="3874" y="1769"/>
                    <a:pt x="5709" y="799"/>
                    <a:pt x="7605" y="799"/>
                  </a:cubicBezTo>
                  <a:close/>
                  <a:moveTo>
                    <a:pt x="7582" y="1"/>
                  </a:moveTo>
                  <a:cubicBezTo>
                    <a:pt x="5700" y="1"/>
                    <a:pt x="3865" y="841"/>
                    <a:pt x="2548" y="2575"/>
                  </a:cubicBezTo>
                  <a:cubicBezTo>
                    <a:pt x="102" y="5797"/>
                    <a:pt x="1" y="10368"/>
                    <a:pt x="3543" y="12813"/>
                  </a:cubicBezTo>
                  <a:cubicBezTo>
                    <a:pt x="4639" y="13575"/>
                    <a:pt x="5937" y="13919"/>
                    <a:pt x="7248" y="13919"/>
                  </a:cubicBezTo>
                  <a:cubicBezTo>
                    <a:pt x="9043" y="13919"/>
                    <a:pt x="10864" y="13274"/>
                    <a:pt x="12229" y="12172"/>
                  </a:cubicBezTo>
                  <a:cubicBezTo>
                    <a:pt x="15332" y="9659"/>
                    <a:pt x="14928" y="4650"/>
                    <a:pt x="12398" y="1934"/>
                  </a:cubicBezTo>
                  <a:cubicBezTo>
                    <a:pt x="12347" y="1918"/>
                    <a:pt x="12330" y="1901"/>
                    <a:pt x="12313" y="1884"/>
                  </a:cubicBezTo>
                  <a:cubicBezTo>
                    <a:pt x="12297" y="1850"/>
                    <a:pt x="12246" y="1833"/>
                    <a:pt x="12229" y="1816"/>
                  </a:cubicBezTo>
                  <a:cubicBezTo>
                    <a:pt x="10843" y="618"/>
                    <a:pt x="9196" y="1"/>
                    <a:pt x="7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94053" y="3923563"/>
              <a:ext cx="1464647" cy="1350062"/>
            </a:xfrm>
            <a:custGeom>
              <a:avLst/>
              <a:gdLst/>
              <a:ahLst/>
              <a:cxnLst/>
              <a:rect l="l" t="t" r="r" b="b"/>
              <a:pathLst>
                <a:path w="40379" h="37220" extrusionOk="0">
                  <a:moveTo>
                    <a:pt x="18849" y="857"/>
                  </a:moveTo>
                  <a:cubicBezTo>
                    <a:pt x="18948" y="857"/>
                    <a:pt x="19046" y="859"/>
                    <a:pt x="19144" y="864"/>
                  </a:cubicBezTo>
                  <a:cubicBezTo>
                    <a:pt x="20729" y="982"/>
                    <a:pt x="22602" y="932"/>
                    <a:pt x="24086" y="1539"/>
                  </a:cubicBezTo>
                  <a:cubicBezTo>
                    <a:pt x="24103" y="1556"/>
                    <a:pt x="24120" y="1556"/>
                    <a:pt x="24170" y="1556"/>
                  </a:cubicBezTo>
                  <a:cubicBezTo>
                    <a:pt x="24204" y="1606"/>
                    <a:pt x="24271" y="1657"/>
                    <a:pt x="24356" y="1674"/>
                  </a:cubicBezTo>
                  <a:cubicBezTo>
                    <a:pt x="26481" y="2180"/>
                    <a:pt x="28471" y="3495"/>
                    <a:pt x="30377" y="4541"/>
                  </a:cubicBezTo>
                  <a:cubicBezTo>
                    <a:pt x="32705" y="5772"/>
                    <a:pt x="34796" y="7847"/>
                    <a:pt x="36247" y="10023"/>
                  </a:cubicBezTo>
                  <a:cubicBezTo>
                    <a:pt x="38861" y="13936"/>
                    <a:pt x="39114" y="19080"/>
                    <a:pt x="37849" y="23499"/>
                  </a:cubicBezTo>
                  <a:cubicBezTo>
                    <a:pt x="35488" y="31722"/>
                    <a:pt x="27788" y="36420"/>
                    <a:pt x="19540" y="36420"/>
                  </a:cubicBezTo>
                  <a:cubicBezTo>
                    <a:pt x="19481" y="36420"/>
                    <a:pt x="19422" y="36419"/>
                    <a:pt x="19363" y="36419"/>
                  </a:cubicBezTo>
                  <a:cubicBezTo>
                    <a:pt x="12532" y="36351"/>
                    <a:pt x="3627" y="33366"/>
                    <a:pt x="1704" y="26029"/>
                  </a:cubicBezTo>
                  <a:cubicBezTo>
                    <a:pt x="506" y="21408"/>
                    <a:pt x="1755" y="16112"/>
                    <a:pt x="3762" y="11912"/>
                  </a:cubicBezTo>
                  <a:cubicBezTo>
                    <a:pt x="5752" y="7729"/>
                    <a:pt x="8619" y="4625"/>
                    <a:pt x="12836" y="2618"/>
                  </a:cubicBezTo>
                  <a:cubicBezTo>
                    <a:pt x="14571" y="1799"/>
                    <a:pt x="16857" y="857"/>
                    <a:pt x="18849" y="857"/>
                  </a:cubicBezTo>
                  <a:close/>
                  <a:moveTo>
                    <a:pt x="19708" y="0"/>
                  </a:moveTo>
                  <a:cubicBezTo>
                    <a:pt x="19138" y="0"/>
                    <a:pt x="18592" y="35"/>
                    <a:pt x="18098" y="105"/>
                  </a:cubicBezTo>
                  <a:cubicBezTo>
                    <a:pt x="14337" y="645"/>
                    <a:pt x="10424" y="2467"/>
                    <a:pt x="7590" y="4980"/>
                  </a:cubicBezTo>
                  <a:cubicBezTo>
                    <a:pt x="4605" y="7661"/>
                    <a:pt x="2598" y="11861"/>
                    <a:pt x="1434" y="15606"/>
                  </a:cubicBezTo>
                  <a:cubicBezTo>
                    <a:pt x="321" y="19299"/>
                    <a:pt x="0" y="23702"/>
                    <a:pt x="1282" y="27412"/>
                  </a:cubicBezTo>
                  <a:cubicBezTo>
                    <a:pt x="3441" y="33636"/>
                    <a:pt x="10761" y="36183"/>
                    <a:pt x="16681" y="37009"/>
                  </a:cubicBezTo>
                  <a:cubicBezTo>
                    <a:pt x="17713" y="37149"/>
                    <a:pt x="18749" y="37220"/>
                    <a:pt x="19781" y="37220"/>
                  </a:cubicBezTo>
                  <a:cubicBezTo>
                    <a:pt x="25695" y="37220"/>
                    <a:pt x="31448" y="34906"/>
                    <a:pt x="35268" y="30195"/>
                  </a:cubicBezTo>
                  <a:cubicBezTo>
                    <a:pt x="39046" y="25540"/>
                    <a:pt x="40379" y="19148"/>
                    <a:pt x="38709" y="13396"/>
                  </a:cubicBezTo>
                  <a:cubicBezTo>
                    <a:pt x="37765" y="10208"/>
                    <a:pt x="35656" y="7645"/>
                    <a:pt x="33160" y="5502"/>
                  </a:cubicBezTo>
                  <a:cubicBezTo>
                    <a:pt x="31878" y="4406"/>
                    <a:pt x="30411" y="3698"/>
                    <a:pt x="28943" y="2888"/>
                  </a:cubicBezTo>
                  <a:cubicBezTo>
                    <a:pt x="27527" y="2112"/>
                    <a:pt x="26160" y="1269"/>
                    <a:pt x="24575" y="898"/>
                  </a:cubicBezTo>
                  <a:cubicBezTo>
                    <a:pt x="24541" y="864"/>
                    <a:pt x="24524" y="847"/>
                    <a:pt x="24491" y="847"/>
                  </a:cubicBezTo>
                  <a:cubicBezTo>
                    <a:pt x="23154" y="285"/>
                    <a:pt x="21335" y="0"/>
                    <a:pt x="197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864134" y="4074782"/>
              <a:ext cx="1128184" cy="1048312"/>
            </a:xfrm>
            <a:custGeom>
              <a:avLst/>
              <a:gdLst/>
              <a:ahLst/>
              <a:cxnLst/>
              <a:rect l="l" t="t" r="r" b="b"/>
              <a:pathLst>
                <a:path w="31103" h="28901" extrusionOk="0">
                  <a:moveTo>
                    <a:pt x="12623" y="462"/>
                  </a:moveTo>
                  <a:cubicBezTo>
                    <a:pt x="13190" y="462"/>
                    <a:pt x="13776" y="571"/>
                    <a:pt x="14253" y="659"/>
                  </a:cubicBezTo>
                  <a:cubicBezTo>
                    <a:pt x="14412" y="688"/>
                    <a:pt x="14573" y="699"/>
                    <a:pt x="14734" y="699"/>
                  </a:cubicBezTo>
                  <a:cubicBezTo>
                    <a:pt x="15269" y="699"/>
                    <a:pt x="15803" y="576"/>
                    <a:pt x="16277" y="576"/>
                  </a:cubicBezTo>
                  <a:cubicBezTo>
                    <a:pt x="16911" y="576"/>
                    <a:pt x="17436" y="796"/>
                    <a:pt x="17710" y="1823"/>
                  </a:cubicBezTo>
                  <a:cubicBezTo>
                    <a:pt x="17889" y="2297"/>
                    <a:pt x="18207" y="2435"/>
                    <a:pt x="18593" y="2435"/>
                  </a:cubicBezTo>
                  <a:cubicBezTo>
                    <a:pt x="18824" y="2435"/>
                    <a:pt x="19081" y="2386"/>
                    <a:pt x="19346" y="2329"/>
                  </a:cubicBezTo>
                  <a:cubicBezTo>
                    <a:pt x="19736" y="2245"/>
                    <a:pt x="20115" y="2186"/>
                    <a:pt x="20467" y="2186"/>
                  </a:cubicBezTo>
                  <a:cubicBezTo>
                    <a:pt x="21258" y="2186"/>
                    <a:pt x="21914" y="2484"/>
                    <a:pt x="22264" y="3476"/>
                  </a:cubicBezTo>
                  <a:cubicBezTo>
                    <a:pt x="22382" y="3830"/>
                    <a:pt x="22551" y="4251"/>
                    <a:pt x="22905" y="4437"/>
                  </a:cubicBezTo>
                  <a:cubicBezTo>
                    <a:pt x="24389" y="5263"/>
                    <a:pt x="26649" y="4251"/>
                    <a:pt x="26835" y="6528"/>
                  </a:cubicBezTo>
                  <a:cubicBezTo>
                    <a:pt x="26919" y="7439"/>
                    <a:pt x="26363" y="8316"/>
                    <a:pt x="27037" y="9058"/>
                  </a:cubicBezTo>
                  <a:cubicBezTo>
                    <a:pt x="28100" y="10222"/>
                    <a:pt x="30191" y="9851"/>
                    <a:pt x="30208" y="11841"/>
                  </a:cubicBezTo>
                  <a:cubicBezTo>
                    <a:pt x="30276" y="13714"/>
                    <a:pt x="28538" y="14911"/>
                    <a:pt x="28353" y="16766"/>
                  </a:cubicBezTo>
                  <a:cubicBezTo>
                    <a:pt x="28134" y="18706"/>
                    <a:pt x="30731" y="19330"/>
                    <a:pt x="28926" y="21438"/>
                  </a:cubicBezTo>
                  <a:cubicBezTo>
                    <a:pt x="27813" y="22737"/>
                    <a:pt x="25823" y="21978"/>
                    <a:pt x="24912" y="23715"/>
                  </a:cubicBezTo>
                  <a:cubicBezTo>
                    <a:pt x="24676" y="24154"/>
                    <a:pt x="24676" y="24761"/>
                    <a:pt x="24659" y="25267"/>
                  </a:cubicBezTo>
                  <a:cubicBezTo>
                    <a:pt x="24570" y="26708"/>
                    <a:pt x="23643" y="27130"/>
                    <a:pt x="22586" y="27130"/>
                  </a:cubicBezTo>
                  <a:cubicBezTo>
                    <a:pt x="21849" y="27130"/>
                    <a:pt x="21049" y="26925"/>
                    <a:pt x="20426" y="26718"/>
                  </a:cubicBezTo>
                  <a:cubicBezTo>
                    <a:pt x="19770" y="26499"/>
                    <a:pt x="19073" y="26312"/>
                    <a:pt x="18399" y="26312"/>
                  </a:cubicBezTo>
                  <a:cubicBezTo>
                    <a:pt x="17773" y="26312"/>
                    <a:pt x="17167" y="26473"/>
                    <a:pt x="16631" y="26920"/>
                  </a:cubicBezTo>
                  <a:cubicBezTo>
                    <a:pt x="15522" y="27835"/>
                    <a:pt x="14502" y="28462"/>
                    <a:pt x="13361" y="28462"/>
                  </a:cubicBezTo>
                  <a:cubicBezTo>
                    <a:pt x="12715" y="28462"/>
                    <a:pt x="12030" y="28261"/>
                    <a:pt x="11267" y="27797"/>
                  </a:cubicBezTo>
                  <a:cubicBezTo>
                    <a:pt x="9985" y="27021"/>
                    <a:pt x="8973" y="25908"/>
                    <a:pt x="7506" y="25436"/>
                  </a:cubicBezTo>
                  <a:cubicBezTo>
                    <a:pt x="7206" y="25338"/>
                    <a:pt x="6867" y="25305"/>
                    <a:pt x="6511" y="25305"/>
                  </a:cubicBezTo>
                  <a:cubicBezTo>
                    <a:pt x="5773" y="25305"/>
                    <a:pt x="4956" y="25446"/>
                    <a:pt x="4234" y="25446"/>
                  </a:cubicBezTo>
                  <a:cubicBezTo>
                    <a:pt x="3070" y="25446"/>
                    <a:pt x="2149" y="25081"/>
                    <a:pt x="2193" y="23176"/>
                  </a:cubicBezTo>
                  <a:cubicBezTo>
                    <a:pt x="2227" y="21708"/>
                    <a:pt x="3154" y="20342"/>
                    <a:pt x="2446" y="18908"/>
                  </a:cubicBezTo>
                  <a:cubicBezTo>
                    <a:pt x="1788" y="17593"/>
                    <a:pt x="371" y="16497"/>
                    <a:pt x="591" y="14894"/>
                  </a:cubicBezTo>
                  <a:cubicBezTo>
                    <a:pt x="844" y="12988"/>
                    <a:pt x="2969" y="12887"/>
                    <a:pt x="3660" y="11369"/>
                  </a:cubicBezTo>
                  <a:cubicBezTo>
                    <a:pt x="3981" y="10678"/>
                    <a:pt x="3762" y="9817"/>
                    <a:pt x="3660" y="9092"/>
                  </a:cubicBezTo>
                  <a:cubicBezTo>
                    <a:pt x="3340" y="6950"/>
                    <a:pt x="4183" y="5061"/>
                    <a:pt x="6679" y="5010"/>
                  </a:cubicBezTo>
                  <a:cubicBezTo>
                    <a:pt x="7624" y="4977"/>
                    <a:pt x="10053" y="5179"/>
                    <a:pt x="10255" y="3813"/>
                  </a:cubicBezTo>
                  <a:cubicBezTo>
                    <a:pt x="10424" y="2750"/>
                    <a:pt x="10087" y="2042"/>
                    <a:pt x="10964" y="1064"/>
                  </a:cubicBezTo>
                  <a:cubicBezTo>
                    <a:pt x="11374" y="600"/>
                    <a:pt x="11987" y="462"/>
                    <a:pt x="12623" y="462"/>
                  </a:cubicBezTo>
                  <a:close/>
                  <a:moveTo>
                    <a:pt x="16535" y="1"/>
                  </a:moveTo>
                  <a:cubicBezTo>
                    <a:pt x="15942" y="1"/>
                    <a:pt x="15476" y="276"/>
                    <a:pt x="14902" y="276"/>
                  </a:cubicBezTo>
                  <a:cubicBezTo>
                    <a:pt x="14812" y="276"/>
                    <a:pt x="14720" y="270"/>
                    <a:pt x="14624" y="254"/>
                  </a:cubicBezTo>
                  <a:cubicBezTo>
                    <a:pt x="14096" y="174"/>
                    <a:pt x="13501" y="105"/>
                    <a:pt x="12913" y="105"/>
                  </a:cubicBezTo>
                  <a:cubicBezTo>
                    <a:pt x="11394" y="105"/>
                    <a:pt x="9926" y="569"/>
                    <a:pt x="9817" y="2514"/>
                  </a:cubicBezTo>
                  <a:cubicBezTo>
                    <a:pt x="9783" y="3408"/>
                    <a:pt x="9968" y="4032"/>
                    <a:pt x="8822" y="4386"/>
                  </a:cubicBezTo>
                  <a:cubicBezTo>
                    <a:pt x="8266" y="4562"/>
                    <a:pt x="7700" y="4580"/>
                    <a:pt x="7128" y="4580"/>
                  </a:cubicBezTo>
                  <a:cubicBezTo>
                    <a:pt x="6983" y="4580"/>
                    <a:pt x="6837" y="4578"/>
                    <a:pt x="6691" y="4578"/>
                  </a:cubicBezTo>
                  <a:cubicBezTo>
                    <a:pt x="6418" y="4578"/>
                    <a:pt x="6144" y="4582"/>
                    <a:pt x="5870" y="4606"/>
                  </a:cubicBezTo>
                  <a:cubicBezTo>
                    <a:pt x="4571" y="4724"/>
                    <a:pt x="3492" y="5938"/>
                    <a:pt x="3138" y="7136"/>
                  </a:cubicBezTo>
                  <a:cubicBezTo>
                    <a:pt x="2632" y="8907"/>
                    <a:pt x="4352" y="10863"/>
                    <a:pt x="2328" y="12145"/>
                  </a:cubicBezTo>
                  <a:cubicBezTo>
                    <a:pt x="1198" y="12870"/>
                    <a:pt x="321" y="13663"/>
                    <a:pt x="118" y="15080"/>
                  </a:cubicBezTo>
                  <a:cubicBezTo>
                    <a:pt x="0" y="16075"/>
                    <a:pt x="675" y="16986"/>
                    <a:pt x="1215" y="17711"/>
                  </a:cubicBezTo>
                  <a:cubicBezTo>
                    <a:pt x="1653" y="18301"/>
                    <a:pt x="2041" y="18892"/>
                    <a:pt x="2260" y="19617"/>
                  </a:cubicBezTo>
                  <a:cubicBezTo>
                    <a:pt x="2530" y="20578"/>
                    <a:pt x="1940" y="21725"/>
                    <a:pt x="1839" y="22687"/>
                  </a:cubicBezTo>
                  <a:cubicBezTo>
                    <a:pt x="1721" y="23665"/>
                    <a:pt x="1754" y="25183"/>
                    <a:pt x="2868" y="25621"/>
                  </a:cubicBezTo>
                  <a:cubicBezTo>
                    <a:pt x="3381" y="25820"/>
                    <a:pt x="3898" y="25875"/>
                    <a:pt x="4418" y="25875"/>
                  </a:cubicBezTo>
                  <a:cubicBezTo>
                    <a:pt x="5075" y="25875"/>
                    <a:pt x="5737" y="25787"/>
                    <a:pt x="6401" y="25787"/>
                  </a:cubicBezTo>
                  <a:cubicBezTo>
                    <a:pt x="7043" y="25787"/>
                    <a:pt x="7688" y="25870"/>
                    <a:pt x="8332" y="26195"/>
                  </a:cubicBezTo>
                  <a:cubicBezTo>
                    <a:pt x="10211" y="27160"/>
                    <a:pt x="11677" y="28900"/>
                    <a:pt x="13592" y="28900"/>
                  </a:cubicBezTo>
                  <a:cubicBezTo>
                    <a:pt x="14188" y="28900"/>
                    <a:pt x="14826" y="28732"/>
                    <a:pt x="15534" y="28320"/>
                  </a:cubicBezTo>
                  <a:cubicBezTo>
                    <a:pt x="16125" y="27983"/>
                    <a:pt x="16597" y="27409"/>
                    <a:pt x="17137" y="27038"/>
                  </a:cubicBezTo>
                  <a:cubicBezTo>
                    <a:pt x="17509" y="26777"/>
                    <a:pt x="17927" y="26679"/>
                    <a:pt x="18360" y="26679"/>
                  </a:cubicBezTo>
                  <a:cubicBezTo>
                    <a:pt x="19184" y="26679"/>
                    <a:pt x="20061" y="27031"/>
                    <a:pt x="20780" y="27274"/>
                  </a:cubicBezTo>
                  <a:cubicBezTo>
                    <a:pt x="21287" y="27436"/>
                    <a:pt x="21930" y="27572"/>
                    <a:pt x="22560" y="27572"/>
                  </a:cubicBezTo>
                  <a:cubicBezTo>
                    <a:pt x="23374" y="27572"/>
                    <a:pt x="24169" y="27345"/>
                    <a:pt x="24625" y="26650"/>
                  </a:cubicBezTo>
                  <a:cubicBezTo>
                    <a:pt x="24980" y="26110"/>
                    <a:pt x="25047" y="25554"/>
                    <a:pt x="25081" y="24913"/>
                  </a:cubicBezTo>
                  <a:cubicBezTo>
                    <a:pt x="25199" y="23024"/>
                    <a:pt x="26649" y="22821"/>
                    <a:pt x="28100" y="22400"/>
                  </a:cubicBezTo>
                  <a:cubicBezTo>
                    <a:pt x="29365" y="22012"/>
                    <a:pt x="30276" y="20730"/>
                    <a:pt x="29955" y="19431"/>
                  </a:cubicBezTo>
                  <a:cubicBezTo>
                    <a:pt x="29787" y="18723"/>
                    <a:pt x="29163" y="18166"/>
                    <a:pt x="28876" y="17492"/>
                  </a:cubicBezTo>
                  <a:cubicBezTo>
                    <a:pt x="28404" y="16244"/>
                    <a:pt x="29550" y="14928"/>
                    <a:pt x="30124" y="13916"/>
                  </a:cubicBezTo>
                  <a:cubicBezTo>
                    <a:pt x="30613" y="13056"/>
                    <a:pt x="31102" y="11200"/>
                    <a:pt x="30225" y="10408"/>
                  </a:cubicBezTo>
                  <a:cubicBezTo>
                    <a:pt x="29112" y="9295"/>
                    <a:pt x="26953" y="9396"/>
                    <a:pt x="27206" y="7473"/>
                  </a:cubicBezTo>
                  <a:cubicBezTo>
                    <a:pt x="27341" y="6427"/>
                    <a:pt x="27358" y="4960"/>
                    <a:pt x="26177" y="4555"/>
                  </a:cubicBezTo>
                  <a:cubicBezTo>
                    <a:pt x="25435" y="4319"/>
                    <a:pt x="24524" y="4454"/>
                    <a:pt x="23748" y="4319"/>
                  </a:cubicBezTo>
                  <a:cubicBezTo>
                    <a:pt x="22568" y="4083"/>
                    <a:pt x="22854" y="3172"/>
                    <a:pt x="22281" y="2497"/>
                  </a:cubicBezTo>
                  <a:cubicBezTo>
                    <a:pt x="21994" y="2143"/>
                    <a:pt x="21539" y="1688"/>
                    <a:pt x="21033" y="1654"/>
                  </a:cubicBezTo>
                  <a:cubicBezTo>
                    <a:pt x="21013" y="1652"/>
                    <a:pt x="20991" y="1651"/>
                    <a:pt x="20967" y="1651"/>
                  </a:cubicBezTo>
                  <a:cubicBezTo>
                    <a:pt x="20527" y="1651"/>
                    <a:pt x="19489" y="1941"/>
                    <a:pt x="18789" y="1941"/>
                  </a:cubicBezTo>
                  <a:cubicBezTo>
                    <a:pt x="18450" y="1941"/>
                    <a:pt x="18189" y="1873"/>
                    <a:pt x="18115" y="1671"/>
                  </a:cubicBezTo>
                  <a:cubicBezTo>
                    <a:pt x="17913" y="912"/>
                    <a:pt x="17491" y="35"/>
                    <a:pt x="16580" y="1"/>
                  </a:cubicBezTo>
                  <a:cubicBezTo>
                    <a:pt x="16565" y="1"/>
                    <a:pt x="16550" y="1"/>
                    <a:pt x="16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>
            <a:off x="645046" y="387873"/>
            <a:ext cx="1795709" cy="1387193"/>
            <a:chOff x="645046" y="387873"/>
            <a:chExt cx="1795709" cy="1387193"/>
          </a:xfrm>
        </p:grpSpPr>
        <p:sp>
          <p:nvSpPr>
            <p:cNvPr id="352" name="Google Shape;352;p14"/>
            <p:cNvSpPr/>
            <p:nvPr/>
          </p:nvSpPr>
          <p:spPr>
            <a:xfrm rot="-965529">
              <a:off x="750758" y="588110"/>
              <a:ext cx="1584284" cy="986719"/>
            </a:xfrm>
            <a:custGeom>
              <a:avLst/>
              <a:gdLst/>
              <a:ahLst/>
              <a:cxnLst/>
              <a:rect l="l" t="t" r="r" b="b"/>
              <a:pathLst>
                <a:path w="44090" h="27460" extrusionOk="0">
                  <a:moveTo>
                    <a:pt x="38440" y="0"/>
                  </a:moveTo>
                  <a:cubicBezTo>
                    <a:pt x="35421" y="0"/>
                    <a:pt x="32806" y="1721"/>
                    <a:pt x="30951" y="3745"/>
                  </a:cubicBezTo>
                  <a:cubicBezTo>
                    <a:pt x="28860" y="2008"/>
                    <a:pt x="26195" y="1046"/>
                    <a:pt x="23445" y="1046"/>
                  </a:cubicBezTo>
                  <a:cubicBezTo>
                    <a:pt x="23243" y="1046"/>
                    <a:pt x="23024" y="1046"/>
                    <a:pt x="22821" y="1063"/>
                  </a:cubicBezTo>
                  <a:cubicBezTo>
                    <a:pt x="21978" y="1097"/>
                    <a:pt x="21101" y="1232"/>
                    <a:pt x="20089" y="1485"/>
                  </a:cubicBezTo>
                  <a:cubicBezTo>
                    <a:pt x="17795" y="2024"/>
                    <a:pt x="14860" y="3779"/>
                    <a:pt x="13157" y="6983"/>
                  </a:cubicBezTo>
                  <a:cubicBezTo>
                    <a:pt x="12735" y="6781"/>
                    <a:pt x="12246" y="6528"/>
                    <a:pt x="11706" y="6224"/>
                  </a:cubicBezTo>
                  <a:lnTo>
                    <a:pt x="11622" y="6191"/>
                  </a:lnTo>
                  <a:cubicBezTo>
                    <a:pt x="11352" y="6039"/>
                    <a:pt x="11116" y="5904"/>
                    <a:pt x="11032" y="5870"/>
                  </a:cubicBezTo>
                  <a:cubicBezTo>
                    <a:pt x="9412" y="4926"/>
                    <a:pt x="7490" y="3863"/>
                    <a:pt x="5078" y="3458"/>
                  </a:cubicBezTo>
                  <a:cubicBezTo>
                    <a:pt x="4825" y="3424"/>
                    <a:pt x="4487" y="3374"/>
                    <a:pt x="4116" y="3374"/>
                  </a:cubicBezTo>
                  <a:cubicBezTo>
                    <a:pt x="3627" y="3374"/>
                    <a:pt x="3172" y="3475"/>
                    <a:pt x="2750" y="3627"/>
                  </a:cubicBezTo>
                  <a:cubicBezTo>
                    <a:pt x="1401" y="4167"/>
                    <a:pt x="473" y="5432"/>
                    <a:pt x="237" y="7034"/>
                  </a:cubicBezTo>
                  <a:cubicBezTo>
                    <a:pt x="1" y="8737"/>
                    <a:pt x="574" y="10576"/>
                    <a:pt x="1789" y="12077"/>
                  </a:cubicBezTo>
                  <a:cubicBezTo>
                    <a:pt x="2075" y="12414"/>
                    <a:pt x="2362" y="12718"/>
                    <a:pt x="2700" y="13021"/>
                  </a:cubicBezTo>
                  <a:cubicBezTo>
                    <a:pt x="2092" y="14320"/>
                    <a:pt x="1907" y="15821"/>
                    <a:pt x="2194" y="17255"/>
                  </a:cubicBezTo>
                  <a:cubicBezTo>
                    <a:pt x="2531" y="18824"/>
                    <a:pt x="3442" y="20207"/>
                    <a:pt x="4707" y="21185"/>
                  </a:cubicBezTo>
                  <a:cubicBezTo>
                    <a:pt x="4639" y="21438"/>
                    <a:pt x="4605" y="21657"/>
                    <a:pt x="4555" y="21910"/>
                  </a:cubicBezTo>
                  <a:cubicBezTo>
                    <a:pt x="4268" y="23934"/>
                    <a:pt x="4943" y="25199"/>
                    <a:pt x="5550" y="25908"/>
                  </a:cubicBezTo>
                  <a:cubicBezTo>
                    <a:pt x="6427" y="26920"/>
                    <a:pt x="7641" y="27459"/>
                    <a:pt x="8940" y="27459"/>
                  </a:cubicBezTo>
                  <a:cubicBezTo>
                    <a:pt x="9024" y="27459"/>
                    <a:pt x="9126" y="27459"/>
                    <a:pt x="9176" y="27409"/>
                  </a:cubicBezTo>
                  <a:cubicBezTo>
                    <a:pt x="11723" y="27274"/>
                    <a:pt x="14236" y="25081"/>
                    <a:pt x="16176" y="22804"/>
                  </a:cubicBezTo>
                  <a:cubicBezTo>
                    <a:pt x="16530" y="23057"/>
                    <a:pt x="16851" y="23259"/>
                    <a:pt x="17104" y="23394"/>
                  </a:cubicBezTo>
                  <a:cubicBezTo>
                    <a:pt x="19043" y="24406"/>
                    <a:pt x="20646" y="24845"/>
                    <a:pt x="22484" y="24845"/>
                  </a:cubicBezTo>
                  <a:cubicBezTo>
                    <a:pt x="23327" y="24845"/>
                    <a:pt x="24204" y="24761"/>
                    <a:pt x="25469" y="24575"/>
                  </a:cubicBezTo>
                  <a:cubicBezTo>
                    <a:pt x="28168" y="24153"/>
                    <a:pt x="30597" y="22922"/>
                    <a:pt x="32385" y="21084"/>
                  </a:cubicBezTo>
                  <a:cubicBezTo>
                    <a:pt x="33616" y="21843"/>
                    <a:pt x="34965" y="22467"/>
                    <a:pt x="36331" y="22905"/>
                  </a:cubicBezTo>
                  <a:cubicBezTo>
                    <a:pt x="36449" y="22939"/>
                    <a:pt x="36618" y="23023"/>
                    <a:pt x="36854" y="23108"/>
                  </a:cubicBezTo>
                  <a:cubicBezTo>
                    <a:pt x="37833" y="23512"/>
                    <a:pt x="39030" y="24002"/>
                    <a:pt x="40244" y="24002"/>
                  </a:cubicBezTo>
                  <a:cubicBezTo>
                    <a:pt x="41459" y="24002"/>
                    <a:pt x="42437" y="23512"/>
                    <a:pt x="43095" y="22635"/>
                  </a:cubicBezTo>
                  <a:cubicBezTo>
                    <a:pt x="43871" y="21556"/>
                    <a:pt x="44090" y="20122"/>
                    <a:pt x="43668" y="18587"/>
                  </a:cubicBezTo>
                  <a:cubicBezTo>
                    <a:pt x="43331" y="17356"/>
                    <a:pt x="42741" y="16226"/>
                    <a:pt x="41914" y="15248"/>
                  </a:cubicBezTo>
                  <a:cubicBezTo>
                    <a:pt x="42353" y="14506"/>
                    <a:pt x="42639" y="13696"/>
                    <a:pt x="42724" y="12853"/>
                  </a:cubicBezTo>
                  <a:cubicBezTo>
                    <a:pt x="42825" y="11672"/>
                    <a:pt x="42555" y="10458"/>
                    <a:pt x="41965" y="9446"/>
                  </a:cubicBezTo>
                  <a:cubicBezTo>
                    <a:pt x="42353" y="8839"/>
                    <a:pt x="42724" y="8215"/>
                    <a:pt x="42994" y="7557"/>
                  </a:cubicBezTo>
                  <a:cubicBezTo>
                    <a:pt x="44006" y="5128"/>
                    <a:pt x="43668" y="2733"/>
                    <a:pt x="42083" y="1265"/>
                  </a:cubicBezTo>
                  <a:cubicBezTo>
                    <a:pt x="41206" y="456"/>
                    <a:pt x="39991" y="34"/>
                    <a:pt x="38524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 rot="-965529">
              <a:off x="843857" y="681887"/>
              <a:ext cx="1395205" cy="802167"/>
            </a:xfrm>
            <a:custGeom>
              <a:avLst/>
              <a:gdLst/>
              <a:ahLst/>
              <a:cxnLst/>
              <a:rect l="l" t="t" r="r" b="b"/>
              <a:pathLst>
                <a:path w="38828" h="22324" extrusionOk="0">
                  <a:moveTo>
                    <a:pt x="35870" y="1"/>
                  </a:moveTo>
                  <a:cubicBezTo>
                    <a:pt x="32854" y="1"/>
                    <a:pt x="29964" y="2682"/>
                    <a:pt x="28623" y="5213"/>
                  </a:cubicBezTo>
                  <a:cubicBezTo>
                    <a:pt x="26950" y="2663"/>
                    <a:pt x="23937" y="1047"/>
                    <a:pt x="20892" y="1047"/>
                  </a:cubicBezTo>
                  <a:cubicBezTo>
                    <a:pt x="20714" y="1047"/>
                    <a:pt x="20536" y="1052"/>
                    <a:pt x="20358" y="1064"/>
                  </a:cubicBezTo>
                  <a:cubicBezTo>
                    <a:pt x="19599" y="1097"/>
                    <a:pt x="18840" y="1249"/>
                    <a:pt x="18098" y="1418"/>
                  </a:cubicBezTo>
                  <a:cubicBezTo>
                    <a:pt x="15332" y="2092"/>
                    <a:pt x="12583" y="4622"/>
                    <a:pt x="11908" y="8281"/>
                  </a:cubicBezTo>
                  <a:lnTo>
                    <a:pt x="11908" y="8281"/>
                  </a:lnTo>
                  <a:cubicBezTo>
                    <a:pt x="11967" y="7941"/>
                    <a:pt x="7590" y="5803"/>
                    <a:pt x="7135" y="5533"/>
                  </a:cubicBezTo>
                  <a:cubicBezTo>
                    <a:pt x="5516" y="4572"/>
                    <a:pt x="3964" y="3762"/>
                    <a:pt x="2058" y="3442"/>
                  </a:cubicBezTo>
                  <a:cubicBezTo>
                    <a:pt x="1882" y="3406"/>
                    <a:pt x="1701" y="3380"/>
                    <a:pt x="1523" y="3380"/>
                  </a:cubicBezTo>
                  <a:cubicBezTo>
                    <a:pt x="1360" y="3380"/>
                    <a:pt x="1199" y="3402"/>
                    <a:pt x="1046" y="3459"/>
                  </a:cubicBezTo>
                  <a:cubicBezTo>
                    <a:pt x="523" y="3678"/>
                    <a:pt x="253" y="4234"/>
                    <a:pt x="169" y="4808"/>
                  </a:cubicBezTo>
                  <a:cubicBezTo>
                    <a:pt x="0" y="5904"/>
                    <a:pt x="456" y="7017"/>
                    <a:pt x="1164" y="7861"/>
                  </a:cubicBezTo>
                  <a:cubicBezTo>
                    <a:pt x="1873" y="8738"/>
                    <a:pt x="2800" y="9345"/>
                    <a:pt x="3762" y="9885"/>
                  </a:cubicBezTo>
                  <a:cubicBezTo>
                    <a:pt x="2446" y="10829"/>
                    <a:pt x="1771" y="12567"/>
                    <a:pt x="2109" y="14152"/>
                  </a:cubicBezTo>
                  <a:cubicBezTo>
                    <a:pt x="2446" y="15754"/>
                    <a:pt x="3795" y="17053"/>
                    <a:pt x="5381" y="17373"/>
                  </a:cubicBezTo>
                  <a:cubicBezTo>
                    <a:pt x="4925" y="18065"/>
                    <a:pt x="4639" y="18891"/>
                    <a:pt x="4504" y="19718"/>
                  </a:cubicBezTo>
                  <a:cubicBezTo>
                    <a:pt x="4403" y="20376"/>
                    <a:pt x="4436" y="21135"/>
                    <a:pt x="4892" y="21641"/>
                  </a:cubicBezTo>
                  <a:cubicBezTo>
                    <a:pt x="5312" y="22121"/>
                    <a:pt x="5808" y="22324"/>
                    <a:pt x="6347" y="22324"/>
                  </a:cubicBezTo>
                  <a:cubicBezTo>
                    <a:pt x="8837" y="22324"/>
                    <a:pt x="12233" y="17987"/>
                    <a:pt x="13190" y="16614"/>
                  </a:cubicBezTo>
                  <a:cubicBezTo>
                    <a:pt x="13629" y="17104"/>
                    <a:pt x="15265" y="18301"/>
                    <a:pt x="15720" y="18554"/>
                  </a:cubicBezTo>
                  <a:cubicBezTo>
                    <a:pt x="17328" y="19402"/>
                    <a:pt x="18530" y="19717"/>
                    <a:pt x="19926" y="19717"/>
                  </a:cubicBezTo>
                  <a:cubicBezTo>
                    <a:pt x="20697" y="19717"/>
                    <a:pt x="21527" y="19621"/>
                    <a:pt x="22517" y="19465"/>
                  </a:cubicBezTo>
                  <a:cubicBezTo>
                    <a:pt x="25300" y="19026"/>
                    <a:pt x="27931" y="17424"/>
                    <a:pt x="29314" y="14978"/>
                  </a:cubicBezTo>
                  <a:cubicBezTo>
                    <a:pt x="30832" y="16260"/>
                    <a:pt x="32637" y="17272"/>
                    <a:pt x="34526" y="17879"/>
                  </a:cubicBezTo>
                  <a:cubicBezTo>
                    <a:pt x="35194" y="18081"/>
                    <a:pt x="36690" y="18857"/>
                    <a:pt x="37678" y="18857"/>
                  </a:cubicBezTo>
                  <a:cubicBezTo>
                    <a:pt x="38013" y="18857"/>
                    <a:pt x="38290" y="18768"/>
                    <a:pt x="38456" y="18537"/>
                  </a:cubicBezTo>
                  <a:cubicBezTo>
                    <a:pt x="38827" y="18014"/>
                    <a:pt x="38793" y="17289"/>
                    <a:pt x="38625" y="16665"/>
                  </a:cubicBezTo>
                  <a:cubicBezTo>
                    <a:pt x="38186" y="14978"/>
                    <a:pt x="36955" y="13511"/>
                    <a:pt x="35386" y="12752"/>
                  </a:cubicBezTo>
                  <a:cubicBezTo>
                    <a:pt x="36584" y="12398"/>
                    <a:pt x="37495" y="11268"/>
                    <a:pt x="37613" y="10037"/>
                  </a:cubicBezTo>
                  <a:cubicBezTo>
                    <a:pt x="37731" y="8822"/>
                    <a:pt x="37039" y="7523"/>
                    <a:pt x="35943" y="6967"/>
                  </a:cubicBezTo>
                  <a:cubicBezTo>
                    <a:pt x="36854" y="6157"/>
                    <a:pt x="37596" y="5145"/>
                    <a:pt x="38068" y="4015"/>
                  </a:cubicBezTo>
                  <a:cubicBezTo>
                    <a:pt x="38540" y="2885"/>
                    <a:pt x="38692" y="1435"/>
                    <a:pt x="37798" y="608"/>
                  </a:cubicBezTo>
                  <a:cubicBezTo>
                    <a:pt x="37292" y="153"/>
                    <a:pt x="36601" y="1"/>
                    <a:pt x="35926" y="1"/>
                  </a:cubicBezTo>
                  <a:cubicBezTo>
                    <a:pt x="35907" y="1"/>
                    <a:pt x="35889" y="1"/>
                    <a:pt x="358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 rot="-965529">
              <a:off x="824149" y="662444"/>
              <a:ext cx="1434587" cy="838855"/>
            </a:xfrm>
            <a:custGeom>
              <a:avLst/>
              <a:gdLst/>
              <a:ahLst/>
              <a:cxnLst/>
              <a:rect l="l" t="t" r="r" b="b"/>
              <a:pathLst>
                <a:path w="39924" h="23345" extrusionOk="0">
                  <a:moveTo>
                    <a:pt x="12025" y="9024"/>
                  </a:moveTo>
                  <a:cubicBezTo>
                    <a:pt x="12026" y="9024"/>
                    <a:pt x="12026" y="9024"/>
                    <a:pt x="12027" y="9025"/>
                  </a:cubicBezTo>
                  <a:cubicBezTo>
                    <a:pt x="12026" y="9024"/>
                    <a:pt x="12026" y="9024"/>
                    <a:pt x="12025" y="9024"/>
                  </a:cubicBezTo>
                  <a:close/>
                  <a:moveTo>
                    <a:pt x="36393" y="1096"/>
                  </a:moveTo>
                  <a:cubicBezTo>
                    <a:pt x="36428" y="1096"/>
                    <a:pt x="36464" y="1097"/>
                    <a:pt x="36500" y="1098"/>
                  </a:cubicBezTo>
                  <a:cubicBezTo>
                    <a:pt x="37191" y="1098"/>
                    <a:pt x="37697" y="1266"/>
                    <a:pt x="38035" y="1553"/>
                  </a:cubicBezTo>
                  <a:cubicBezTo>
                    <a:pt x="38760" y="2211"/>
                    <a:pt x="38574" y="3476"/>
                    <a:pt x="38187" y="4387"/>
                  </a:cubicBezTo>
                  <a:cubicBezTo>
                    <a:pt x="37748" y="5432"/>
                    <a:pt x="37056" y="6411"/>
                    <a:pt x="36179" y="7170"/>
                  </a:cubicBezTo>
                  <a:lnTo>
                    <a:pt x="35640" y="7642"/>
                  </a:lnTo>
                  <a:lnTo>
                    <a:pt x="36297" y="7996"/>
                  </a:lnTo>
                  <a:cubicBezTo>
                    <a:pt x="37225" y="8468"/>
                    <a:pt x="37782" y="9531"/>
                    <a:pt x="37681" y="10560"/>
                  </a:cubicBezTo>
                  <a:cubicBezTo>
                    <a:pt x="37579" y="11589"/>
                    <a:pt x="36820" y="12550"/>
                    <a:pt x="35825" y="12837"/>
                  </a:cubicBezTo>
                  <a:lnTo>
                    <a:pt x="34594" y="13208"/>
                  </a:lnTo>
                  <a:lnTo>
                    <a:pt x="35741" y="13781"/>
                  </a:lnTo>
                  <a:cubicBezTo>
                    <a:pt x="37175" y="14473"/>
                    <a:pt x="38305" y="15839"/>
                    <a:pt x="38693" y="17374"/>
                  </a:cubicBezTo>
                  <a:cubicBezTo>
                    <a:pt x="38794" y="17779"/>
                    <a:pt x="38878" y="18386"/>
                    <a:pt x="38608" y="18757"/>
                  </a:cubicBezTo>
                  <a:cubicBezTo>
                    <a:pt x="38546" y="18845"/>
                    <a:pt x="38418" y="18881"/>
                    <a:pt x="38249" y="18881"/>
                  </a:cubicBezTo>
                  <a:cubicBezTo>
                    <a:pt x="37643" y="18881"/>
                    <a:pt x="36512" y="18415"/>
                    <a:pt x="36011" y="18217"/>
                  </a:cubicBezTo>
                  <a:cubicBezTo>
                    <a:pt x="35724" y="18082"/>
                    <a:pt x="35454" y="17981"/>
                    <a:pt x="35252" y="17913"/>
                  </a:cubicBezTo>
                  <a:cubicBezTo>
                    <a:pt x="33396" y="17323"/>
                    <a:pt x="31659" y="16362"/>
                    <a:pt x="30226" y="15114"/>
                  </a:cubicBezTo>
                  <a:lnTo>
                    <a:pt x="29753" y="14709"/>
                  </a:lnTo>
                  <a:lnTo>
                    <a:pt x="29433" y="15265"/>
                  </a:lnTo>
                  <a:cubicBezTo>
                    <a:pt x="28674" y="16598"/>
                    <a:pt x="27527" y="17694"/>
                    <a:pt x="26110" y="18453"/>
                  </a:cubicBezTo>
                  <a:cubicBezTo>
                    <a:pt x="26582" y="17138"/>
                    <a:pt x="26768" y="15771"/>
                    <a:pt x="26953" y="14439"/>
                  </a:cubicBezTo>
                  <a:cubicBezTo>
                    <a:pt x="27476" y="10577"/>
                    <a:pt x="27814" y="6866"/>
                    <a:pt x="26481" y="3695"/>
                  </a:cubicBezTo>
                  <a:lnTo>
                    <a:pt x="26481" y="3695"/>
                  </a:lnTo>
                  <a:cubicBezTo>
                    <a:pt x="27392" y="4319"/>
                    <a:pt x="28168" y="5095"/>
                    <a:pt x="28792" y="6023"/>
                  </a:cubicBezTo>
                  <a:lnTo>
                    <a:pt x="28977" y="6326"/>
                  </a:lnTo>
                  <a:cubicBezTo>
                    <a:pt x="29635" y="8384"/>
                    <a:pt x="29720" y="10408"/>
                    <a:pt x="29230" y="12601"/>
                  </a:cubicBezTo>
                  <a:cubicBezTo>
                    <a:pt x="29214" y="12752"/>
                    <a:pt x="29298" y="12887"/>
                    <a:pt x="29416" y="12904"/>
                  </a:cubicBezTo>
                  <a:lnTo>
                    <a:pt x="29483" y="12904"/>
                  </a:lnTo>
                  <a:cubicBezTo>
                    <a:pt x="29601" y="12904"/>
                    <a:pt x="29720" y="12820"/>
                    <a:pt x="29736" y="12719"/>
                  </a:cubicBezTo>
                  <a:cubicBezTo>
                    <a:pt x="29854" y="12162"/>
                    <a:pt x="29939" y="11622"/>
                    <a:pt x="29989" y="11083"/>
                  </a:cubicBezTo>
                  <a:cubicBezTo>
                    <a:pt x="30076" y="11073"/>
                    <a:pt x="30163" y="11069"/>
                    <a:pt x="30250" y="11069"/>
                  </a:cubicBezTo>
                  <a:cubicBezTo>
                    <a:pt x="31280" y="11069"/>
                    <a:pt x="32306" y="11701"/>
                    <a:pt x="32772" y="12634"/>
                  </a:cubicBezTo>
                  <a:cubicBezTo>
                    <a:pt x="32874" y="12837"/>
                    <a:pt x="32924" y="13005"/>
                    <a:pt x="32907" y="13157"/>
                  </a:cubicBezTo>
                  <a:cubicBezTo>
                    <a:pt x="32874" y="13309"/>
                    <a:pt x="32789" y="13427"/>
                    <a:pt x="32688" y="13444"/>
                  </a:cubicBezTo>
                  <a:cubicBezTo>
                    <a:pt x="32553" y="13494"/>
                    <a:pt x="32486" y="13613"/>
                    <a:pt x="32519" y="13764"/>
                  </a:cubicBezTo>
                  <a:cubicBezTo>
                    <a:pt x="32570" y="13866"/>
                    <a:pt x="32654" y="13950"/>
                    <a:pt x="32772" y="13950"/>
                  </a:cubicBezTo>
                  <a:lnTo>
                    <a:pt x="32840" y="13950"/>
                  </a:lnTo>
                  <a:cubicBezTo>
                    <a:pt x="33160" y="13866"/>
                    <a:pt x="33380" y="13579"/>
                    <a:pt x="33413" y="13208"/>
                  </a:cubicBezTo>
                  <a:cubicBezTo>
                    <a:pt x="33447" y="12904"/>
                    <a:pt x="33329" y="12601"/>
                    <a:pt x="33211" y="12415"/>
                  </a:cubicBezTo>
                  <a:cubicBezTo>
                    <a:pt x="32688" y="11306"/>
                    <a:pt x="31481" y="10584"/>
                    <a:pt x="30275" y="10584"/>
                  </a:cubicBezTo>
                  <a:cubicBezTo>
                    <a:pt x="30196" y="10584"/>
                    <a:pt x="30118" y="10587"/>
                    <a:pt x="30040" y="10593"/>
                  </a:cubicBezTo>
                  <a:cubicBezTo>
                    <a:pt x="30057" y="10121"/>
                    <a:pt x="30057" y="9649"/>
                    <a:pt x="30040" y="9193"/>
                  </a:cubicBezTo>
                  <a:cubicBezTo>
                    <a:pt x="30681" y="7878"/>
                    <a:pt x="31760" y="6798"/>
                    <a:pt x="33042" y="6158"/>
                  </a:cubicBezTo>
                  <a:cubicBezTo>
                    <a:pt x="33177" y="6090"/>
                    <a:pt x="33211" y="5938"/>
                    <a:pt x="33160" y="5820"/>
                  </a:cubicBezTo>
                  <a:cubicBezTo>
                    <a:pt x="33113" y="5725"/>
                    <a:pt x="33022" y="5680"/>
                    <a:pt x="32932" y="5680"/>
                  </a:cubicBezTo>
                  <a:cubicBezTo>
                    <a:pt x="32895" y="5680"/>
                    <a:pt x="32857" y="5687"/>
                    <a:pt x="32823" y="5702"/>
                  </a:cubicBezTo>
                  <a:cubicBezTo>
                    <a:pt x="31659" y="6326"/>
                    <a:pt x="30647" y="7220"/>
                    <a:pt x="29956" y="8350"/>
                  </a:cubicBezTo>
                  <a:cubicBezTo>
                    <a:pt x="29871" y="7675"/>
                    <a:pt x="29720" y="7018"/>
                    <a:pt x="29500" y="6343"/>
                  </a:cubicBezTo>
                  <a:lnTo>
                    <a:pt x="29669" y="6023"/>
                  </a:lnTo>
                  <a:cubicBezTo>
                    <a:pt x="30967" y="3576"/>
                    <a:pt x="33711" y="1096"/>
                    <a:pt x="36393" y="1096"/>
                  </a:cubicBezTo>
                  <a:close/>
                  <a:moveTo>
                    <a:pt x="22939" y="2211"/>
                  </a:moveTo>
                  <a:lnTo>
                    <a:pt x="22939" y="2211"/>
                  </a:lnTo>
                  <a:cubicBezTo>
                    <a:pt x="23901" y="2379"/>
                    <a:pt x="24828" y="2717"/>
                    <a:pt x="25688" y="3189"/>
                  </a:cubicBezTo>
                  <a:cubicBezTo>
                    <a:pt x="27325" y="6360"/>
                    <a:pt x="27004" y="10290"/>
                    <a:pt x="26447" y="14355"/>
                  </a:cubicBezTo>
                  <a:cubicBezTo>
                    <a:pt x="26262" y="15839"/>
                    <a:pt x="26026" y="17374"/>
                    <a:pt x="25435" y="18757"/>
                  </a:cubicBezTo>
                  <a:cubicBezTo>
                    <a:pt x="24660" y="19094"/>
                    <a:pt x="23833" y="19347"/>
                    <a:pt x="22990" y="19482"/>
                  </a:cubicBezTo>
                  <a:cubicBezTo>
                    <a:pt x="22248" y="19583"/>
                    <a:pt x="21624" y="19668"/>
                    <a:pt x="21033" y="19718"/>
                  </a:cubicBezTo>
                  <a:cubicBezTo>
                    <a:pt x="21877" y="17323"/>
                    <a:pt x="22804" y="14355"/>
                    <a:pt x="23260" y="11285"/>
                  </a:cubicBezTo>
                  <a:cubicBezTo>
                    <a:pt x="23749" y="7996"/>
                    <a:pt x="23648" y="4926"/>
                    <a:pt x="22939" y="2211"/>
                  </a:cubicBezTo>
                  <a:close/>
                  <a:moveTo>
                    <a:pt x="21364" y="2096"/>
                  </a:moveTo>
                  <a:cubicBezTo>
                    <a:pt x="21699" y="2096"/>
                    <a:pt x="22037" y="2119"/>
                    <a:pt x="22383" y="2143"/>
                  </a:cubicBezTo>
                  <a:cubicBezTo>
                    <a:pt x="23108" y="4876"/>
                    <a:pt x="23226" y="7912"/>
                    <a:pt x="22737" y="11217"/>
                  </a:cubicBezTo>
                  <a:cubicBezTo>
                    <a:pt x="22265" y="14321"/>
                    <a:pt x="21320" y="17323"/>
                    <a:pt x="20460" y="19735"/>
                  </a:cubicBezTo>
                  <a:cubicBezTo>
                    <a:pt x="19111" y="19735"/>
                    <a:pt x="17997" y="19431"/>
                    <a:pt x="16496" y="18639"/>
                  </a:cubicBezTo>
                  <a:cubicBezTo>
                    <a:pt x="16311" y="18538"/>
                    <a:pt x="15838" y="18217"/>
                    <a:pt x="15383" y="17863"/>
                  </a:cubicBezTo>
                  <a:cubicBezTo>
                    <a:pt x="18250" y="13326"/>
                    <a:pt x="19465" y="7760"/>
                    <a:pt x="18756" y="2447"/>
                  </a:cubicBezTo>
                  <a:lnTo>
                    <a:pt x="18773" y="2447"/>
                  </a:lnTo>
                  <a:cubicBezTo>
                    <a:pt x="19600" y="2261"/>
                    <a:pt x="20291" y="2126"/>
                    <a:pt x="20949" y="2110"/>
                  </a:cubicBezTo>
                  <a:cubicBezTo>
                    <a:pt x="21087" y="2100"/>
                    <a:pt x="21226" y="2096"/>
                    <a:pt x="21364" y="2096"/>
                  </a:cubicBezTo>
                  <a:close/>
                  <a:moveTo>
                    <a:pt x="18250" y="2565"/>
                  </a:moveTo>
                  <a:lnTo>
                    <a:pt x="18250" y="2565"/>
                  </a:lnTo>
                  <a:cubicBezTo>
                    <a:pt x="18925" y="7709"/>
                    <a:pt x="17744" y="13107"/>
                    <a:pt x="14961" y="17526"/>
                  </a:cubicBezTo>
                  <a:cubicBezTo>
                    <a:pt x="14894" y="17475"/>
                    <a:pt x="14843" y="17441"/>
                    <a:pt x="14793" y="17391"/>
                  </a:cubicBezTo>
                  <a:cubicBezTo>
                    <a:pt x="13730" y="16143"/>
                    <a:pt x="13157" y="14456"/>
                    <a:pt x="13325" y="12837"/>
                  </a:cubicBezTo>
                  <a:cubicBezTo>
                    <a:pt x="13359" y="12685"/>
                    <a:pt x="13241" y="12567"/>
                    <a:pt x="13106" y="12567"/>
                  </a:cubicBezTo>
                  <a:cubicBezTo>
                    <a:pt x="12954" y="12567"/>
                    <a:pt x="12819" y="12651"/>
                    <a:pt x="12819" y="12803"/>
                  </a:cubicBezTo>
                  <a:cubicBezTo>
                    <a:pt x="12802" y="12988"/>
                    <a:pt x="12802" y="13174"/>
                    <a:pt x="12802" y="13360"/>
                  </a:cubicBezTo>
                  <a:cubicBezTo>
                    <a:pt x="10947" y="12719"/>
                    <a:pt x="9446" y="11150"/>
                    <a:pt x="8906" y="9261"/>
                  </a:cubicBezTo>
                  <a:cubicBezTo>
                    <a:pt x="8866" y="9153"/>
                    <a:pt x="8771" y="9077"/>
                    <a:pt x="8666" y="9077"/>
                  </a:cubicBezTo>
                  <a:cubicBezTo>
                    <a:pt x="8640" y="9077"/>
                    <a:pt x="8613" y="9082"/>
                    <a:pt x="8586" y="9092"/>
                  </a:cubicBezTo>
                  <a:cubicBezTo>
                    <a:pt x="8468" y="9126"/>
                    <a:pt x="8383" y="9278"/>
                    <a:pt x="8417" y="9396"/>
                  </a:cubicBezTo>
                  <a:cubicBezTo>
                    <a:pt x="9024" y="11470"/>
                    <a:pt x="10677" y="13174"/>
                    <a:pt x="12701" y="13866"/>
                  </a:cubicBezTo>
                  <a:cubicBezTo>
                    <a:pt x="12718" y="13866"/>
                    <a:pt x="12769" y="13899"/>
                    <a:pt x="12786" y="13899"/>
                  </a:cubicBezTo>
                  <a:cubicBezTo>
                    <a:pt x="12802" y="13899"/>
                    <a:pt x="12802" y="13866"/>
                    <a:pt x="12819" y="13866"/>
                  </a:cubicBezTo>
                  <a:cubicBezTo>
                    <a:pt x="12853" y="14237"/>
                    <a:pt x="12904" y="14574"/>
                    <a:pt x="12988" y="14928"/>
                  </a:cubicBezTo>
                  <a:cubicBezTo>
                    <a:pt x="12777" y="14898"/>
                    <a:pt x="12566" y="14883"/>
                    <a:pt x="12357" y="14883"/>
                  </a:cubicBezTo>
                  <a:cubicBezTo>
                    <a:pt x="11980" y="14883"/>
                    <a:pt x="11609" y="14932"/>
                    <a:pt x="11251" y="15029"/>
                  </a:cubicBezTo>
                  <a:cubicBezTo>
                    <a:pt x="10711" y="15181"/>
                    <a:pt x="10289" y="15434"/>
                    <a:pt x="10036" y="15771"/>
                  </a:cubicBezTo>
                  <a:cubicBezTo>
                    <a:pt x="9682" y="16210"/>
                    <a:pt x="9615" y="16817"/>
                    <a:pt x="9868" y="17239"/>
                  </a:cubicBezTo>
                  <a:cubicBezTo>
                    <a:pt x="10019" y="17492"/>
                    <a:pt x="10289" y="17694"/>
                    <a:pt x="10610" y="17745"/>
                  </a:cubicBezTo>
                  <a:cubicBezTo>
                    <a:pt x="10677" y="17779"/>
                    <a:pt x="10745" y="17779"/>
                    <a:pt x="10778" y="17779"/>
                  </a:cubicBezTo>
                  <a:cubicBezTo>
                    <a:pt x="10998" y="17779"/>
                    <a:pt x="11200" y="17711"/>
                    <a:pt x="11352" y="17576"/>
                  </a:cubicBezTo>
                  <a:cubicBezTo>
                    <a:pt x="11453" y="17492"/>
                    <a:pt x="11470" y="17323"/>
                    <a:pt x="11369" y="17222"/>
                  </a:cubicBezTo>
                  <a:cubicBezTo>
                    <a:pt x="11323" y="17167"/>
                    <a:pt x="11253" y="17137"/>
                    <a:pt x="11182" y="17137"/>
                  </a:cubicBezTo>
                  <a:cubicBezTo>
                    <a:pt x="11122" y="17137"/>
                    <a:pt x="11061" y="17159"/>
                    <a:pt x="11015" y="17205"/>
                  </a:cubicBezTo>
                  <a:cubicBezTo>
                    <a:pt x="10945" y="17263"/>
                    <a:pt x="10851" y="17281"/>
                    <a:pt x="10771" y="17281"/>
                  </a:cubicBezTo>
                  <a:cubicBezTo>
                    <a:pt x="10736" y="17281"/>
                    <a:pt x="10703" y="17278"/>
                    <a:pt x="10677" y="17273"/>
                  </a:cubicBezTo>
                  <a:cubicBezTo>
                    <a:pt x="10509" y="17239"/>
                    <a:pt x="10357" y="17138"/>
                    <a:pt x="10289" y="17020"/>
                  </a:cubicBezTo>
                  <a:cubicBezTo>
                    <a:pt x="10154" y="16767"/>
                    <a:pt x="10205" y="16379"/>
                    <a:pt x="10424" y="16109"/>
                  </a:cubicBezTo>
                  <a:cubicBezTo>
                    <a:pt x="10610" y="15856"/>
                    <a:pt x="10947" y="15670"/>
                    <a:pt x="11369" y="15535"/>
                  </a:cubicBezTo>
                  <a:cubicBezTo>
                    <a:pt x="11698" y="15439"/>
                    <a:pt x="12038" y="15392"/>
                    <a:pt x="12380" y="15392"/>
                  </a:cubicBezTo>
                  <a:cubicBezTo>
                    <a:pt x="12634" y="15392"/>
                    <a:pt x="12888" y="15418"/>
                    <a:pt x="13140" y="15468"/>
                  </a:cubicBezTo>
                  <a:cubicBezTo>
                    <a:pt x="13241" y="15839"/>
                    <a:pt x="13393" y="16176"/>
                    <a:pt x="13578" y="16514"/>
                  </a:cubicBezTo>
                  <a:lnTo>
                    <a:pt x="13325" y="16885"/>
                  </a:lnTo>
                  <a:cubicBezTo>
                    <a:pt x="11925" y="18909"/>
                    <a:pt x="8940" y="22214"/>
                    <a:pt x="6983" y="22333"/>
                  </a:cubicBezTo>
                  <a:cubicBezTo>
                    <a:pt x="6959" y="22333"/>
                    <a:pt x="6935" y="22334"/>
                    <a:pt x="6912" y="22334"/>
                  </a:cubicBezTo>
                  <a:cubicBezTo>
                    <a:pt x="6459" y="22334"/>
                    <a:pt x="6123" y="22179"/>
                    <a:pt x="5803" y="21827"/>
                  </a:cubicBezTo>
                  <a:cubicBezTo>
                    <a:pt x="5465" y="21422"/>
                    <a:pt x="5465" y="20781"/>
                    <a:pt x="5533" y="20309"/>
                  </a:cubicBezTo>
                  <a:cubicBezTo>
                    <a:pt x="5634" y="19550"/>
                    <a:pt x="5904" y="18807"/>
                    <a:pt x="6326" y="18150"/>
                  </a:cubicBezTo>
                  <a:lnTo>
                    <a:pt x="6730" y="17526"/>
                  </a:lnTo>
                  <a:lnTo>
                    <a:pt x="5988" y="17374"/>
                  </a:lnTo>
                  <a:cubicBezTo>
                    <a:pt x="4605" y="17104"/>
                    <a:pt x="3425" y="15940"/>
                    <a:pt x="3121" y="14540"/>
                  </a:cubicBezTo>
                  <a:cubicBezTo>
                    <a:pt x="2834" y="13157"/>
                    <a:pt x="3442" y="11622"/>
                    <a:pt x="4588" y="10796"/>
                  </a:cubicBezTo>
                  <a:lnTo>
                    <a:pt x="5229" y="10324"/>
                  </a:lnTo>
                  <a:lnTo>
                    <a:pt x="4538" y="9936"/>
                  </a:lnTo>
                  <a:cubicBezTo>
                    <a:pt x="3711" y="9463"/>
                    <a:pt x="2767" y="8873"/>
                    <a:pt x="2075" y="8030"/>
                  </a:cubicBezTo>
                  <a:cubicBezTo>
                    <a:pt x="1401" y="7203"/>
                    <a:pt x="1063" y="6242"/>
                    <a:pt x="1181" y="5365"/>
                  </a:cubicBezTo>
                  <a:cubicBezTo>
                    <a:pt x="1232" y="5011"/>
                    <a:pt x="1418" y="4572"/>
                    <a:pt x="1755" y="4420"/>
                  </a:cubicBezTo>
                  <a:cubicBezTo>
                    <a:pt x="1839" y="4387"/>
                    <a:pt x="1940" y="4387"/>
                    <a:pt x="2058" y="4387"/>
                  </a:cubicBezTo>
                  <a:cubicBezTo>
                    <a:pt x="2193" y="4387"/>
                    <a:pt x="2362" y="4403"/>
                    <a:pt x="2514" y="4420"/>
                  </a:cubicBezTo>
                  <a:cubicBezTo>
                    <a:pt x="4420" y="4741"/>
                    <a:pt x="5971" y="5601"/>
                    <a:pt x="7422" y="6444"/>
                  </a:cubicBezTo>
                  <a:cubicBezTo>
                    <a:pt x="7540" y="6512"/>
                    <a:pt x="7827" y="6664"/>
                    <a:pt x="8248" y="6900"/>
                  </a:cubicBezTo>
                  <a:cubicBezTo>
                    <a:pt x="9192" y="7371"/>
                    <a:pt x="11700" y="8684"/>
                    <a:pt x="12025" y="9024"/>
                  </a:cubicBezTo>
                  <a:lnTo>
                    <a:pt x="12025" y="9024"/>
                  </a:lnTo>
                  <a:cubicBezTo>
                    <a:pt x="12024" y="9022"/>
                    <a:pt x="12023" y="9021"/>
                    <a:pt x="12024" y="9021"/>
                  </a:cubicBezTo>
                  <a:cubicBezTo>
                    <a:pt x="12045" y="9021"/>
                    <a:pt x="12651" y="9430"/>
                    <a:pt x="12651" y="9430"/>
                  </a:cubicBezTo>
                  <a:cubicBezTo>
                    <a:pt x="13292" y="6023"/>
                    <a:pt x="15990" y="3324"/>
                    <a:pt x="18250" y="2565"/>
                  </a:cubicBezTo>
                  <a:close/>
                  <a:moveTo>
                    <a:pt x="36388" y="0"/>
                  </a:moveTo>
                  <a:cubicBezTo>
                    <a:pt x="33389" y="0"/>
                    <a:pt x="30648" y="2371"/>
                    <a:pt x="29129" y="4791"/>
                  </a:cubicBezTo>
                  <a:cubicBezTo>
                    <a:pt x="27293" y="2444"/>
                    <a:pt x="24367" y="1034"/>
                    <a:pt x="21384" y="1034"/>
                  </a:cubicBezTo>
                  <a:cubicBezTo>
                    <a:pt x="21217" y="1034"/>
                    <a:pt x="21049" y="1038"/>
                    <a:pt x="20881" y="1047"/>
                  </a:cubicBezTo>
                  <a:cubicBezTo>
                    <a:pt x="20156" y="1098"/>
                    <a:pt x="19431" y="1216"/>
                    <a:pt x="18520" y="1435"/>
                  </a:cubicBezTo>
                  <a:cubicBezTo>
                    <a:pt x="15990" y="2042"/>
                    <a:pt x="13123" y="4252"/>
                    <a:pt x="12128" y="7861"/>
                  </a:cubicBezTo>
                  <a:cubicBezTo>
                    <a:pt x="11521" y="7490"/>
                    <a:pt x="10458" y="6917"/>
                    <a:pt x="8721" y="5989"/>
                  </a:cubicBezTo>
                  <a:cubicBezTo>
                    <a:pt x="8333" y="5770"/>
                    <a:pt x="8046" y="5635"/>
                    <a:pt x="7928" y="5584"/>
                  </a:cubicBezTo>
                  <a:cubicBezTo>
                    <a:pt x="6410" y="4707"/>
                    <a:pt x="4757" y="3796"/>
                    <a:pt x="2683" y="3442"/>
                  </a:cubicBezTo>
                  <a:cubicBezTo>
                    <a:pt x="2464" y="3407"/>
                    <a:pt x="2240" y="3377"/>
                    <a:pt x="2017" y="3377"/>
                  </a:cubicBezTo>
                  <a:cubicBezTo>
                    <a:pt x="1810" y="3377"/>
                    <a:pt x="1604" y="3403"/>
                    <a:pt x="1401" y="3476"/>
                  </a:cubicBezTo>
                  <a:cubicBezTo>
                    <a:pt x="760" y="3729"/>
                    <a:pt x="304" y="4387"/>
                    <a:pt x="169" y="5230"/>
                  </a:cubicBezTo>
                  <a:cubicBezTo>
                    <a:pt x="1" y="6394"/>
                    <a:pt x="422" y="7625"/>
                    <a:pt x="1299" y="8687"/>
                  </a:cubicBezTo>
                  <a:cubicBezTo>
                    <a:pt x="1907" y="9446"/>
                    <a:pt x="2683" y="9986"/>
                    <a:pt x="3425" y="10458"/>
                  </a:cubicBezTo>
                  <a:cubicBezTo>
                    <a:pt x="2328" y="11555"/>
                    <a:pt x="1805" y="13241"/>
                    <a:pt x="2143" y="14759"/>
                  </a:cubicBezTo>
                  <a:cubicBezTo>
                    <a:pt x="2480" y="16311"/>
                    <a:pt x="3661" y="17644"/>
                    <a:pt x="5145" y="18166"/>
                  </a:cubicBezTo>
                  <a:cubicBezTo>
                    <a:pt x="4858" y="18791"/>
                    <a:pt x="4639" y="19465"/>
                    <a:pt x="4538" y="20140"/>
                  </a:cubicBezTo>
                  <a:cubicBezTo>
                    <a:pt x="4386" y="21118"/>
                    <a:pt x="4588" y="21928"/>
                    <a:pt x="5044" y="22467"/>
                  </a:cubicBezTo>
                  <a:cubicBezTo>
                    <a:pt x="5533" y="23041"/>
                    <a:pt x="6191" y="23345"/>
                    <a:pt x="6899" y="23345"/>
                  </a:cubicBezTo>
                  <a:lnTo>
                    <a:pt x="7068" y="23345"/>
                  </a:lnTo>
                  <a:cubicBezTo>
                    <a:pt x="9699" y="23193"/>
                    <a:pt x="12802" y="19297"/>
                    <a:pt x="13831" y="17897"/>
                  </a:cubicBezTo>
                  <a:cubicBezTo>
                    <a:pt x="14540" y="18487"/>
                    <a:pt x="15636" y="19313"/>
                    <a:pt x="16058" y="19516"/>
                  </a:cubicBezTo>
                  <a:cubicBezTo>
                    <a:pt x="17744" y="20408"/>
                    <a:pt x="19017" y="20739"/>
                    <a:pt x="20478" y="20739"/>
                  </a:cubicBezTo>
                  <a:cubicBezTo>
                    <a:pt x="21281" y="20739"/>
                    <a:pt x="22141" y="20639"/>
                    <a:pt x="23158" y="20477"/>
                  </a:cubicBezTo>
                  <a:cubicBezTo>
                    <a:pt x="26026" y="20022"/>
                    <a:pt x="28539" y="18470"/>
                    <a:pt x="30006" y="16261"/>
                  </a:cubicBezTo>
                  <a:cubicBezTo>
                    <a:pt x="31457" y="17407"/>
                    <a:pt x="33143" y="18301"/>
                    <a:pt x="34948" y="18875"/>
                  </a:cubicBezTo>
                  <a:cubicBezTo>
                    <a:pt x="35117" y="18925"/>
                    <a:pt x="35336" y="19010"/>
                    <a:pt x="35623" y="19128"/>
                  </a:cubicBezTo>
                  <a:cubicBezTo>
                    <a:pt x="36426" y="19456"/>
                    <a:pt x="37422" y="19856"/>
                    <a:pt x="38240" y="19856"/>
                  </a:cubicBezTo>
                  <a:cubicBezTo>
                    <a:pt x="38727" y="19856"/>
                    <a:pt x="39151" y="19714"/>
                    <a:pt x="39435" y="19330"/>
                  </a:cubicBezTo>
                  <a:cubicBezTo>
                    <a:pt x="39839" y="18807"/>
                    <a:pt x="39924" y="17998"/>
                    <a:pt x="39671" y="17053"/>
                  </a:cubicBezTo>
                  <a:cubicBezTo>
                    <a:pt x="39266" y="15552"/>
                    <a:pt x="38288" y="14203"/>
                    <a:pt x="37023" y="13326"/>
                  </a:cubicBezTo>
                  <a:cubicBezTo>
                    <a:pt x="37934" y="12719"/>
                    <a:pt x="38574" y="11707"/>
                    <a:pt x="38676" y="10610"/>
                  </a:cubicBezTo>
                  <a:cubicBezTo>
                    <a:pt x="38777" y="9396"/>
                    <a:pt x="38254" y="8181"/>
                    <a:pt x="37309" y="7406"/>
                  </a:cubicBezTo>
                  <a:cubicBezTo>
                    <a:pt x="38068" y="6613"/>
                    <a:pt x="38676" y="5719"/>
                    <a:pt x="39097" y="4707"/>
                  </a:cubicBezTo>
                  <a:cubicBezTo>
                    <a:pt x="39620" y="3442"/>
                    <a:pt x="39806" y="1755"/>
                    <a:pt x="38693" y="743"/>
                  </a:cubicBezTo>
                  <a:cubicBezTo>
                    <a:pt x="38170" y="254"/>
                    <a:pt x="37428" y="18"/>
                    <a:pt x="36483" y="1"/>
                  </a:cubicBezTo>
                  <a:cubicBezTo>
                    <a:pt x="36451" y="1"/>
                    <a:pt x="36420" y="0"/>
                    <a:pt x="363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4"/>
            <p:cNvSpPr/>
            <p:nvPr/>
          </p:nvSpPr>
          <p:spPr>
            <a:xfrm rot="-965529">
              <a:off x="1567023" y="701558"/>
              <a:ext cx="225479" cy="628539"/>
            </a:xfrm>
            <a:custGeom>
              <a:avLst/>
              <a:gdLst/>
              <a:ahLst/>
              <a:cxnLst/>
              <a:rect l="l" t="t" r="r" b="b"/>
              <a:pathLst>
                <a:path w="6275" h="17492" extrusionOk="0">
                  <a:moveTo>
                    <a:pt x="1923" y="1"/>
                  </a:moveTo>
                  <a:cubicBezTo>
                    <a:pt x="2615" y="2716"/>
                    <a:pt x="2716" y="5786"/>
                    <a:pt x="2227" y="9075"/>
                  </a:cubicBezTo>
                  <a:cubicBezTo>
                    <a:pt x="1771" y="12128"/>
                    <a:pt x="844" y="15096"/>
                    <a:pt x="0" y="17491"/>
                  </a:cubicBezTo>
                  <a:cubicBezTo>
                    <a:pt x="591" y="17441"/>
                    <a:pt x="1215" y="17373"/>
                    <a:pt x="1957" y="17255"/>
                  </a:cubicBezTo>
                  <a:cubicBezTo>
                    <a:pt x="2800" y="17120"/>
                    <a:pt x="3627" y="16867"/>
                    <a:pt x="4386" y="16530"/>
                  </a:cubicBezTo>
                  <a:cubicBezTo>
                    <a:pt x="4993" y="15147"/>
                    <a:pt x="5195" y="13612"/>
                    <a:pt x="5398" y="12128"/>
                  </a:cubicBezTo>
                  <a:cubicBezTo>
                    <a:pt x="5937" y="8080"/>
                    <a:pt x="6275" y="4167"/>
                    <a:pt x="4639" y="979"/>
                  </a:cubicBezTo>
                  <a:cubicBezTo>
                    <a:pt x="3795" y="507"/>
                    <a:pt x="2868" y="169"/>
                    <a:pt x="1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4"/>
            <p:cNvSpPr/>
            <p:nvPr/>
          </p:nvSpPr>
          <p:spPr>
            <a:xfrm rot="-965529">
              <a:off x="1369672" y="745355"/>
              <a:ext cx="283044" cy="633893"/>
            </a:xfrm>
            <a:custGeom>
              <a:avLst/>
              <a:gdLst/>
              <a:ahLst/>
              <a:cxnLst/>
              <a:rect l="l" t="t" r="r" b="b"/>
              <a:pathLst>
                <a:path w="7877" h="17641" extrusionOk="0">
                  <a:moveTo>
                    <a:pt x="5981" y="1"/>
                  </a:moveTo>
                  <a:cubicBezTo>
                    <a:pt x="5843" y="1"/>
                    <a:pt x="5704" y="5"/>
                    <a:pt x="5566" y="15"/>
                  </a:cubicBezTo>
                  <a:cubicBezTo>
                    <a:pt x="4908" y="31"/>
                    <a:pt x="4217" y="149"/>
                    <a:pt x="3390" y="352"/>
                  </a:cubicBezTo>
                  <a:lnTo>
                    <a:pt x="3373" y="352"/>
                  </a:lnTo>
                  <a:cubicBezTo>
                    <a:pt x="4082" y="5665"/>
                    <a:pt x="2867" y="11231"/>
                    <a:pt x="0" y="15751"/>
                  </a:cubicBezTo>
                  <a:cubicBezTo>
                    <a:pt x="456" y="16088"/>
                    <a:pt x="928" y="16443"/>
                    <a:pt x="1130" y="16544"/>
                  </a:cubicBezTo>
                  <a:cubicBezTo>
                    <a:pt x="2648" y="17320"/>
                    <a:pt x="3745" y="17640"/>
                    <a:pt x="5094" y="17640"/>
                  </a:cubicBezTo>
                  <a:cubicBezTo>
                    <a:pt x="5954" y="15228"/>
                    <a:pt x="6899" y="12226"/>
                    <a:pt x="7371" y="9122"/>
                  </a:cubicBezTo>
                  <a:cubicBezTo>
                    <a:pt x="7877" y="5817"/>
                    <a:pt x="7742" y="2747"/>
                    <a:pt x="7000" y="48"/>
                  </a:cubicBezTo>
                  <a:cubicBezTo>
                    <a:pt x="6654" y="24"/>
                    <a:pt x="6316" y="1"/>
                    <a:pt x="5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7" name="Google Shape;357;p14"/>
          <p:cNvGrpSpPr/>
          <p:nvPr/>
        </p:nvGrpSpPr>
        <p:grpSpPr>
          <a:xfrm>
            <a:off x="6982325" y="1969600"/>
            <a:ext cx="1132933" cy="2307029"/>
            <a:chOff x="6982325" y="1969600"/>
            <a:chExt cx="1132933" cy="2307029"/>
          </a:xfrm>
        </p:grpSpPr>
        <p:sp>
          <p:nvSpPr>
            <p:cNvPr id="358" name="Google Shape;358;p14"/>
            <p:cNvSpPr/>
            <p:nvPr/>
          </p:nvSpPr>
          <p:spPr>
            <a:xfrm>
              <a:off x="6982325" y="1969600"/>
              <a:ext cx="1132933" cy="2307029"/>
            </a:xfrm>
            <a:custGeom>
              <a:avLst/>
              <a:gdLst/>
              <a:ahLst/>
              <a:cxnLst/>
              <a:rect l="l" t="t" r="r" b="b"/>
              <a:pathLst>
                <a:path w="21826" h="44445" extrusionOk="0">
                  <a:moveTo>
                    <a:pt x="9142" y="1"/>
                  </a:moveTo>
                  <a:cubicBezTo>
                    <a:pt x="8737" y="1"/>
                    <a:pt x="8332" y="136"/>
                    <a:pt x="8029" y="389"/>
                  </a:cubicBezTo>
                  <a:lnTo>
                    <a:pt x="4251" y="3357"/>
                  </a:lnTo>
                  <a:cubicBezTo>
                    <a:pt x="3863" y="3644"/>
                    <a:pt x="3610" y="4099"/>
                    <a:pt x="3576" y="4572"/>
                  </a:cubicBezTo>
                  <a:lnTo>
                    <a:pt x="3542" y="4774"/>
                  </a:lnTo>
                  <a:cubicBezTo>
                    <a:pt x="2851" y="11403"/>
                    <a:pt x="1754" y="18099"/>
                    <a:pt x="287" y="24609"/>
                  </a:cubicBezTo>
                  <a:lnTo>
                    <a:pt x="135" y="25284"/>
                  </a:lnTo>
                  <a:cubicBezTo>
                    <a:pt x="0" y="25874"/>
                    <a:pt x="169" y="26481"/>
                    <a:pt x="591" y="26920"/>
                  </a:cubicBezTo>
                  <a:cubicBezTo>
                    <a:pt x="928" y="27291"/>
                    <a:pt x="1400" y="27477"/>
                    <a:pt x="1889" y="27477"/>
                  </a:cubicBezTo>
                  <a:cubicBezTo>
                    <a:pt x="1991" y="27477"/>
                    <a:pt x="2109" y="27460"/>
                    <a:pt x="2227" y="27426"/>
                  </a:cubicBezTo>
                  <a:lnTo>
                    <a:pt x="2901" y="27308"/>
                  </a:lnTo>
                  <a:cubicBezTo>
                    <a:pt x="3340" y="27224"/>
                    <a:pt x="3863" y="27089"/>
                    <a:pt x="4453" y="26954"/>
                  </a:cubicBezTo>
                  <a:lnTo>
                    <a:pt x="4453" y="26954"/>
                  </a:lnTo>
                  <a:lnTo>
                    <a:pt x="928" y="42235"/>
                  </a:lnTo>
                  <a:cubicBezTo>
                    <a:pt x="759" y="42943"/>
                    <a:pt x="1046" y="43685"/>
                    <a:pt x="1636" y="44107"/>
                  </a:cubicBezTo>
                  <a:cubicBezTo>
                    <a:pt x="1940" y="44343"/>
                    <a:pt x="2311" y="44444"/>
                    <a:pt x="2682" y="44444"/>
                  </a:cubicBezTo>
                  <a:cubicBezTo>
                    <a:pt x="3002" y="44444"/>
                    <a:pt x="3340" y="44360"/>
                    <a:pt x="3627" y="44208"/>
                  </a:cubicBezTo>
                  <a:lnTo>
                    <a:pt x="7000" y="42150"/>
                  </a:lnTo>
                  <a:cubicBezTo>
                    <a:pt x="7253" y="41982"/>
                    <a:pt x="7472" y="41746"/>
                    <a:pt x="7624" y="41493"/>
                  </a:cubicBezTo>
                  <a:lnTo>
                    <a:pt x="21505" y="17120"/>
                  </a:lnTo>
                  <a:cubicBezTo>
                    <a:pt x="21826" y="16530"/>
                    <a:pt x="21826" y="15839"/>
                    <a:pt x="21471" y="15265"/>
                  </a:cubicBezTo>
                  <a:cubicBezTo>
                    <a:pt x="21134" y="14725"/>
                    <a:pt x="20561" y="14405"/>
                    <a:pt x="19936" y="14405"/>
                  </a:cubicBezTo>
                  <a:lnTo>
                    <a:pt x="19818" y="14405"/>
                  </a:lnTo>
                  <a:lnTo>
                    <a:pt x="16496" y="14590"/>
                  </a:lnTo>
                  <a:lnTo>
                    <a:pt x="20645" y="4943"/>
                  </a:lnTo>
                  <a:cubicBezTo>
                    <a:pt x="20864" y="4454"/>
                    <a:pt x="20830" y="3897"/>
                    <a:pt x="20611" y="3425"/>
                  </a:cubicBezTo>
                  <a:cubicBezTo>
                    <a:pt x="20375" y="2936"/>
                    <a:pt x="19936" y="2598"/>
                    <a:pt x="19430" y="2463"/>
                  </a:cubicBezTo>
                  <a:lnTo>
                    <a:pt x="9564" y="51"/>
                  </a:lnTo>
                  <a:cubicBezTo>
                    <a:pt x="9429" y="18"/>
                    <a:pt x="9294" y="1"/>
                    <a:pt x="914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111005" y="2086964"/>
              <a:ext cx="865038" cy="2046090"/>
            </a:xfrm>
            <a:custGeom>
              <a:avLst/>
              <a:gdLst/>
              <a:ahLst/>
              <a:cxnLst/>
              <a:rect l="l" t="t" r="r" b="b"/>
              <a:pathLst>
                <a:path w="16665" h="39418" extrusionOk="0">
                  <a:moveTo>
                    <a:pt x="6747" y="0"/>
                  </a:moveTo>
                  <a:lnTo>
                    <a:pt x="3306" y="2716"/>
                  </a:lnTo>
                  <a:cubicBezTo>
                    <a:pt x="2581" y="9479"/>
                    <a:pt x="1485" y="16192"/>
                    <a:pt x="1" y="22820"/>
                  </a:cubicBezTo>
                  <a:cubicBezTo>
                    <a:pt x="1535" y="22534"/>
                    <a:pt x="5010" y="21522"/>
                    <a:pt x="5010" y="21522"/>
                  </a:cubicBezTo>
                  <a:lnTo>
                    <a:pt x="5010" y="21522"/>
                  </a:lnTo>
                  <a:lnTo>
                    <a:pt x="878" y="39417"/>
                  </a:lnTo>
                  <a:lnTo>
                    <a:pt x="3239" y="37967"/>
                  </a:lnTo>
                  <a:lnTo>
                    <a:pt x="16665" y="14421"/>
                  </a:lnTo>
                  <a:lnTo>
                    <a:pt x="16665" y="14421"/>
                  </a:lnTo>
                  <a:lnTo>
                    <a:pt x="10508" y="14758"/>
                  </a:lnTo>
                  <a:lnTo>
                    <a:pt x="15889" y="2226"/>
                  </a:lnTo>
                  <a:lnTo>
                    <a:pt x="67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4"/>
            <p:cNvSpPr/>
            <p:nvPr/>
          </p:nvSpPr>
          <p:spPr>
            <a:xfrm>
              <a:off x="7080379" y="2062411"/>
              <a:ext cx="937709" cy="2121408"/>
            </a:xfrm>
            <a:custGeom>
              <a:avLst/>
              <a:gdLst/>
              <a:ahLst/>
              <a:cxnLst/>
              <a:rect l="l" t="t" r="r" b="b"/>
              <a:pathLst>
                <a:path w="18065" h="40869" extrusionOk="0">
                  <a:moveTo>
                    <a:pt x="7000" y="1333"/>
                  </a:moveTo>
                  <a:lnTo>
                    <a:pt x="4588" y="19380"/>
                  </a:lnTo>
                  <a:lnTo>
                    <a:pt x="1215" y="22416"/>
                  </a:lnTo>
                  <a:cubicBezTo>
                    <a:pt x="2615" y="16159"/>
                    <a:pt x="3643" y="9783"/>
                    <a:pt x="4318" y="3442"/>
                  </a:cubicBezTo>
                  <a:lnTo>
                    <a:pt x="7000" y="1333"/>
                  </a:lnTo>
                  <a:close/>
                  <a:moveTo>
                    <a:pt x="8248" y="19229"/>
                  </a:moveTo>
                  <a:lnTo>
                    <a:pt x="5853" y="21489"/>
                  </a:lnTo>
                  <a:lnTo>
                    <a:pt x="5499" y="21590"/>
                  </a:lnTo>
                  <a:cubicBezTo>
                    <a:pt x="5498" y="21590"/>
                    <a:pt x="5497" y="21590"/>
                    <a:pt x="5496" y="21590"/>
                  </a:cubicBezTo>
                  <a:cubicBezTo>
                    <a:pt x="5391" y="21590"/>
                    <a:pt x="3318" y="22186"/>
                    <a:pt x="1721" y="22585"/>
                  </a:cubicBezTo>
                  <a:lnTo>
                    <a:pt x="4925" y="19718"/>
                  </a:lnTo>
                  <a:lnTo>
                    <a:pt x="8248" y="19229"/>
                  </a:lnTo>
                  <a:close/>
                  <a:moveTo>
                    <a:pt x="7523" y="979"/>
                  </a:moveTo>
                  <a:lnTo>
                    <a:pt x="15872" y="3020"/>
                  </a:lnTo>
                  <a:lnTo>
                    <a:pt x="10407" y="15737"/>
                  </a:lnTo>
                  <a:lnTo>
                    <a:pt x="16462" y="15400"/>
                  </a:lnTo>
                  <a:lnTo>
                    <a:pt x="4706" y="36045"/>
                  </a:lnTo>
                  <a:lnTo>
                    <a:pt x="9226" y="18605"/>
                  </a:lnTo>
                  <a:lnTo>
                    <a:pt x="5094" y="19212"/>
                  </a:lnTo>
                  <a:lnTo>
                    <a:pt x="7523" y="979"/>
                  </a:lnTo>
                  <a:close/>
                  <a:moveTo>
                    <a:pt x="8518" y="19583"/>
                  </a:moveTo>
                  <a:lnTo>
                    <a:pt x="3846" y="37563"/>
                  </a:lnTo>
                  <a:lnTo>
                    <a:pt x="3509" y="38153"/>
                  </a:lnTo>
                  <a:lnTo>
                    <a:pt x="2159" y="38962"/>
                  </a:lnTo>
                  <a:lnTo>
                    <a:pt x="6106" y="21843"/>
                  </a:lnTo>
                  <a:lnTo>
                    <a:pt x="8518" y="19583"/>
                  </a:lnTo>
                  <a:close/>
                  <a:moveTo>
                    <a:pt x="7236" y="1"/>
                  </a:moveTo>
                  <a:lnTo>
                    <a:pt x="3475" y="2952"/>
                  </a:lnTo>
                  <a:lnTo>
                    <a:pt x="3458" y="3138"/>
                  </a:lnTo>
                  <a:cubicBezTo>
                    <a:pt x="2733" y="9868"/>
                    <a:pt x="1636" y="16614"/>
                    <a:pt x="135" y="23192"/>
                  </a:cubicBezTo>
                  <a:lnTo>
                    <a:pt x="0" y="23867"/>
                  </a:lnTo>
                  <a:lnTo>
                    <a:pt x="675" y="23749"/>
                  </a:lnTo>
                  <a:cubicBezTo>
                    <a:pt x="1788" y="23530"/>
                    <a:pt x="3896" y="22956"/>
                    <a:pt x="4993" y="22653"/>
                  </a:cubicBezTo>
                  <a:lnTo>
                    <a:pt x="4993" y="22653"/>
                  </a:lnTo>
                  <a:lnTo>
                    <a:pt x="793" y="40868"/>
                  </a:lnTo>
                  <a:lnTo>
                    <a:pt x="4166" y="38794"/>
                  </a:lnTo>
                  <a:lnTo>
                    <a:pt x="18064" y="14422"/>
                  </a:lnTo>
                  <a:lnTo>
                    <a:pt x="11807" y="14759"/>
                  </a:lnTo>
                  <a:lnTo>
                    <a:pt x="17103" y="2430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4"/>
            <p:cNvSpPr/>
            <p:nvPr/>
          </p:nvSpPr>
          <p:spPr>
            <a:xfrm>
              <a:off x="7422037" y="2172820"/>
              <a:ext cx="165793" cy="663689"/>
            </a:xfrm>
            <a:custGeom>
              <a:avLst/>
              <a:gdLst/>
              <a:ahLst/>
              <a:cxnLst/>
              <a:rect l="l" t="t" r="r" b="b"/>
              <a:pathLst>
                <a:path w="3194" h="12786" extrusionOk="0">
                  <a:moveTo>
                    <a:pt x="2569" y="0"/>
                  </a:moveTo>
                  <a:cubicBezTo>
                    <a:pt x="2271" y="0"/>
                    <a:pt x="1958" y="190"/>
                    <a:pt x="1885" y="572"/>
                  </a:cubicBezTo>
                  <a:cubicBezTo>
                    <a:pt x="1177" y="4283"/>
                    <a:pt x="334" y="8162"/>
                    <a:pt x="30" y="11940"/>
                  </a:cubicBezTo>
                  <a:cubicBezTo>
                    <a:pt x="0" y="12464"/>
                    <a:pt x="457" y="12785"/>
                    <a:pt x="891" y="12785"/>
                  </a:cubicBezTo>
                  <a:cubicBezTo>
                    <a:pt x="1198" y="12785"/>
                    <a:pt x="1494" y="12624"/>
                    <a:pt x="1599" y="12261"/>
                  </a:cubicBezTo>
                  <a:cubicBezTo>
                    <a:pt x="2695" y="8584"/>
                    <a:pt x="3049" y="4485"/>
                    <a:pt x="3167" y="657"/>
                  </a:cubicBezTo>
                  <a:cubicBezTo>
                    <a:pt x="3193" y="220"/>
                    <a:pt x="2889" y="0"/>
                    <a:pt x="25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4"/>
            <p:cNvSpPr/>
            <p:nvPr/>
          </p:nvSpPr>
          <p:spPr>
            <a:xfrm>
              <a:off x="7192448" y="3079756"/>
              <a:ext cx="328367" cy="1004254"/>
            </a:xfrm>
            <a:custGeom>
              <a:avLst/>
              <a:gdLst/>
              <a:ahLst/>
              <a:cxnLst/>
              <a:rect l="l" t="t" r="r" b="b"/>
              <a:pathLst>
                <a:path w="6326" h="19347" extrusionOk="0">
                  <a:moveTo>
                    <a:pt x="6325" y="1"/>
                  </a:moveTo>
                  <a:lnTo>
                    <a:pt x="3947" y="2244"/>
                  </a:lnTo>
                  <a:lnTo>
                    <a:pt x="0" y="19347"/>
                  </a:lnTo>
                  <a:lnTo>
                    <a:pt x="0" y="19347"/>
                  </a:lnTo>
                  <a:lnTo>
                    <a:pt x="1333" y="18554"/>
                  </a:lnTo>
                  <a:lnTo>
                    <a:pt x="1670" y="17930"/>
                  </a:lnTo>
                  <a:lnTo>
                    <a:pt x="632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4"/>
            <p:cNvSpPr/>
            <p:nvPr/>
          </p:nvSpPr>
          <p:spPr>
            <a:xfrm>
              <a:off x="7169661" y="3059616"/>
              <a:ext cx="338904" cy="175188"/>
            </a:xfrm>
            <a:custGeom>
              <a:avLst/>
              <a:gdLst/>
              <a:ahLst/>
              <a:cxnLst/>
              <a:rect l="l" t="t" r="r" b="b"/>
              <a:pathLst>
                <a:path w="6529" h="3375" extrusionOk="0">
                  <a:moveTo>
                    <a:pt x="6528" y="1"/>
                  </a:moveTo>
                  <a:lnTo>
                    <a:pt x="3205" y="507"/>
                  </a:lnTo>
                  <a:lnTo>
                    <a:pt x="1" y="3374"/>
                  </a:lnTo>
                  <a:cubicBezTo>
                    <a:pt x="1637" y="2969"/>
                    <a:pt x="3745" y="2362"/>
                    <a:pt x="3762" y="2362"/>
                  </a:cubicBezTo>
                  <a:lnTo>
                    <a:pt x="4133" y="2261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4"/>
            <p:cNvSpPr/>
            <p:nvPr/>
          </p:nvSpPr>
          <p:spPr>
            <a:xfrm>
              <a:off x="7144278" y="2131605"/>
              <a:ext cx="300337" cy="1093535"/>
            </a:xfrm>
            <a:custGeom>
              <a:avLst/>
              <a:gdLst/>
              <a:ahLst/>
              <a:cxnLst/>
              <a:rect l="l" t="t" r="r" b="b"/>
              <a:pathLst>
                <a:path w="5786" h="21067" extrusionOk="0">
                  <a:moveTo>
                    <a:pt x="5786" y="0"/>
                  </a:moveTo>
                  <a:lnTo>
                    <a:pt x="3087" y="2092"/>
                  </a:lnTo>
                  <a:cubicBezTo>
                    <a:pt x="2412" y="8433"/>
                    <a:pt x="1384" y="14826"/>
                    <a:pt x="1" y="21067"/>
                  </a:cubicBezTo>
                  <a:lnTo>
                    <a:pt x="3374" y="18047"/>
                  </a:lnTo>
                  <a:lnTo>
                    <a:pt x="57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32" y="5394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None/>
              <a:defRPr sz="36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lata"/>
              <a:buNone/>
              <a:defRPr sz="280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32" y="1152475"/>
            <a:ext cx="77175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●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○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Char char="■"/>
              <a:defRPr sz="1600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8" r:id="rId7"/>
    <p:sldLayoutId id="2147483659" r:id="rId8"/>
    <p:sldLayoutId id="2147483660" r:id="rId9"/>
    <p:sldLayoutId id="2147483662" r:id="rId10"/>
    <p:sldLayoutId id="2147483665" r:id="rId11"/>
    <p:sldLayoutId id="2147483668" r:id="rId12"/>
    <p:sldLayoutId id="214748366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od.ed.gov/cod/LoginPag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fsatraining.ed.gov/course/index.php?categoryid=114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46"/>
          <p:cNvSpPr txBox="1">
            <a:spLocks noGrp="1"/>
          </p:cNvSpPr>
          <p:nvPr>
            <p:ph type="body" idx="1"/>
          </p:nvPr>
        </p:nvSpPr>
        <p:spPr>
          <a:xfrm>
            <a:off x="889146" y="3076327"/>
            <a:ext cx="5579999" cy="12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Return to Title IV (R2T4)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EE0537-3A8D-32FD-FBEA-52F51E0FD46E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  <p:sp>
        <p:nvSpPr>
          <p:cNvPr id="3" name="Google Shape;766;p26">
            <a:extLst>
              <a:ext uri="{FF2B5EF4-FFF2-40B4-BE49-F238E27FC236}">
                <a16:creationId xmlns:a16="http://schemas.microsoft.com/office/drawing/2014/main" id="{7DFF099F-C719-B863-1BD5-61EC2A8D4E49}"/>
              </a:ext>
            </a:extLst>
          </p:cNvPr>
          <p:cNvSpPr txBox="1">
            <a:spLocks/>
          </p:cNvSpPr>
          <p:nvPr/>
        </p:nvSpPr>
        <p:spPr>
          <a:xfrm>
            <a:off x="889146" y="3919980"/>
            <a:ext cx="7649736" cy="5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●"/>
              <a:defRPr sz="3600" b="0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○"/>
              <a:defRPr sz="3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■"/>
              <a:defRPr sz="3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●"/>
              <a:defRPr sz="3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○"/>
              <a:defRPr sz="3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5pPr>
            <a:lvl6pPr marL="2743200" marR="0" lvl="5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■"/>
              <a:defRPr sz="3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6pPr>
            <a:lvl7pPr marL="3200400" marR="0" lvl="6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●"/>
              <a:defRPr sz="3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7pPr>
            <a:lvl8pPr marL="3657600" marR="0" lvl="7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○"/>
              <a:defRPr sz="3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8pPr>
            <a:lvl9pPr marL="4114800" marR="0" lvl="8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lata"/>
              <a:buChar char="■"/>
              <a:defRPr sz="3600" b="1" i="0" u="none" strike="noStrike" cap="none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defRPr>
            </a:lvl9pPr>
          </a:lstStyle>
          <a:p>
            <a:pPr marL="0" indent="0">
              <a:buFont typeface="Alata"/>
              <a:buNone/>
            </a:pPr>
            <a:r>
              <a:rPr lang="en-US" sz="1800" dirty="0"/>
              <a:t>Sarah Gordon</a:t>
            </a:r>
          </a:p>
          <a:p>
            <a:pPr marL="0" indent="0">
              <a:buFont typeface="Alata"/>
              <a:buNone/>
            </a:pPr>
            <a:r>
              <a:rPr lang="en-US" sz="1800" dirty="0"/>
              <a:t>Texas A&amp;M University</a:t>
            </a:r>
          </a:p>
          <a:p>
            <a:pPr marL="0" indent="0">
              <a:buFont typeface="Alata"/>
              <a:buNone/>
            </a:pPr>
            <a:r>
              <a:rPr lang="en-US" sz="1800" dirty="0"/>
              <a:t>Sarah.Gordon@tamu.edu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36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167" name="Google Shape;1167;p36"/>
          <p:cNvSpPr txBox="1">
            <a:spLocks noGrp="1"/>
          </p:cNvSpPr>
          <p:nvPr>
            <p:ph type="subTitle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59603-AD20-49B7-AF60-E1E1F40411B6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34FCC2A-6DB7-9EEE-F363-32CB3879E360}"/>
              </a:ext>
            </a:extLst>
          </p:cNvPr>
          <p:cNvSpPr txBox="1">
            <a:spLocks/>
          </p:cNvSpPr>
          <p:nvPr/>
        </p:nvSpPr>
        <p:spPr>
          <a:xfrm>
            <a:off x="818907" y="2049570"/>
            <a:ext cx="6606296" cy="3227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None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None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None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None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None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None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None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None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thiti Medium"/>
              <a:buNone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 heavily audited area of financial aid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Very little automation of the process is possible, due to number of variables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88842992-4FF6-3A9E-D00B-7D824CA1FA0E}"/>
              </a:ext>
            </a:extLst>
          </p:cNvPr>
          <p:cNvSpPr/>
          <p:nvPr/>
        </p:nvSpPr>
        <p:spPr>
          <a:xfrm>
            <a:off x="2440692" y="3167004"/>
            <a:ext cx="3212100" cy="1427370"/>
          </a:xfrm>
          <a:prstGeom prst="vertic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Rockwell Extra Bold" panose="02060903040505020403" pitchFamily="18" charset="0"/>
              </a:rPr>
              <a:t>Accuracy and documentation are critical!</a:t>
            </a:r>
          </a:p>
        </p:txBody>
      </p:sp>
      <p:sp>
        <p:nvSpPr>
          <p:cNvPr id="9" name="Google Shape;808;p29">
            <a:extLst>
              <a:ext uri="{FF2B5EF4-FFF2-40B4-BE49-F238E27FC236}">
                <a16:creationId xmlns:a16="http://schemas.microsoft.com/office/drawing/2014/main" id="{DA9C937A-051A-AD2F-4071-7A8A519766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0857" y="650375"/>
            <a:ext cx="6044954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Impact of R2T4 on Financial Aid Offices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32"/>
          <p:cNvSpPr txBox="1">
            <a:spLocks noGrp="1"/>
          </p:cNvSpPr>
          <p:nvPr>
            <p:ph type="title"/>
          </p:nvPr>
        </p:nvSpPr>
        <p:spPr>
          <a:xfrm>
            <a:off x="2746022" y="631404"/>
            <a:ext cx="4368300" cy="478200"/>
          </a:xfrm>
          <a:prstGeom prst="rect">
            <a:avLst/>
          </a:prstGeom>
        </p:spPr>
        <p:txBody>
          <a:bodyPr spcFirstLastPara="1" wrap="square" lIns="91425" tIns="91425" rIns="91425" bIns="1188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Basic Steps to Process R2T4</a:t>
            </a: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AEF044-C8A3-6027-A252-A09E3F79D754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BAB4707-6B87-B0E0-C880-4B04B3B85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1928106"/>
              </p:ext>
            </p:extLst>
          </p:nvPr>
        </p:nvGraphicFramePr>
        <p:xfrm>
          <a:off x="248770" y="1225414"/>
          <a:ext cx="8444753" cy="3286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0" name="Google Shape;2270;p5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Identifying Students</a:t>
            </a:r>
            <a:br>
              <a:rPr lang="en-US" dirty="0"/>
            </a:b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98B6EF-F46C-98BD-54FA-0AA68E187370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F00C3-3C87-9A62-A078-F84A461A5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88" y="1198563"/>
            <a:ext cx="7718425" cy="3405187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Multiple types of withdrawals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Official-student follows university procedure for separating from the school prior to the end of a term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Unofficial-student stops attending/participating during the term, so does not complete the courses on their schedule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Circumstances beyond the student’s control - i.e., when a student passes away</a:t>
            </a:r>
          </a:p>
          <a:p>
            <a:pPr lvl="1"/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52400" indent="0">
              <a:buNone/>
            </a:pP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there are multiple types, your school probably has multiple channels they use to identify withdrawn students that need an R2T4 calc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1474C72-82AD-95B0-DB3E-568753D6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96600"/>
            <a:ext cx="7717500" cy="659400"/>
          </a:xfrm>
        </p:spPr>
        <p:txBody>
          <a:bodyPr/>
          <a:lstStyle/>
          <a:p>
            <a:r>
              <a:rPr lang="en-US" dirty="0"/>
              <a:t>Collecting Information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8B4D68-63ED-E98A-A0B4-BC931E70B495}"/>
              </a:ext>
            </a:extLst>
          </p:cNvPr>
          <p:cNvSpPr txBox="1">
            <a:spLocks/>
          </p:cNvSpPr>
          <p:nvPr/>
        </p:nvSpPr>
        <p:spPr>
          <a:xfrm>
            <a:off x="1297642" y="2163963"/>
            <a:ext cx="5624074" cy="2542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thiti Medium"/>
              <a:buAutoNum type="arabicPeriod"/>
              <a:defRPr sz="24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 b="0" i="0" u="none" strike="noStrike" cap="none">
                <a:solidFill>
                  <a:schemeClr val="dk2"/>
                </a:solidFill>
                <a:latin typeface="Athiti Medium"/>
                <a:ea typeface="Athiti Medium"/>
                <a:cs typeface="Athiti Medium"/>
                <a:sym typeface="Athiti Medium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Withdrawal date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Scheduled start and end dates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Scheduled breaks, if any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Attendance requirements (if any) for the program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 of withdrawal (official, unofficial, </a:t>
            </a:r>
            <a:r>
              <a:rPr lang="en-US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etc</a:t>
            </a:r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 of determination that the std withdrew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Amts of institutional charges (tuition &amp; fees, room, board)</a:t>
            </a:r>
          </a:p>
          <a:p>
            <a:r>
              <a:rPr lang="en-US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much aid was disbursed from each Title IV program</a:t>
            </a:r>
          </a:p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E0CF029-0DAD-9A09-3AA5-D2318A2F0CE5}"/>
              </a:ext>
            </a:extLst>
          </p:cNvPr>
          <p:cNvSpPr txBox="1">
            <a:spLocks/>
          </p:cNvSpPr>
          <p:nvPr/>
        </p:nvSpPr>
        <p:spPr>
          <a:xfrm>
            <a:off x="490817" y="1016754"/>
            <a:ext cx="7355541" cy="174456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Before a calc can be completed, we must know the:</a:t>
            </a:r>
          </a:p>
        </p:txBody>
      </p:sp>
    </p:spTree>
    <p:extLst>
      <p:ext uri="{BB962C8B-B14F-4D97-AF65-F5344CB8AC3E}">
        <p14:creationId xmlns:p14="http://schemas.microsoft.com/office/powerpoint/2010/main" val="2647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B5FCF-FB24-4666-43A7-9BA9917793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reason for the withdrawal</a:t>
            </a:r>
          </a:p>
          <a:p>
            <a:pPr lvl="1"/>
            <a:r>
              <a:rPr lang="en-US" dirty="0"/>
              <a:t>There are almost no exceptions to the requirement to calc (beyond current COVID flexibilities</a:t>
            </a:r>
          </a:p>
          <a:p>
            <a:r>
              <a:rPr lang="en-US" dirty="0"/>
              <a:t>Institutional refund policies</a:t>
            </a:r>
          </a:p>
          <a:p>
            <a:pPr lvl="1"/>
            <a:r>
              <a:rPr lang="en-US" dirty="0"/>
              <a:t>Even if a student receives a full refund from the school, we are still required to return Title IV funds per the result of the calc</a:t>
            </a:r>
          </a:p>
          <a:p>
            <a:r>
              <a:rPr lang="en-US" dirty="0"/>
              <a:t>Retroactive action</a:t>
            </a:r>
          </a:p>
          <a:p>
            <a:pPr lvl="1"/>
            <a:r>
              <a:rPr lang="en-US" dirty="0"/>
              <a:t>If a student withdraws from a previous term, a calc is still required in most cases</a:t>
            </a:r>
          </a:p>
          <a:p>
            <a:r>
              <a:rPr lang="en-US" dirty="0"/>
              <a:t>Academic remedies</a:t>
            </a:r>
          </a:p>
          <a:p>
            <a:pPr lvl="1"/>
            <a:r>
              <a:rPr lang="en-US" dirty="0"/>
              <a:t>Administrative decisions can be made that result in no-record drops or drop deletes so that the student’s academic record is not adversely affected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74C72-82AD-95B0-DB3E-568753D66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NOT Affect the Calc:</a:t>
            </a:r>
          </a:p>
        </p:txBody>
      </p:sp>
    </p:spTree>
    <p:extLst>
      <p:ext uri="{BB962C8B-B14F-4D97-AF65-F5344CB8AC3E}">
        <p14:creationId xmlns:p14="http://schemas.microsoft.com/office/powerpoint/2010/main" val="1230326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781DF98-83F7-624A-8911-F99DEB317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291" y="2232211"/>
            <a:ext cx="3716091" cy="1990165"/>
          </a:xfrm>
        </p:spPr>
        <p:txBody>
          <a:bodyPr/>
          <a:lstStyle/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51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Withdrawal date for student is always going to be the last date of attendance</a:t>
            </a: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54551"/>
              </a:buClr>
              <a:buSzPts val="1800"/>
              <a:buFont typeface="Arial"/>
              <a:buChar char="●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More strict definitions of withdrawal date and date of determination since records are available</a:t>
            </a:r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655795-8F3D-0D38-B140-5F6CD911221D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691560" y="2284956"/>
            <a:ext cx="4344864" cy="1990165"/>
          </a:xfrm>
        </p:spPr>
        <p:txBody>
          <a:bodyPr/>
          <a:lstStyle/>
          <a:p>
            <a:pPr indent="-342900" algn="l">
              <a:lnSpc>
                <a:spcPct val="115000"/>
              </a:lnSpc>
              <a:buClr>
                <a:srgbClr val="454551"/>
              </a:buClr>
              <a:buSzPts val="1800"/>
              <a:buFont typeface="Arial"/>
              <a:buChar char="●"/>
              <a:defRPr/>
            </a:pPr>
            <a:r>
              <a:rPr lang="en-US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Even though attendance taking is not required, some step must be taken during each payment period/period of enrollment to ensure that eligibility has been established</a:t>
            </a:r>
          </a:p>
          <a:p>
            <a:pPr lvl="0" indent="-342900" algn="l" defTabSz="914400" eaLnBrk="1" fontAlgn="auto" latinLnBrk="0" hangingPunct="1">
              <a:lnSpc>
                <a:spcPct val="115000"/>
              </a:lnSpc>
              <a:buClr>
                <a:srgbClr val="454551"/>
              </a:buClr>
              <a:buSzPts val="1800"/>
              <a:buFont typeface="Arial"/>
              <a:buChar char="●"/>
              <a:tabLst/>
              <a:defRPr/>
            </a:pPr>
            <a:r>
              <a:rPr lang="en-US" sz="1500" dirty="0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rPr>
              <a:t>Each school can decide what mechanism to use to do this</a:t>
            </a:r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BA3DC96-98DB-B720-475F-E92F6B5C2A1B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911595" y="1586968"/>
            <a:ext cx="3212100" cy="47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Attendance Required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4F42D0-BE8B-BCA8-81B7-84C1BBD60ED3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889904" y="1586968"/>
            <a:ext cx="3948176" cy="478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/>
              <a:t>Attendance Not Required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39B6653-6EE0-9C54-18A3-545C6DCBA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09" y="358013"/>
            <a:ext cx="7717500" cy="658500"/>
          </a:xfrm>
        </p:spPr>
        <p:txBody>
          <a:bodyPr/>
          <a:lstStyle/>
          <a:p>
            <a:r>
              <a:rPr lang="en-US" dirty="0"/>
              <a:t>Attendance and R2T4</a:t>
            </a:r>
          </a:p>
        </p:txBody>
      </p:sp>
    </p:spTree>
    <p:extLst>
      <p:ext uri="{BB962C8B-B14F-4D97-AF65-F5344CB8AC3E}">
        <p14:creationId xmlns:p14="http://schemas.microsoft.com/office/powerpoint/2010/main" val="228398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9B5FCF-FB24-4666-43A7-9BA991779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25" y="1337981"/>
            <a:ext cx="7717500" cy="3265143"/>
          </a:xfrm>
        </p:spPr>
        <p:txBody>
          <a:bodyPr/>
          <a:lstStyle/>
          <a:p>
            <a:pPr marL="152400" indent="0">
              <a:buNone/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Extent of confirmation needed depends on aid type:</a:t>
            </a:r>
          </a:p>
          <a:p>
            <a:pPr marL="152400" indent="0">
              <a:buNone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loans, student must have begun attendance in at least one course that counts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Pell, TEACH, or IASG, withdrawn student must have begun attendance in all of the courses for which Pell paid </a:t>
            </a:r>
          </a:p>
          <a:p>
            <a:pPr lvl="1"/>
            <a:r>
              <a:rPr lang="en-US" sz="1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they have not begun in all courses, then Pell/TEACH/IASG must be adjusted down prior to the completion of the calculation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474C72-82AD-95B0-DB3E-568753D66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39500"/>
            <a:ext cx="8430750" cy="659400"/>
          </a:xfrm>
        </p:spPr>
        <p:txBody>
          <a:bodyPr/>
          <a:lstStyle/>
          <a:p>
            <a:r>
              <a:rPr lang="en-US" dirty="0"/>
              <a:t>The Role of Attendance Confirmation</a:t>
            </a:r>
          </a:p>
        </p:txBody>
      </p:sp>
    </p:spTree>
    <p:extLst>
      <p:ext uri="{BB962C8B-B14F-4D97-AF65-F5344CB8AC3E}">
        <p14:creationId xmlns:p14="http://schemas.microsoft.com/office/powerpoint/2010/main" val="2312107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Modules and R2T4</a:t>
            </a:r>
            <a:endParaRPr dirty="0"/>
          </a:p>
        </p:txBody>
      </p:sp>
      <p:grpSp>
        <p:nvGrpSpPr>
          <p:cNvPr id="1524" name="Google Shape;1524;p42"/>
          <p:cNvGrpSpPr/>
          <p:nvPr/>
        </p:nvGrpSpPr>
        <p:grpSpPr>
          <a:xfrm rot="2705428">
            <a:off x="3754010" y="2757471"/>
            <a:ext cx="1671124" cy="1778943"/>
            <a:chOff x="5622650" y="790700"/>
            <a:chExt cx="388775" cy="388650"/>
          </a:xfrm>
        </p:grpSpPr>
        <p:sp>
          <p:nvSpPr>
            <p:cNvPr id="1525" name="Google Shape;1525;p42"/>
            <p:cNvSpPr/>
            <p:nvPr/>
          </p:nvSpPr>
          <p:spPr>
            <a:xfrm>
              <a:off x="5896600" y="803075"/>
              <a:ext cx="102450" cy="49325"/>
            </a:xfrm>
            <a:custGeom>
              <a:avLst/>
              <a:gdLst/>
              <a:ahLst/>
              <a:cxnLst/>
              <a:rect l="l" t="t" r="r" b="b"/>
              <a:pathLst>
                <a:path w="4098" h="1973" extrusionOk="0">
                  <a:moveTo>
                    <a:pt x="2160" y="0"/>
                  </a:moveTo>
                  <a:cubicBezTo>
                    <a:pt x="1644" y="0"/>
                    <a:pt x="1160" y="202"/>
                    <a:pt x="792" y="567"/>
                  </a:cubicBezTo>
                  <a:cubicBezTo>
                    <a:pt x="750" y="607"/>
                    <a:pt x="596" y="760"/>
                    <a:pt x="1" y="1356"/>
                  </a:cubicBezTo>
                  <a:cubicBezTo>
                    <a:pt x="460" y="1206"/>
                    <a:pt x="942" y="1129"/>
                    <a:pt x="1430" y="1129"/>
                  </a:cubicBezTo>
                  <a:cubicBezTo>
                    <a:pt x="1773" y="1129"/>
                    <a:pt x="2119" y="1167"/>
                    <a:pt x="2462" y="1244"/>
                  </a:cubicBezTo>
                  <a:cubicBezTo>
                    <a:pt x="2595" y="1274"/>
                    <a:pt x="2682" y="1406"/>
                    <a:pt x="2650" y="1544"/>
                  </a:cubicBezTo>
                  <a:cubicBezTo>
                    <a:pt x="2650" y="1546"/>
                    <a:pt x="2650" y="1546"/>
                    <a:pt x="2647" y="1549"/>
                  </a:cubicBezTo>
                  <a:cubicBezTo>
                    <a:pt x="2806" y="1594"/>
                    <a:pt x="2965" y="1649"/>
                    <a:pt x="3119" y="1716"/>
                  </a:cubicBezTo>
                  <a:cubicBezTo>
                    <a:pt x="3121" y="1710"/>
                    <a:pt x="3121" y="1708"/>
                    <a:pt x="3121" y="1708"/>
                  </a:cubicBezTo>
                  <a:cubicBezTo>
                    <a:pt x="3163" y="1620"/>
                    <a:pt x="3254" y="1568"/>
                    <a:pt x="3347" y="1568"/>
                  </a:cubicBezTo>
                  <a:cubicBezTo>
                    <a:pt x="3383" y="1568"/>
                    <a:pt x="3418" y="1575"/>
                    <a:pt x="3452" y="1591"/>
                  </a:cubicBezTo>
                  <a:cubicBezTo>
                    <a:pt x="3677" y="1702"/>
                    <a:pt x="3892" y="1827"/>
                    <a:pt x="4098" y="1972"/>
                  </a:cubicBezTo>
                  <a:lnTo>
                    <a:pt x="4098" y="1935"/>
                  </a:lnTo>
                  <a:cubicBezTo>
                    <a:pt x="4098" y="866"/>
                    <a:pt x="3227" y="0"/>
                    <a:pt x="2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829975" y="841775"/>
              <a:ext cx="166825" cy="85800"/>
            </a:xfrm>
            <a:custGeom>
              <a:avLst/>
              <a:gdLst/>
              <a:ahLst/>
              <a:cxnLst/>
              <a:rect l="l" t="t" r="r" b="b"/>
              <a:pathLst>
                <a:path w="6673" h="3432" extrusionOk="0">
                  <a:moveTo>
                    <a:pt x="5312" y="1"/>
                  </a:moveTo>
                  <a:cubicBezTo>
                    <a:pt x="5285" y="113"/>
                    <a:pt x="5185" y="189"/>
                    <a:pt x="5072" y="189"/>
                  </a:cubicBezTo>
                  <a:cubicBezTo>
                    <a:pt x="5055" y="189"/>
                    <a:pt x="5037" y="187"/>
                    <a:pt x="5019" y="184"/>
                  </a:cubicBezTo>
                  <a:cubicBezTo>
                    <a:pt x="4711" y="114"/>
                    <a:pt x="4401" y="80"/>
                    <a:pt x="4094" y="80"/>
                  </a:cubicBezTo>
                  <a:cubicBezTo>
                    <a:pt x="3016" y="80"/>
                    <a:pt x="1977" y="502"/>
                    <a:pt x="1194" y="1285"/>
                  </a:cubicBezTo>
                  <a:lnTo>
                    <a:pt x="0" y="2478"/>
                  </a:lnTo>
                  <a:cubicBezTo>
                    <a:pt x="331" y="2370"/>
                    <a:pt x="670" y="2298"/>
                    <a:pt x="1022" y="2267"/>
                  </a:cubicBezTo>
                  <a:cubicBezTo>
                    <a:pt x="1030" y="2266"/>
                    <a:pt x="1037" y="2265"/>
                    <a:pt x="1045" y="2265"/>
                  </a:cubicBezTo>
                  <a:cubicBezTo>
                    <a:pt x="1171" y="2265"/>
                    <a:pt x="1279" y="2364"/>
                    <a:pt x="1289" y="2492"/>
                  </a:cubicBezTo>
                  <a:lnTo>
                    <a:pt x="1289" y="2500"/>
                  </a:lnTo>
                  <a:cubicBezTo>
                    <a:pt x="1343" y="2497"/>
                    <a:pt x="1395" y="2496"/>
                    <a:pt x="1448" y="2496"/>
                  </a:cubicBezTo>
                  <a:cubicBezTo>
                    <a:pt x="1560" y="2496"/>
                    <a:pt x="1670" y="2501"/>
                    <a:pt x="1781" y="2510"/>
                  </a:cubicBezTo>
                  <a:lnTo>
                    <a:pt x="1781" y="2502"/>
                  </a:lnTo>
                  <a:cubicBezTo>
                    <a:pt x="1801" y="2379"/>
                    <a:pt x="1905" y="2288"/>
                    <a:pt x="2026" y="2288"/>
                  </a:cubicBezTo>
                  <a:cubicBezTo>
                    <a:pt x="2037" y="2288"/>
                    <a:pt x="2048" y="2289"/>
                    <a:pt x="2059" y="2290"/>
                  </a:cubicBezTo>
                  <a:cubicBezTo>
                    <a:pt x="2986" y="2418"/>
                    <a:pt x="3833" y="2809"/>
                    <a:pt x="4524" y="3431"/>
                  </a:cubicBezTo>
                  <a:lnTo>
                    <a:pt x="6197" y="1761"/>
                  </a:lnTo>
                  <a:cubicBezTo>
                    <a:pt x="6416" y="1539"/>
                    <a:pt x="6580" y="1271"/>
                    <a:pt x="6673" y="980"/>
                  </a:cubicBezTo>
                  <a:cubicBezTo>
                    <a:pt x="6435" y="784"/>
                    <a:pt x="6175" y="623"/>
                    <a:pt x="5903" y="491"/>
                  </a:cubicBezTo>
                  <a:cubicBezTo>
                    <a:pt x="5778" y="432"/>
                    <a:pt x="5731" y="289"/>
                    <a:pt x="5784" y="168"/>
                  </a:cubicBezTo>
                  <a:cubicBezTo>
                    <a:pt x="5627" y="104"/>
                    <a:pt x="5471" y="46"/>
                    <a:pt x="5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757975" y="904125"/>
              <a:ext cx="176375" cy="95175"/>
            </a:xfrm>
            <a:custGeom>
              <a:avLst/>
              <a:gdLst/>
              <a:ahLst/>
              <a:cxnLst/>
              <a:rect l="l" t="t" r="r" b="b"/>
              <a:pathLst>
                <a:path w="7055" h="3807" extrusionOk="0">
                  <a:moveTo>
                    <a:pt x="4305" y="1"/>
                  </a:moveTo>
                  <a:cubicBezTo>
                    <a:pt x="4260" y="1"/>
                    <a:pt x="4214" y="1"/>
                    <a:pt x="4169" y="3"/>
                  </a:cubicBezTo>
                  <a:cubicBezTo>
                    <a:pt x="4177" y="135"/>
                    <a:pt x="4079" y="254"/>
                    <a:pt x="3944" y="262"/>
                  </a:cubicBezTo>
                  <a:cubicBezTo>
                    <a:pt x="2991" y="350"/>
                    <a:pt x="2091" y="771"/>
                    <a:pt x="1408" y="1448"/>
                  </a:cubicBezTo>
                  <a:lnTo>
                    <a:pt x="0" y="2856"/>
                  </a:lnTo>
                  <a:cubicBezTo>
                    <a:pt x="467" y="2704"/>
                    <a:pt x="953" y="2628"/>
                    <a:pt x="1439" y="2628"/>
                  </a:cubicBezTo>
                  <a:cubicBezTo>
                    <a:pt x="2546" y="2628"/>
                    <a:pt x="3654" y="3021"/>
                    <a:pt x="4529" y="3807"/>
                  </a:cubicBezTo>
                  <a:lnTo>
                    <a:pt x="7054" y="1281"/>
                  </a:lnTo>
                  <a:cubicBezTo>
                    <a:pt x="6443" y="736"/>
                    <a:pt x="5691" y="392"/>
                    <a:pt x="4873" y="283"/>
                  </a:cubicBezTo>
                  <a:cubicBezTo>
                    <a:pt x="4741" y="268"/>
                    <a:pt x="4646" y="143"/>
                    <a:pt x="4661" y="11"/>
                  </a:cubicBezTo>
                  <a:cubicBezTo>
                    <a:pt x="4543" y="5"/>
                    <a:pt x="4424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686100" y="982350"/>
              <a:ext cx="176375" cy="89025"/>
            </a:xfrm>
            <a:custGeom>
              <a:avLst/>
              <a:gdLst/>
              <a:ahLst/>
              <a:cxnLst/>
              <a:rect l="l" t="t" r="r" b="b"/>
              <a:pathLst>
                <a:path w="7055" h="3561" extrusionOk="0">
                  <a:moveTo>
                    <a:pt x="4321" y="0"/>
                  </a:moveTo>
                  <a:cubicBezTo>
                    <a:pt x="3266" y="0"/>
                    <a:pt x="2212" y="401"/>
                    <a:pt x="1409" y="1204"/>
                  </a:cubicBezTo>
                  <a:lnTo>
                    <a:pt x="1" y="2612"/>
                  </a:lnTo>
                  <a:cubicBezTo>
                    <a:pt x="463" y="2458"/>
                    <a:pt x="952" y="2378"/>
                    <a:pt x="1448" y="2378"/>
                  </a:cubicBezTo>
                  <a:cubicBezTo>
                    <a:pt x="1693" y="2378"/>
                    <a:pt x="1939" y="2397"/>
                    <a:pt x="2184" y="2438"/>
                  </a:cubicBezTo>
                  <a:cubicBezTo>
                    <a:pt x="2319" y="2462"/>
                    <a:pt x="2412" y="2586"/>
                    <a:pt x="2388" y="2724"/>
                  </a:cubicBezTo>
                  <a:lnTo>
                    <a:pt x="2388" y="2729"/>
                  </a:lnTo>
                  <a:cubicBezTo>
                    <a:pt x="2552" y="2766"/>
                    <a:pt x="2711" y="2808"/>
                    <a:pt x="2870" y="2864"/>
                  </a:cubicBezTo>
                  <a:cubicBezTo>
                    <a:pt x="2870" y="2861"/>
                    <a:pt x="2870" y="2861"/>
                    <a:pt x="2873" y="2859"/>
                  </a:cubicBezTo>
                  <a:cubicBezTo>
                    <a:pt x="2912" y="2763"/>
                    <a:pt x="3005" y="2703"/>
                    <a:pt x="3101" y="2703"/>
                  </a:cubicBezTo>
                  <a:cubicBezTo>
                    <a:pt x="3133" y="2703"/>
                    <a:pt x="3165" y="2710"/>
                    <a:pt x="3195" y="2724"/>
                  </a:cubicBezTo>
                  <a:cubicBezTo>
                    <a:pt x="3690" y="2925"/>
                    <a:pt x="4135" y="3205"/>
                    <a:pt x="4530" y="3560"/>
                  </a:cubicBezTo>
                  <a:lnTo>
                    <a:pt x="7055" y="1035"/>
                  </a:lnTo>
                  <a:cubicBezTo>
                    <a:pt x="6278" y="346"/>
                    <a:pt x="5299" y="0"/>
                    <a:pt x="4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692775" y="1050500"/>
              <a:ext cx="97700" cy="76375"/>
            </a:xfrm>
            <a:custGeom>
              <a:avLst/>
              <a:gdLst/>
              <a:ahLst/>
              <a:cxnLst/>
              <a:rect l="l" t="t" r="r" b="b"/>
              <a:pathLst>
                <a:path w="3908" h="3055" extrusionOk="0">
                  <a:moveTo>
                    <a:pt x="2119" y="0"/>
                  </a:moveTo>
                  <a:cubicBezTo>
                    <a:pt x="2097" y="120"/>
                    <a:pt x="1994" y="205"/>
                    <a:pt x="1877" y="205"/>
                  </a:cubicBezTo>
                  <a:cubicBezTo>
                    <a:pt x="1864" y="205"/>
                    <a:pt x="1851" y="204"/>
                    <a:pt x="1838" y="201"/>
                  </a:cubicBezTo>
                  <a:cubicBezTo>
                    <a:pt x="1620" y="167"/>
                    <a:pt x="1400" y="150"/>
                    <a:pt x="1182" y="150"/>
                  </a:cubicBezTo>
                  <a:cubicBezTo>
                    <a:pt x="781" y="150"/>
                    <a:pt x="383" y="207"/>
                    <a:pt x="1" y="321"/>
                  </a:cubicBezTo>
                  <a:cubicBezTo>
                    <a:pt x="1166" y="501"/>
                    <a:pt x="2063" y="1512"/>
                    <a:pt x="2063" y="2727"/>
                  </a:cubicBezTo>
                  <a:cubicBezTo>
                    <a:pt x="2063" y="2838"/>
                    <a:pt x="2055" y="2949"/>
                    <a:pt x="2039" y="3055"/>
                  </a:cubicBezTo>
                  <a:lnTo>
                    <a:pt x="3908" y="1183"/>
                  </a:lnTo>
                  <a:cubicBezTo>
                    <a:pt x="3561" y="876"/>
                    <a:pt x="3167" y="633"/>
                    <a:pt x="2738" y="453"/>
                  </a:cubicBezTo>
                  <a:cubicBezTo>
                    <a:pt x="2611" y="403"/>
                    <a:pt x="2553" y="262"/>
                    <a:pt x="2598" y="135"/>
                  </a:cubicBezTo>
                  <a:cubicBezTo>
                    <a:pt x="2439" y="82"/>
                    <a:pt x="2280" y="37"/>
                    <a:pt x="2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635150" y="1070150"/>
              <a:ext cx="96775" cy="96825"/>
            </a:xfrm>
            <a:custGeom>
              <a:avLst/>
              <a:gdLst/>
              <a:ahLst/>
              <a:cxnLst/>
              <a:rect l="l" t="t" r="r" b="b"/>
              <a:pathLst>
                <a:path w="3871" h="3873" extrusionOk="0">
                  <a:moveTo>
                    <a:pt x="1935" y="0"/>
                  </a:moveTo>
                  <a:cubicBezTo>
                    <a:pt x="871" y="0"/>
                    <a:pt x="0" y="871"/>
                    <a:pt x="0" y="1935"/>
                  </a:cubicBezTo>
                  <a:cubicBezTo>
                    <a:pt x="0" y="3002"/>
                    <a:pt x="871" y="3873"/>
                    <a:pt x="1935" y="3873"/>
                  </a:cubicBezTo>
                  <a:cubicBezTo>
                    <a:pt x="3002" y="3873"/>
                    <a:pt x="3870" y="3005"/>
                    <a:pt x="3870" y="1935"/>
                  </a:cubicBezTo>
                  <a:cubicBezTo>
                    <a:pt x="3870" y="869"/>
                    <a:pt x="3002" y="0"/>
                    <a:pt x="1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725900" y="116202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622650" y="790700"/>
              <a:ext cx="388775" cy="388650"/>
            </a:xfrm>
            <a:custGeom>
              <a:avLst/>
              <a:gdLst/>
              <a:ahLst/>
              <a:cxnLst/>
              <a:rect l="l" t="t" r="r" b="b"/>
              <a:pathLst>
                <a:path w="15551" h="15546" extrusionOk="0">
                  <a:moveTo>
                    <a:pt x="13118" y="493"/>
                  </a:moveTo>
                  <a:cubicBezTo>
                    <a:pt x="14188" y="493"/>
                    <a:pt x="15056" y="1361"/>
                    <a:pt x="15056" y="2428"/>
                  </a:cubicBezTo>
                  <a:lnTo>
                    <a:pt x="15056" y="2467"/>
                  </a:lnTo>
                  <a:cubicBezTo>
                    <a:pt x="14850" y="2322"/>
                    <a:pt x="14635" y="2197"/>
                    <a:pt x="14410" y="2086"/>
                  </a:cubicBezTo>
                  <a:cubicBezTo>
                    <a:pt x="14376" y="2070"/>
                    <a:pt x="14341" y="2063"/>
                    <a:pt x="14305" y="2063"/>
                  </a:cubicBezTo>
                  <a:cubicBezTo>
                    <a:pt x="14212" y="2063"/>
                    <a:pt x="14121" y="2115"/>
                    <a:pt x="14079" y="2203"/>
                  </a:cubicBezTo>
                  <a:cubicBezTo>
                    <a:pt x="14079" y="2205"/>
                    <a:pt x="14077" y="2205"/>
                    <a:pt x="14077" y="2211"/>
                  </a:cubicBezTo>
                  <a:cubicBezTo>
                    <a:pt x="14018" y="2332"/>
                    <a:pt x="14071" y="2475"/>
                    <a:pt x="14196" y="2534"/>
                  </a:cubicBezTo>
                  <a:cubicBezTo>
                    <a:pt x="14468" y="2666"/>
                    <a:pt x="14728" y="2827"/>
                    <a:pt x="14966" y="3021"/>
                  </a:cubicBezTo>
                  <a:cubicBezTo>
                    <a:pt x="14873" y="3312"/>
                    <a:pt x="14712" y="3579"/>
                    <a:pt x="14490" y="3801"/>
                  </a:cubicBezTo>
                  <a:lnTo>
                    <a:pt x="12819" y="5472"/>
                  </a:lnTo>
                  <a:cubicBezTo>
                    <a:pt x="12126" y="4850"/>
                    <a:pt x="11279" y="4455"/>
                    <a:pt x="10352" y="4331"/>
                  </a:cubicBezTo>
                  <a:cubicBezTo>
                    <a:pt x="10340" y="4329"/>
                    <a:pt x="10328" y="4328"/>
                    <a:pt x="10316" y="4328"/>
                  </a:cubicBezTo>
                  <a:cubicBezTo>
                    <a:pt x="10195" y="4328"/>
                    <a:pt x="10091" y="4420"/>
                    <a:pt x="10074" y="4543"/>
                  </a:cubicBezTo>
                  <a:lnTo>
                    <a:pt x="10074" y="4548"/>
                  </a:lnTo>
                  <a:cubicBezTo>
                    <a:pt x="10061" y="4680"/>
                    <a:pt x="10154" y="4805"/>
                    <a:pt x="10286" y="4820"/>
                  </a:cubicBezTo>
                  <a:cubicBezTo>
                    <a:pt x="11104" y="4929"/>
                    <a:pt x="11853" y="5276"/>
                    <a:pt x="12467" y="5818"/>
                  </a:cubicBezTo>
                  <a:lnTo>
                    <a:pt x="9942" y="8344"/>
                  </a:lnTo>
                  <a:cubicBezTo>
                    <a:pt x="9068" y="7556"/>
                    <a:pt x="7964" y="7163"/>
                    <a:pt x="6859" y="7163"/>
                  </a:cubicBezTo>
                  <a:cubicBezTo>
                    <a:pt x="6371" y="7163"/>
                    <a:pt x="5882" y="7240"/>
                    <a:pt x="5413" y="7393"/>
                  </a:cubicBezTo>
                  <a:lnTo>
                    <a:pt x="6824" y="5985"/>
                  </a:lnTo>
                  <a:cubicBezTo>
                    <a:pt x="7502" y="5305"/>
                    <a:pt x="8402" y="4887"/>
                    <a:pt x="9357" y="4799"/>
                  </a:cubicBezTo>
                  <a:cubicBezTo>
                    <a:pt x="9492" y="4786"/>
                    <a:pt x="9590" y="4672"/>
                    <a:pt x="9582" y="4540"/>
                  </a:cubicBezTo>
                  <a:lnTo>
                    <a:pt x="9582" y="4532"/>
                  </a:lnTo>
                  <a:cubicBezTo>
                    <a:pt x="9570" y="4405"/>
                    <a:pt x="9463" y="4306"/>
                    <a:pt x="9338" y="4306"/>
                  </a:cubicBezTo>
                  <a:cubicBezTo>
                    <a:pt x="9330" y="4306"/>
                    <a:pt x="9323" y="4306"/>
                    <a:pt x="9315" y="4307"/>
                  </a:cubicBezTo>
                  <a:cubicBezTo>
                    <a:pt x="8963" y="4341"/>
                    <a:pt x="8624" y="4410"/>
                    <a:pt x="8293" y="4519"/>
                  </a:cubicBezTo>
                  <a:lnTo>
                    <a:pt x="9487" y="3325"/>
                  </a:lnTo>
                  <a:cubicBezTo>
                    <a:pt x="10272" y="2542"/>
                    <a:pt x="11314" y="2119"/>
                    <a:pt x="12394" y="2119"/>
                  </a:cubicBezTo>
                  <a:cubicBezTo>
                    <a:pt x="12699" y="2119"/>
                    <a:pt x="13006" y="2153"/>
                    <a:pt x="13312" y="2221"/>
                  </a:cubicBezTo>
                  <a:cubicBezTo>
                    <a:pt x="13331" y="2226"/>
                    <a:pt x="13351" y="2228"/>
                    <a:pt x="13370" y="2228"/>
                  </a:cubicBezTo>
                  <a:cubicBezTo>
                    <a:pt x="13480" y="2228"/>
                    <a:pt x="13578" y="2154"/>
                    <a:pt x="13605" y="2041"/>
                  </a:cubicBezTo>
                  <a:cubicBezTo>
                    <a:pt x="13605" y="2036"/>
                    <a:pt x="13605" y="2036"/>
                    <a:pt x="13608" y="2033"/>
                  </a:cubicBezTo>
                  <a:cubicBezTo>
                    <a:pt x="13640" y="1901"/>
                    <a:pt x="13555" y="1766"/>
                    <a:pt x="13420" y="1737"/>
                  </a:cubicBezTo>
                  <a:cubicBezTo>
                    <a:pt x="13077" y="1658"/>
                    <a:pt x="12732" y="1620"/>
                    <a:pt x="12390" y="1620"/>
                  </a:cubicBezTo>
                  <a:cubicBezTo>
                    <a:pt x="11901" y="1620"/>
                    <a:pt x="11418" y="1698"/>
                    <a:pt x="10959" y="1848"/>
                  </a:cubicBezTo>
                  <a:cubicBezTo>
                    <a:pt x="11554" y="1252"/>
                    <a:pt x="11708" y="1096"/>
                    <a:pt x="11750" y="1057"/>
                  </a:cubicBezTo>
                  <a:cubicBezTo>
                    <a:pt x="12118" y="694"/>
                    <a:pt x="12602" y="493"/>
                    <a:pt x="13118" y="493"/>
                  </a:cubicBezTo>
                  <a:close/>
                  <a:moveTo>
                    <a:pt x="6857" y="7670"/>
                  </a:moveTo>
                  <a:cubicBezTo>
                    <a:pt x="7835" y="7670"/>
                    <a:pt x="8813" y="8015"/>
                    <a:pt x="9590" y="8704"/>
                  </a:cubicBezTo>
                  <a:lnTo>
                    <a:pt x="7065" y="11226"/>
                  </a:lnTo>
                  <a:cubicBezTo>
                    <a:pt x="6670" y="10871"/>
                    <a:pt x="6221" y="10591"/>
                    <a:pt x="5731" y="10390"/>
                  </a:cubicBezTo>
                  <a:cubicBezTo>
                    <a:pt x="5700" y="10377"/>
                    <a:pt x="5669" y="10371"/>
                    <a:pt x="5637" y="10371"/>
                  </a:cubicBezTo>
                  <a:cubicBezTo>
                    <a:pt x="5541" y="10371"/>
                    <a:pt x="5448" y="10429"/>
                    <a:pt x="5408" y="10525"/>
                  </a:cubicBezTo>
                  <a:cubicBezTo>
                    <a:pt x="5408" y="10527"/>
                    <a:pt x="5408" y="10527"/>
                    <a:pt x="5403" y="10530"/>
                  </a:cubicBezTo>
                  <a:cubicBezTo>
                    <a:pt x="5358" y="10657"/>
                    <a:pt x="5416" y="10795"/>
                    <a:pt x="5543" y="10848"/>
                  </a:cubicBezTo>
                  <a:cubicBezTo>
                    <a:pt x="5972" y="11025"/>
                    <a:pt x="6366" y="11268"/>
                    <a:pt x="6713" y="11581"/>
                  </a:cubicBezTo>
                  <a:lnTo>
                    <a:pt x="4844" y="13449"/>
                  </a:lnTo>
                  <a:cubicBezTo>
                    <a:pt x="4857" y="13341"/>
                    <a:pt x="4868" y="13230"/>
                    <a:pt x="4868" y="13121"/>
                  </a:cubicBezTo>
                  <a:cubicBezTo>
                    <a:pt x="4868" y="11906"/>
                    <a:pt x="3971" y="10898"/>
                    <a:pt x="2806" y="10715"/>
                  </a:cubicBezTo>
                  <a:cubicBezTo>
                    <a:pt x="3186" y="10602"/>
                    <a:pt x="3583" y="10544"/>
                    <a:pt x="3985" y="10544"/>
                  </a:cubicBezTo>
                  <a:cubicBezTo>
                    <a:pt x="4204" y="10544"/>
                    <a:pt x="4424" y="10562"/>
                    <a:pt x="4643" y="10596"/>
                  </a:cubicBezTo>
                  <a:cubicBezTo>
                    <a:pt x="4656" y="10598"/>
                    <a:pt x="4669" y="10599"/>
                    <a:pt x="4683" y="10599"/>
                  </a:cubicBezTo>
                  <a:cubicBezTo>
                    <a:pt x="4799" y="10599"/>
                    <a:pt x="4902" y="10517"/>
                    <a:pt x="4926" y="10398"/>
                  </a:cubicBezTo>
                  <a:lnTo>
                    <a:pt x="4926" y="10392"/>
                  </a:lnTo>
                  <a:cubicBezTo>
                    <a:pt x="4950" y="10257"/>
                    <a:pt x="4857" y="10130"/>
                    <a:pt x="4722" y="10106"/>
                  </a:cubicBezTo>
                  <a:cubicBezTo>
                    <a:pt x="4478" y="10067"/>
                    <a:pt x="4232" y="10048"/>
                    <a:pt x="3987" y="10048"/>
                  </a:cubicBezTo>
                  <a:cubicBezTo>
                    <a:pt x="3491" y="10048"/>
                    <a:pt x="3000" y="10128"/>
                    <a:pt x="2533" y="10284"/>
                  </a:cubicBezTo>
                  <a:lnTo>
                    <a:pt x="3944" y="8873"/>
                  </a:lnTo>
                  <a:cubicBezTo>
                    <a:pt x="4748" y="8071"/>
                    <a:pt x="5803" y="7670"/>
                    <a:pt x="6857" y="7670"/>
                  </a:cubicBezTo>
                  <a:close/>
                  <a:moveTo>
                    <a:pt x="2435" y="11184"/>
                  </a:moveTo>
                  <a:cubicBezTo>
                    <a:pt x="3502" y="11184"/>
                    <a:pt x="4370" y="12052"/>
                    <a:pt x="4370" y="13119"/>
                  </a:cubicBezTo>
                  <a:cubicBezTo>
                    <a:pt x="4370" y="14183"/>
                    <a:pt x="3502" y="15054"/>
                    <a:pt x="2435" y="15054"/>
                  </a:cubicBezTo>
                  <a:cubicBezTo>
                    <a:pt x="1366" y="15054"/>
                    <a:pt x="500" y="14183"/>
                    <a:pt x="500" y="13119"/>
                  </a:cubicBezTo>
                  <a:cubicBezTo>
                    <a:pt x="500" y="12049"/>
                    <a:pt x="1371" y="11184"/>
                    <a:pt x="2435" y="11184"/>
                  </a:cubicBezTo>
                  <a:close/>
                  <a:moveTo>
                    <a:pt x="13118" y="0"/>
                  </a:moveTo>
                  <a:cubicBezTo>
                    <a:pt x="12470" y="0"/>
                    <a:pt x="11858" y="252"/>
                    <a:pt x="11398" y="710"/>
                  </a:cubicBezTo>
                  <a:cubicBezTo>
                    <a:pt x="11393" y="718"/>
                    <a:pt x="736" y="11374"/>
                    <a:pt x="696" y="11417"/>
                  </a:cubicBezTo>
                  <a:cubicBezTo>
                    <a:pt x="265" y="11856"/>
                    <a:pt x="0" y="12457"/>
                    <a:pt x="0" y="13113"/>
                  </a:cubicBezTo>
                  <a:cubicBezTo>
                    <a:pt x="0" y="14455"/>
                    <a:pt x="1093" y="15546"/>
                    <a:pt x="2433" y="15546"/>
                  </a:cubicBezTo>
                  <a:cubicBezTo>
                    <a:pt x="3094" y="15546"/>
                    <a:pt x="3693" y="15281"/>
                    <a:pt x="4129" y="14852"/>
                  </a:cubicBezTo>
                  <a:lnTo>
                    <a:pt x="14836" y="4148"/>
                  </a:lnTo>
                  <a:cubicBezTo>
                    <a:pt x="15162" y="3823"/>
                    <a:pt x="15382" y="3420"/>
                    <a:pt x="15485" y="2984"/>
                  </a:cubicBezTo>
                  <a:cubicBezTo>
                    <a:pt x="15485" y="2981"/>
                    <a:pt x="15485" y="2978"/>
                    <a:pt x="15487" y="2973"/>
                  </a:cubicBezTo>
                  <a:cubicBezTo>
                    <a:pt x="15527" y="2796"/>
                    <a:pt x="15551" y="2613"/>
                    <a:pt x="15551" y="2425"/>
                  </a:cubicBezTo>
                  <a:cubicBezTo>
                    <a:pt x="15551" y="1091"/>
                    <a:pt x="14460" y="0"/>
                    <a:pt x="13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5639850" y="1075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8" y="6"/>
                  </a:moveTo>
                  <a:cubicBezTo>
                    <a:pt x="14" y="0"/>
                    <a:pt x="0" y="14"/>
                    <a:pt x="8" y="6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D2DAD1-77EF-2773-EA25-5B4E33562AC2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  <p:sp>
        <p:nvSpPr>
          <p:cNvPr id="3" name="Rectangle: Folded Corner 2">
            <a:extLst>
              <a:ext uri="{FF2B5EF4-FFF2-40B4-BE49-F238E27FC236}">
                <a16:creationId xmlns:a16="http://schemas.microsoft.com/office/drawing/2014/main" id="{98E22A30-19FB-E6B0-A9C1-625AE28D980D}"/>
              </a:ext>
            </a:extLst>
          </p:cNvPr>
          <p:cNvSpPr/>
          <p:nvPr/>
        </p:nvSpPr>
        <p:spPr>
          <a:xfrm>
            <a:off x="1418665" y="1364876"/>
            <a:ext cx="6474759" cy="3092824"/>
          </a:xfrm>
          <a:prstGeom prst="foldedCorner">
            <a:avLst/>
          </a:prstGeom>
          <a:solidFill>
            <a:srgbClr val="D54773"/>
          </a:solidFill>
          <a:ln w="25400" cap="flat" cmpd="sng" algn="ctr">
            <a:solidFill>
              <a:srgbClr val="D5477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Definition of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module from the regulations: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 program is ‘‘offered in modules’’ if the program: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AutoNum type="arabicParenR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Uses a standard-term or nonstandard-term academic calendar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AutoNum type="arabicParenR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not a subscription-based program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AutoNum type="arabicParenR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course or courses in the program do not span the entire length of the payment period or period of enrollment.”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2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Exemptions</a:t>
            </a:r>
            <a:endParaRPr dirty="0"/>
          </a:p>
        </p:txBody>
      </p:sp>
      <p:grpSp>
        <p:nvGrpSpPr>
          <p:cNvPr id="1524" name="Google Shape;1524;p42"/>
          <p:cNvGrpSpPr/>
          <p:nvPr/>
        </p:nvGrpSpPr>
        <p:grpSpPr>
          <a:xfrm rot="2705428">
            <a:off x="3754010" y="2757471"/>
            <a:ext cx="1671124" cy="1778943"/>
            <a:chOff x="5622650" y="790700"/>
            <a:chExt cx="388775" cy="388650"/>
          </a:xfrm>
        </p:grpSpPr>
        <p:sp>
          <p:nvSpPr>
            <p:cNvPr id="1525" name="Google Shape;1525;p42"/>
            <p:cNvSpPr/>
            <p:nvPr/>
          </p:nvSpPr>
          <p:spPr>
            <a:xfrm>
              <a:off x="5896600" y="803075"/>
              <a:ext cx="102450" cy="49325"/>
            </a:xfrm>
            <a:custGeom>
              <a:avLst/>
              <a:gdLst/>
              <a:ahLst/>
              <a:cxnLst/>
              <a:rect l="l" t="t" r="r" b="b"/>
              <a:pathLst>
                <a:path w="4098" h="1973" extrusionOk="0">
                  <a:moveTo>
                    <a:pt x="2160" y="0"/>
                  </a:moveTo>
                  <a:cubicBezTo>
                    <a:pt x="1644" y="0"/>
                    <a:pt x="1160" y="202"/>
                    <a:pt x="792" y="567"/>
                  </a:cubicBezTo>
                  <a:cubicBezTo>
                    <a:pt x="750" y="607"/>
                    <a:pt x="596" y="760"/>
                    <a:pt x="1" y="1356"/>
                  </a:cubicBezTo>
                  <a:cubicBezTo>
                    <a:pt x="460" y="1206"/>
                    <a:pt x="942" y="1129"/>
                    <a:pt x="1430" y="1129"/>
                  </a:cubicBezTo>
                  <a:cubicBezTo>
                    <a:pt x="1773" y="1129"/>
                    <a:pt x="2119" y="1167"/>
                    <a:pt x="2462" y="1244"/>
                  </a:cubicBezTo>
                  <a:cubicBezTo>
                    <a:pt x="2595" y="1274"/>
                    <a:pt x="2682" y="1406"/>
                    <a:pt x="2650" y="1544"/>
                  </a:cubicBezTo>
                  <a:cubicBezTo>
                    <a:pt x="2650" y="1546"/>
                    <a:pt x="2650" y="1546"/>
                    <a:pt x="2647" y="1549"/>
                  </a:cubicBezTo>
                  <a:cubicBezTo>
                    <a:pt x="2806" y="1594"/>
                    <a:pt x="2965" y="1649"/>
                    <a:pt x="3119" y="1716"/>
                  </a:cubicBezTo>
                  <a:cubicBezTo>
                    <a:pt x="3121" y="1710"/>
                    <a:pt x="3121" y="1708"/>
                    <a:pt x="3121" y="1708"/>
                  </a:cubicBezTo>
                  <a:cubicBezTo>
                    <a:pt x="3163" y="1620"/>
                    <a:pt x="3254" y="1568"/>
                    <a:pt x="3347" y="1568"/>
                  </a:cubicBezTo>
                  <a:cubicBezTo>
                    <a:pt x="3383" y="1568"/>
                    <a:pt x="3418" y="1575"/>
                    <a:pt x="3452" y="1591"/>
                  </a:cubicBezTo>
                  <a:cubicBezTo>
                    <a:pt x="3677" y="1702"/>
                    <a:pt x="3892" y="1827"/>
                    <a:pt x="4098" y="1972"/>
                  </a:cubicBezTo>
                  <a:lnTo>
                    <a:pt x="4098" y="1935"/>
                  </a:lnTo>
                  <a:cubicBezTo>
                    <a:pt x="4098" y="866"/>
                    <a:pt x="3227" y="0"/>
                    <a:pt x="2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829975" y="841775"/>
              <a:ext cx="166825" cy="85800"/>
            </a:xfrm>
            <a:custGeom>
              <a:avLst/>
              <a:gdLst/>
              <a:ahLst/>
              <a:cxnLst/>
              <a:rect l="l" t="t" r="r" b="b"/>
              <a:pathLst>
                <a:path w="6673" h="3432" extrusionOk="0">
                  <a:moveTo>
                    <a:pt x="5312" y="1"/>
                  </a:moveTo>
                  <a:cubicBezTo>
                    <a:pt x="5285" y="113"/>
                    <a:pt x="5185" y="189"/>
                    <a:pt x="5072" y="189"/>
                  </a:cubicBezTo>
                  <a:cubicBezTo>
                    <a:pt x="5055" y="189"/>
                    <a:pt x="5037" y="187"/>
                    <a:pt x="5019" y="184"/>
                  </a:cubicBezTo>
                  <a:cubicBezTo>
                    <a:pt x="4711" y="114"/>
                    <a:pt x="4401" y="80"/>
                    <a:pt x="4094" y="80"/>
                  </a:cubicBezTo>
                  <a:cubicBezTo>
                    <a:pt x="3016" y="80"/>
                    <a:pt x="1977" y="502"/>
                    <a:pt x="1194" y="1285"/>
                  </a:cubicBezTo>
                  <a:lnTo>
                    <a:pt x="0" y="2478"/>
                  </a:lnTo>
                  <a:cubicBezTo>
                    <a:pt x="331" y="2370"/>
                    <a:pt x="670" y="2298"/>
                    <a:pt x="1022" y="2267"/>
                  </a:cubicBezTo>
                  <a:cubicBezTo>
                    <a:pt x="1030" y="2266"/>
                    <a:pt x="1037" y="2265"/>
                    <a:pt x="1045" y="2265"/>
                  </a:cubicBezTo>
                  <a:cubicBezTo>
                    <a:pt x="1171" y="2265"/>
                    <a:pt x="1279" y="2364"/>
                    <a:pt x="1289" y="2492"/>
                  </a:cubicBezTo>
                  <a:lnTo>
                    <a:pt x="1289" y="2500"/>
                  </a:lnTo>
                  <a:cubicBezTo>
                    <a:pt x="1343" y="2497"/>
                    <a:pt x="1395" y="2496"/>
                    <a:pt x="1448" y="2496"/>
                  </a:cubicBezTo>
                  <a:cubicBezTo>
                    <a:pt x="1560" y="2496"/>
                    <a:pt x="1670" y="2501"/>
                    <a:pt x="1781" y="2510"/>
                  </a:cubicBezTo>
                  <a:lnTo>
                    <a:pt x="1781" y="2502"/>
                  </a:lnTo>
                  <a:cubicBezTo>
                    <a:pt x="1801" y="2379"/>
                    <a:pt x="1905" y="2288"/>
                    <a:pt x="2026" y="2288"/>
                  </a:cubicBezTo>
                  <a:cubicBezTo>
                    <a:pt x="2037" y="2288"/>
                    <a:pt x="2048" y="2289"/>
                    <a:pt x="2059" y="2290"/>
                  </a:cubicBezTo>
                  <a:cubicBezTo>
                    <a:pt x="2986" y="2418"/>
                    <a:pt x="3833" y="2809"/>
                    <a:pt x="4524" y="3431"/>
                  </a:cubicBezTo>
                  <a:lnTo>
                    <a:pt x="6197" y="1761"/>
                  </a:lnTo>
                  <a:cubicBezTo>
                    <a:pt x="6416" y="1539"/>
                    <a:pt x="6580" y="1271"/>
                    <a:pt x="6673" y="980"/>
                  </a:cubicBezTo>
                  <a:cubicBezTo>
                    <a:pt x="6435" y="784"/>
                    <a:pt x="6175" y="623"/>
                    <a:pt x="5903" y="491"/>
                  </a:cubicBezTo>
                  <a:cubicBezTo>
                    <a:pt x="5778" y="432"/>
                    <a:pt x="5731" y="289"/>
                    <a:pt x="5784" y="168"/>
                  </a:cubicBezTo>
                  <a:cubicBezTo>
                    <a:pt x="5627" y="104"/>
                    <a:pt x="5471" y="46"/>
                    <a:pt x="5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757975" y="904125"/>
              <a:ext cx="176375" cy="95175"/>
            </a:xfrm>
            <a:custGeom>
              <a:avLst/>
              <a:gdLst/>
              <a:ahLst/>
              <a:cxnLst/>
              <a:rect l="l" t="t" r="r" b="b"/>
              <a:pathLst>
                <a:path w="7055" h="3807" extrusionOk="0">
                  <a:moveTo>
                    <a:pt x="4305" y="1"/>
                  </a:moveTo>
                  <a:cubicBezTo>
                    <a:pt x="4260" y="1"/>
                    <a:pt x="4214" y="1"/>
                    <a:pt x="4169" y="3"/>
                  </a:cubicBezTo>
                  <a:cubicBezTo>
                    <a:pt x="4177" y="135"/>
                    <a:pt x="4079" y="254"/>
                    <a:pt x="3944" y="262"/>
                  </a:cubicBezTo>
                  <a:cubicBezTo>
                    <a:pt x="2991" y="350"/>
                    <a:pt x="2091" y="771"/>
                    <a:pt x="1408" y="1448"/>
                  </a:cubicBezTo>
                  <a:lnTo>
                    <a:pt x="0" y="2856"/>
                  </a:lnTo>
                  <a:cubicBezTo>
                    <a:pt x="467" y="2704"/>
                    <a:pt x="953" y="2628"/>
                    <a:pt x="1439" y="2628"/>
                  </a:cubicBezTo>
                  <a:cubicBezTo>
                    <a:pt x="2546" y="2628"/>
                    <a:pt x="3654" y="3021"/>
                    <a:pt x="4529" y="3807"/>
                  </a:cubicBezTo>
                  <a:lnTo>
                    <a:pt x="7054" y="1281"/>
                  </a:lnTo>
                  <a:cubicBezTo>
                    <a:pt x="6443" y="736"/>
                    <a:pt x="5691" y="392"/>
                    <a:pt x="4873" y="283"/>
                  </a:cubicBezTo>
                  <a:cubicBezTo>
                    <a:pt x="4741" y="268"/>
                    <a:pt x="4646" y="143"/>
                    <a:pt x="4661" y="11"/>
                  </a:cubicBezTo>
                  <a:cubicBezTo>
                    <a:pt x="4543" y="5"/>
                    <a:pt x="4424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686100" y="982350"/>
              <a:ext cx="176375" cy="89025"/>
            </a:xfrm>
            <a:custGeom>
              <a:avLst/>
              <a:gdLst/>
              <a:ahLst/>
              <a:cxnLst/>
              <a:rect l="l" t="t" r="r" b="b"/>
              <a:pathLst>
                <a:path w="7055" h="3561" extrusionOk="0">
                  <a:moveTo>
                    <a:pt x="4321" y="0"/>
                  </a:moveTo>
                  <a:cubicBezTo>
                    <a:pt x="3266" y="0"/>
                    <a:pt x="2212" y="401"/>
                    <a:pt x="1409" y="1204"/>
                  </a:cubicBezTo>
                  <a:lnTo>
                    <a:pt x="1" y="2612"/>
                  </a:lnTo>
                  <a:cubicBezTo>
                    <a:pt x="463" y="2458"/>
                    <a:pt x="952" y="2378"/>
                    <a:pt x="1448" y="2378"/>
                  </a:cubicBezTo>
                  <a:cubicBezTo>
                    <a:pt x="1693" y="2378"/>
                    <a:pt x="1939" y="2397"/>
                    <a:pt x="2184" y="2438"/>
                  </a:cubicBezTo>
                  <a:cubicBezTo>
                    <a:pt x="2319" y="2462"/>
                    <a:pt x="2412" y="2586"/>
                    <a:pt x="2388" y="2724"/>
                  </a:cubicBezTo>
                  <a:lnTo>
                    <a:pt x="2388" y="2729"/>
                  </a:lnTo>
                  <a:cubicBezTo>
                    <a:pt x="2552" y="2766"/>
                    <a:pt x="2711" y="2808"/>
                    <a:pt x="2870" y="2864"/>
                  </a:cubicBezTo>
                  <a:cubicBezTo>
                    <a:pt x="2870" y="2861"/>
                    <a:pt x="2870" y="2861"/>
                    <a:pt x="2873" y="2859"/>
                  </a:cubicBezTo>
                  <a:cubicBezTo>
                    <a:pt x="2912" y="2763"/>
                    <a:pt x="3005" y="2703"/>
                    <a:pt x="3101" y="2703"/>
                  </a:cubicBezTo>
                  <a:cubicBezTo>
                    <a:pt x="3133" y="2703"/>
                    <a:pt x="3165" y="2710"/>
                    <a:pt x="3195" y="2724"/>
                  </a:cubicBezTo>
                  <a:cubicBezTo>
                    <a:pt x="3690" y="2925"/>
                    <a:pt x="4135" y="3205"/>
                    <a:pt x="4530" y="3560"/>
                  </a:cubicBezTo>
                  <a:lnTo>
                    <a:pt x="7055" y="1035"/>
                  </a:lnTo>
                  <a:cubicBezTo>
                    <a:pt x="6278" y="346"/>
                    <a:pt x="5299" y="0"/>
                    <a:pt x="4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692775" y="1050500"/>
              <a:ext cx="97700" cy="76375"/>
            </a:xfrm>
            <a:custGeom>
              <a:avLst/>
              <a:gdLst/>
              <a:ahLst/>
              <a:cxnLst/>
              <a:rect l="l" t="t" r="r" b="b"/>
              <a:pathLst>
                <a:path w="3908" h="3055" extrusionOk="0">
                  <a:moveTo>
                    <a:pt x="2119" y="0"/>
                  </a:moveTo>
                  <a:cubicBezTo>
                    <a:pt x="2097" y="120"/>
                    <a:pt x="1994" y="205"/>
                    <a:pt x="1877" y="205"/>
                  </a:cubicBezTo>
                  <a:cubicBezTo>
                    <a:pt x="1864" y="205"/>
                    <a:pt x="1851" y="204"/>
                    <a:pt x="1838" y="201"/>
                  </a:cubicBezTo>
                  <a:cubicBezTo>
                    <a:pt x="1620" y="167"/>
                    <a:pt x="1400" y="150"/>
                    <a:pt x="1182" y="150"/>
                  </a:cubicBezTo>
                  <a:cubicBezTo>
                    <a:pt x="781" y="150"/>
                    <a:pt x="383" y="207"/>
                    <a:pt x="1" y="321"/>
                  </a:cubicBezTo>
                  <a:cubicBezTo>
                    <a:pt x="1166" y="501"/>
                    <a:pt x="2063" y="1512"/>
                    <a:pt x="2063" y="2727"/>
                  </a:cubicBezTo>
                  <a:cubicBezTo>
                    <a:pt x="2063" y="2838"/>
                    <a:pt x="2055" y="2949"/>
                    <a:pt x="2039" y="3055"/>
                  </a:cubicBezTo>
                  <a:lnTo>
                    <a:pt x="3908" y="1183"/>
                  </a:lnTo>
                  <a:cubicBezTo>
                    <a:pt x="3561" y="876"/>
                    <a:pt x="3167" y="633"/>
                    <a:pt x="2738" y="453"/>
                  </a:cubicBezTo>
                  <a:cubicBezTo>
                    <a:pt x="2611" y="403"/>
                    <a:pt x="2553" y="262"/>
                    <a:pt x="2598" y="135"/>
                  </a:cubicBezTo>
                  <a:cubicBezTo>
                    <a:pt x="2439" y="82"/>
                    <a:pt x="2280" y="37"/>
                    <a:pt x="2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635150" y="1070150"/>
              <a:ext cx="96775" cy="96825"/>
            </a:xfrm>
            <a:custGeom>
              <a:avLst/>
              <a:gdLst/>
              <a:ahLst/>
              <a:cxnLst/>
              <a:rect l="l" t="t" r="r" b="b"/>
              <a:pathLst>
                <a:path w="3871" h="3873" extrusionOk="0">
                  <a:moveTo>
                    <a:pt x="1935" y="0"/>
                  </a:moveTo>
                  <a:cubicBezTo>
                    <a:pt x="871" y="0"/>
                    <a:pt x="0" y="871"/>
                    <a:pt x="0" y="1935"/>
                  </a:cubicBezTo>
                  <a:cubicBezTo>
                    <a:pt x="0" y="3002"/>
                    <a:pt x="871" y="3873"/>
                    <a:pt x="1935" y="3873"/>
                  </a:cubicBezTo>
                  <a:cubicBezTo>
                    <a:pt x="3002" y="3873"/>
                    <a:pt x="3870" y="3005"/>
                    <a:pt x="3870" y="1935"/>
                  </a:cubicBezTo>
                  <a:cubicBezTo>
                    <a:pt x="3870" y="869"/>
                    <a:pt x="3002" y="0"/>
                    <a:pt x="1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725900" y="116202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622650" y="790700"/>
              <a:ext cx="388775" cy="388650"/>
            </a:xfrm>
            <a:custGeom>
              <a:avLst/>
              <a:gdLst/>
              <a:ahLst/>
              <a:cxnLst/>
              <a:rect l="l" t="t" r="r" b="b"/>
              <a:pathLst>
                <a:path w="15551" h="15546" extrusionOk="0">
                  <a:moveTo>
                    <a:pt x="13118" y="493"/>
                  </a:moveTo>
                  <a:cubicBezTo>
                    <a:pt x="14188" y="493"/>
                    <a:pt x="15056" y="1361"/>
                    <a:pt x="15056" y="2428"/>
                  </a:cubicBezTo>
                  <a:lnTo>
                    <a:pt x="15056" y="2467"/>
                  </a:lnTo>
                  <a:cubicBezTo>
                    <a:pt x="14850" y="2322"/>
                    <a:pt x="14635" y="2197"/>
                    <a:pt x="14410" y="2086"/>
                  </a:cubicBezTo>
                  <a:cubicBezTo>
                    <a:pt x="14376" y="2070"/>
                    <a:pt x="14341" y="2063"/>
                    <a:pt x="14305" y="2063"/>
                  </a:cubicBezTo>
                  <a:cubicBezTo>
                    <a:pt x="14212" y="2063"/>
                    <a:pt x="14121" y="2115"/>
                    <a:pt x="14079" y="2203"/>
                  </a:cubicBezTo>
                  <a:cubicBezTo>
                    <a:pt x="14079" y="2205"/>
                    <a:pt x="14077" y="2205"/>
                    <a:pt x="14077" y="2211"/>
                  </a:cubicBezTo>
                  <a:cubicBezTo>
                    <a:pt x="14018" y="2332"/>
                    <a:pt x="14071" y="2475"/>
                    <a:pt x="14196" y="2534"/>
                  </a:cubicBezTo>
                  <a:cubicBezTo>
                    <a:pt x="14468" y="2666"/>
                    <a:pt x="14728" y="2827"/>
                    <a:pt x="14966" y="3021"/>
                  </a:cubicBezTo>
                  <a:cubicBezTo>
                    <a:pt x="14873" y="3312"/>
                    <a:pt x="14712" y="3579"/>
                    <a:pt x="14490" y="3801"/>
                  </a:cubicBezTo>
                  <a:lnTo>
                    <a:pt x="12819" y="5472"/>
                  </a:lnTo>
                  <a:cubicBezTo>
                    <a:pt x="12126" y="4850"/>
                    <a:pt x="11279" y="4455"/>
                    <a:pt x="10352" y="4331"/>
                  </a:cubicBezTo>
                  <a:cubicBezTo>
                    <a:pt x="10340" y="4329"/>
                    <a:pt x="10328" y="4328"/>
                    <a:pt x="10316" y="4328"/>
                  </a:cubicBezTo>
                  <a:cubicBezTo>
                    <a:pt x="10195" y="4328"/>
                    <a:pt x="10091" y="4420"/>
                    <a:pt x="10074" y="4543"/>
                  </a:cubicBezTo>
                  <a:lnTo>
                    <a:pt x="10074" y="4548"/>
                  </a:lnTo>
                  <a:cubicBezTo>
                    <a:pt x="10061" y="4680"/>
                    <a:pt x="10154" y="4805"/>
                    <a:pt x="10286" y="4820"/>
                  </a:cubicBezTo>
                  <a:cubicBezTo>
                    <a:pt x="11104" y="4929"/>
                    <a:pt x="11853" y="5276"/>
                    <a:pt x="12467" y="5818"/>
                  </a:cubicBezTo>
                  <a:lnTo>
                    <a:pt x="9942" y="8344"/>
                  </a:lnTo>
                  <a:cubicBezTo>
                    <a:pt x="9068" y="7556"/>
                    <a:pt x="7964" y="7163"/>
                    <a:pt x="6859" y="7163"/>
                  </a:cubicBezTo>
                  <a:cubicBezTo>
                    <a:pt x="6371" y="7163"/>
                    <a:pt x="5882" y="7240"/>
                    <a:pt x="5413" y="7393"/>
                  </a:cubicBezTo>
                  <a:lnTo>
                    <a:pt x="6824" y="5985"/>
                  </a:lnTo>
                  <a:cubicBezTo>
                    <a:pt x="7502" y="5305"/>
                    <a:pt x="8402" y="4887"/>
                    <a:pt x="9357" y="4799"/>
                  </a:cubicBezTo>
                  <a:cubicBezTo>
                    <a:pt x="9492" y="4786"/>
                    <a:pt x="9590" y="4672"/>
                    <a:pt x="9582" y="4540"/>
                  </a:cubicBezTo>
                  <a:lnTo>
                    <a:pt x="9582" y="4532"/>
                  </a:lnTo>
                  <a:cubicBezTo>
                    <a:pt x="9570" y="4405"/>
                    <a:pt x="9463" y="4306"/>
                    <a:pt x="9338" y="4306"/>
                  </a:cubicBezTo>
                  <a:cubicBezTo>
                    <a:pt x="9330" y="4306"/>
                    <a:pt x="9323" y="4306"/>
                    <a:pt x="9315" y="4307"/>
                  </a:cubicBezTo>
                  <a:cubicBezTo>
                    <a:pt x="8963" y="4341"/>
                    <a:pt x="8624" y="4410"/>
                    <a:pt x="8293" y="4519"/>
                  </a:cubicBezTo>
                  <a:lnTo>
                    <a:pt x="9487" y="3325"/>
                  </a:lnTo>
                  <a:cubicBezTo>
                    <a:pt x="10272" y="2542"/>
                    <a:pt x="11314" y="2119"/>
                    <a:pt x="12394" y="2119"/>
                  </a:cubicBezTo>
                  <a:cubicBezTo>
                    <a:pt x="12699" y="2119"/>
                    <a:pt x="13006" y="2153"/>
                    <a:pt x="13312" y="2221"/>
                  </a:cubicBezTo>
                  <a:cubicBezTo>
                    <a:pt x="13331" y="2226"/>
                    <a:pt x="13351" y="2228"/>
                    <a:pt x="13370" y="2228"/>
                  </a:cubicBezTo>
                  <a:cubicBezTo>
                    <a:pt x="13480" y="2228"/>
                    <a:pt x="13578" y="2154"/>
                    <a:pt x="13605" y="2041"/>
                  </a:cubicBezTo>
                  <a:cubicBezTo>
                    <a:pt x="13605" y="2036"/>
                    <a:pt x="13605" y="2036"/>
                    <a:pt x="13608" y="2033"/>
                  </a:cubicBezTo>
                  <a:cubicBezTo>
                    <a:pt x="13640" y="1901"/>
                    <a:pt x="13555" y="1766"/>
                    <a:pt x="13420" y="1737"/>
                  </a:cubicBezTo>
                  <a:cubicBezTo>
                    <a:pt x="13077" y="1658"/>
                    <a:pt x="12732" y="1620"/>
                    <a:pt x="12390" y="1620"/>
                  </a:cubicBezTo>
                  <a:cubicBezTo>
                    <a:pt x="11901" y="1620"/>
                    <a:pt x="11418" y="1698"/>
                    <a:pt x="10959" y="1848"/>
                  </a:cubicBezTo>
                  <a:cubicBezTo>
                    <a:pt x="11554" y="1252"/>
                    <a:pt x="11708" y="1096"/>
                    <a:pt x="11750" y="1057"/>
                  </a:cubicBezTo>
                  <a:cubicBezTo>
                    <a:pt x="12118" y="694"/>
                    <a:pt x="12602" y="493"/>
                    <a:pt x="13118" y="493"/>
                  </a:cubicBezTo>
                  <a:close/>
                  <a:moveTo>
                    <a:pt x="6857" y="7670"/>
                  </a:moveTo>
                  <a:cubicBezTo>
                    <a:pt x="7835" y="7670"/>
                    <a:pt x="8813" y="8015"/>
                    <a:pt x="9590" y="8704"/>
                  </a:cubicBezTo>
                  <a:lnTo>
                    <a:pt x="7065" y="11226"/>
                  </a:lnTo>
                  <a:cubicBezTo>
                    <a:pt x="6670" y="10871"/>
                    <a:pt x="6221" y="10591"/>
                    <a:pt x="5731" y="10390"/>
                  </a:cubicBezTo>
                  <a:cubicBezTo>
                    <a:pt x="5700" y="10377"/>
                    <a:pt x="5669" y="10371"/>
                    <a:pt x="5637" y="10371"/>
                  </a:cubicBezTo>
                  <a:cubicBezTo>
                    <a:pt x="5541" y="10371"/>
                    <a:pt x="5448" y="10429"/>
                    <a:pt x="5408" y="10525"/>
                  </a:cubicBezTo>
                  <a:cubicBezTo>
                    <a:pt x="5408" y="10527"/>
                    <a:pt x="5408" y="10527"/>
                    <a:pt x="5403" y="10530"/>
                  </a:cubicBezTo>
                  <a:cubicBezTo>
                    <a:pt x="5358" y="10657"/>
                    <a:pt x="5416" y="10795"/>
                    <a:pt x="5543" y="10848"/>
                  </a:cubicBezTo>
                  <a:cubicBezTo>
                    <a:pt x="5972" y="11025"/>
                    <a:pt x="6366" y="11268"/>
                    <a:pt x="6713" y="11581"/>
                  </a:cubicBezTo>
                  <a:lnTo>
                    <a:pt x="4844" y="13449"/>
                  </a:lnTo>
                  <a:cubicBezTo>
                    <a:pt x="4857" y="13341"/>
                    <a:pt x="4868" y="13230"/>
                    <a:pt x="4868" y="13121"/>
                  </a:cubicBezTo>
                  <a:cubicBezTo>
                    <a:pt x="4868" y="11906"/>
                    <a:pt x="3971" y="10898"/>
                    <a:pt x="2806" y="10715"/>
                  </a:cubicBezTo>
                  <a:cubicBezTo>
                    <a:pt x="3186" y="10602"/>
                    <a:pt x="3583" y="10544"/>
                    <a:pt x="3985" y="10544"/>
                  </a:cubicBezTo>
                  <a:cubicBezTo>
                    <a:pt x="4204" y="10544"/>
                    <a:pt x="4424" y="10562"/>
                    <a:pt x="4643" y="10596"/>
                  </a:cubicBezTo>
                  <a:cubicBezTo>
                    <a:pt x="4656" y="10598"/>
                    <a:pt x="4669" y="10599"/>
                    <a:pt x="4683" y="10599"/>
                  </a:cubicBezTo>
                  <a:cubicBezTo>
                    <a:pt x="4799" y="10599"/>
                    <a:pt x="4902" y="10517"/>
                    <a:pt x="4926" y="10398"/>
                  </a:cubicBezTo>
                  <a:lnTo>
                    <a:pt x="4926" y="10392"/>
                  </a:lnTo>
                  <a:cubicBezTo>
                    <a:pt x="4950" y="10257"/>
                    <a:pt x="4857" y="10130"/>
                    <a:pt x="4722" y="10106"/>
                  </a:cubicBezTo>
                  <a:cubicBezTo>
                    <a:pt x="4478" y="10067"/>
                    <a:pt x="4232" y="10048"/>
                    <a:pt x="3987" y="10048"/>
                  </a:cubicBezTo>
                  <a:cubicBezTo>
                    <a:pt x="3491" y="10048"/>
                    <a:pt x="3000" y="10128"/>
                    <a:pt x="2533" y="10284"/>
                  </a:cubicBezTo>
                  <a:lnTo>
                    <a:pt x="3944" y="8873"/>
                  </a:lnTo>
                  <a:cubicBezTo>
                    <a:pt x="4748" y="8071"/>
                    <a:pt x="5803" y="7670"/>
                    <a:pt x="6857" y="7670"/>
                  </a:cubicBezTo>
                  <a:close/>
                  <a:moveTo>
                    <a:pt x="2435" y="11184"/>
                  </a:moveTo>
                  <a:cubicBezTo>
                    <a:pt x="3502" y="11184"/>
                    <a:pt x="4370" y="12052"/>
                    <a:pt x="4370" y="13119"/>
                  </a:cubicBezTo>
                  <a:cubicBezTo>
                    <a:pt x="4370" y="14183"/>
                    <a:pt x="3502" y="15054"/>
                    <a:pt x="2435" y="15054"/>
                  </a:cubicBezTo>
                  <a:cubicBezTo>
                    <a:pt x="1366" y="15054"/>
                    <a:pt x="500" y="14183"/>
                    <a:pt x="500" y="13119"/>
                  </a:cubicBezTo>
                  <a:cubicBezTo>
                    <a:pt x="500" y="12049"/>
                    <a:pt x="1371" y="11184"/>
                    <a:pt x="2435" y="11184"/>
                  </a:cubicBezTo>
                  <a:close/>
                  <a:moveTo>
                    <a:pt x="13118" y="0"/>
                  </a:moveTo>
                  <a:cubicBezTo>
                    <a:pt x="12470" y="0"/>
                    <a:pt x="11858" y="252"/>
                    <a:pt x="11398" y="710"/>
                  </a:cubicBezTo>
                  <a:cubicBezTo>
                    <a:pt x="11393" y="718"/>
                    <a:pt x="736" y="11374"/>
                    <a:pt x="696" y="11417"/>
                  </a:cubicBezTo>
                  <a:cubicBezTo>
                    <a:pt x="265" y="11856"/>
                    <a:pt x="0" y="12457"/>
                    <a:pt x="0" y="13113"/>
                  </a:cubicBezTo>
                  <a:cubicBezTo>
                    <a:pt x="0" y="14455"/>
                    <a:pt x="1093" y="15546"/>
                    <a:pt x="2433" y="15546"/>
                  </a:cubicBezTo>
                  <a:cubicBezTo>
                    <a:pt x="3094" y="15546"/>
                    <a:pt x="3693" y="15281"/>
                    <a:pt x="4129" y="14852"/>
                  </a:cubicBezTo>
                  <a:lnTo>
                    <a:pt x="14836" y="4148"/>
                  </a:lnTo>
                  <a:cubicBezTo>
                    <a:pt x="15162" y="3823"/>
                    <a:pt x="15382" y="3420"/>
                    <a:pt x="15485" y="2984"/>
                  </a:cubicBezTo>
                  <a:cubicBezTo>
                    <a:pt x="15485" y="2981"/>
                    <a:pt x="15485" y="2978"/>
                    <a:pt x="15487" y="2973"/>
                  </a:cubicBezTo>
                  <a:cubicBezTo>
                    <a:pt x="15527" y="2796"/>
                    <a:pt x="15551" y="2613"/>
                    <a:pt x="15551" y="2425"/>
                  </a:cubicBezTo>
                  <a:cubicBezTo>
                    <a:pt x="15551" y="1091"/>
                    <a:pt x="14460" y="0"/>
                    <a:pt x="13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5639850" y="1075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8" y="6"/>
                  </a:moveTo>
                  <a:cubicBezTo>
                    <a:pt x="14" y="0"/>
                    <a:pt x="0" y="14"/>
                    <a:pt x="8" y="6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D2DAD1-77EF-2773-EA25-5B4E33562AC2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9AF5E05-6142-D773-C574-9341729B6673}"/>
              </a:ext>
            </a:extLst>
          </p:cNvPr>
          <p:cNvGrpSpPr/>
          <p:nvPr/>
        </p:nvGrpSpPr>
        <p:grpSpPr>
          <a:xfrm>
            <a:off x="990994" y="1452282"/>
            <a:ext cx="6997355" cy="2738096"/>
            <a:chOff x="990994" y="1452282"/>
            <a:chExt cx="6997355" cy="27380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C06F928-0283-1595-26D4-A3C6CE2A7D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0994" y="1452282"/>
              <a:ext cx="6997355" cy="27380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9442C2-46D3-AFFA-6107-E9B97DAB802A}"/>
                </a:ext>
              </a:extLst>
            </p:cNvPr>
            <p:cNvSpPr txBox="1"/>
            <p:nvPr/>
          </p:nvSpPr>
          <p:spPr>
            <a:xfrm>
              <a:off x="1490688" y="2952021"/>
              <a:ext cx="14073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(Graduated)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539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009475C-F324-7AE2-6EAA-9FD0F691B877}"/>
              </a:ext>
            </a:extLst>
          </p:cNvPr>
          <p:cNvGrpSpPr/>
          <p:nvPr/>
        </p:nvGrpSpPr>
        <p:grpSpPr>
          <a:xfrm>
            <a:off x="2339789" y="80682"/>
            <a:ext cx="6757146" cy="4982136"/>
            <a:chOff x="800100" y="1269999"/>
            <a:chExt cx="8144728" cy="54120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D2FE1B8-6568-DDCD-9CDD-D690AE3F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0100" y="1269999"/>
              <a:ext cx="3908547" cy="54120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05BE7D-2777-0F51-E50E-6728402AF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213" b="-1"/>
            <a:stretch/>
          </p:blipFill>
          <p:spPr>
            <a:xfrm>
              <a:off x="4831413" y="1270000"/>
              <a:ext cx="4113415" cy="5412001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62004B6-2C49-8541-BE4B-011E4A55E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2193"/>
            <a:ext cx="2399745" cy="658500"/>
          </a:xfrm>
        </p:spPr>
        <p:txBody>
          <a:bodyPr/>
          <a:lstStyle/>
          <a:p>
            <a:r>
              <a:rPr lang="en-US" sz="3500" dirty="0"/>
              <a:t>The R2T4 Worksheet</a:t>
            </a:r>
            <a:br>
              <a:rPr lang="en-US" sz="3500" dirty="0"/>
            </a:b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36517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4CEF5225-DDEC-7384-D5F8-38F76BE5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Poll to Start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05BE81-4C94-BC31-D7B9-C5BF8F2DC3E2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892E6B0-ACF8-5F67-75B2-3BA04E092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2788" y="1198563"/>
            <a:ext cx="7718425" cy="3405187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has heard of or is familiar with Return to Title IV?</a:t>
            </a:r>
          </a:p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(or will) anyone have this as one of their primary job responsibilities?</a:t>
            </a:r>
          </a:p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Does anyone’s school use clock hours (rather than credit hours)?</a:t>
            </a:r>
          </a:p>
          <a:p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Show of hands:</a:t>
            </a:r>
          </a:p>
          <a:p>
            <a:pPr lvl="4"/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is attendance taking?</a:t>
            </a:r>
          </a:p>
          <a:p>
            <a:pPr lvl="4"/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is not attendance taking?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2"/>
          <p:cNvSpPr txBox="1">
            <a:spLocks noGrp="1"/>
          </p:cNvSpPr>
          <p:nvPr>
            <p:ph type="title"/>
          </p:nvPr>
        </p:nvSpPr>
        <p:spPr>
          <a:xfrm>
            <a:off x="659462" y="1110485"/>
            <a:ext cx="7717500" cy="1779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Performing the Calc</a:t>
            </a:r>
            <a:endParaRPr sz="4800" dirty="0"/>
          </a:p>
        </p:txBody>
      </p:sp>
      <p:grpSp>
        <p:nvGrpSpPr>
          <p:cNvPr id="1524" name="Google Shape;1524;p42"/>
          <p:cNvGrpSpPr/>
          <p:nvPr/>
        </p:nvGrpSpPr>
        <p:grpSpPr>
          <a:xfrm rot="2705428">
            <a:off x="3754010" y="2757471"/>
            <a:ext cx="1671124" cy="1778943"/>
            <a:chOff x="5622650" y="790700"/>
            <a:chExt cx="388775" cy="388650"/>
          </a:xfrm>
        </p:grpSpPr>
        <p:sp>
          <p:nvSpPr>
            <p:cNvPr id="1525" name="Google Shape;1525;p42"/>
            <p:cNvSpPr/>
            <p:nvPr/>
          </p:nvSpPr>
          <p:spPr>
            <a:xfrm>
              <a:off x="5896600" y="803075"/>
              <a:ext cx="102450" cy="49325"/>
            </a:xfrm>
            <a:custGeom>
              <a:avLst/>
              <a:gdLst/>
              <a:ahLst/>
              <a:cxnLst/>
              <a:rect l="l" t="t" r="r" b="b"/>
              <a:pathLst>
                <a:path w="4098" h="1973" extrusionOk="0">
                  <a:moveTo>
                    <a:pt x="2160" y="0"/>
                  </a:moveTo>
                  <a:cubicBezTo>
                    <a:pt x="1644" y="0"/>
                    <a:pt x="1160" y="202"/>
                    <a:pt x="792" y="567"/>
                  </a:cubicBezTo>
                  <a:cubicBezTo>
                    <a:pt x="750" y="607"/>
                    <a:pt x="596" y="760"/>
                    <a:pt x="1" y="1356"/>
                  </a:cubicBezTo>
                  <a:cubicBezTo>
                    <a:pt x="460" y="1206"/>
                    <a:pt x="942" y="1129"/>
                    <a:pt x="1430" y="1129"/>
                  </a:cubicBezTo>
                  <a:cubicBezTo>
                    <a:pt x="1773" y="1129"/>
                    <a:pt x="2119" y="1167"/>
                    <a:pt x="2462" y="1244"/>
                  </a:cubicBezTo>
                  <a:cubicBezTo>
                    <a:pt x="2595" y="1274"/>
                    <a:pt x="2682" y="1406"/>
                    <a:pt x="2650" y="1544"/>
                  </a:cubicBezTo>
                  <a:cubicBezTo>
                    <a:pt x="2650" y="1546"/>
                    <a:pt x="2650" y="1546"/>
                    <a:pt x="2647" y="1549"/>
                  </a:cubicBezTo>
                  <a:cubicBezTo>
                    <a:pt x="2806" y="1594"/>
                    <a:pt x="2965" y="1649"/>
                    <a:pt x="3119" y="1716"/>
                  </a:cubicBezTo>
                  <a:cubicBezTo>
                    <a:pt x="3121" y="1710"/>
                    <a:pt x="3121" y="1708"/>
                    <a:pt x="3121" y="1708"/>
                  </a:cubicBezTo>
                  <a:cubicBezTo>
                    <a:pt x="3163" y="1620"/>
                    <a:pt x="3254" y="1568"/>
                    <a:pt x="3347" y="1568"/>
                  </a:cubicBezTo>
                  <a:cubicBezTo>
                    <a:pt x="3383" y="1568"/>
                    <a:pt x="3418" y="1575"/>
                    <a:pt x="3452" y="1591"/>
                  </a:cubicBezTo>
                  <a:cubicBezTo>
                    <a:pt x="3677" y="1702"/>
                    <a:pt x="3892" y="1827"/>
                    <a:pt x="4098" y="1972"/>
                  </a:cubicBezTo>
                  <a:lnTo>
                    <a:pt x="4098" y="1935"/>
                  </a:lnTo>
                  <a:cubicBezTo>
                    <a:pt x="4098" y="866"/>
                    <a:pt x="3227" y="0"/>
                    <a:pt x="2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829975" y="841775"/>
              <a:ext cx="166825" cy="85800"/>
            </a:xfrm>
            <a:custGeom>
              <a:avLst/>
              <a:gdLst/>
              <a:ahLst/>
              <a:cxnLst/>
              <a:rect l="l" t="t" r="r" b="b"/>
              <a:pathLst>
                <a:path w="6673" h="3432" extrusionOk="0">
                  <a:moveTo>
                    <a:pt x="5312" y="1"/>
                  </a:moveTo>
                  <a:cubicBezTo>
                    <a:pt x="5285" y="113"/>
                    <a:pt x="5185" y="189"/>
                    <a:pt x="5072" y="189"/>
                  </a:cubicBezTo>
                  <a:cubicBezTo>
                    <a:pt x="5055" y="189"/>
                    <a:pt x="5037" y="187"/>
                    <a:pt x="5019" y="184"/>
                  </a:cubicBezTo>
                  <a:cubicBezTo>
                    <a:pt x="4711" y="114"/>
                    <a:pt x="4401" y="80"/>
                    <a:pt x="4094" y="80"/>
                  </a:cubicBezTo>
                  <a:cubicBezTo>
                    <a:pt x="3016" y="80"/>
                    <a:pt x="1977" y="502"/>
                    <a:pt x="1194" y="1285"/>
                  </a:cubicBezTo>
                  <a:lnTo>
                    <a:pt x="0" y="2478"/>
                  </a:lnTo>
                  <a:cubicBezTo>
                    <a:pt x="331" y="2370"/>
                    <a:pt x="670" y="2298"/>
                    <a:pt x="1022" y="2267"/>
                  </a:cubicBezTo>
                  <a:cubicBezTo>
                    <a:pt x="1030" y="2266"/>
                    <a:pt x="1037" y="2265"/>
                    <a:pt x="1045" y="2265"/>
                  </a:cubicBezTo>
                  <a:cubicBezTo>
                    <a:pt x="1171" y="2265"/>
                    <a:pt x="1279" y="2364"/>
                    <a:pt x="1289" y="2492"/>
                  </a:cubicBezTo>
                  <a:lnTo>
                    <a:pt x="1289" y="2500"/>
                  </a:lnTo>
                  <a:cubicBezTo>
                    <a:pt x="1343" y="2497"/>
                    <a:pt x="1395" y="2496"/>
                    <a:pt x="1448" y="2496"/>
                  </a:cubicBezTo>
                  <a:cubicBezTo>
                    <a:pt x="1560" y="2496"/>
                    <a:pt x="1670" y="2501"/>
                    <a:pt x="1781" y="2510"/>
                  </a:cubicBezTo>
                  <a:lnTo>
                    <a:pt x="1781" y="2502"/>
                  </a:lnTo>
                  <a:cubicBezTo>
                    <a:pt x="1801" y="2379"/>
                    <a:pt x="1905" y="2288"/>
                    <a:pt x="2026" y="2288"/>
                  </a:cubicBezTo>
                  <a:cubicBezTo>
                    <a:pt x="2037" y="2288"/>
                    <a:pt x="2048" y="2289"/>
                    <a:pt x="2059" y="2290"/>
                  </a:cubicBezTo>
                  <a:cubicBezTo>
                    <a:pt x="2986" y="2418"/>
                    <a:pt x="3833" y="2809"/>
                    <a:pt x="4524" y="3431"/>
                  </a:cubicBezTo>
                  <a:lnTo>
                    <a:pt x="6197" y="1761"/>
                  </a:lnTo>
                  <a:cubicBezTo>
                    <a:pt x="6416" y="1539"/>
                    <a:pt x="6580" y="1271"/>
                    <a:pt x="6673" y="980"/>
                  </a:cubicBezTo>
                  <a:cubicBezTo>
                    <a:pt x="6435" y="784"/>
                    <a:pt x="6175" y="623"/>
                    <a:pt x="5903" y="491"/>
                  </a:cubicBezTo>
                  <a:cubicBezTo>
                    <a:pt x="5778" y="432"/>
                    <a:pt x="5731" y="289"/>
                    <a:pt x="5784" y="168"/>
                  </a:cubicBezTo>
                  <a:cubicBezTo>
                    <a:pt x="5627" y="104"/>
                    <a:pt x="5471" y="46"/>
                    <a:pt x="5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757975" y="904125"/>
              <a:ext cx="176375" cy="95175"/>
            </a:xfrm>
            <a:custGeom>
              <a:avLst/>
              <a:gdLst/>
              <a:ahLst/>
              <a:cxnLst/>
              <a:rect l="l" t="t" r="r" b="b"/>
              <a:pathLst>
                <a:path w="7055" h="3807" extrusionOk="0">
                  <a:moveTo>
                    <a:pt x="4305" y="1"/>
                  </a:moveTo>
                  <a:cubicBezTo>
                    <a:pt x="4260" y="1"/>
                    <a:pt x="4214" y="1"/>
                    <a:pt x="4169" y="3"/>
                  </a:cubicBezTo>
                  <a:cubicBezTo>
                    <a:pt x="4177" y="135"/>
                    <a:pt x="4079" y="254"/>
                    <a:pt x="3944" y="262"/>
                  </a:cubicBezTo>
                  <a:cubicBezTo>
                    <a:pt x="2991" y="350"/>
                    <a:pt x="2091" y="771"/>
                    <a:pt x="1408" y="1448"/>
                  </a:cubicBezTo>
                  <a:lnTo>
                    <a:pt x="0" y="2856"/>
                  </a:lnTo>
                  <a:cubicBezTo>
                    <a:pt x="467" y="2704"/>
                    <a:pt x="953" y="2628"/>
                    <a:pt x="1439" y="2628"/>
                  </a:cubicBezTo>
                  <a:cubicBezTo>
                    <a:pt x="2546" y="2628"/>
                    <a:pt x="3654" y="3021"/>
                    <a:pt x="4529" y="3807"/>
                  </a:cubicBezTo>
                  <a:lnTo>
                    <a:pt x="7054" y="1281"/>
                  </a:lnTo>
                  <a:cubicBezTo>
                    <a:pt x="6443" y="736"/>
                    <a:pt x="5691" y="392"/>
                    <a:pt x="4873" y="283"/>
                  </a:cubicBezTo>
                  <a:cubicBezTo>
                    <a:pt x="4741" y="268"/>
                    <a:pt x="4646" y="143"/>
                    <a:pt x="4661" y="11"/>
                  </a:cubicBezTo>
                  <a:cubicBezTo>
                    <a:pt x="4543" y="5"/>
                    <a:pt x="4424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686100" y="982350"/>
              <a:ext cx="176375" cy="89025"/>
            </a:xfrm>
            <a:custGeom>
              <a:avLst/>
              <a:gdLst/>
              <a:ahLst/>
              <a:cxnLst/>
              <a:rect l="l" t="t" r="r" b="b"/>
              <a:pathLst>
                <a:path w="7055" h="3561" extrusionOk="0">
                  <a:moveTo>
                    <a:pt x="4321" y="0"/>
                  </a:moveTo>
                  <a:cubicBezTo>
                    <a:pt x="3266" y="0"/>
                    <a:pt x="2212" y="401"/>
                    <a:pt x="1409" y="1204"/>
                  </a:cubicBezTo>
                  <a:lnTo>
                    <a:pt x="1" y="2612"/>
                  </a:lnTo>
                  <a:cubicBezTo>
                    <a:pt x="463" y="2458"/>
                    <a:pt x="952" y="2378"/>
                    <a:pt x="1448" y="2378"/>
                  </a:cubicBezTo>
                  <a:cubicBezTo>
                    <a:pt x="1693" y="2378"/>
                    <a:pt x="1939" y="2397"/>
                    <a:pt x="2184" y="2438"/>
                  </a:cubicBezTo>
                  <a:cubicBezTo>
                    <a:pt x="2319" y="2462"/>
                    <a:pt x="2412" y="2586"/>
                    <a:pt x="2388" y="2724"/>
                  </a:cubicBezTo>
                  <a:lnTo>
                    <a:pt x="2388" y="2729"/>
                  </a:lnTo>
                  <a:cubicBezTo>
                    <a:pt x="2552" y="2766"/>
                    <a:pt x="2711" y="2808"/>
                    <a:pt x="2870" y="2864"/>
                  </a:cubicBezTo>
                  <a:cubicBezTo>
                    <a:pt x="2870" y="2861"/>
                    <a:pt x="2870" y="2861"/>
                    <a:pt x="2873" y="2859"/>
                  </a:cubicBezTo>
                  <a:cubicBezTo>
                    <a:pt x="2912" y="2763"/>
                    <a:pt x="3005" y="2703"/>
                    <a:pt x="3101" y="2703"/>
                  </a:cubicBezTo>
                  <a:cubicBezTo>
                    <a:pt x="3133" y="2703"/>
                    <a:pt x="3165" y="2710"/>
                    <a:pt x="3195" y="2724"/>
                  </a:cubicBezTo>
                  <a:cubicBezTo>
                    <a:pt x="3690" y="2925"/>
                    <a:pt x="4135" y="3205"/>
                    <a:pt x="4530" y="3560"/>
                  </a:cubicBezTo>
                  <a:lnTo>
                    <a:pt x="7055" y="1035"/>
                  </a:lnTo>
                  <a:cubicBezTo>
                    <a:pt x="6278" y="346"/>
                    <a:pt x="5299" y="0"/>
                    <a:pt x="4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692775" y="1050500"/>
              <a:ext cx="97700" cy="76375"/>
            </a:xfrm>
            <a:custGeom>
              <a:avLst/>
              <a:gdLst/>
              <a:ahLst/>
              <a:cxnLst/>
              <a:rect l="l" t="t" r="r" b="b"/>
              <a:pathLst>
                <a:path w="3908" h="3055" extrusionOk="0">
                  <a:moveTo>
                    <a:pt x="2119" y="0"/>
                  </a:moveTo>
                  <a:cubicBezTo>
                    <a:pt x="2097" y="120"/>
                    <a:pt x="1994" y="205"/>
                    <a:pt x="1877" y="205"/>
                  </a:cubicBezTo>
                  <a:cubicBezTo>
                    <a:pt x="1864" y="205"/>
                    <a:pt x="1851" y="204"/>
                    <a:pt x="1838" y="201"/>
                  </a:cubicBezTo>
                  <a:cubicBezTo>
                    <a:pt x="1620" y="167"/>
                    <a:pt x="1400" y="150"/>
                    <a:pt x="1182" y="150"/>
                  </a:cubicBezTo>
                  <a:cubicBezTo>
                    <a:pt x="781" y="150"/>
                    <a:pt x="383" y="207"/>
                    <a:pt x="1" y="321"/>
                  </a:cubicBezTo>
                  <a:cubicBezTo>
                    <a:pt x="1166" y="501"/>
                    <a:pt x="2063" y="1512"/>
                    <a:pt x="2063" y="2727"/>
                  </a:cubicBezTo>
                  <a:cubicBezTo>
                    <a:pt x="2063" y="2838"/>
                    <a:pt x="2055" y="2949"/>
                    <a:pt x="2039" y="3055"/>
                  </a:cubicBezTo>
                  <a:lnTo>
                    <a:pt x="3908" y="1183"/>
                  </a:lnTo>
                  <a:cubicBezTo>
                    <a:pt x="3561" y="876"/>
                    <a:pt x="3167" y="633"/>
                    <a:pt x="2738" y="453"/>
                  </a:cubicBezTo>
                  <a:cubicBezTo>
                    <a:pt x="2611" y="403"/>
                    <a:pt x="2553" y="262"/>
                    <a:pt x="2598" y="135"/>
                  </a:cubicBezTo>
                  <a:cubicBezTo>
                    <a:pt x="2439" y="82"/>
                    <a:pt x="2280" y="37"/>
                    <a:pt x="2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635150" y="1070150"/>
              <a:ext cx="96775" cy="96825"/>
            </a:xfrm>
            <a:custGeom>
              <a:avLst/>
              <a:gdLst/>
              <a:ahLst/>
              <a:cxnLst/>
              <a:rect l="l" t="t" r="r" b="b"/>
              <a:pathLst>
                <a:path w="3871" h="3873" extrusionOk="0">
                  <a:moveTo>
                    <a:pt x="1935" y="0"/>
                  </a:moveTo>
                  <a:cubicBezTo>
                    <a:pt x="871" y="0"/>
                    <a:pt x="0" y="871"/>
                    <a:pt x="0" y="1935"/>
                  </a:cubicBezTo>
                  <a:cubicBezTo>
                    <a:pt x="0" y="3002"/>
                    <a:pt x="871" y="3873"/>
                    <a:pt x="1935" y="3873"/>
                  </a:cubicBezTo>
                  <a:cubicBezTo>
                    <a:pt x="3002" y="3873"/>
                    <a:pt x="3870" y="3005"/>
                    <a:pt x="3870" y="1935"/>
                  </a:cubicBezTo>
                  <a:cubicBezTo>
                    <a:pt x="3870" y="869"/>
                    <a:pt x="3002" y="0"/>
                    <a:pt x="1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725900" y="116202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622650" y="790700"/>
              <a:ext cx="388775" cy="388650"/>
            </a:xfrm>
            <a:custGeom>
              <a:avLst/>
              <a:gdLst/>
              <a:ahLst/>
              <a:cxnLst/>
              <a:rect l="l" t="t" r="r" b="b"/>
              <a:pathLst>
                <a:path w="15551" h="15546" extrusionOk="0">
                  <a:moveTo>
                    <a:pt x="13118" y="493"/>
                  </a:moveTo>
                  <a:cubicBezTo>
                    <a:pt x="14188" y="493"/>
                    <a:pt x="15056" y="1361"/>
                    <a:pt x="15056" y="2428"/>
                  </a:cubicBezTo>
                  <a:lnTo>
                    <a:pt x="15056" y="2467"/>
                  </a:lnTo>
                  <a:cubicBezTo>
                    <a:pt x="14850" y="2322"/>
                    <a:pt x="14635" y="2197"/>
                    <a:pt x="14410" y="2086"/>
                  </a:cubicBezTo>
                  <a:cubicBezTo>
                    <a:pt x="14376" y="2070"/>
                    <a:pt x="14341" y="2063"/>
                    <a:pt x="14305" y="2063"/>
                  </a:cubicBezTo>
                  <a:cubicBezTo>
                    <a:pt x="14212" y="2063"/>
                    <a:pt x="14121" y="2115"/>
                    <a:pt x="14079" y="2203"/>
                  </a:cubicBezTo>
                  <a:cubicBezTo>
                    <a:pt x="14079" y="2205"/>
                    <a:pt x="14077" y="2205"/>
                    <a:pt x="14077" y="2211"/>
                  </a:cubicBezTo>
                  <a:cubicBezTo>
                    <a:pt x="14018" y="2332"/>
                    <a:pt x="14071" y="2475"/>
                    <a:pt x="14196" y="2534"/>
                  </a:cubicBezTo>
                  <a:cubicBezTo>
                    <a:pt x="14468" y="2666"/>
                    <a:pt x="14728" y="2827"/>
                    <a:pt x="14966" y="3021"/>
                  </a:cubicBezTo>
                  <a:cubicBezTo>
                    <a:pt x="14873" y="3312"/>
                    <a:pt x="14712" y="3579"/>
                    <a:pt x="14490" y="3801"/>
                  </a:cubicBezTo>
                  <a:lnTo>
                    <a:pt x="12819" y="5472"/>
                  </a:lnTo>
                  <a:cubicBezTo>
                    <a:pt x="12126" y="4850"/>
                    <a:pt x="11279" y="4455"/>
                    <a:pt x="10352" y="4331"/>
                  </a:cubicBezTo>
                  <a:cubicBezTo>
                    <a:pt x="10340" y="4329"/>
                    <a:pt x="10328" y="4328"/>
                    <a:pt x="10316" y="4328"/>
                  </a:cubicBezTo>
                  <a:cubicBezTo>
                    <a:pt x="10195" y="4328"/>
                    <a:pt x="10091" y="4420"/>
                    <a:pt x="10074" y="4543"/>
                  </a:cubicBezTo>
                  <a:lnTo>
                    <a:pt x="10074" y="4548"/>
                  </a:lnTo>
                  <a:cubicBezTo>
                    <a:pt x="10061" y="4680"/>
                    <a:pt x="10154" y="4805"/>
                    <a:pt x="10286" y="4820"/>
                  </a:cubicBezTo>
                  <a:cubicBezTo>
                    <a:pt x="11104" y="4929"/>
                    <a:pt x="11853" y="5276"/>
                    <a:pt x="12467" y="5818"/>
                  </a:cubicBezTo>
                  <a:lnTo>
                    <a:pt x="9942" y="8344"/>
                  </a:lnTo>
                  <a:cubicBezTo>
                    <a:pt x="9068" y="7556"/>
                    <a:pt x="7964" y="7163"/>
                    <a:pt x="6859" y="7163"/>
                  </a:cubicBezTo>
                  <a:cubicBezTo>
                    <a:pt x="6371" y="7163"/>
                    <a:pt x="5882" y="7240"/>
                    <a:pt x="5413" y="7393"/>
                  </a:cubicBezTo>
                  <a:lnTo>
                    <a:pt x="6824" y="5985"/>
                  </a:lnTo>
                  <a:cubicBezTo>
                    <a:pt x="7502" y="5305"/>
                    <a:pt x="8402" y="4887"/>
                    <a:pt x="9357" y="4799"/>
                  </a:cubicBezTo>
                  <a:cubicBezTo>
                    <a:pt x="9492" y="4786"/>
                    <a:pt x="9590" y="4672"/>
                    <a:pt x="9582" y="4540"/>
                  </a:cubicBezTo>
                  <a:lnTo>
                    <a:pt x="9582" y="4532"/>
                  </a:lnTo>
                  <a:cubicBezTo>
                    <a:pt x="9570" y="4405"/>
                    <a:pt x="9463" y="4306"/>
                    <a:pt x="9338" y="4306"/>
                  </a:cubicBezTo>
                  <a:cubicBezTo>
                    <a:pt x="9330" y="4306"/>
                    <a:pt x="9323" y="4306"/>
                    <a:pt x="9315" y="4307"/>
                  </a:cubicBezTo>
                  <a:cubicBezTo>
                    <a:pt x="8963" y="4341"/>
                    <a:pt x="8624" y="4410"/>
                    <a:pt x="8293" y="4519"/>
                  </a:cubicBezTo>
                  <a:lnTo>
                    <a:pt x="9487" y="3325"/>
                  </a:lnTo>
                  <a:cubicBezTo>
                    <a:pt x="10272" y="2542"/>
                    <a:pt x="11314" y="2119"/>
                    <a:pt x="12394" y="2119"/>
                  </a:cubicBezTo>
                  <a:cubicBezTo>
                    <a:pt x="12699" y="2119"/>
                    <a:pt x="13006" y="2153"/>
                    <a:pt x="13312" y="2221"/>
                  </a:cubicBezTo>
                  <a:cubicBezTo>
                    <a:pt x="13331" y="2226"/>
                    <a:pt x="13351" y="2228"/>
                    <a:pt x="13370" y="2228"/>
                  </a:cubicBezTo>
                  <a:cubicBezTo>
                    <a:pt x="13480" y="2228"/>
                    <a:pt x="13578" y="2154"/>
                    <a:pt x="13605" y="2041"/>
                  </a:cubicBezTo>
                  <a:cubicBezTo>
                    <a:pt x="13605" y="2036"/>
                    <a:pt x="13605" y="2036"/>
                    <a:pt x="13608" y="2033"/>
                  </a:cubicBezTo>
                  <a:cubicBezTo>
                    <a:pt x="13640" y="1901"/>
                    <a:pt x="13555" y="1766"/>
                    <a:pt x="13420" y="1737"/>
                  </a:cubicBezTo>
                  <a:cubicBezTo>
                    <a:pt x="13077" y="1658"/>
                    <a:pt x="12732" y="1620"/>
                    <a:pt x="12390" y="1620"/>
                  </a:cubicBezTo>
                  <a:cubicBezTo>
                    <a:pt x="11901" y="1620"/>
                    <a:pt x="11418" y="1698"/>
                    <a:pt x="10959" y="1848"/>
                  </a:cubicBezTo>
                  <a:cubicBezTo>
                    <a:pt x="11554" y="1252"/>
                    <a:pt x="11708" y="1096"/>
                    <a:pt x="11750" y="1057"/>
                  </a:cubicBezTo>
                  <a:cubicBezTo>
                    <a:pt x="12118" y="694"/>
                    <a:pt x="12602" y="493"/>
                    <a:pt x="13118" y="493"/>
                  </a:cubicBezTo>
                  <a:close/>
                  <a:moveTo>
                    <a:pt x="6857" y="7670"/>
                  </a:moveTo>
                  <a:cubicBezTo>
                    <a:pt x="7835" y="7670"/>
                    <a:pt x="8813" y="8015"/>
                    <a:pt x="9590" y="8704"/>
                  </a:cubicBezTo>
                  <a:lnTo>
                    <a:pt x="7065" y="11226"/>
                  </a:lnTo>
                  <a:cubicBezTo>
                    <a:pt x="6670" y="10871"/>
                    <a:pt x="6221" y="10591"/>
                    <a:pt x="5731" y="10390"/>
                  </a:cubicBezTo>
                  <a:cubicBezTo>
                    <a:pt x="5700" y="10377"/>
                    <a:pt x="5669" y="10371"/>
                    <a:pt x="5637" y="10371"/>
                  </a:cubicBezTo>
                  <a:cubicBezTo>
                    <a:pt x="5541" y="10371"/>
                    <a:pt x="5448" y="10429"/>
                    <a:pt x="5408" y="10525"/>
                  </a:cubicBezTo>
                  <a:cubicBezTo>
                    <a:pt x="5408" y="10527"/>
                    <a:pt x="5408" y="10527"/>
                    <a:pt x="5403" y="10530"/>
                  </a:cubicBezTo>
                  <a:cubicBezTo>
                    <a:pt x="5358" y="10657"/>
                    <a:pt x="5416" y="10795"/>
                    <a:pt x="5543" y="10848"/>
                  </a:cubicBezTo>
                  <a:cubicBezTo>
                    <a:pt x="5972" y="11025"/>
                    <a:pt x="6366" y="11268"/>
                    <a:pt x="6713" y="11581"/>
                  </a:cubicBezTo>
                  <a:lnTo>
                    <a:pt x="4844" y="13449"/>
                  </a:lnTo>
                  <a:cubicBezTo>
                    <a:pt x="4857" y="13341"/>
                    <a:pt x="4868" y="13230"/>
                    <a:pt x="4868" y="13121"/>
                  </a:cubicBezTo>
                  <a:cubicBezTo>
                    <a:pt x="4868" y="11906"/>
                    <a:pt x="3971" y="10898"/>
                    <a:pt x="2806" y="10715"/>
                  </a:cubicBezTo>
                  <a:cubicBezTo>
                    <a:pt x="3186" y="10602"/>
                    <a:pt x="3583" y="10544"/>
                    <a:pt x="3985" y="10544"/>
                  </a:cubicBezTo>
                  <a:cubicBezTo>
                    <a:pt x="4204" y="10544"/>
                    <a:pt x="4424" y="10562"/>
                    <a:pt x="4643" y="10596"/>
                  </a:cubicBezTo>
                  <a:cubicBezTo>
                    <a:pt x="4656" y="10598"/>
                    <a:pt x="4669" y="10599"/>
                    <a:pt x="4683" y="10599"/>
                  </a:cubicBezTo>
                  <a:cubicBezTo>
                    <a:pt x="4799" y="10599"/>
                    <a:pt x="4902" y="10517"/>
                    <a:pt x="4926" y="10398"/>
                  </a:cubicBezTo>
                  <a:lnTo>
                    <a:pt x="4926" y="10392"/>
                  </a:lnTo>
                  <a:cubicBezTo>
                    <a:pt x="4950" y="10257"/>
                    <a:pt x="4857" y="10130"/>
                    <a:pt x="4722" y="10106"/>
                  </a:cubicBezTo>
                  <a:cubicBezTo>
                    <a:pt x="4478" y="10067"/>
                    <a:pt x="4232" y="10048"/>
                    <a:pt x="3987" y="10048"/>
                  </a:cubicBezTo>
                  <a:cubicBezTo>
                    <a:pt x="3491" y="10048"/>
                    <a:pt x="3000" y="10128"/>
                    <a:pt x="2533" y="10284"/>
                  </a:cubicBezTo>
                  <a:lnTo>
                    <a:pt x="3944" y="8873"/>
                  </a:lnTo>
                  <a:cubicBezTo>
                    <a:pt x="4748" y="8071"/>
                    <a:pt x="5803" y="7670"/>
                    <a:pt x="6857" y="7670"/>
                  </a:cubicBezTo>
                  <a:close/>
                  <a:moveTo>
                    <a:pt x="2435" y="11184"/>
                  </a:moveTo>
                  <a:cubicBezTo>
                    <a:pt x="3502" y="11184"/>
                    <a:pt x="4370" y="12052"/>
                    <a:pt x="4370" y="13119"/>
                  </a:cubicBezTo>
                  <a:cubicBezTo>
                    <a:pt x="4370" y="14183"/>
                    <a:pt x="3502" y="15054"/>
                    <a:pt x="2435" y="15054"/>
                  </a:cubicBezTo>
                  <a:cubicBezTo>
                    <a:pt x="1366" y="15054"/>
                    <a:pt x="500" y="14183"/>
                    <a:pt x="500" y="13119"/>
                  </a:cubicBezTo>
                  <a:cubicBezTo>
                    <a:pt x="500" y="12049"/>
                    <a:pt x="1371" y="11184"/>
                    <a:pt x="2435" y="11184"/>
                  </a:cubicBezTo>
                  <a:close/>
                  <a:moveTo>
                    <a:pt x="13118" y="0"/>
                  </a:moveTo>
                  <a:cubicBezTo>
                    <a:pt x="12470" y="0"/>
                    <a:pt x="11858" y="252"/>
                    <a:pt x="11398" y="710"/>
                  </a:cubicBezTo>
                  <a:cubicBezTo>
                    <a:pt x="11393" y="718"/>
                    <a:pt x="736" y="11374"/>
                    <a:pt x="696" y="11417"/>
                  </a:cubicBezTo>
                  <a:cubicBezTo>
                    <a:pt x="265" y="11856"/>
                    <a:pt x="0" y="12457"/>
                    <a:pt x="0" y="13113"/>
                  </a:cubicBezTo>
                  <a:cubicBezTo>
                    <a:pt x="0" y="14455"/>
                    <a:pt x="1093" y="15546"/>
                    <a:pt x="2433" y="15546"/>
                  </a:cubicBezTo>
                  <a:cubicBezTo>
                    <a:pt x="3094" y="15546"/>
                    <a:pt x="3693" y="15281"/>
                    <a:pt x="4129" y="14852"/>
                  </a:cubicBezTo>
                  <a:lnTo>
                    <a:pt x="14836" y="4148"/>
                  </a:lnTo>
                  <a:cubicBezTo>
                    <a:pt x="15162" y="3823"/>
                    <a:pt x="15382" y="3420"/>
                    <a:pt x="15485" y="2984"/>
                  </a:cubicBezTo>
                  <a:cubicBezTo>
                    <a:pt x="15485" y="2981"/>
                    <a:pt x="15485" y="2978"/>
                    <a:pt x="15487" y="2973"/>
                  </a:cubicBezTo>
                  <a:cubicBezTo>
                    <a:pt x="15527" y="2796"/>
                    <a:pt x="15551" y="2613"/>
                    <a:pt x="15551" y="2425"/>
                  </a:cubicBezTo>
                  <a:cubicBezTo>
                    <a:pt x="15551" y="1091"/>
                    <a:pt x="14460" y="0"/>
                    <a:pt x="13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5639850" y="1075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8" y="6"/>
                  </a:moveTo>
                  <a:cubicBezTo>
                    <a:pt x="14" y="0"/>
                    <a:pt x="0" y="14"/>
                    <a:pt x="8" y="6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D2DAD1-77EF-2773-EA25-5B4E33562AC2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64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3"/>
          <p:cNvSpPr txBox="1">
            <a:spLocks noGrp="1"/>
          </p:cNvSpPr>
          <p:nvPr>
            <p:ph type="title"/>
          </p:nvPr>
        </p:nvSpPr>
        <p:spPr>
          <a:xfrm>
            <a:off x="713250" y="879061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Options for Processing R2T4</a:t>
            </a:r>
            <a:endParaRPr dirty="0"/>
          </a:p>
        </p:txBody>
      </p:sp>
      <p:sp>
        <p:nvSpPr>
          <p:cNvPr id="1550" name="Google Shape;1550;p43"/>
          <p:cNvSpPr txBox="1">
            <a:spLocks noGrp="1"/>
          </p:cNvSpPr>
          <p:nvPr>
            <p:ph type="body" idx="1"/>
          </p:nvPr>
        </p:nvSpPr>
        <p:spPr>
          <a:xfrm>
            <a:off x="1756800" y="1639050"/>
            <a:ext cx="5630400" cy="22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r>
              <a:rPr lang="en-US" sz="1800" dirty="0"/>
              <a:t>Each school is allowed to choose how they process R2T4 calculations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r>
              <a:rPr lang="en-US" sz="1800" dirty="0"/>
              <a:t>Some develop their own tools, some choose to use features built into their student information system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endParaRPr lang="en-US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r>
              <a:rPr lang="en-US" sz="1800" dirty="0"/>
              <a:t>Some choose to use the tool in COD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A528C-C290-2596-EF15-2EDA8F07672B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27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3"/>
          <p:cNvSpPr txBox="1">
            <a:spLocks noGrp="1"/>
          </p:cNvSpPr>
          <p:nvPr>
            <p:ph type="title"/>
          </p:nvPr>
        </p:nvSpPr>
        <p:spPr>
          <a:xfrm>
            <a:off x="713250" y="879061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COD Tool</a:t>
            </a:r>
            <a:endParaRPr dirty="0"/>
          </a:p>
        </p:txBody>
      </p:sp>
      <p:sp>
        <p:nvSpPr>
          <p:cNvPr id="1550" name="Google Shape;1550;p43"/>
          <p:cNvSpPr txBox="1">
            <a:spLocks noGrp="1"/>
          </p:cNvSpPr>
          <p:nvPr>
            <p:ph type="body" idx="1"/>
          </p:nvPr>
        </p:nvSpPr>
        <p:spPr>
          <a:xfrm>
            <a:off x="1756800" y="1639050"/>
            <a:ext cx="5630400" cy="22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indent="0">
              <a:buNone/>
            </a:pP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 tool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simplifies the process of filling out the form itself (similar to using an online tax filing service for completing annual tax returns)</a:t>
            </a:r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r>
              <a:rPr lang="en-US" dirty="0"/>
              <a:t>Calendars can be easily tracked and reused</a:t>
            </a:r>
          </a:p>
          <a:p>
            <a:pPr marL="127000" indent="0">
              <a:buNone/>
            </a:pPr>
            <a:endParaRPr lang="en-US" dirty="0"/>
          </a:p>
          <a:p>
            <a:pPr marL="127000" indent="0">
              <a:buNone/>
            </a:pPr>
            <a:r>
              <a:rPr lang="en-US" dirty="0"/>
              <a:t>Use of tool </a:t>
            </a:r>
            <a:r>
              <a:rPr lang="en-US" u="sng" dirty="0"/>
              <a:t>is not required </a:t>
            </a:r>
            <a:r>
              <a:rPr lang="en-US" dirty="0"/>
              <a:t>by any regulation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A528C-C290-2596-EF15-2EDA8F07672B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76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2"/>
          <p:cNvSpPr txBox="1">
            <a:spLocks noGrp="1"/>
          </p:cNvSpPr>
          <p:nvPr>
            <p:ph type="title"/>
          </p:nvPr>
        </p:nvSpPr>
        <p:spPr>
          <a:xfrm>
            <a:off x="659462" y="1110485"/>
            <a:ext cx="7717500" cy="1779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Practice</a:t>
            </a:r>
            <a:endParaRPr sz="4800" dirty="0"/>
          </a:p>
        </p:txBody>
      </p:sp>
      <p:grpSp>
        <p:nvGrpSpPr>
          <p:cNvPr id="1524" name="Google Shape;1524;p42"/>
          <p:cNvGrpSpPr/>
          <p:nvPr/>
        </p:nvGrpSpPr>
        <p:grpSpPr>
          <a:xfrm rot="2705428">
            <a:off x="3754010" y="2757471"/>
            <a:ext cx="1671124" cy="1778943"/>
            <a:chOff x="5622650" y="790700"/>
            <a:chExt cx="388775" cy="388650"/>
          </a:xfrm>
        </p:grpSpPr>
        <p:sp>
          <p:nvSpPr>
            <p:cNvPr id="1525" name="Google Shape;1525;p42"/>
            <p:cNvSpPr/>
            <p:nvPr/>
          </p:nvSpPr>
          <p:spPr>
            <a:xfrm>
              <a:off x="5896600" y="803075"/>
              <a:ext cx="102450" cy="49325"/>
            </a:xfrm>
            <a:custGeom>
              <a:avLst/>
              <a:gdLst/>
              <a:ahLst/>
              <a:cxnLst/>
              <a:rect l="l" t="t" r="r" b="b"/>
              <a:pathLst>
                <a:path w="4098" h="1973" extrusionOk="0">
                  <a:moveTo>
                    <a:pt x="2160" y="0"/>
                  </a:moveTo>
                  <a:cubicBezTo>
                    <a:pt x="1644" y="0"/>
                    <a:pt x="1160" y="202"/>
                    <a:pt x="792" y="567"/>
                  </a:cubicBezTo>
                  <a:cubicBezTo>
                    <a:pt x="750" y="607"/>
                    <a:pt x="596" y="760"/>
                    <a:pt x="1" y="1356"/>
                  </a:cubicBezTo>
                  <a:cubicBezTo>
                    <a:pt x="460" y="1206"/>
                    <a:pt x="942" y="1129"/>
                    <a:pt x="1430" y="1129"/>
                  </a:cubicBezTo>
                  <a:cubicBezTo>
                    <a:pt x="1773" y="1129"/>
                    <a:pt x="2119" y="1167"/>
                    <a:pt x="2462" y="1244"/>
                  </a:cubicBezTo>
                  <a:cubicBezTo>
                    <a:pt x="2595" y="1274"/>
                    <a:pt x="2682" y="1406"/>
                    <a:pt x="2650" y="1544"/>
                  </a:cubicBezTo>
                  <a:cubicBezTo>
                    <a:pt x="2650" y="1546"/>
                    <a:pt x="2650" y="1546"/>
                    <a:pt x="2647" y="1549"/>
                  </a:cubicBezTo>
                  <a:cubicBezTo>
                    <a:pt x="2806" y="1594"/>
                    <a:pt x="2965" y="1649"/>
                    <a:pt x="3119" y="1716"/>
                  </a:cubicBezTo>
                  <a:cubicBezTo>
                    <a:pt x="3121" y="1710"/>
                    <a:pt x="3121" y="1708"/>
                    <a:pt x="3121" y="1708"/>
                  </a:cubicBezTo>
                  <a:cubicBezTo>
                    <a:pt x="3163" y="1620"/>
                    <a:pt x="3254" y="1568"/>
                    <a:pt x="3347" y="1568"/>
                  </a:cubicBezTo>
                  <a:cubicBezTo>
                    <a:pt x="3383" y="1568"/>
                    <a:pt x="3418" y="1575"/>
                    <a:pt x="3452" y="1591"/>
                  </a:cubicBezTo>
                  <a:cubicBezTo>
                    <a:pt x="3677" y="1702"/>
                    <a:pt x="3892" y="1827"/>
                    <a:pt x="4098" y="1972"/>
                  </a:cubicBezTo>
                  <a:lnTo>
                    <a:pt x="4098" y="1935"/>
                  </a:lnTo>
                  <a:cubicBezTo>
                    <a:pt x="4098" y="866"/>
                    <a:pt x="3227" y="0"/>
                    <a:pt x="2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829975" y="841775"/>
              <a:ext cx="166825" cy="85800"/>
            </a:xfrm>
            <a:custGeom>
              <a:avLst/>
              <a:gdLst/>
              <a:ahLst/>
              <a:cxnLst/>
              <a:rect l="l" t="t" r="r" b="b"/>
              <a:pathLst>
                <a:path w="6673" h="3432" extrusionOk="0">
                  <a:moveTo>
                    <a:pt x="5312" y="1"/>
                  </a:moveTo>
                  <a:cubicBezTo>
                    <a:pt x="5285" y="113"/>
                    <a:pt x="5185" y="189"/>
                    <a:pt x="5072" y="189"/>
                  </a:cubicBezTo>
                  <a:cubicBezTo>
                    <a:pt x="5055" y="189"/>
                    <a:pt x="5037" y="187"/>
                    <a:pt x="5019" y="184"/>
                  </a:cubicBezTo>
                  <a:cubicBezTo>
                    <a:pt x="4711" y="114"/>
                    <a:pt x="4401" y="80"/>
                    <a:pt x="4094" y="80"/>
                  </a:cubicBezTo>
                  <a:cubicBezTo>
                    <a:pt x="3016" y="80"/>
                    <a:pt x="1977" y="502"/>
                    <a:pt x="1194" y="1285"/>
                  </a:cubicBezTo>
                  <a:lnTo>
                    <a:pt x="0" y="2478"/>
                  </a:lnTo>
                  <a:cubicBezTo>
                    <a:pt x="331" y="2370"/>
                    <a:pt x="670" y="2298"/>
                    <a:pt x="1022" y="2267"/>
                  </a:cubicBezTo>
                  <a:cubicBezTo>
                    <a:pt x="1030" y="2266"/>
                    <a:pt x="1037" y="2265"/>
                    <a:pt x="1045" y="2265"/>
                  </a:cubicBezTo>
                  <a:cubicBezTo>
                    <a:pt x="1171" y="2265"/>
                    <a:pt x="1279" y="2364"/>
                    <a:pt x="1289" y="2492"/>
                  </a:cubicBezTo>
                  <a:lnTo>
                    <a:pt x="1289" y="2500"/>
                  </a:lnTo>
                  <a:cubicBezTo>
                    <a:pt x="1343" y="2497"/>
                    <a:pt x="1395" y="2496"/>
                    <a:pt x="1448" y="2496"/>
                  </a:cubicBezTo>
                  <a:cubicBezTo>
                    <a:pt x="1560" y="2496"/>
                    <a:pt x="1670" y="2501"/>
                    <a:pt x="1781" y="2510"/>
                  </a:cubicBezTo>
                  <a:lnTo>
                    <a:pt x="1781" y="2502"/>
                  </a:lnTo>
                  <a:cubicBezTo>
                    <a:pt x="1801" y="2379"/>
                    <a:pt x="1905" y="2288"/>
                    <a:pt x="2026" y="2288"/>
                  </a:cubicBezTo>
                  <a:cubicBezTo>
                    <a:pt x="2037" y="2288"/>
                    <a:pt x="2048" y="2289"/>
                    <a:pt x="2059" y="2290"/>
                  </a:cubicBezTo>
                  <a:cubicBezTo>
                    <a:pt x="2986" y="2418"/>
                    <a:pt x="3833" y="2809"/>
                    <a:pt x="4524" y="3431"/>
                  </a:cubicBezTo>
                  <a:lnTo>
                    <a:pt x="6197" y="1761"/>
                  </a:lnTo>
                  <a:cubicBezTo>
                    <a:pt x="6416" y="1539"/>
                    <a:pt x="6580" y="1271"/>
                    <a:pt x="6673" y="980"/>
                  </a:cubicBezTo>
                  <a:cubicBezTo>
                    <a:pt x="6435" y="784"/>
                    <a:pt x="6175" y="623"/>
                    <a:pt x="5903" y="491"/>
                  </a:cubicBezTo>
                  <a:cubicBezTo>
                    <a:pt x="5778" y="432"/>
                    <a:pt x="5731" y="289"/>
                    <a:pt x="5784" y="168"/>
                  </a:cubicBezTo>
                  <a:cubicBezTo>
                    <a:pt x="5627" y="104"/>
                    <a:pt x="5471" y="46"/>
                    <a:pt x="5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757975" y="904125"/>
              <a:ext cx="176375" cy="95175"/>
            </a:xfrm>
            <a:custGeom>
              <a:avLst/>
              <a:gdLst/>
              <a:ahLst/>
              <a:cxnLst/>
              <a:rect l="l" t="t" r="r" b="b"/>
              <a:pathLst>
                <a:path w="7055" h="3807" extrusionOk="0">
                  <a:moveTo>
                    <a:pt x="4305" y="1"/>
                  </a:moveTo>
                  <a:cubicBezTo>
                    <a:pt x="4260" y="1"/>
                    <a:pt x="4214" y="1"/>
                    <a:pt x="4169" y="3"/>
                  </a:cubicBezTo>
                  <a:cubicBezTo>
                    <a:pt x="4177" y="135"/>
                    <a:pt x="4079" y="254"/>
                    <a:pt x="3944" y="262"/>
                  </a:cubicBezTo>
                  <a:cubicBezTo>
                    <a:pt x="2991" y="350"/>
                    <a:pt x="2091" y="771"/>
                    <a:pt x="1408" y="1448"/>
                  </a:cubicBezTo>
                  <a:lnTo>
                    <a:pt x="0" y="2856"/>
                  </a:lnTo>
                  <a:cubicBezTo>
                    <a:pt x="467" y="2704"/>
                    <a:pt x="953" y="2628"/>
                    <a:pt x="1439" y="2628"/>
                  </a:cubicBezTo>
                  <a:cubicBezTo>
                    <a:pt x="2546" y="2628"/>
                    <a:pt x="3654" y="3021"/>
                    <a:pt x="4529" y="3807"/>
                  </a:cubicBezTo>
                  <a:lnTo>
                    <a:pt x="7054" y="1281"/>
                  </a:lnTo>
                  <a:cubicBezTo>
                    <a:pt x="6443" y="736"/>
                    <a:pt x="5691" y="392"/>
                    <a:pt x="4873" y="283"/>
                  </a:cubicBezTo>
                  <a:cubicBezTo>
                    <a:pt x="4741" y="268"/>
                    <a:pt x="4646" y="143"/>
                    <a:pt x="4661" y="11"/>
                  </a:cubicBezTo>
                  <a:cubicBezTo>
                    <a:pt x="4543" y="5"/>
                    <a:pt x="4424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686100" y="982350"/>
              <a:ext cx="176375" cy="89025"/>
            </a:xfrm>
            <a:custGeom>
              <a:avLst/>
              <a:gdLst/>
              <a:ahLst/>
              <a:cxnLst/>
              <a:rect l="l" t="t" r="r" b="b"/>
              <a:pathLst>
                <a:path w="7055" h="3561" extrusionOk="0">
                  <a:moveTo>
                    <a:pt x="4321" y="0"/>
                  </a:moveTo>
                  <a:cubicBezTo>
                    <a:pt x="3266" y="0"/>
                    <a:pt x="2212" y="401"/>
                    <a:pt x="1409" y="1204"/>
                  </a:cubicBezTo>
                  <a:lnTo>
                    <a:pt x="1" y="2612"/>
                  </a:lnTo>
                  <a:cubicBezTo>
                    <a:pt x="463" y="2458"/>
                    <a:pt x="952" y="2378"/>
                    <a:pt x="1448" y="2378"/>
                  </a:cubicBezTo>
                  <a:cubicBezTo>
                    <a:pt x="1693" y="2378"/>
                    <a:pt x="1939" y="2397"/>
                    <a:pt x="2184" y="2438"/>
                  </a:cubicBezTo>
                  <a:cubicBezTo>
                    <a:pt x="2319" y="2462"/>
                    <a:pt x="2412" y="2586"/>
                    <a:pt x="2388" y="2724"/>
                  </a:cubicBezTo>
                  <a:lnTo>
                    <a:pt x="2388" y="2729"/>
                  </a:lnTo>
                  <a:cubicBezTo>
                    <a:pt x="2552" y="2766"/>
                    <a:pt x="2711" y="2808"/>
                    <a:pt x="2870" y="2864"/>
                  </a:cubicBezTo>
                  <a:cubicBezTo>
                    <a:pt x="2870" y="2861"/>
                    <a:pt x="2870" y="2861"/>
                    <a:pt x="2873" y="2859"/>
                  </a:cubicBezTo>
                  <a:cubicBezTo>
                    <a:pt x="2912" y="2763"/>
                    <a:pt x="3005" y="2703"/>
                    <a:pt x="3101" y="2703"/>
                  </a:cubicBezTo>
                  <a:cubicBezTo>
                    <a:pt x="3133" y="2703"/>
                    <a:pt x="3165" y="2710"/>
                    <a:pt x="3195" y="2724"/>
                  </a:cubicBezTo>
                  <a:cubicBezTo>
                    <a:pt x="3690" y="2925"/>
                    <a:pt x="4135" y="3205"/>
                    <a:pt x="4530" y="3560"/>
                  </a:cubicBezTo>
                  <a:lnTo>
                    <a:pt x="7055" y="1035"/>
                  </a:lnTo>
                  <a:cubicBezTo>
                    <a:pt x="6278" y="346"/>
                    <a:pt x="5299" y="0"/>
                    <a:pt x="4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692775" y="1050500"/>
              <a:ext cx="97700" cy="76375"/>
            </a:xfrm>
            <a:custGeom>
              <a:avLst/>
              <a:gdLst/>
              <a:ahLst/>
              <a:cxnLst/>
              <a:rect l="l" t="t" r="r" b="b"/>
              <a:pathLst>
                <a:path w="3908" h="3055" extrusionOk="0">
                  <a:moveTo>
                    <a:pt x="2119" y="0"/>
                  </a:moveTo>
                  <a:cubicBezTo>
                    <a:pt x="2097" y="120"/>
                    <a:pt x="1994" y="205"/>
                    <a:pt x="1877" y="205"/>
                  </a:cubicBezTo>
                  <a:cubicBezTo>
                    <a:pt x="1864" y="205"/>
                    <a:pt x="1851" y="204"/>
                    <a:pt x="1838" y="201"/>
                  </a:cubicBezTo>
                  <a:cubicBezTo>
                    <a:pt x="1620" y="167"/>
                    <a:pt x="1400" y="150"/>
                    <a:pt x="1182" y="150"/>
                  </a:cubicBezTo>
                  <a:cubicBezTo>
                    <a:pt x="781" y="150"/>
                    <a:pt x="383" y="207"/>
                    <a:pt x="1" y="321"/>
                  </a:cubicBezTo>
                  <a:cubicBezTo>
                    <a:pt x="1166" y="501"/>
                    <a:pt x="2063" y="1512"/>
                    <a:pt x="2063" y="2727"/>
                  </a:cubicBezTo>
                  <a:cubicBezTo>
                    <a:pt x="2063" y="2838"/>
                    <a:pt x="2055" y="2949"/>
                    <a:pt x="2039" y="3055"/>
                  </a:cubicBezTo>
                  <a:lnTo>
                    <a:pt x="3908" y="1183"/>
                  </a:lnTo>
                  <a:cubicBezTo>
                    <a:pt x="3561" y="876"/>
                    <a:pt x="3167" y="633"/>
                    <a:pt x="2738" y="453"/>
                  </a:cubicBezTo>
                  <a:cubicBezTo>
                    <a:pt x="2611" y="403"/>
                    <a:pt x="2553" y="262"/>
                    <a:pt x="2598" y="135"/>
                  </a:cubicBezTo>
                  <a:cubicBezTo>
                    <a:pt x="2439" y="82"/>
                    <a:pt x="2280" y="37"/>
                    <a:pt x="2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635150" y="1070150"/>
              <a:ext cx="96775" cy="96825"/>
            </a:xfrm>
            <a:custGeom>
              <a:avLst/>
              <a:gdLst/>
              <a:ahLst/>
              <a:cxnLst/>
              <a:rect l="l" t="t" r="r" b="b"/>
              <a:pathLst>
                <a:path w="3871" h="3873" extrusionOk="0">
                  <a:moveTo>
                    <a:pt x="1935" y="0"/>
                  </a:moveTo>
                  <a:cubicBezTo>
                    <a:pt x="871" y="0"/>
                    <a:pt x="0" y="871"/>
                    <a:pt x="0" y="1935"/>
                  </a:cubicBezTo>
                  <a:cubicBezTo>
                    <a:pt x="0" y="3002"/>
                    <a:pt x="871" y="3873"/>
                    <a:pt x="1935" y="3873"/>
                  </a:cubicBezTo>
                  <a:cubicBezTo>
                    <a:pt x="3002" y="3873"/>
                    <a:pt x="3870" y="3005"/>
                    <a:pt x="3870" y="1935"/>
                  </a:cubicBezTo>
                  <a:cubicBezTo>
                    <a:pt x="3870" y="869"/>
                    <a:pt x="3002" y="0"/>
                    <a:pt x="1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725900" y="116202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622650" y="790700"/>
              <a:ext cx="388775" cy="388650"/>
            </a:xfrm>
            <a:custGeom>
              <a:avLst/>
              <a:gdLst/>
              <a:ahLst/>
              <a:cxnLst/>
              <a:rect l="l" t="t" r="r" b="b"/>
              <a:pathLst>
                <a:path w="15551" h="15546" extrusionOk="0">
                  <a:moveTo>
                    <a:pt x="13118" y="493"/>
                  </a:moveTo>
                  <a:cubicBezTo>
                    <a:pt x="14188" y="493"/>
                    <a:pt x="15056" y="1361"/>
                    <a:pt x="15056" y="2428"/>
                  </a:cubicBezTo>
                  <a:lnTo>
                    <a:pt x="15056" y="2467"/>
                  </a:lnTo>
                  <a:cubicBezTo>
                    <a:pt x="14850" y="2322"/>
                    <a:pt x="14635" y="2197"/>
                    <a:pt x="14410" y="2086"/>
                  </a:cubicBezTo>
                  <a:cubicBezTo>
                    <a:pt x="14376" y="2070"/>
                    <a:pt x="14341" y="2063"/>
                    <a:pt x="14305" y="2063"/>
                  </a:cubicBezTo>
                  <a:cubicBezTo>
                    <a:pt x="14212" y="2063"/>
                    <a:pt x="14121" y="2115"/>
                    <a:pt x="14079" y="2203"/>
                  </a:cubicBezTo>
                  <a:cubicBezTo>
                    <a:pt x="14079" y="2205"/>
                    <a:pt x="14077" y="2205"/>
                    <a:pt x="14077" y="2211"/>
                  </a:cubicBezTo>
                  <a:cubicBezTo>
                    <a:pt x="14018" y="2332"/>
                    <a:pt x="14071" y="2475"/>
                    <a:pt x="14196" y="2534"/>
                  </a:cubicBezTo>
                  <a:cubicBezTo>
                    <a:pt x="14468" y="2666"/>
                    <a:pt x="14728" y="2827"/>
                    <a:pt x="14966" y="3021"/>
                  </a:cubicBezTo>
                  <a:cubicBezTo>
                    <a:pt x="14873" y="3312"/>
                    <a:pt x="14712" y="3579"/>
                    <a:pt x="14490" y="3801"/>
                  </a:cubicBezTo>
                  <a:lnTo>
                    <a:pt x="12819" y="5472"/>
                  </a:lnTo>
                  <a:cubicBezTo>
                    <a:pt x="12126" y="4850"/>
                    <a:pt x="11279" y="4455"/>
                    <a:pt x="10352" y="4331"/>
                  </a:cubicBezTo>
                  <a:cubicBezTo>
                    <a:pt x="10340" y="4329"/>
                    <a:pt x="10328" y="4328"/>
                    <a:pt x="10316" y="4328"/>
                  </a:cubicBezTo>
                  <a:cubicBezTo>
                    <a:pt x="10195" y="4328"/>
                    <a:pt x="10091" y="4420"/>
                    <a:pt x="10074" y="4543"/>
                  </a:cubicBezTo>
                  <a:lnTo>
                    <a:pt x="10074" y="4548"/>
                  </a:lnTo>
                  <a:cubicBezTo>
                    <a:pt x="10061" y="4680"/>
                    <a:pt x="10154" y="4805"/>
                    <a:pt x="10286" y="4820"/>
                  </a:cubicBezTo>
                  <a:cubicBezTo>
                    <a:pt x="11104" y="4929"/>
                    <a:pt x="11853" y="5276"/>
                    <a:pt x="12467" y="5818"/>
                  </a:cubicBezTo>
                  <a:lnTo>
                    <a:pt x="9942" y="8344"/>
                  </a:lnTo>
                  <a:cubicBezTo>
                    <a:pt x="9068" y="7556"/>
                    <a:pt x="7964" y="7163"/>
                    <a:pt x="6859" y="7163"/>
                  </a:cubicBezTo>
                  <a:cubicBezTo>
                    <a:pt x="6371" y="7163"/>
                    <a:pt x="5882" y="7240"/>
                    <a:pt x="5413" y="7393"/>
                  </a:cubicBezTo>
                  <a:lnTo>
                    <a:pt x="6824" y="5985"/>
                  </a:lnTo>
                  <a:cubicBezTo>
                    <a:pt x="7502" y="5305"/>
                    <a:pt x="8402" y="4887"/>
                    <a:pt x="9357" y="4799"/>
                  </a:cubicBezTo>
                  <a:cubicBezTo>
                    <a:pt x="9492" y="4786"/>
                    <a:pt x="9590" y="4672"/>
                    <a:pt x="9582" y="4540"/>
                  </a:cubicBezTo>
                  <a:lnTo>
                    <a:pt x="9582" y="4532"/>
                  </a:lnTo>
                  <a:cubicBezTo>
                    <a:pt x="9570" y="4405"/>
                    <a:pt x="9463" y="4306"/>
                    <a:pt x="9338" y="4306"/>
                  </a:cubicBezTo>
                  <a:cubicBezTo>
                    <a:pt x="9330" y="4306"/>
                    <a:pt x="9323" y="4306"/>
                    <a:pt x="9315" y="4307"/>
                  </a:cubicBezTo>
                  <a:cubicBezTo>
                    <a:pt x="8963" y="4341"/>
                    <a:pt x="8624" y="4410"/>
                    <a:pt x="8293" y="4519"/>
                  </a:cubicBezTo>
                  <a:lnTo>
                    <a:pt x="9487" y="3325"/>
                  </a:lnTo>
                  <a:cubicBezTo>
                    <a:pt x="10272" y="2542"/>
                    <a:pt x="11314" y="2119"/>
                    <a:pt x="12394" y="2119"/>
                  </a:cubicBezTo>
                  <a:cubicBezTo>
                    <a:pt x="12699" y="2119"/>
                    <a:pt x="13006" y="2153"/>
                    <a:pt x="13312" y="2221"/>
                  </a:cubicBezTo>
                  <a:cubicBezTo>
                    <a:pt x="13331" y="2226"/>
                    <a:pt x="13351" y="2228"/>
                    <a:pt x="13370" y="2228"/>
                  </a:cubicBezTo>
                  <a:cubicBezTo>
                    <a:pt x="13480" y="2228"/>
                    <a:pt x="13578" y="2154"/>
                    <a:pt x="13605" y="2041"/>
                  </a:cubicBezTo>
                  <a:cubicBezTo>
                    <a:pt x="13605" y="2036"/>
                    <a:pt x="13605" y="2036"/>
                    <a:pt x="13608" y="2033"/>
                  </a:cubicBezTo>
                  <a:cubicBezTo>
                    <a:pt x="13640" y="1901"/>
                    <a:pt x="13555" y="1766"/>
                    <a:pt x="13420" y="1737"/>
                  </a:cubicBezTo>
                  <a:cubicBezTo>
                    <a:pt x="13077" y="1658"/>
                    <a:pt x="12732" y="1620"/>
                    <a:pt x="12390" y="1620"/>
                  </a:cubicBezTo>
                  <a:cubicBezTo>
                    <a:pt x="11901" y="1620"/>
                    <a:pt x="11418" y="1698"/>
                    <a:pt x="10959" y="1848"/>
                  </a:cubicBezTo>
                  <a:cubicBezTo>
                    <a:pt x="11554" y="1252"/>
                    <a:pt x="11708" y="1096"/>
                    <a:pt x="11750" y="1057"/>
                  </a:cubicBezTo>
                  <a:cubicBezTo>
                    <a:pt x="12118" y="694"/>
                    <a:pt x="12602" y="493"/>
                    <a:pt x="13118" y="493"/>
                  </a:cubicBezTo>
                  <a:close/>
                  <a:moveTo>
                    <a:pt x="6857" y="7670"/>
                  </a:moveTo>
                  <a:cubicBezTo>
                    <a:pt x="7835" y="7670"/>
                    <a:pt x="8813" y="8015"/>
                    <a:pt x="9590" y="8704"/>
                  </a:cubicBezTo>
                  <a:lnTo>
                    <a:pt x="7065" y="11226"/>
                  </a:lnTo>
                  <a:cubicBezTo>
                    <a:pt x="6670" y="10871"/>
                    <a:pt x="6221" y="10591"/>
                    <a:pt x="5731" y="10390"/>
                  </a:cubicBezTo>
                  <a:cubicBezTo>
                    <a:pt x="5700" y="10377"/>
                    <a:pt x="5669" y="10371"/>
                    <a:pt x="5637" y="10371"/>
                  </a:cubicBezTo>
                  <a:cubicBezTo>
                    <a:pt x="5541" y="10371"/>
                    <a:pt x="5448" y="10429"/>
                    <a:pt x="5408" y="10525"/>
                  </a:cubicBezTo>
                  <a:cubicBezTo>
                    <a:pt x="5408" y="10527"/>
                    <a:pt x="5408" y="10527"/>
                    <a:pt x="5403" y="10530"/>
                  </a:cubicBezTo>
                  <a:cubicBezTo>
                    <a:pt x="5358" y="10657"/>
                    <a:pt x="5416" y="10795"/>
                    <a:pt x="5543" y="10848"/>
                  </a:cubicBezTo>
                  <a:cubicBezTo>
                    <a:pt x="5972" y="11025"/>
                    <a:pt x="6366" y="11268"/>
                    <a:pt x="6713" y="11581"/>
                  </a:cubicBezTo>
                  <a:lnTo>
                    <a:pt x="4844" y="13449"/>
                  </a:lnTo>
                  <a:cubicBezTo>
                    <a:pt x="4857" y="13341"/>
                    <a:pt x="4868" y="13230"/>
                    <a:pt x="4868" y="13121"/>
                  </a:cubicBezTo>
                  <a:cubicBezTo>
                    <a:pt x="4868" y="11906"/>
                    <a:pt x="3971" y="10898"/>
                    <a:pt x="2806" y="10715"/>
                  </a:cubicBezTo>
                  <a:cubicBezTo>
                    <a:pt x="3186" y="10602"/>
                    <a:pt x="3583" y="10544"/>
                    <a:pt x="3985" y="10544"/>
                  </a:cubicBezTo>
                  <a:cubicBezTo>
                    <a:pt x="4204" y="10544"/>
                    <a:pt x="4424" y="10562"/>
                    <a:pt x="4643" y="10596"/>
                  </a:cubicBezTo>
                  <a:cubicBezTo>
                    <a:pt x="4656" y="10598"/>
                    <a:pt x="4669" y="10599"/>
                    <a:pt x="4683" y="10599"/>
                  </a:cubicBezTo>
                  <a:cubicBezTo>
                    <a:pt x="4799" y="10599"/>
                    <a:pt x="4902" y="10517"/>
                    <a:pt x="4926" y="10398"/>
                  </a:cubicBezTo>
                  <a:lnTo>
                    <a:pt x="4926" y="10392"/>
                  </a:lnTo>
                  <a:cubicBezTo>
                    <a:pt x="4950" y="10257"/>
                    <a:pt x="4857" y="10130"/>
                    <a:pt x="4722" y="10106"/>
                  </a:cubicBezTo>
                  <a:cubicBezTo>
                    <a:pt x="4478" y="10067"/>
                    <a:pt x="4232" y="10048"/>
                    <a:pt x="3987" y="10048"/>
                  </a:cubicBezTo>
                  <a:cubicBezTo>
                    <a:pt x="3491" y="10048"/>
                    <a:pt x="3000" y="10128"/>
                    <a:pt x="2533" y="10284"/>
                  </a:cubicBezTo>
                  <a:lnTo>
                    <a:pt x="3944" y="8873"/>
                  </a:lnTo>
                  <a:cubicBezTo>
                    <a:pt x="4748" y="8071"/>
                    <a:pt x="5803" y="7670"/>
                    <a:pt x="6857" y="7670"/>
                  </a:cubicBezTo>
                  <a:close/>
                  <a:moveTo>
                    <a:pt x="2435" y="11184"/>
                  </a:moveTo>
                  <a:cubicBezTo>
                    <a:pt x="3502" y="11184"/>
                    <a:pt x="4370" y="12052"/>
                    <a:pt x="4370" y="13119"/>
                  </a:cubicBezTo>
                  <a:cubicBezTo>
                    <a:pt x="4370" y="14183"/>
                    <a:pt x="3502" y="15054"/>
                    <a:pt x="2435" y="15054"/>
                  </a:cubicBezTo>
                  <a:cubicBezTo>
                    <a:pt x="1366" y="15054"/>
                    <a:pt x="500" y="14183"/>
                    <a:pt x="500" y="13119"/>
                  </a:cubicBezTo>
                  <a:cubicBezTo>
                    <a:pt x="500" y="12049"/>
                    <a:pt x="1371" y="11184"/>
                    <a:pt x="2435" y="11184"/>
                  </a:cubicBezTo>
                  <a:close/>
                  <a:moveTo>
                    <a:pt x="13118" y="0"/>
                  </a:moveTo>
                  <a:cubicBezTo>
                    <a:pt x="12470" y="0"/>
                    <a:pt x="11858" y="252"/>
                    <a:pt x="11398" y="710"/>
                  </a:cubicBezTo>
                  <a:cubicBezTo>
                    <a:pt x="11393" y="718"/>
                    <a:pt x="736" y="11374"/>
                    <a:pt x="696" y="11417"/>
                  </a:cubicBezTo>
                  <a:cubicBezTo>
                    <a:pt x="265" y="11856"/>
                    <a:pt x="0" y="12457"/>
                    <a:pt x="0" y="13113"/>
                  </a:cubicBezTo>
                  <a:cubicBezTo>
                    <a:pt x="0" y="14455"/>
                    <a:pt x="1093" y="15546"/>
                    <a:pt x="2433" y="15546"/>
                  </a:cubicBezTo>
                  <a:cubicBezTo>
                    <a:pt x="3094" y="15546"/>
                    <a:pt x="3693" y="15281"/>
                    <a:pt x="4129" y="14852"/>
                  </a:cubicBezTo>
                  <a:lnTo>
                    <a:pt x="14836" y="4148"/>
                  </a:lnTo>
                  <a:cubicBezTo>
                    <a:pt x="15162" y="3823"/>
                    <a:pt x="15382" y="3420"/>
                    <a:pt x="15485" y="2984"/>
                  </a:cubicBezTo>
                  <a:cubicBezTo>
                    <a:pt x="15485" y="2981"/>
                    <a:pt x="15485" y="2978"/>
                    <a:pt x="15487" y="2973"/>
                  </a:cubicBezTo>
                  <a:cubicBezTo>
                    <a:pt x="15527" y="2796"/>
                    <a:pt x="15551" y="2613"/>
                    <a:pt x="15551" y="2425"/>
                  </a:cubicBezTo>
                  <a:cubicBezTo>
                    <a:pt x="15551" y="1091"/>
                    <a:pt x="14460" y="0"/>
                    <a:pt x="13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5639850" y="1075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8" y="6"/>
                  </a:moveTo>
                  <a:cubicBezTo>
                    <a:pt x="14" y="0"/>
                    <a:pt x="0" y="14"/>
                    <a:pt x="8" y="6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D2DAD1-77EF-2773-EA25-5B4E33562AC2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550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3773FA5-AF9C-ED03-3E73-E97D77093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7019" y="2158333"/>
            <a:ext cx="3212100" cy="842100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4-year college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Credit hours</a:t>
            </a: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AY length: 30 weeks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15-week semesters (standard terms)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required to take attendance</a:t>
            </a:r>
          </a:p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68396-456D-E553-C2AC-4F89881166EF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714882" y="2158333"/>
            <a:ext cx="3212100" cy="842100"/>
          </a:xfrm>
        </p:spPr>
        <p:txBody>
          <a:bodyPr/>
          <a:lstStyle/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date: 1/19/21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 date: 5/7/21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break (all in-person): 3/13/21-3/21/21 (9 days)</a:t>
            </a:r>
          </a:p>
          <a:p>
            <a:pPr lvl="1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break (with web-based courses): 3/15/21-3/19/21 (5 days)</a:t>
            </a:r>
          </a:p>
          <a:p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1F714C1-95E4-D764-DC5E-AAAB8C9DC5C0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217175" y="1602487"/>
            <a:ext cx="3212100" cy="478200"/>
          </a:xfrm>
        </p:spPr>
        <p:txBody>
          <a:bodyPr/>
          <a:lstStyle/>
          <a:p>
            <a:r>
              <a:rPr lang="en-US" dirty="0"/>
              <a:t>General Information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30D2671-5DC3-D851-A299-74906963A674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714880" y="1602487"/>
            <a:ext cx="3959888" cy="478200"/>
          </a:xfrm>
        </p:spPr>
        <p:txBody>
          <a:bodyPr/>
          <a:lstStyle/>
          <a:p>
            <a:r>
              <a:rPr lang="en-US" dirty="0"/>
              <a:t>Spring 2021 Term Dates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25017E-625C-560F-FB76-901D21370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Hertfordshire College</a:t>
            </a:r>
          </a:p>
        </p:txBody>
      </p:sp>
    </p:spTree>
    <p:extLst>
      <p:ext uri="{BB962C8B-B14F-4D97-AF65-F5344CB8AC3E}">
        <p14:creationId xmlns:p14="http://schemas.microsoft.com/office/powerpoint/2010/main" val="3335045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9A08A2A-061B-263D-B191-0BC5900E7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7578" y="2837132"/>
            <a:ext cx="3855198" cy="667500"/>
          </a:xfrm>
        </p:spPr>
        <p:txBody>
          <a:bodyPr/>
          <a:lstStyle/>
          <a:p>
            <a:r>
              <a:rPr lang="en-US" dirty="0"/>
              <a:t>Financial Aid Disbursed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91E73-AC42-C211-8E9B-75D3ABD709B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037578" y="1439046"/>
            <a:ext cx="2812500" cy="667500"/>
          </a:xfrm>
        </p:spPr>
        <p:txBody>
          <a:bodyPr/>
          <a:lstStyle/>
          <a:p>
            <a:r>
              <a:rPr lang="en-US" dirty="0"/>
              <a:t>Withdrawal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3F98311-DA02-39BB-F2CB-564854C8DD9C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80356" y="1439046"/>
            <a:ext cx="2811600" cy="667500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158F67-51B8-57E5-95F7-739310F786E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78681" y="1971214"/>
            <a:ext cx="2815800" cy="667500"/>
          </a:xfrm>
        </p:spPr>
        <p:txBody>
          <a:bodyPr/>
          <a:lstStyle/>
          <a:p>
            <a:r>
              <a:rPr lang="en-US" dirty="0"/>
              <a:t>Enrolled in FT hours</a:t>
            </a:r>
          </a:p>
          <a:p>
            <a:r>
              <a:rPr lang="en-US" dirty="0"/>
              <a:t>Began attendance in 3/4T hours</a:t>
            </a:r>
          </a:p>
          <a:p>
            <a:r>
              <a:rPr lang="en-US" dirty="0"/>
              <a:t>All in-person courses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7FE6880-3046-A4A3-7F2A-DB7FC1608F52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037580" y="1971215"/>
            <a:ext cx="2815800" cy="667500"/>
          </a:xfrm>
        </p:spPr>
        <p:txBody>
          <a:bodyPr/>
          <a:lstStyle/>
          <a:p>
            <a:r>
              <a:rPr lang="en-US" dirty="0"/>
              <a:t>Officially withdrew on 2/15/21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B1F492D-5AC9-2158-E575-97887D9964C8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036041" y="3383986"/>
            <a:ext cx="2814000" cy="667500"/>
          </a:xfrm>
        </p:spPr>
        <p:txBody>
          <a:bodyPr/>
          <a:lstStyle/>
          <a:p>
            <a:r>
              <a:rPr lang="en-US" dirty="0"/>
              <a:t>Scholarship: $1000</a:t>
            </a:r>
          </a:p>
          <a:p>
            <a:r>
              <a:rPr lang="en-US" dirty="0"/>
              <a:t>Pell: $3173</a:t>
            </a:r>
          </a:p>
          <a:p>
            <a:r>
              <a:rPr lang="en-US" dirty="0"/>
              <a:t>Subsidized loan: $2721</a:t>
            </a:r>
          </a:p>
          <a:p>
            <a:r>
              <a:rPr lang="en-US" dirty="0"/>
              <a:t>Unsubsidized loan: $990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1393DB1-57E3-CA0C-FB05-8B196EA673F8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1180656" y="3170882"/>
            <a:ext cx="3222902" cy="667500"/>
          </a:xfrm>
        </p:spPr>
        <p:txBody>
          <a:bodyPr/>
          <a:lstStyle/>
          <a:p>
            <a:r>
              <a:rPr lang="en-US" dirty="0"/>
              <a:t>Institutional Charges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13593CC-AC4D-0F92-C829-3432D19CDB34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179006" y="3813569"/>
            <a:ext cx="2814300" cy="667500"/>
          </a:xfrm>
        </p:spPr>
        <p:txBody>
          <a:bodyPr/>
          <a:lstStyle/>
          <a:p>
            <a:r>
              <a:rPr lang="en-US" dirty="0"/>
              <a:t>Tuition &amp; Fees: $6491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0D4E917-2126-16E6-8910-FCABC350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#1: Lydia Wickham</a:t>
            </a:r>
          </a:p>
        </p:txBody>
      </p:sp>
    </p:spTree>
    <p:extLst>
      <p:ext uri="{BB962C8B-B14F-4D97-AF65-F5344CB8AC3E}">
        <p14:creationId xmlns:p14="http://schemas.microsoft.com/office/powerpoint/2010/main" val="3548728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9A08A2A-061B-263D-B191-0BC5900E7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7578" y="2837132"/>
            <a:ext cx="3855198" cy="667500"/>
          </a:xfrm>
        </p:spPr>
        <p:txBody>
          <a:bodyPr/>
          <a:lstStyle/>
          <a:p>
            <a:r>
              <a:rPr lang="en-US" dirty="0"/>
              <a:t>Financial Aid Disbursed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91E73-AC42-C211-8E9B-75D3ABD709B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037578" y="1439046"/>
            <a:ext cx="2812500" cy="667500"/>
          </a:xfrm>
        </p:spPr>
        <p:txBody>
          <a:bodyPr/>
          <a:lstStyle/>
          <a:p>
            <a:r>
              <a:rPr lang="en-US" dirty="0"/>
              <a:t>Withdrawal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3F98311-DA02-39BB-F2CB-564854C8DD9C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80356" y="1439046"/>
            <a:ext cx="2811600" cy="667500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158F67-51B8-57E5-95F7-739310F786E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78681" y="1971214"/>
            <a:ext cx="2815800" cy="667500"/>
          </a:xfrm>
        </p:spPr>
        <p:txBody>
          <a:bodyPr/>
          <a:lstStyle/>
          <a:p>
            <a:r>
              <a:rPr lang="en-US" dirty="0"/>
              <a:t>Enrolled in FT hours</a:t>
            </a:r>
          </a:p>
          <a:p>
            <a:r>
              <a:rPr lang="en-US" dirty="0"/>
              <a:t>Some in-person, some web courses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7FE6880-3046-A4A3-7F2A-DB7FC1608F52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037580" y="1971215"/>
            <a:ext cx="2815800" cy="667500"/>
          </a:xfrm>
        </p:spPr>
        <p:txBody>
          <a:bodyPr/>
          <a:lstStyle/>
          <a:p>
            <a:r>
              <a:rPr lang="en-US" dirty="0"/>
              <a:t>Officially withdrew on 3/28/21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B1F492D-5AC9-2158-E575-97887D9964C8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036041" y="3383986"/>
            <a:ext cx="2814000" cy="1220014"/>
          </a:xfrm>
        </p:spPr>
        <p:txBody>
          <a:bodyPr/>
          <a:lstStyle/>
          <a:p>
            <a:r>
              <a:rPr lang="en-US" dirty="0"/>
              <a:t>Pell: $3173</a:t>
            </a:r>
          </a:p>
          <a:p>
            <a:r>
              <a:rPr lang="en-US" dirty="0"/>
              <a:t>Subsidized loan: $2721</a:t>
            </a:r>
          </a:p>
          <a:p>
            <a:r>
              <a:rPr lang="en-US" dirty="0"/>
              <a:t>Unsubsidized loan: $990</a:t>
            </a:r>
          </a:p>
          <a:p>
            <a:r>
              <a:rPr lang="en-US" dirty="0"/>
              <a:t>Parent PLUS: $4562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1393DB1-57E3-CA0C-FB05-8B196EA673F8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1180656" y="3170882"/>
            <a:ext cx="3222902" cy="667500"/>
          </a:xfrm>
        </p:spPr>
        <p:txBody>
          <a:bodyPr/>
          <a:lstStyle/>
          <a:p>
            <a:r>
              <a:rPr lang="en-US" dirty="0"/>
              <a:t>Institutional Charges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13593CC-AC4D-0F92-C829-3432D19CDB34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179006" y="3813569"/>
            <a:ext cx="2814300" cy="667500"/>
          </a:xfrm>
        </p:spPr>
        <p:txBody>
          <a:bodyPr/>
          <a:lstStyle/>
          <a:p>
            <a:r>
              <a:rPr lang="en-US" dirty="0"/>
              <a:t>Tuition &amp; Fees: $6491</a:t>
            </a:r>
          </a:p>
          <a:p>
            <a:r>
              <a:rPr lang="en-US" dirty="0"/>
              <a:t>Housing: $3260</a:t>
            </a:r>
          </a:p>
          <a:p>
            <a:r>
              <a:rPr lang="en-US" dirty="0"/>
              <a:t>Food: $1520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0D4E917-2126-16E6-8910-FCABC350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#2: Lizzie Bennet</a:t>
            </a:r>
          </a:p>
        </p:txBody>
      </p:sp>
    </p:spTree>
    <p:extLst>
      <p:ext uri="{BB962C8B-B14F-4D97-AF65-F5344CB8AC3E}">
        <p14:creationId xmlns:p14="http://schemas.microsoft.com/office/powerpoint/2010/main" val="34024929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9A08A2A-061B-263D-B191-0BC5900E7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7578" y="3077767"/>
            <a:ext cx="3855198" cy="667500"/>
          </a:xfrm>
        </p:spPr>
        <p:txBody>
          <a:bodyPr/>
          <a:lstStyle/>
          <a:p>
            <a:r>
              <a:rPr lang="en-US" dirty="0"/>
              <a:t>Financial Aid Disbursed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591E73-AC42-C211-8E9B-75D3ABD709BC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5037578" y="1439046"/>
            <a:ext cx="2812500" cy="667500"/>
          </a:xfrm>
        </p:spPr>
        <p:txBody>
          <a:bodyPr/>
          <a:lstStyle/>
          <a:p>
            <a:r>
              <a:rPr lang="en-US" dirty="0"/>
              <a:t>Withdrawal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3F98311-DA02-39BB-F2CB-564854C8DD9C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181381" y="1439046"/>
            <a:ext cx="2811600" cy="667500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9158F67-51B8-57E5-95F7-739310F786EC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178681" y="1971214"/>
            <a:ext cx="2815800" cy="667500"/>
          </a:xfrm>
        </p:spPr>
        <p:txBody>
          <a:bodyPr/>
          <a:lstStyle/>
          <a:p>
            <a:r>
              <a:rPr lang="en-US" dirty="0"/>
              <a:t>Enrolled in FT hours</a:t>
            </a:r>
          </a:p>
          <a:p>
            <a:r>
              <a:rPr lang="en-US" dirty="0"/>
              <a:t>All in-person courses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7FE6880-3046-A4A3-7F2A-DB7FC1608F52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5036041" y="1896205"/>
            <a:ext cx="2815800" cy="667500"/>
          </a:xfrm>
        </p:spPr>
        <p:txBody>
          <a:bodyPr/>
          <a:lstStyle/>
          <a:p>
            <a:r>
              <a:rPr lang="en-US" dirty="0"/>
              <a:t>Officially withdrew on 3/28/21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B1F492D-5AC9-2158-E575-97887D9964C8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5036041" y="3564461"/>
            <a:ext cx="2814000" cy="1220014"/>
          </a:xfrm>
        </p:spPr>
        <p:txBody>
          <a:bodyPr/>
          <a:lstStyle/>
          <a:p>
            <a:r>
              <a:rPr lang="en-US" dirty="0"/>
              <a:t>Pell: $3173</a:t>
            </a:r>
          </a:p>
          <a:p>
            <a:r>
              <a:rPr lang="en-US" dirty="0"/>
              <a:t>Subsidized loan: $2721</a:t>
            </a:r>
          </a:p>
          <a:p>
            <a:r>
              <a:rPr lang="en-US" dirty="0"/>
              <a:t>Unsubsidized loan: $990</a:t>
            </a:r>
          </a:p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1393DB1-57E3-CA0C-FB05-8B196EA673F8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1180331" y="3050562"/>
            <a:ext cx="3222902" cy="667500"/>
          </a:xfrm>
        </p:spPr>
        <p:txBody>
          <a:bodyPr/>
          <a:lstStyle/>
          <a:p>
            <a:r>
              <a:rPr lang="en-US" dirty="0"/>
              <a:t>Institutional Charges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113593CC-AC4D-0F92-C829-3432D19CDB34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1178681" y="3539923"/>
            <a:ext cx="2814300" cy="667500"/>
          </a:xfrm>
        </p:spPr>
        <p:txBody>
          <a:bodyPr/>
          <a:lstStyle/>
          <a:p>
            <a:r>
              <a:rPr lang="en-US" dirty="0"/>
              <a:t>Tuition &amp; Fees: $6491</a:t>
            </a:r>
          </a:p>
          <a:p>
            <a:r>
              <a:rPr lang="en-US" dirty="0"/>
              <a:t>Housing: $3260</a:t>
            </a:r>
          </a:p>
          <a:p>
            <a:r>
              <a:rPr lang="en-US" dirty="0"/>
              <a:t>Food: $1520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0D4E917-2126-16E6-8910-FCABC3505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#3: Jane Bennet</a:t>
            </a:r>
          </a:p>
        </p:txBody>
      </p:sp>
    </p:spTree>
    <p:extLst>
      <p:ext uri="{BB962C8B-B14F-4D97-AF65-F5344CB8AC3E}">
        <p14:creationId xmlns:p14="http://schemas.microsoft.com/office/powerpoint/2010/main" val="6702302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2"/>
          <p:cNvSpPr txBox="1">
            <a:spLocks noGrp="1"/>
          </p:cNvSpPr>
          <p:nvPr>
            <p:ph type="title"/>
          </p:nvPr>
        </p:nvSpPr>
        <p:spPr>
          <a:xfrm>
            <a:off x="659462" y="1110485"/>
            <a:ext cx="7717500" cy="1779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Aid Adjustments and Student Notification</a:t>
            </a:r>
            <a:endParaRPr sz="4800" dirty="0"/>
          </a:p>
        </p:txBody>
      </p:sp>
      <p:grpSp>
        <p:nvGrpSpPr>
          <p:cNvPr id="1524" name="Google Shape;1524;p42"/>
          <p:cNvGrpSpPr/>
          <p:nvPr/>
        </p:nvGrpSpPr>
        <p:grpSpPr>
          <a:xfrm rot="2705428">
            <a:off x="3754010" y="2757471"/>
            <a:ext cx="1671124" cy="1778943"/>
            <a:chOff x="5622650" y="790700"/>
            <a:chExt cx="388775" cy="388650"/>
          </a:xfrm>
        </p:grpSpPr>
        <p:sp>
          <p:nvSpPr>
            <p:cNvPr id="1525" name="Google Shape;1525;p42"/>
            <p:cNvSpPr/>
            <p:nvPr/>
          </p:nvSpPr>
          <p:spPr>
            <a:xfrm>
              <a:off x="5896600" y="803075"/>
              <a:ext cx="102450" cy="49325"/>
            </a:xfrm>
            <a:custGeom>
              <a:avLst/>
              <a:gdLst/>
              <a:ahLst/>
              <a:cxnLst/>
              <a:rect l="l" t="t" r="r" b="b"/>
              <a:pathLst>
                <a:path w="4098" h="1973" extrusionOk="0">
                  <a:moveTo>
                    <a:pt x="2160" y="0"/>
                  </a:moveTo>
                  <a:cubicBezTo>
                    <a:pt x="1644" y="0"/>
                    <a:pt x="1160" y="202"/>
                    <a:pt x="792" y="567"/>
                  </a:cubicBezTo>
                  <a:cubicBezTo>
                    <a:pt x="750" y="607"/>
                    <a:pt x="596" y="760"/>
                    <a:pt x="1" y="1356"/>
                  </a:cubicBezTo>
                  <a:cubicBezTo>
                    <a:pt x="460" y="1206"/>
                    <a:pt x="942" y="1129"/>
                    <a:pt x="1430" y="1129"/>
                  </a:cubicBezTo>
                  <a:cubicBezTo>
                    <a:pt x="1773" y="1129"/>
                    <a:pt x="2119" y="1167"/>
                    <a:pt x="2462" y="1244"/>
                  </a:cubicBezTo>
                  <a:cubicBezTo>
                    <a:pt x="2595" y="1274"/>
                    <a:pt x="2682" y="1406"/>
                    <a:pt x="2650" y="1544"/>
                  </a:cubicBezTo>
                  <a:cubicBezTo>
                    <a:pt x="2650" y="1546"/>
                    <a:pt x="2650" y="1546"/>
                    <a:pt x="2647" y="1549"/>
                  </a:cubicBezTo>
                  <a:cubicBezTo>
                    <a:pt x="2806" y="1594"/>
                    <a:pt x="2965" y="1649"/>
                    <a:pt x="3119" y="1716"/>
                  </a:cubicBezTo>
                  <a:cubicBezTo>
                    <a:pt x="3121" y="1710"/>
                    <a:pt x="3121" y="1708"/>
                    <a:pt x="3121" y="1708"/>
                  </a:cubicBezTo>
                  <a:cubicBezTo>
                    <a:pt x="3163" y="1620"/>
                    <a:pt x="3254" y="1568"/>
                    <a:pt x="3347" y="1568"/>
                  </a:cubicBezTo>
                  <a:cubicBezTo>
                    <a:pt x="3383" y="1568"/>
                    <a:pt x="3418" y="1575"/>
                    <a:pt x="3452" y="1591"/>
                  </a:cubicBezTo>
                  <a:cubicBezTo>
                    <a:pt x="3677" y="1702"/>
                    <a:pt x="3892" y="1827"/>
                    <a:pt x="4098" y="1972"/>
                  </a:cubicBezTo>
                  <a:lnTo>
                    <a:pt x="4098" y="1935"/>
                  </a:lnTo>
                  <a:cubicBezTo>
                    <a:pt x="4098" y="866"/>
                    <a:pt x="3227" y="0"/>
                    <a:pt x="2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829975" y="841775"/>
              <a:ext cx="166825" cy="85800"/>
            </a:xfrm>
            <a:custGeom>
              <a:avLst/>
              <a:gdLst/>
              <a:ahLst/>
              <a:cxnLst/>
              <a:rect l="l" t="t" r="r" b="b"/>
              <a:pathLst>
                <a:path w="6673" h="3432" extrusionOk="0">
                  <a:moveTo>
                    <a:pt x="5312" y="1"/>
                  </a:moveTo>
                  <a:cubicBezTo>
                    <a:pt x="5285" y="113"/>
                    <a:pt x="5185" y="189"/>
                    <a:pt x="5072" y="189"/>
                  </a:cubicBezTo>
                  <a:cubicBezTo>
                    <a:pt x="5055" y="189"/>
                    <a:pt x="5037" y="187"/>
                    <a:pt x="5019" y="184"/>
                  </a:cubicBezTo>
                  <a:cubicBezTo>
                    <a:pt x="4711" y="114"/>
                    <a:pt x="4401" y="80"/>
                    <a:pt x="4094" y="80"/>
                  </a:cubicBezTo>
                  <a:cubicBezTo>
                    <a:pt x="3016" y="80"/>
                    <a:pt x="1977" y="502"/>
                    <a:pt x="1194" y="1285"/>
                  </a:cubicBezTo>
                  <a:lnTo>
                    <a:pt x="0" y="2478"/>
                  </a:lnTo>
                  <a:cubicBezTo>
                    <a:pt x="331" y="2370"/>
                    <a:pt x="670" y="2298"/>
                    <a:pt x="1022" y="2267"/>
                  </a:cubicBezTo>
                  <a:cubicBezTo>
                    <a:pt x="1030" y="2266"/>
                    <a:pt x="1037" y="2265"/>
                    <a:pt x="1045" y="2265"/>
                  </a:cubicBezTo>
                  <a:cubicBezTo>
                    <a:pt x="1171" y="2265"/>
                    <a:pt x="1279" y="2364"/>
                    <a:pt x="1289" y="2492"/>
                  </a:cubicBezTo>
                  <a:lnTo>
                    <a:pt x="1289" y="2500"/>
                  </a:lnTo>
                  <a:cubicBezTo>
                    <a:pt x="1343" y="2497"/>
                    <a:pt x="1395" y="2496"/>
                    <a:pt x="1448" y="2496"/>
                  </a:cubicBezTo>
                  <a:cubicBezTo>
                    <a:pt x="1560" y="2496"/>
                    <a:pt x="1670" y="2501"/>
                    <a:pt x="1781" y="2510"/>
                  </a:cubicBezTo>
                  <a:lnTo>
                    <a:pt x="1781" y="2502"/>
                  </a:lnTo>
                  <a:cubicBezTo>
                    <a:pt x="1801" y="2379"/>
                    <a:pt x="1905" y="2288"/>
                    <a:pt x="2026" y="2288"/>
                  </a:cubicBezTo>
                  <a:cubicBezTo>
                    <a:pt x="2037" y="2288"/>
                    <a:pt x="2048" y="2289"/>
                    <a:pt x="2059" y="2290"/>
                  </a:cubicBezTo>
                  <a:cubicBezTo>
                    <a:pt x="2986" y="2418"/>
                    <a:pt x="3833" y="2809"/>
                    <a:pt x="4524" y="3431"/>
                  </a:cubicBezTo>
                  <a:lnTo>
                    <a:pt x="6197" y="1761"/>
                  </a:lnTo>
                  <a:cubicBezTo>
                    <a:pt x="6416" y="1539"/>
                    <a:pt x="6580" y="1271"/>
                    <a:pt x="6673" y="980"/>
                  </a:cubicBezTo>
                  <a:cubicBezTo>
                    <a:pt x="6435" y="784"/>
                    <a:pt x="6175" y="623"/>
                    <a:pt x="5903" y="491"/>
                  </a:cubicBezTo>
                  <a:cubicBezTo>
                    <a:pt x="5778" y="432"/>
                    <a:pt x="5731" y="289"/>
                    <a:pt x="5784" y="168"/>
                  </a:cubicBezTo>
                  <a:cubicBezTo>
                    <a:pt x="5627" y="104"/>
                    <a:pt x="5471" y="46"/>
                    <a:pt x="5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757975" y="904125"/>
              <a:ext cx="176375" cy="95175"/>
            </a:xfrm>
            <a:custGeom>
              <a:avLst/>
              <a:gdLst/>
              <a:ahLst/>
              <a:cxnLst/>
              <a:rect l="l" t="t" r="r" b="b"/>
              <a:pathLst>
                <a:path w="7055" h="3807" extrusionOk="0">
                  <a:moveTo>
                    <a:pt x="4305" y="1"/>
                  </a:moveTo>
                  <a:cubicBezTo>
                    <a:pt x="4260" y="1"/>
                    <a:pt x="4214" y="1"/>
                    <a:pt x="4169" y="3"/>
                  </a:cubicBezTo>
                  <a:cubicBezTo>
                    <a:pt x="4177" y="135"/>
                    <a:pt x="4079" y="254"/>
                    <a:pt x="3944" y="262"/>
                  </a:cubicBezTo>
                  <a:cubicBezTo>
                    <a:pt x="2991" y="350"/>
                    <a:pt x="2091" y="771"/>
                    <a:pt x="1408" y="1448"/>
                  </a:cubicBezTo>
                  <a:lnTo>
                    <a:pt x="0" y="2856"/>
                  </a:lnTo>
                  <a:cubicBezTo>
                    <a:pt x="467" y="2704"/>
                    <a:pt x="953" y="2628"/>
                    <a:pt x="1439" y="2628"/>
                  </a:cubicBezTo>
                  <a:cubicBezTo>
                    <a:pt x="2546" y="2628"/>
                    <a:pt x="3654" y="3021"/>
                    <a:pt x="4529" y="3807"/>
                  </a:cubicBezTo>
                  <a:lnTo>
                    <a:pt x="7054" y="1281"/>
                  </a:lnTo>
                  <a:cubicBezTo>
                    <a:pt x="6443" y="736"/>
                    <a:pt x="5691" y="392"/>
                    <a:pt x="4873" y="283"/>
                  </a:cubicBezTo>
                  <a:cubicBezTo>
                    <a:pt x="4741" y="268"/>
                    <a:pt x="4646" y="143"/>
                    <a:pt x="4661" y="11"/>
                  </a:cubicBezTo>
                  <a:cubicBezTo>
                    <a:pt x="4543" y="5"/>
                    <a:pt x="4424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686100" y="982350"/>
              <a:ext cx="176375" cy="89025"/>
            </a:xfrm>
            <a:custGeom>
              <a:avLst/>
              <a:gdLst/>
              <a:ahLst/>
              <a:cxnLst/>
              <a:rect l="l" t="t" r="r" b="b"/>
              <a:pathLst>
                <a:path w="7055" h="3561" extrusionOk="0">
                  <a:moveTo>
                    <a:pt x="4321" y="0"/>
                  </a:moveTo>
                  <a:cubicBezTo>
                    <a:pt x="3266" y="0"/>
                    <a:pt x="2212" y="401"/>
                    <a:pt x="1409" y="1204"/>
                  </a:cubicBezTo>
                  <a:lnTo>
                    <a:pt x="1" y="2612"/>
                  </a:lnTo>
                  <a:cubicBezTo>
                    <a:pt x="463" y="2458"/>
                    <a:pt x="952" y="2378"/>
                    <a:pt x="1448" y="2378"/>
                  </a:cubicBezTo>
                  <a:cubicBezTo>
                    <a:pt x="1693" y="2378"/>
                    <a:pt x="1939" y="2397"/>
                    <a:pt x="2184" y="2438"/>
                  </a:cubicBezTo>
                  <a:cubicBezTo>
                    <a:pt x="2319" y="2462"/>
                    <a:pt x="2412" y="2586"/>
                    <a:pt x="2388" y="2724"/>
                  </a:cubicBezTo>
                  <a:lnTo>
                    <a:pt x="2388" y="2729"/>
                  </a:lnTo>
                  <a:cubicBezTo>
                    <a:pt x="2552" y="2766"/>
                    <a:pt x="2711" y="2808"/>
                    <a:pt x="2870" y="2864"/>
                  </a:cubicBezTo>
                  <a:cubicBezTo>
                    <a:pt x="2870" y="2861"/>
                    <a:pt x="2870" y="2861"/>
                    <a:pt x="2873" y="2859"/>
                  </a:cubicBezTo>
                  <a:cubicBezTo>
                    <a:pt x="2912" y="2763"/>
                    <a:pt x="3005" y="2703"/>
                    <a:pt x="3101" y="2703"/>
                  </a:cubicBezTo>
                  <a:cubicBezTo>
                    <a:pt x="3133" y="2703"/>
                    <a:pt x="3165" y="2710"/>
                    <a:pt x="3195" y="2724"/>
                  </a:cubicBezTo>
                  <a:cubicBezTo>
                    <a:pt x="3690" y="2925"/>
                    <a:pt x="4135" y="3205"/>
                    <a:pt x="4530" y="3560"/>
                  </a:cubicBezTo>
                  <a:lnTo>
                    <a:pt x="7055" y="1035"/>
                  </a:lnTo>
                  <a:cubicBezTo>
                    <a:pt x="6278" y="346"/>
                    <a:pt x="5299" y="0"/>
                    <a:pt x="4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692775" y="1050500"/>
              <a:ext cx="97700" cy="76375"/>
            </a:xfrm>
            <a:custGeom>
              <a:avLst/>
              <a:gdLst/>
              <a:ahLst/>
              <a:cxnLst/>
              <a:rect l="l" t="t" r="r" b="b"/>
              <a:pathLst>
                <a:path w="3908" h="3055" extrusionOk="0">
                  <a:moveTo>
                    <a:pt x="2119" y="0"/>
                  </a:moveTo>
                  <a:cubicBezTo>
                    <a:pt x="2097" y="120"/>
                    <a:pt x="1994" y="205"/>
                    <a:pt x="1877" y="205"/>
                  </a:cubicBezTo>
                  <a:cubicBezTo>
                    <a:pt x="1864" y="205"/>
                    <a:pt x="1851" y="204"/>
                    <a:pt x="1838" y="201"/>
                  </a:cubicBezTo>
                  <a:cubicBezTo>
                    <a:pt x="1620" y="167"/>
                    <a:pt x="1400" y="150"/>
                    <a:pt x="1182" y="150"/>
                  </a:cubicBezTo>
                  <a:cubicBezTo>
                    <a:pt x="781" y="150"/>
                    <a:pt x="383" y="207"/>
                    <a:pt x="1" y="321"/>
                  </a:cubicBezTo>
                  <a:cubicBezTo>
                    <a:pt x="1166" y="501"/>
                    <a:pt x="2063" y="1512"/>
                    <a:pt x="2063" y="2727"/>
                  </a:cubicBezTo>
                  <a:cubicBezTo>
                    <a:pt x="2063" y="2838"/>
                    <a:pt x="2055" y="2949"/>
                    <a:pt x="2039" y="3055"/>
                  </a:cubicBezTo>
                  <a:lnTo>
                    <a:pt x="3908" y="1183"/>
                  </a:lnTo>
                  <a:cubicBezTo>
                    <a:pt x="3561" y="876"/>
                    <a:pt x="3167" y="633"/>
                    <a:pt x="2738" y="453"/>
                  </a:cubicBezTo>
                  <a:cubicBezTo>
                    <a:pt x="2611" y="403"/>
                    <a:pt x="2553" y="262"/>
                    <a:pt x="2598" y="135"/>
                  </a:cubicBezTo>
                  <a:cubicBezTo>
                    <a:pt x="2439" y="82"/>
                    <a:pt x="2280" y="37"/>
                    <a:pt x="2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635150" y="1070150"/>
              <a:ext cx="96775" cy="96825"/>
            </a:xfrm>
            <a:custGeom>
              <a:avLst/>
              <a:gdLst/>
              <a:ahLst/>
              <a:cxnLst/>
              <a:rect l="l" t="t" r="r" b="b"/>
              <a:pathLst>
                <a:path w="3871" h="3873" extrusionOk="0">
                  <a:moveTo>
                    <a:pt x="1935" y="0"/>
                  </a:moveTo>
                  <a:cubicBezTo>
                    <a:pt x="871" y="0"/>
                    <a:pt x="0" y="871"/>
                    <a:pt x="0" y="1935"/>
                  </a:cubicBezTo>
                  <a:cubicBezTo>
                    <a:pt x="0" y="3002"/>
                    <a:pt x="871" y="3873"/>
                    <a:pt x="1935" y="3873"/>
                  </a:cubicBezTo>
                  <a:cubicBezTo>
                    <a:pt x="3002" y="3873"/>
                    <a:pt x="3870" y="3005"/>
                    <a:pt x="3870" y="1935"/>
                  </a:cubicBezTo>
                  <a:cubicBezTo>
                    <a:pt x="3870" y="869"/>
                    <a:pt x="3002" y="0"/>
                    <a:pt x="1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725900" y="116202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622650" y="790700"/>
              <a:ext cx="388775" cy="388650"/>
            </a:xfrm>
            <a:custGeom>
              <a:avLst/>
              <a:gdLst/>
              <a:ahLst/>
              <a:cxnLst/>
              <a:rect l="l" t="t" r="r" b="b"/>
              <a:pathLst>
                <a:path w="15551" h="15546" extrusionOk="0">
                  <a:moveTo>
                    <a:pt x="13118" y="493"/>
                  </a:moveTo>
                  <a:cubicBezTo>
                    <a:pt x="14188" y="493"/>
                    <a:pt x="15056" y="1361"/>
                    <a:pt x="15056" y="2428"/>
                  </a:cubicBezTo>
                  <a:lnTo>
                    <a:pt x="15056" y="2467"/>
                  </a:lnTo>
                  <a:cubicBezTo>
                    <a:pt x="14850" y="2322"/>
                    <a:pt x="14635" y="2197"/>
                    <a:pt x="14410" y="2086"/>
                  </a:cubicBezTo>
                  <a:cubicBezTo>
                    <a:pt x="14376" y="2070"/>
                    <a:pt x="14341" y="2063"/>
                    <a:pt x="14305" y="2063"/>
                  </a:cubicBezTo>
                  <a:cubicBezTo>
                    <a:pt x="14212" y="2063"/>
                    <a:pt x="14121" y="2115"/>
                    <a:pt x="14079" y="2203"/>
                  </a:cubicBezTo>
                  <a:cubicBezTo>
                    <a:pt x="14079" y="2205"/>
                    <a:pt x="14077" y="2205"/>
                    <a:pt x="14077" y="2211"/>
                  </a:cubicBezTo>
                  <a:cubicBezTo>
                    <a:pt x="14018" y="2332"/>
                    <a:pt x="14071" y="2475"/>
                    <a:pt x="14196" y="2534"/>
                  </a:cubicBezTo>
                  <a:cubicBezTo>
                    <a:pt x="14468" y="2666"/>
                    <a:pt x="14728" y="2827"/>
                    <a:pt x="14966" y="3021"/>
                  </a:cubicBezTo>
                  <a:cubicBezTo>
                    <a:pt x="14873" y="3312"/>
                    <a:pt x="14712" y="3579"/>
                    <a:pt x="14490" y="3801"/>
                  </a:cubicBezTo>
                  <a:lnTo>
                    <a:pt x="12819" y="5472"/>
                  </a:lnTo>
                  <a:cubicBezTo>
                    <a:pt x="12126" y="4850"/>
                    <a:pt x="11279" y="4455"/>
                    <a:pt x="10352" y="4331"/>
                  </a:cubicBezTo>
                  <a:cubicBezTo>
                    <a:pt x="10340" y="4329"/>
                    <a:pt x="10328" y="4328"/>
                    <a:pt x="10316" y="4328"/>
                  </a:cubicBezTo>
                  <a:cubicBezTo>
                    <a:pt x="10195" y="4328"/>
                    <a:pt x="10091" y="4420"/>
                    <a:pt x="10074" y="4543"/>
                  </a:cubicBezTo>
                  <a:lnTo>
                    <a:pt x="10074" y="4548"/>
                  </a:lnTo>
                  <a:cubicBezTo>
                    <a:pt x="10061" y="4680"/>
                    <a:pt x="10154" y="4805"/>
                    <a:pt x="10286" y="4820"/>
                  </a:cubicBezTo>
                  <a:cubicBezTo>
                    <a:pt x="11104" y="4929"/>
                    <a:pt x="11853" y="5276"/>
                    <a:pt x="12467" y="5818"/>
                  </a:cubicBezTo>
                  <a:lnTo>
                    <a:pt x="9942" y="8344"/>
                  </a:lnTo>
                  <a:cubicBezTo>
                    <a:pt x="9068" y="7556"/>
                    <a:pt x="7964" y="7163"/>
                    <a:pt x="6859" y="7163"/>
                  </a:cubicBezTo>
                  <a:cubicBezTo>
                    <a:pt x="6371" y="7163"/>
                    <a:pt x="5882" y="7240"/>
                    <a:pt x="5413" y="7393"/>
                  </a:cubicBezTo>
                  <a:lnTo>
                    <a:pt x="6824" y="5985"/>
                  </a:lnTo>
                  <a:cubicBezTo>
                    <a:pt x="7502" y="5305"/>
                    <a:pt x="8402" y="4887"/>
                    <a:pt x="9357" y="4799"/>
                  </a:cubicBezTo>
                  <a:cubicBezTo>
                    <a:pt x="9492" y="4786"/>
                    <a:pt x="9590" y="4672"/>
                    <a:pt x="9582" y="4540"/>
                  </a:cubicBezTo>
                  <a:lnTo>
                    <a:pt x="9582" y="4532"/>
                  </a:lnTo>
                  <a:cubicBezTo>
                    <a:pt x="9570" y="4405"/>
                    <a:pt x="9463" y="4306"/>
                    <a:pt x="9338" y="4306"/>
                  </a:cubicBezTo>
                  <a:cubicBezTo>
                    <a:pt x="9330" y="4306"/>
                    <a:pt x="9323" y="4306"/>
                    <a:pt x="9315" y="4307"/>
                  </a:cubicBezTo>
                  <a:cubicBezTo>
                    <a:pt x="8963" y="4341"/>
                    <a:pt x="8624" y="4410"/>
                    <a:pt x="8293" y="4519"/>
                  </a:cubicBezTo>
                  <a:lnTo>
                    <a:pt x="9487" y="3325"/>
                  </a:lnTo>
                  <a:cubicBezTo>
                    <a:pt x="10272" y="2542"/>
                    <a:pt x="11314" y="2119"/>
                    <a:pt x="12394" y="2119"/>
                  </a:cubicBezTo>
                  <a:cubicBezTo>
                    <a:pt x="12699" y="2119"/>
                    <a:pt x="13006" y="2153"/>
                    <a:pt x="13312" y="2221"/>
                  </a:cubicBezTo>
                  <a:cubicBezTo>
                    <a:pt x="13331" y="2226"/>
                    <a:pt x="13351" y="2228"/>
                    <a:pt x="13370" y="2228"/>
                  </a:cubicBezTo>
                  <a:cubicBezTo>
                    <a:pt x="13480" y="2228"/>
                    <a:pt x="13578" y="2154"/>
                    <a:pt x="13605" y="2041"/>
                  </a:cubicBezTo>
                  <a:cubicBezTo>
                    <a:pt x="13605" y="2036"/>
                    <a:pt x="13605" y="2036"/>
                    <a:pt x="13608" y="2033"/>
                  </a:cubicBezTo>
                  <a:cubicBezTo>
                    <a:pt x="13640" y="1901"/>
                    <a:pt x="13555" y="1766"/>
                    <a:pt x="13420" y="1737"/>
                  </a:cubicBezTo>
                  <a:cubicBezTo>
                    <a:pt x="13077" y="1658"/>
                    <a:pt x="12732" y="1620"/>
                    <a:pt x="12390" y="1620"/>
                  </a:cubicBezTo>
                  <a:cubicBezTo>
                    <a:pt x="11901" y="1620"/>
                    <a:pt x="11418" y="1698"/>
                    <a:pt x="10959" y="1848"/>
                  </a:cubicBezTo>
                  <a:cubicBezTo>
                    <a:pt x="11554" y="1252"/>
                    <a:pt x="11708" y="1096"/>
                    <a:pt x="11750" y="1057"/>
                  </a:cubicBezTo>
                  <a:cubicBezTo>
                    <a:pt x="12118" y="694"/>
                    <a:pt x="12602" y="493"/>
                    <a:pt x="13118" y="493"/>
                  </a:cubicBezTo>
                  <a:close/>
                  <a:moveTo>
                    <a:pt x="6857" y="7670"/>
                  </a:moveTo>
                  <a:cubicBezTo>
                    <a:pt x="7835" y="7670"/>
                    <a:pt x="8813" y="8015"/>
                    <a:pt x="9590" y="8704"/>
                  </a:cubicBezTo>
                  <a:lnTo>
                    <a:pt x="7065" y="11226"/>
                  </a:lnTo>
                  <a:cubicBezTo>
                    <a:pt x="6670" y="10871"/>
                    <a:pt x="6221" y="10591"/>
                    <a:pt x="5731" y="10390"/>
                  </a:cubicBezTo>
                  <a:cubicBezTo>
                    <a:pt x="5700" y="10377"/>
                    <a:pt x="5669" y="10371"/>
                    <a:pt x="5637" y="10371"/>
                  </a:cubicBezTo>
                  <a:cubicBezTo>
                    <a:pt x="5541" y="10371"/>
                    <a:pt x="5448" y="10429"/>
                    <a:pt x="5408" y="10525"/>
                  </a:cubicBezTo>
                  <a:cubicBezTo>
                    <a:pt x="5408" y="10527"/>
                    <a:pt x="5408" y="10527"/>
                    <a:pt x="5403" y="10530"/>
                  </a:cubicBezTo>
                  <a:cubicBezTo>
                    <a:pt x="5358" y="10657"/>
                    <a:pt x="5416" y="10795"/>
                    <a:pt x="5543" y="10848"/>
                  </a:cubicBezTo>
                  <a:cubicBezTo>
                    <a:pt x="5972" y="11025"/>
                    <a:pt x="6366" y="11268"/>
                    <a:pt x="6713" y="11581"/>
                  </a:cubicBezTo>
                  <a:lnTo>
                    <a:pt x="4844" y="13449"/>
                  </a:lnTo>
                  <a:cubicBezTo>
                    <a:pt x="4857" y="13341"/>
                    <a:pt x="4868" y="13230"/>
                    <a:pt x="4868" y="13121"/>
                  </a:cubicBezTo>
                  <a:cubicBezTo>
                    <a:pt x="4868" y="11906"/>
                    <a:pt x="3971" y="10898"/>
                    <a:pt x="2806" y="10715"/>
                  </a:cubicBezTo>
                  <a:cubicBezTo>
                    <a:pt x="3186" y="10602"/>
                    <a:pt x="3583" y="10544"/>
                    <a:pt x="3985" y="10544"/>
                  </a:cubicBezTo>
                  <a:cubicBezTo>
                    <a:pt x="4204" y="10544"/>
                    <a:pt x="4424" y="10562"/>
                    <a:pt x="4643" y="10596"/>
                  </a:cubicBezTo>
                  <a:cubicBezTo>
                    <a:pt x="4656" y="10598"/>
                    <a:pt x="4669" y="10599"/>
                    <a:pt x="4683" y="10599"/>
                  </a:cubicBezTo>
                  <a:cubicBezTo>
                    <a:pt x="4799" y="10599"/>
                    <a:pt x="4902" y="10517"/>
                    <a:pt x="4926" y="10398"/>
                  </a:cubicBezTo>
                  <a:lnTo>
                    <a:pt x="4926" y="10392"/>
                  </a:lnTo>
                  <a:cubicBezTo>
                    <a:pt x="4950" y="10257"/>
                    <a:pt x="4857" y="10130"/>
                    <a:pt x="4722" y="10106"/>
                  </a:cubicBezTo>
                  <a:cubicBezTo>
                    <a:pt x="4478" y="10067"/>
                    <a:pt x="4232" y="10048"/>
                    <a:pt x="3987" y="10048"/>
                  </a:cubicBezTo>
                  <a:cubicBezTo>
                    <a:pt x="3491" y="10048"/>
                    <a:pt x="3000" y="10128"/>
                    <a:pt x="2533" y="10284"/>
                  </a:cubicBezTo>
                  <a:lnTo>
                    <a:pt x="3944" y="8873"/>
                  </a:lnTo>
                  <a:cubicBezTo>
                    <a:pt x="4748" y="8071"/>
                    <a:pt x="5803" y="7670"/>
                    <a:pt x="6857" y="7670"/>
                  </a:cubicBezTo>
                  <a:close/>
                  <a:moveTo>
                    <a:pt x="2435" y="11184"/>
                  </a:moveTo>
                  <a:cubicBezTo>
                    <a:pt x="3502" y="11184"/>
                    <a:pt x="4370" y="12052"/>
                    <a:pt x="4370" y="13119"/>
                  </a:cubicBezTo>
                  <a:cubicBezTo>
                    <a:pt x="4370" y="14183"/>
                    <a:pt x="3502" y="15054"/>
                    <a:pt x="2435" y="15054"/>
                  </a:cubicBezTo>
                  <a:cubicBezTo>
                    <a:pt x="1366" y="15054"/>
                    <a:pt x="500" y="14183"/>
                    <a:pt x="500" y="13119"/>
                  </a:cubicBezTo>
                  <a:cubicBezTo>
                    <a:pt x="500" y="12049"/>
                    <a:pt x="1371" y="11184"/>
                    <a:pt x="2435" y="11184"/>
                  </a:cubicBezTo>
                  <a:close/>
                  <a:moveTo>
                    <a:pt x="13118" y="0"/>
                  </a:moveTo>
                  <a:cubicBezTo>
                    <a:pt x="12470" y="0"/>
                    <a:pt x="11858" y="252"/>
                    <a:pt x="11398" y="710"/>
                  </a:cubicBezTo>
                  <a:cubicBezTo>
                    <a:pt x="11393" y="718"/>
                    <a:pt x="736" y="11374"/>
                    <a:pt x="696" y="11417"/>
                  </a:cubicBezTo>
                  <a:cubicBezTo>
                    <a:pt x="265" y="11856"/>
                    <a:pt x="0" y="12457"/>
                    <a:pt x="0" y="13113"/>
                  </a:cubicBezTo>
                  <a:cubicBezTo>
                    <a:pt x="0" y="14455"/>
                    <a:pt x="1093" y="15546"/>
                    <a:pt x="2433" y="15546"/>
                  </a:cubicBezTo>
                  <a:cubicBezTo>
                    <a:pt x="3094" y="15546"/>
                    <a:pt x="3693" y="15281"/>
                    <a:pt x="4129" y="14852"/>
                  </a:cubicBezTo>
                  <a:lnTo>
                    <a:pt x="14836" y="4148"/>
                  </a:lnTo>
                  <a:cubicBezTo>
                    <a:pt x="15162" y="3823"/>
                    <a:pt x="15382" y="3420"/>
                    <a:pt x="15485" y="2984"/>
                  </a:cubicBezTo>
                  <a:cubicBezTo>
                    <a:pt x="15485" y="2981"/>
                    <a:pt x="15485" y="2978"/>
                    <a:pt x="15487" y="2973"/>
                  </a:cubicBezTo>
                  <a:cubicBezTo>
                    <a:pt x="15527" y="2796"/>
                    <a:pt x="15551" y="2613"/>
                    <a:pt x="15551" y="2425"/>
                  </a:cubicBezTo>
                  <a:cubicBezTo>
                    <a:pt x="15551" y="1091"/>
                    <a:pt x="14460" y="0"/>
                    <a:pt x="13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5639850" y="1075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8" y="6"/>
                  </a:moveTo>
                  <a:cubicBezTo>
                    <a:pt x="14" y="0"/>
                    <a:pt x="0" y="14"/>
                    <a:pt x="8" y="6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D2DAD1-77EF-2773-EA25-5B4E33562AC2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38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60B703-83D0-DBC5-8082-6B4D999F6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aid adjustments must be done according to the calc worksheet and in the regulatory timeframe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 to your school’s policies and procedures to understand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does the aid adjustments</a:t>
            </a:r>
          </a:p>
          <a:p>
            <a:pPr lvl="1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Who ensures that the adjustments were recorded on the student’s record in COD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08BA50-2FFF-F060-04CE-5D915300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Aid Adjustments</a:t>
            </a:r>
          </a:p>
        </p:txBody>
      </p:sp>
    </p:spTree>
    <p:extLst>
      <p:ext uri="{BB962C8B-B14F-4D97-AF65-F5344CB8AC3E}">
        <p14:creationId xmlns:p14="http://schemas.microsoft.com/office/powerpoint/2010/main" val="3742586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17">
            <a:extLst>
              <a:ext uri="{FF2B5EF4-FFF2-40B4-BE49-F238E27FC236}">
                <a16:creationId xmlns:a16="http://schemas.microsoft.com/office/drawing/2014/main" id="{07898737-B033-BC28-D3B4-F53489F03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9270" y="2900060"/>
            <a:ext cx="3469152" cy="889762"/>
          </a:xfrm>
        </p:spPr>
        <p:txBody>
          <a:bodyPr/>
          <a:lstStyle/>
          <a:p>
            <a:r>
              <a:rPr lang="en-US" dirty="0"/>
              <a:t>Date of Determination</a:t>
            </a:r>
          </a:p>
          <a:p>
            <a:endParaRPr lang="en-US" dirty="0"/>
          </a:p>
        </p:txBody>
      </p:sp>
      <p:sp>
        <p:nvSpPr>
          <p:cNvPr id="19" name="Subtitle 18">
            <a:extLst>
              <a:ext uri="{FF2B5EF4-FFF2-40B4-BE49-F238E27FC236}">
                <a16:creationId xmlns:a16="http://schemas.microsoft.com/office/drawing/2014/main" id="{670B129E-28BC-C41A-A6C2-5B3A2032289E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4956191" y="1416708"/>
            <a:ext cx="3470633" cy="889762"/>
          </a:xfrm>
        </p:spPr>
        <p:txBody>
          <a:bodyPr/>
          <a:lstStyle/>
          <a:p>
            <a:r>
              <a:rPr lang="en-US" dirty="0"/>
              <a:t>LDA</a:t>
            </a:r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BE74E708-7807-1402-BE1D-EA9D898DA095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098820" y="1416708"/>
            <a:ext cx="3469522" cy="889762"/>
          </a:xfrm>
        </p:spPr>
        <p:txBody>
          <a:bodyPr/>
          <a:lstStyle/>
          <a:p>
            <a:r>
              <a:rPr lang="en-US" dirty="0"/>
              <a:t>Calc</a:t>
            </a: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9C482A94-C136-934C-2102-68F2C0192031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097294" y="1948876"/>
            <a:ext cx="3474705" cy="88976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 of the information collection and the completion of the R2T4 worksheet</a:t>
            </a:r>
            <a:endParaRPr lang="en-US" dirty="0"/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E20A39C6-FE72-96BC-0965-4F326B43E854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4956193" y="1948877"/>
            <a:ext cx="3474705" cy="88976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last date of attendance</a:t>
            </a:r>
            <a:endParaRPr lang="en-US" dirty="0"/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1B858AFF-1ED4-EFE0-3760-4AC7FF641CA9}"/>
              </a:ext>
            </a:extLst>
          </p:cNvPr>
          <p:cNvSpPr>
            <a:spLocks noGrp="1"/>
          </p:cNvSpPr>
          <p:nvPr>
            <p:ph type="subTitle" idx="6"/>
          </p:nvPr>
        </p:nvSpPr>
        <p:spPr>
          <a:xfrm>
            <a:off x="1097733" y="3446914"/>
            <a:ext cx="3472484" cy="88976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date on which the school was notified that the student was withdrawn</a:t>
            </a:r>
            <a:endParaRPr lang="en-US" dirty="0"/>
          </a:p>
        </p:txBody>
      </p:sp>
      <p:sp>
        <p:nvSpPr>
          <p:cNvPr id="24" name="Subtitle 23">
            <a:extLst>
              <a:ext uri="{FF2B5EF4-FFF2-40B4-BE49-F238E27FC236}">
                <a16:creationId xmlns:a16="http://schemas.microsoft.com/office/drawing/2014/main" id="{20CF9468-D1BB-8432-409E-0EB81A1A1B17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4956197" y="2900060"/>
            <a:ext cx="3469152" cy="889762"/>
          </a:xfrm>
        </p:spPr>
        <p:txBody>
          <a:bodyPr/>
          <a:lstStyle/>
          <a:p>
            <a:r>
              <a:rPr lang="en-US" dirty="0"/>
              <a:t>COD</a:t>
            </a:r>
          </a:p>
        </p:txBody>
      </p:sp>
      <p:sp>
        <p:nvSpPr>
          <p:cNvPr id="25" name="Subtitle 24">
            <a:extLst>
              <a:ext uri="{FF2B5EF4-FFF2-40B4-BE49-F238E27FC236}">
                <a16:creationId xmlns:a16="http://schemas.microsoft.com/office/drawing/2014/main" id="{DC83243F-AA95-639F-5516-33C58549D1B1}"/>
              </a:ext>
            </a:extLst>
          </p:cNvPr>
          <p:cNvSpPr>
            <a:spLocks noGrp="1"/>
          </p:cNvSpPr>
          <p:nvPr>
            <p:ph type="subTitle" idx="8"/>
          </p:nvPr>
        </p:nvSpPr>
        <p:spPr>
          <a:xfrm>
            <a:off x="4956194" y="3446914"/>
            <a:ext cx="3472854" cy="889762"/>
          </a:xfrm>
        </p:spPr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Origination and Disbursement website from the US Dept of Education</a:t>
            </a:r>
          </a:p>
          <a:p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D3D8662-654C-82D4-C61E-420240198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1954" y="412852"/>
            <a:ext cx="9319527" cy="1269939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Alata" panose="020B0604020202020204" charset="0"/>
              </a:rPr>
              <a:t>R2T4 Terminology</a:t>
            </a:r>
          </a:p>
        </p:txBody>
      </p:sp>
    </p:spTree>
    <p:extLst>
      <p:ext uri="{BB962C8B-B14F-4D97-AF65-F5344CB8AC3E}">
        <p14:creationId xmlns:p14="http://schemas.microsoft.com/office/powerpoint/2010/main" val="21894406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60B703-83D0-DBC5-8082-6B4D999F6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regulations require that students and/or their parents be notified of any obligations to repay within a certain timeframe after their withdrawal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Refer to your school’s policies and procedures to understand who is responsible for reporting R2T4 related data to :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student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parent (for parent PLUS loans)</a:t>
            </a:r>
          </a:p>
          <a:p>
            <a:pPr lvl="2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NSLDS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08BA50-2FFF-F060-04CE-5D915300E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Notification</a:t>
            </a:r>
          </a:p>
        </p:txBody>
      </p:sp>
    </p:spTree>
    <p:extLst>
      <p:ext uri="{BB962C8B-B14F-4D97-AF65-F5344CB8AC3E}">
        <p14:creationId xmlns:p14="http://schemas.microsoft.com/office/powerpoint/2010/main" val="1108684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2"/>
          <p:cNvSpPr txBox="1">
            <a:spLocks noGrp="1"/>
          </p:cNvSpPr>
          <p:nvPr>
            <p:ph type="title"/>
          </p:nvPr>
        </p:nvSpPr>
        <p:spPr>
          <a:xfrm>
            <a:off x="659462" y="1110485"/>
            <a:ext cx="7717500" cy="1779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Resources</a:t>
            </a:r>
            <a:endParaRPr sz="4800" dirty="0"/>
          </a:p>
        </p:txBody>
      </p:sp>
      <p:grpSp>
        <p:nvGrpSpPr>
          <p:cNvPr id="1524" name="Google Shape;1524;p42"/>
          <p:cNvGrpSpPr/>
          <p:nvPr/>
        </p:nvGrpSpPr>
        <p:grpSpPr>
          <a:xfrm rot="2705428">
            <a:off x="3754010" y="2757471"/>
            <a:ext cx="1671124" cy="1778943"/>
            <a:chOff x="5622650" y="790700"/>
            <a:chExt cx="388775" cy="388650"/>
          </a:xfrm>
        </p:grpSpPr>
        <p:sp>
          <p:nvSpPr>
            <p:cNvPr id="1525" name="Google Shape;1525;p42"/>
            <p:cNvSpPr/>
            <p:nvPr/>
          </p:nvSpPr>
          <p:spPr>
            <a:xfrm>
              <a:off x="5896600" y="803075"/>
              <a:ext cx="102450" cy="49325"/>
            </a:xfrm>
            <a:custGeom>
              <a:avLst/>
              <a:gdLst/>
              <a:ahLst/>
              <a:cxnLst/>
              <a:rect l="l" t="t" r="r" b="b"/>
              <a:pathLst>
                <a:path w="4098" h="1973" extrusionOk="0">
                  <a:moveTo>
                    <a:pt x="2160" y="0"/>
                  </a:moveTo>
                  <a:cubicBezTo>
                    <a:pt x="1644" y="0"/>
                    <a:pt x="1160" y="202"/>
                    <a:pt x="792" y="567"/>
                  </a:cubicBezTo>
                  <a:cubicBezTo>
                    <a:pt x="750" y="607"/>
                    <a:pt x="596" y="760"/>
                    <a:pt x="1" y="1356"/>
                  </a:cubicBezTo>
                  <a:cubicBezTo>
                    <a:pt x="460" y="1206"/>
                    <a:pt x="942" y="1129"/>
                    <a:pt x="1430" y="1129"/>
                  </a:cubicBezTo>
                  <a:cubicBezTo>
                    <a:pt x="1773" y="1129"/>
                    <a:pt x="2119" y="1167"/>
                    <a:pt x="2462" y="1244"/>
                  </a:cubicBezTo>
                  <a:cubicBezTo>
                    <a:pt x="2595" y="1274"/>
                    <a:pt x="2682" y="1406"/>
                    <a:pt x="2650" y="1544"/>
                  </a:cubicBezTo>
                  <a:cubicBezTo>
                    <a:pt x="2650" y="1546"/>
                    <a:pt x="2650" y="1546"/>
                    <a:pt x="2647" y="1549"/>
                  </a:cubicBezTo>
                  <a:cubicBezTo>
                    <a:pt x="2806" y="1594"/>
                    <a:pt x="2965" y="1649"/>
                    <a:pt x="3119" y="1716"/>
                  </a:cubicBezTo>
                  <a:cubicBezTo>
                    <a:pt x="3121" y="1710"/>
                    <a:pt x="3121" y="1708"/>
                    <a:pt x="3121" y="1708"/>
                  </a:cubicBezTo>
                  <a:cubicBezTo>
                    <a:pt x="3163" y="1620"/>
                    <a:pt x="3254" y="1568"/>
                    <a:pt x="3347" y="1568"/>
                  </a:cubicBezTo>
                  <a:cubicBezTo>
                    <a:pt x="3383" y="1568"/>
                    <a:pt x="3418" y="1575"/>
                    <a:pt x="3452" y="1591"/>
                  </a:cubicBezTo>
                  <a:cubicBezTo>
                    <a:pt x="3677" y="1702"/>
                    <a:pt x="3892" y="1827"/>
                    <a:pt x="4098" y="1972"/>
                  </a:cubicBezTo>
                  <a:lnTo>
                    <a:pt x="4098" y="1935"/>
                  </a:lnTo>
                  <a:cubicBezTo>
                    <a:pt x="4098" y="866"/>
                    <a:pt x="3227" y="0"/>
                    <a:pt x="2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829975" y="841775"/>
              <a:ext cx="166825" cy="85800"/>
            </a:xfrm>
            <a:custGeom>
              <a:avLst/>
              <a:gdLst/>
              <a:ahLst/>
              <a:cxnLst/>
              <a:rect l="l" t="t" r="r" b="b"/>
              <a:pathLst>
                <a:path w="6673" h="3432" extrusionOk="0">
                  <a:moveTo>
                    <a:pt x="5312" y="1"/>
                  </a:moveTo>
                  <a:cubicBezTo>
                    <a:pt x="5285" y="113"/>
                    <a:pt x="5185" y="189"/>
                    <a:pt x="5072" y="189"/>
                  </a:cubicBezTo>
                  <a:cubicBezTo>
                    <a:pt x="5055" y="189"/>
                    <a:pt x="5037" y="187"/>
                    <a:pt x="5019" y="184"/>
                  </a:cubicBezTo>
                  <a:cubicBezTo>
                    <a:pt x="4711" y="114"/>
                    <a:pt x="4401" y="80"/>
                    <a:pt x="4094" y="80"/>
                  </a:cubicBezTo>
                  <a:cubicBezTo>
                    <a:pt x="3016" y="80"/>
                    <a:pt x="1977" y="502"/>
                    <a:pt x="1194" y="1285"/>
                  </a:cubicBezTo>
                  <a:lnTo>
                    <a:pt x="0" y="2478"/>
                  </a:lnTo>
                  <a:cubicBezTo>
                    <a:pt x="331" y="2370"/>
                    <a:pt x="670" y="2298"/>
                    <a:pt x="1022" y="2267"/>
                  </a:cubicBezTo>
                  <a:cubicBezTo>
                    <a:pt x="1030" y="2266"/>
                    <a:pt x="1037" y="2265"/>
                    <a:pt x="1045" y="2265"/>
                  </a:cubicBezTo>
                  <a:cubicBezTo>
                    <a:pt x="1171" y="2265"/>
                    <a:pt x="1279" y="2364"/>
                    <a:pt x="1289" y="2492"/>
                  </a:cubicBezTo>
                  <a:lnTo>
                    <a:pt x="1289" y="2500"/>
                  </a:lnTo>
                  <a:cubicBezTo>
                    <a:pt x="1343" y="2497"/>
                    <a:pt x="1395" y="2496"/>
                    <a:pt x="1448" y="2496"/>
                  </a:cubicBezTo>
                  <a:cubicBezTo>
                    <a:pt x="1560" y="2496"/>
                    <a:pt x="1670" y="2501"/>
                    <a:pt x="1781" y="2510"/>
                  </a:cubicBezTo>
                  <a:lnTo>
                    <a:pt x="1781" y="2502"/>
                  </a:lnTo>
                  <a:cubicBezTo>
                    <a:pt x="1801" y="2379"/>
                    <a:pt x="1905" y="2288"/>
                    <a:pt x="2026" y="2288"/>
                  </a:cubicBezTo>
                  <a:cubicBezTo>
                    <a:pt x="2037" y="2288"/>
                    <a:pt x="2048" y="2289"/>
                    <a:pt x="2059" y="2290"/>
                  </a:cubicBezTo>
                  <a:cubicBezTo>
                    <a:pt x="2986" y="2418"/>
                    <a:pt x="3833" y="2809"/>
                    <a:pt x="4524" y="3431"/>
                  </a:cubicBezTo>
                  <a:lnTo>
                    <a:pt x="6197" y="1761"/>
                  </a:lnTo>
                  <a:cubicBezTo>
                    <a:pt x="6416" y="1539"/>
                    <a:pt x="6580" y="1271"/>
                    <a:pt x="6673" y="980"/>
                  </a:cubicBezTo>
                  <a:cubicBezTo>
                    <a:pt x="6435" y="784"/>
                    <a:pt x="6175" y="623"/>
                    <a:pt x="5903" y="491"/>
                  </a:cubicBezTo>
                  <a:cubicBezTo>
                    <a:pt x="5778" y="432"/>
                    <a:pt x="5731" y="289"/>
                    <a:pt x="5784" y="168"/>
                  </a:cubicBezTo>
                  <a:cubicBezTo>
                    <a:pt x="5627" y="104"/>
                    <a:pt x="5471" y="46"/>
                    <a:pt x="5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757975" y="904125"/>
              <a:ext cx="176375" cy="95175"/>
            </a:xfrm>
            <a:custGeom>
              <a:avLst/>
              <a:gdLst/>
              <a:ahLst/>
              <a:cxnLst/>
              <a:rect l="l" t="t" r="r" b="b"/>
              <a:pathLst>
                <a:path w="7055" h="3807" extrusionOk="0">
                  <a:moveTo>
                    <a:pt x="4305" y="1"/>
                  </a:moveTo>
                  <a:cubicBezTo>
                    <a:pt x="4260" y="1"/>
                    <a:pt x="4214" y="1"/>
                    <a:pt x="4169" y="3"/>
                  </a:cubicBezTo>
                  <a:cubicBezTo>
                    <a:pt x="4177" y="135"/>
                    <a:pt x="4079" y="254"/>
                    <a:pt x="3944" y="262"/>
                  </a:cubicBezTo>
                  <a:cubicBezTo>
                    <a:pt x="2991" y="350"/>
                    <a:pt x="2091" y="771"/>
                    <a:pt x="1408" y="1448"/>
                  </a:cubicBezTo>
                  <a:lnTo>
                    <a:pt x="0" y="2856"/>
                  </a:lnTo>
                  <a:cubicBezTo>
                    <a:pt x="467" y="2704"/>
                    <a:pt x="953" y="2628"/>
                    <a:pt x="1439" y="2628"/>
                  </a:cubicBezTo>
                  <a:cubicBezTo>
                    <a:pt x="2546" y="2628"/>
                    <a:pt x="3654" y="3021"/>
                    <a:pt x="4529" y="3807"/>
                  </a:cubicBezTo>
                  <a:lnTo>
                    <a:pt x="7054" y="1281"/>
                  </a:lnTo>
                  <a:cubicBezTo>
                    <a:pt x="6443" y="736"/>
                    <a:pt x="5691" y="392"/>
                    <a:pt x="4873" y="283"/>
                  </a:cubicBezTo>
                  <a:cubicBezTo>
                    <a:pt x="4741" y="268"/>
                    <a:pt x="4646" y="143"/>
                    <a:pt x="4661" y="11"/>
                  </a:cubicBezTo>
                  <a:cubicBezTo>
                    <a:pt x="4543" y="5"/>
                    <a:pt x="4424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686100" y="982350"/>
              <a:ext cx="176375" cy="89025"/>
            </a:xfrm>
            <a:custGeom>
              <a:avLst/>
              <a:gdLst/>
              <a:ahLst/>
              <a:cxnLst/>
              <a:rect l="l" t="t" r="r" b="b"/>
              <a:pathLst>
                <a:path w="7055" h="3561" extrusionOk="0">
                  <a:moveTo>
                    <a:pt x="4321" y="0"/>
                  </a:moveTo>
                  <a:cubicBezTo>
                    <a:pt x="3266" y="0"/>
                    <a:pt x="2212" y="401"/>
                    <a:pt x="1409" y="1204"/>
                  </a:cubicBezTo>
                  <a:lnTo>
                    <a:pt x="1" y="2612"/>
                  </a:lnTo>
                  <a:cubicBezTo>
                    <a:pt x="463" y="2458"/>
                    <a:pt x="952" y="2378"/>
                    <a:pt x="1448" y="2378"/>
                  </a:cubicBezTo>
                  <a:cubicBezTo>
                    <a:pt x="1693" y="2378"/>
                    <a:pt x="1939" y="2397"/>
                    <a:pt x="2184" y="2438"/>
                  </a:cubicBezTo>
                  <a:cubicBezTo>
                    <a:pt x="2319" y="2462"/>
                    <a:pt x="2412" y="2586"/>
                    <a:pt x="2388" y="2724"/>
                  </a:cubicBezTo>
                  <a:lnTo>
                    <a:pt x="2388" y="2729"/>
                  </a:lnTo>
                  <a:cubicBezTo>
                    <a:pt x="2552" y="2766"/>
                    <a:pt x="2711" y="2808"/>
                    <a:pt x="2870" y="2864"/>
                  </a:cubicBezTo>
                  <a:cubicBezTo>
                    <a:pt x="2870" y="2861"/>
                    <a:pt x="2870" y="2861"/>
                    <a:pt x="2873" y="2859"/>
                  </a:cubicBezTo>
                  <a:cubicBezTo>
                    <a:pt x="2912" y="2763"/>
                    <a:pt x="3005" y="2703"/>
                    <a:pt x="3101" y="2703"/>
                  </a:cubicBezTo>
                  <a:cubicBezTo>
                    <a:pt x="3133" y="2703"/>
                    <a:pt x="3165" y="2710"/>
                    <a:pt x="3195" y="2724"/>
                  </a:cubicBezTo>
                  <a:cubicBezTo>
                    <a:pt x="3690" y="2925"/>
                    <a:pt x="4135" y="3205"/>
                    <a:pt x="4530" y="3560"/>
                  </a:cubicBezTo>
                  <a:lnTo>
                    <a:pt x="7055" y="1035"/>
                  </a:lnTo>
                  <a:cubicBezTo>
                    <a:pt x="6278" y="346"/>
                    <a:pt x="5299" y="0"/>
                    <a:pt x="4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692775" y="1050500"/>
              <a:ext cx="97700" cy="76375"/>
            </a:xfrm>
            <a:custGeom>
              <a:avLst/>
              <a:gdLst/>
              <a:ahLst/>
              <a:cxnLst/>
              <a:rect l="l" t="t" r="r" b="b"/>
              <a:pathLst>
                <a:path w="3908" h="3055" extrusionOk="0">
                  <a:moveTo>
                    <a:pt x="2119" y="0"/>
                  </a:moveTo>
                  <a:cubicBezTo>
                    <a:pt x="2097" y="120"/>
                    <a:pt x="1994" y="205"/>
                    <a:pt x="1877" y="205"/>
                  </a:cubicBezTo>
                  <a:cubicBezTo>
                    <a:pt x="1864" y="205"/>
                    <a:pt x="1851" y="204"/>
                    <a:pt x="1838" y="201"/>
                  </a:cubicBezTo>
                  <a:cubicBezTo>
                    <a:pt x="1620" y="167"/>
                    <a:pt x="1400" y="150"/>
                    <a:pt x="1182" y="150"/>
                  </a:cubicBezTo>
                  <a:cubicBezTo>
                    <a:pt x="781" y="150"/>
                    <a:pt x="383" y="207"/>
                    <a:pt x="1" y="321"/>
                  </a:cubicBezTo>
                  <a:cubicBezTo>
                    <a:pt x="1166" y="501"/>
                    <a:pt x="2063" y="1512"/>
                    <a:pt x="2063" y="2727"/>
                  </a:cubicBezTo>
                  <a:cubicBezTo>
                    <a:pt x="2063" y="2838"/>
                    <a:pt x="2055" y="2949"/>
                    <a:pt x="2039" y="3055"/>
                  </a:cubicBezTo>
                  <a:lnTo>
                    <a:pt x="3908" y="1183"/>
                  </a:lnTo>
                  <a:cubicBezTo>
                    <a:pt x="3561" y="876"/>
                    <a:pt x="3167" y="633"/>
                    <a:pt x="2738" y="453"/>
                  </a:cubicBezTo>
                  <a:cubicBezTo>
                    <a:pt x="2611" y="403"/>
                    <a:pt x="2553" y="262"/>
                    <a:pt x="2598" y="135"/>
                  </a:cubicBezTo>
                  <a:cubicBezTo>
                    <a:pt x="2439" y="82"/>
                    <a:pt x="2280" y="37"/>
                    <a:pt x="2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635150" y="1070150"/>
              <a:ext cx="96775" cy="96825"/>
            </a:xfrm>
            <a:custGeom>
              <a:avLst/>
              <a:gdLst/>
              <a:ahLst/>
              <a:cxnLst/>
              <a:rect l="l" t="t" r="r" b="b"/>
              <a:pathLst>
                <a:path w="3871" h="3873" extrusionOk="0">
                  <a:moveTo>
                    <a:pt x="1935" y="0"/>
                  </a:moveTo>
                  <a:cubicBezTo>
                    <a:pt x="871" y="0"/>
                    <a:pt x="0" y="871"/>
                    <a:pt x="0" y="1935"/>
                  </a:cubicBezTo>
                  <a:cubicBezTo>
                    <a:pt x="0" y="3002"/>
                    <a:pt x="871" y="3873"/>
                    <a:pt x="1935" y="3873"/>
                  </a:cubicBezTo>
                  <a:cubicBezTo>
                    <a:pt x="3002" y="3873"/>
                    <a:pt x="3870" y="3005"/>
                    <a:pt x="3870" y="1935"/>
                  </a:cubicBezTo>
                  <a:cubicBezTo>
                    <a:pt x="3870" y="869"/>
                    <a:pt x="3002" y="0"/>
                    <a:pt x="1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725900" y="116202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622650" y="790700"/>
              <a:ext cx="388775" cy="388650"/>
            </a:xfrm>
            <a:custGeom>
              <a:avLst/>
              <a:gdLst/>
              <a:ahLst/>
              <a:cxnLst/>
              <a:rect l="l" t="t" r="r" b="b"/>
              <a:pathLst>
                <a:path w="15551" h="15546" extrusionOk="0">
                  <a:moveTo>
                    <a:pt x="13118" y="493"/>
                  </a:moveTo>
                  <a:cubicBezTo>
                    <a:pt x="14188" y="493"/>
                    <a:pt x="15056" y="1361"/>
                    <a:pt x="15056" y="2428"/>
                  </a:cubicBezTo>
                  <a:lnTo>
                    <a:pt x="15056" y="2467"/>
                  </a:lnTo>
                  <a:cubicBezTo>
                    <a:pt x="14850" y="2322"/>
                    <a:pt x="14635" y="2197"/>
                    <a:pt x="14410" y="2086"/>
                  </a:cubicBezTo>
                  <a:cubicBezTo>
                    <a:pt x="14376" y="2070"/>
                    <a:pt x="14341" y="2063"/>
                    <a:pt x="14305" y="2063"/>
                  </a:cubicBezTo>
                  <a:cubicBezTo>
                    <a:pt x="14212" y="2063"/>
                    <a:pt x="14121" y="2115"/>
                    <a:pt x="14079" y="2203"/>
                  </a:cubicBezTo>
                  <a:cubicBezTo>
                    <a:pt x="14079" y="2205"/>
                    <a:pt x="14077" y="2205"/>
                    <a:pt x="14077" y="2211"/>
                  </a:cubicBezTo>
                  <a:cubicBezTo>
                    <a:pt x="14018" y="2332"/>
                    <a:pt x="14071" y="2475"/>
                    <a:pt x="14196" y="2534"/>
                  </a:cubicBezTo>
                  <a:cubicBezTo>
                    <a:pt x="14468" y="2666"/>
                    <a:pt x="14728" y="2827"/>
                    <a:pt x="14966" y="3021"/>
                  </a:cubicBezTo>
                  <a:cubicBezTo>
                    <a:pt x="14873" y="3312"/>
                    <a:pt x="14712" y="3579"/>
                    <a:pt x="14490" y="3801"/>
                  </a:cubicBezTo>
                  <a:lnTo>
                    <a:pt x="12819" y="5472"/>
                  </a:lnTo>
                  <a:cubicBezTo>
                    <a:pt x="12126" y="4850"/>
                    <a:pt x="11279" y="4455"/>
                    <a:pt x="10352" y="4331"/>
                  </a:cubicBezTo>
                  <a:cubicBezTo>
                    <a:pt x="10340" y="4329"/>
                    <a:pt x="10328" y="4328"/>
                    <a:pt x="10316" y="4328"/>
                  </a:cubicBezTo>
                  <a:cubicBezTo>
                    <a:pt x="10195" y="4328"/>
                    <a:pt x="10091" y="4420"/>
                    <a:pt x="10074" y="4543"/>
                  </a:cubicBezTo>
                  <a:lnTo>
                    <a:pt x="10074" y="4548"/>
                  </a:lnTo>
                  <a:cubicBezTo>
                    <a:pt x="10061" y="4680"/>
                    <a:pt x="10154" y="4805"/>
                    <a:pt x="10286" y="4820"/>
                  </a:cubicBezTo>
                  <a:cubicBezTo>
                    <a:pt x="11104" y="4929"/>
                    <a:pt x="11853" y="5276"/>
                    <a:pt x="12467" y="5818"/>
                  </a:cubicBezTo>
                  <a:lnTo>
                    <a:pt x="9942" y="8344"/>
                  </a:lnTo>
                  <a:cubicBezTo>
                    <a:pt x="9068" y="7556"/>
                    <a:pt x="7964" y="7163"/>
                    <a:pt x="6859" y="7163"/>
                  </a:cubicBezTo>
                  <a:cubicBezTo>
                    <a:pt x="6371" y="7163"/>
                    <a:pt x="5882" y="7240"/>
                    <a:pt x="5413" y="7393"/>
                  </a:cubicBezTo>
                  <a:lnTo>
                    <a:pt x="6824" y="5985"/>
                  </a:lnTo>
                  <a:cubicBezTo>
                    <a:pt x="7502" y="5305"/>
                    <a:pt x="8402" y="4887"/>
                    <a:pt x="9357" y="4799"/>
                  </a:cubicBezTo>
                  <a:cubicBezTo>
                    <a:pt x="9492" y="4786"/>
                    <a:pt x="9590" y="4672"/>
                    <a:pt x="9582" y="4540"/>
                  </a:cubicBezTo>
                  <a:lnTo>
                    <a:pt x="9582" y="4532"/>
                  </a:lnTo>
                  <a:cubicBezTo>
                    <a:pt x="9570" y="4405"/>
                    <a:pt x="9463" y="4306"/>
                    <a:pt x="9338" y="4306"/>
                  </a:cubicBezTo>
                  <a:cubicBezTo>
                    <a:pt x="9330" y="4306"/>
                    <a:pt x="9323" y="4306"/>
                    <a:pt x="9315" y="4307"/>
                  </a:cubicBezTo>
                  <a:cubicBezTo>
                    <a:pt x="8963" y="4341"/>
                    <a:pt x="8624" y="4410"/>
                    <a:pt x="8293" y="4519"/>
                  </a:cubicBezTo>
                  <a:lnTo>
                    <a:pt x="9487" y="3325"/>
                  </a:lnTo>
                  <a:cubicBezTo>
                    <a:pt x="10272" y="2542"/>
                    <a:pt x="11314" y="2119"/>
                    <a:pt x="12394" y="2119"/>
                  </a:cubicBezTo>
                  <a:cubicBezTo>
                    <a:pt x="12699" y="2119"/>
                    <a:pt x="13006" y="2153"/>
                    <a:pt x="13312" y="2221"/>
                  </a:cubicBezTo>
                  <a:cubicBezTo>
                    <a:pt x="13331" y="2226"/>
                    <a:pt x="13351" y="2228"/>
                    <a:pt x="13370" y="2228"/>
                  </a:cubicBezTo>
                  <a:cubicBezTo>
                    <a:pt x="13480" y="2228"/>
                    <a:pt x="13578" y="2154"/>
                    <a:pt x="13605" y="2041"/>
                  </a:cubicBezTo>
                  <a:cubicBezTo>
                    <a:pt x="13605" y="2036"/>
                    <a:pt x="13605" y="2036"/>
                    <a:pt x="13608" y="2033"/>
                  </a:cubicBezTo>
                  <a:cubicBezTo>
                    <a:pt x="13640" y="1901"/>
                    <a:pt x="13555" y="1766"/>
                    <a:pt x="13420" y="1737"/>
                  </a:cubicBezTo>
                  <a:cubicBezTo>
                    <a:pt x="13077" y="1658"/>
                    <a:pt x="12732" y="1620"/>
                    <a:pt x="12390" y="1620"/>
                  </a:cubicBezTo>
                  <a:cubicBezTo>
                    <a:pt x="11901" y="1620"/>
                    <a:pt x="11418" y="1698"/>
                    <a:pt x="10959" y="1848"/>
                  </a:cubicBezTo>
                  <a:cubicBezTo>
                    <a:pt x="11554" y="1252"/>
                    <a:pt x="11708" y="1096"/>
                    <a:pt x="11750" y="1057"/>
                  </a:cubicBezTo>
                  <a:cubicBezTo>
                    <a:pt x="12118" y="694"/>
                    <a:pt x="12602" y="493"/>
                    <a:pt x="13118" y="493"/>
                  </a:cubicBezTo>
                  <a:close/>
                  <a:moveTo>
                    <a:pt x="6857" y="7670"/>
                  </a:moveTo>
                  <a:cubicBezTo>
                    <a:pt x="7835" y="7670"/>
                    <a:pt x="8813" y="8015"/>
                    <a:pt x="9590" y="8704"/>
                  </a:cubicBezTo>
                  <a:lnTo>
                    <a:pt x="7065" y="11226"/>
                  </a:lnTo>
                  <a:cubicBezTo>
                    <a:pt x="6670" y="10871"/>
                    <a:pt x="6221" y="10591"/>
                    <a:pt x="5731" y="10390"/>
                  </a:cubicBezTo>
                  <a:cubicBezTo>
                    <a:pt x="5700" y="10377"/>
                    <a:pt x="5669" y="10371"/>
                    <a:pt x="5637" y="10371"/>
                  </a:cubicBezTo>
                  <a:cubicBezTo>
                    <a:pt x="5541" y="10371"/>
                    <a:pt x="5448" y="10429"/>
                    <a:pt x="5408" y="10525"/>
                  </a:cubicBezTo>
                  <a:cubicBezTo>
                    <a:pt x="5408" y="10527"/>
                    <a:pt x="5408" y="10527"/>
                    <a:pt x="5403" y="10530"/>
                  </a:cubicBezTo>
                  <a:cubicBezTo>
                    <a:pt x="5358" y="10657"/>
                    <a:pt x="5416" y="10795"/>
                    <a:pt x="5543" y="10848"/>
                  </a:cubicBezTo>
                  <a:cubicBezTo>
                    <a:pt x="5972" y="11025"/>
                    <a:pt x="6366" y="11268"/>
                    <a:pt x="6713" y="11581"/>
                  </a:cubicBezTo>
                  <a:lnTo>
                    <a:pt x="4844" y="13449"/>
                  </a:lnTo>
                  <a:cubicBezTo>
                    <a:pt x="4857" y="13341"/>
                    <a:pt x="4868" y="13230"/>
                    <a:pt x="4868" y="13121"/>
                  </a:cubicBezTo>
                  <a:cubicBezTo>
                    <a:pt x="4868" y="11906"/>
                    <a:pt x="3971" y="10898"/>
                    <a:pt x="2806" y="10715"/>
                  </a:cubicBezTo>
                  <a:cubicBezTo>
                    <a:pt x="3186" y="10602"/>
                    <a:pt x="3583" y="10544"/>
                    <a:pt x="3985" y="10544"/>
                  </a:cubicBezTo>
                  <a:cubicBezTo>
                    <a:pt x="4204" y="10544"/>
                    <a:pt x="4424" y="10562"/>
                    <a:pt x="4643" y="10596"/>
                  </a:cubicBezTo>
                  <a:cubicBezTo>
                    <a:pt x="4656" y="10598"/>
                    <a:pt x="4669" y="10599"/>
                    <a:pt x="4683" y="10599"/>
                  </a:cubicBezTo>
                  <a:cubicBezTo>
                    <a:pt x="4799" y="10599"/>
                    <a:pt x="4902" y="10517"/>
                    <a:pt x="4926" y="10398"/>
                  </a:cubicBezTo>
                  <a:lnTo>
                    <a:pt x="4926" y="10392"/>
                  </a:lnTo>
                  <a:cubicBezTo>
                    <a:pt x="4950" y="10257"/>
                    <a:pt x="4857" y="10130"/>
                    <a:pt x="4722" y="10106"/>
                  </a:cubicBezTo>
                  <a:cubicBezTo>
                    <a:pt x="4478" y="10067"/>
                    <a:pt x="4232" y="10048"/>
                    <a:pt x="3987" y="10048"/>
                  </a:cubicBezTo>
                  <a:cubicBezTo>
                    <a:pt x="3491" y="10048"/>
                    <a:pt x="3000" y="10128"/>
                    <a:pt x="2533" y="10284"/>
                  </a:cubicBezTo>
                  <a:lnTo>
                    <a:pt x="3944" y="8873"/>
                  </a:lnTo>
                  <a:cubicBezTo>
                    <a:pt x="4748" y="8071"/>
                    <a:pt x="5803" y="7670"/>
                    <a:pt x="6857" y="7670"/>
                  </a:cubicBezTo>
                  <a:close/>
                  <a:moveTo>
                    <a:pt x="2435" y="11184"/>
                  </a:moveTo>
                  <a:cubicBezTo>
                    <a:pt x="3502" y="11184"/>
                    <a:pt x="4370" y="12052"/>
                    <a:pt x="4370" y="13119"/>
                  </a:cubicBezTo>
                  <a:cubicBezTo>
                    <a:pt x="4370" y="14183"/>
                    <a:pt x="3502" y="15054"/>
                    <a:pt x="2435" y="15054"/>
                  </a:cubicBezTo>
                  <a:cubicBezTo>
                    <a:pt x="1366" y="15054"/>
                    <a:pt x="500" y="14183"/>
                    <a:pt x="500" y="13119"/>
                  </a:cubicBezTo>
                  <a:cubicBezTo>
                    <a:pt x="500" y="12049"/>
                    <a:pt x="1371" y="11184"/>
                    <a:pt x="2435" y="11184"/>
                  </a:cubicBezTo>
                  <a:close/>
                  <a:moveTo>
                    <a:pt x="13118" y="0"/>
                  </a:moveTo>
                  <a:cubicBezTo>
                    <a:pt x="12470" y="0"/>
                    <a:pt x="11858" y="252"/>
                    <a:pt x="11398" y="710"/>
                  </a:cubicBezTo>
                  <a:cubicBezTo>
                    <a:pt x="11393" y="718"/>
                    <a:pt x="736" y="11374"/>
                    <a:pt x="696" y="11417"/>
                  </a:cubicBezTo>
                  <a:cubicBezTo>
                    <a:pt x="265" y="11856"/>
                    <a:pt x="0" y="12457"/>
                    <a:pt x="0" y="13113"/>
                  </a:cubicBezTo>
                  <a:cubicBezTo>
                    <a:pt x="0" y="14455"/>
                    <a:pt x="1093" y="15546"/>
                    <a:pt x="2433" y="15546"/>
                  </a:cubicBezTo>
                  <a:cubicBezTo>
                    <a:pt x="3094" y="15546"/>
                    <a:pt x="3693" y="15281"/>
                    <a:pt x="4129" y="14852"/>
                  </a:cubicBezTo>
                  <a:lnTo>
                    <a:pt x="14836" y="4148"/>
                  </a:lnTo>
                  <a:cubicBezTo>
                    <a:pt x="15162" y="3823"/>
                    <a:pt x="15382" y="3420"/>
                    <a:pt x="15485" y="2984"/>
                  </a:cubicBezTo>
                  <a:cubicBezTo>
                    <a:pt x="15485" y="2981"/>
                    <a:pt x="15485" y="2978"/>
                    <a:pt x="15487" y="2973"/>
                  </a:cubicBezTo>
                  <a:cubicBezTo>
                    <a:pt x="15527" y="2796"/>
                    <a:pt x="15551" y="2613"/>
                    <a:pt x="15551" y="2425"/>
                  </a:cubicBezTo>
                  <a:cubicBezTo>
                    <a:pt x="15551" y="1091"/>
                    <a:pt x="14460" y="0"/>
                    <a:pt x="13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5639850" y="1075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8" y="6"/>
                  </a:moveTo>
                  <a:cubicBezTo>
                    <a:pt x="14" y="0"/>
                    <a:pt x="0" y="14"/>
                    <a:pt x="8" y="6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D2DAD1-77EF-2773-EA25-5B4E33562AC2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997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" name="Google Shape;1464;p4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Regulatory Documentation</a:t>
            </a:r>
            <a:br>
              <a:rPr lang="en" dirty="0"/>
            </a:br>
            <a:endParaRPr dirty="0"/>
          </a:p>
        </p:txBody>
      </p:sp>
      <p:sp>
        <p:nvSpPr>
          <p:cNvPr id="1465" name="Google Shape;1465;p41"/>
          <p:cNvSpPr txBox="1"/>
          <p:nvPr/>
        </p:nvSpPr>
        <p:spPr>
          <a:xfrm>
            <a:off x="1371622" y="2538899"/>
            <a:ext cx="20499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rgbClr val="434343"/>
                </a:solidFill>
                <a:latin typeface="Athiti Medium"/>
                <a:ea typeface="Athiti Medium"/>
                <a:cs typeface="Athiti Medium"/>
                <a:sym typeface="Athiti Medium"/>
              </a:rPr>
              <a:t>43 CFR 668.22</a:t>
            </a:r>
            <a:endParaRPr sz="1600" dirty="0">
              <a:solidFill>
                <a:srgbClr val="434343"/>
              </a:solidFill>
              <a:latin typeface="Athiti Medium"/>
              <a:ea typeface="Athiti Medium"/>
              <a:cs typeface="Athiti Medium"/>
              <a:sym typeface="Athiti Medium"/>
            </a:endParaRPr>
          </a:p>
        </p:txBody>
      </p:sp>
      <p:sp>
        <p:nvSpPr>
          <p:cNvPr id="1466" name="Google Shape;1466;p41"/>
          <p:cNvSpPr txBox="1"/>
          <p:nvPr/>
        </p:nvSpPr>
        <p:spPr>
          <a:xfrm>
            <a:off x="1371957" y="3569650"/>
            <a:ext cx="20493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rgbClr val="434343"/>
                </a:solidFill>
                <a:latin typeface="Athiti Medium"/>
                <a:ea typeface="Athiti Medium"/>
                <a:cs typeface="Athiti Medium"/>
                <a:sym typeface="Athiti Medium"/>
              </a:rPr>
              <a:t>Knowledge Center</a:t>
            </a:r>
            <a:endParaRPr sz="1600" dirty="0">
              <a:solidFill>
                <a:srgbClr val="434343"/>
              </a:solidFill>
              <a:latin typeface="Athiti Medium"/>
              <a:ea typeface="Athiti Medium"/>
              <a:cs typeface="Athiti Medium"/>
              <a:sym typeface="Athiti Medium"/>
            </a:endParaRPr>
          </a:p>
        </p:txBody>
      </p:sp>
      <p:sp>
        <p:nvSpPr>
          <p:cNvPr id="1467" name="Google Shape;1467;p41"/>
          <p:cNvSpPr txBox="1"/>
          <p:nvPr/>
        </p:nvSpPr>
        <p:spPr>
          <a:xfrm>
            <a:off x="5863750" y="2141840"/>
            <a:ext cx="20499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 dirty="0">
                <a:solidFill>
                  <a:srgbClr val="434343"/>
                </a:solidFill>
                <a:latin typeface="Athiti Medium"/>
                <a:ea typeface="Athiti Medium"/>
                <a:cs typeface="Athiti Medium"/>
                <a:sym typeface="Athiti Medium"/>
              </a:rPr>
              <a:t> Volume 5</a:t>
            </a:r>
            <a:endParaRPr sz="1600" dirty="0">
              <a:solidFill>
                <a:srgbClr val="434343"/>
              </a:solidFill>
              <a:latin typeface="Athiti Medium"/>
              <a:ea typeface="Athiti Medium"/>
              <a:cs typeface="Athiti Medium"/>
              <a:sym typeface="Athiti Medium"/>
            </a:endParaRPr>
          </a:p>
        </p:txBody>
      </p:sp>
      <p:sp>
        <p:nvSpPr>
          <p:cNvPr id="1468" name="Google Shape;1468;p41"/>
          <p:cNvSpPr txBox="1"/>
          <p:nvPr/>
        </p:nvSpPr>
        <p:spPr>
          <a:xfrm>
            <a:off x="6026609" y="3676944"/>
            <a:ext cx="20499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>
                <a:solidFill>
                  <a:srgbClr val="434343"/>
                </a:solidFill>
                <a:latin typeface="Athiti Medium"/>
                <a:ea typeface="Athiti Medium"/>
                <a:cs typeface="Athiti Medium"/>
                <a:sym typeface="Athiti Medium"/>
              </a:rPr>
              <a:t>Return of Title IV Funds</a:t>
            </a:r>
            <a:endParaRPr lang="en" sz="1600" dirty="0">
              <a:solidFill>
                <a:srgbClr val="434343"/>
              </a:solidFill>
              <a:latin typeface="Athiti Medium"/>
              <a:ea typeface="Athiti Medium"/>
              <a:cs typeface="Athiti Medium"/>
              <a:sym typeface="Athiti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sz="1600" dirty="0">
              <a:solidFill>
                <a:srgbClr val="434343"/>
              </a:solidFill>
              <a:latin typeface="Athiti Medium"/>
              <a:ea typeface="Athiti Medium"/>
              <a:cs typeface="Athiti Medium"/>
              <a:sym typeface="Athiti Medium"/>
            </a:endParaRPr>
          </a:p>
        </p:txBody>
      </p:sp>
      <p:sp>
        <p:nvSpPr>
          <p:cNvPr id="1469" name="Google Shape;1469;p41"/>
          <p:cNvSpPr txBox="1"/>
          <p:nvPr/>
        </p:nvSpPr>
        <p:spPr>
          <a:xfrm>
            <a:off x="613611" y="1647150"/>
            <a:ext cx="2807915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Code of Federal Regulations </a:t>
            </a:r>
            <a:endParaRPr sz="24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470" name="Google Shape;1470;p41"/>
          <p:cNvSpPr txBox="1"/>
          <p:nvPr/>
        </p:nvSpPr>
        <p:spPr>
          <a:xfrm>
            <a:off x="5863754" y="1647150"/>
            <a:ext cx="247413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 FSA Handbook</a:t>
            </a:r>
            <a:endParaRPr sz="24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471" name="Google Shape;1471;p41"/>
          <p:cNvSpPr txBox="1"/>
          <p:nvPr/>
        </p:nvSpPr>
        <p:spPr>
          <a:xfrm>
            <a:off x="5774886" y="2911768"/>
            <a:ext cx="3080625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4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P</a:t>
            </a:r>
            <a:r>
              <a:rPr lang="en-US" sz="24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r</a:t>
            </a:r>
            <a:r>
              <a:rPr lang="en" sz="24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ogram Integrity Q&amp;As</a:t>
            </a:r>
            <a:endParaRPr sz="24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472" name="Google Shape;1472;p41"/>
          <p:cNvSpPr txBox="1"/>
          <p:nvPr/>
        </p:nvSpPr>
        <p:spPr>
          <a:xfrm>
            <a:off x="397042" y="3042595"/>
            <a:ext cx="2972341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dk1"/>
                </a:solidFill>
                <a:latin typeface="Alata"/>
                <a:ea typeface="Alata"/>
                <a:cs typeface="Alata"/>
                <a:sym typeface="Alata"/>
              </a:rPr>
              <a:t>FSA Partner Connect</a:t>
            </a:r>
            <a:endParaRPr lang="en" sz="2400" b="1" dirty="0">
              <a:solidFill>
                <a:schemeClr val="dk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grpSp>
        <p:nvGrpSpPr>
          <p:cNvPr id="1473" name="Google Shape;1473;p41"/>
          <p:cNvGrpSpPr/>
          <p:nvPr/>
        </p:nvGrpSpPr>
        <p:grpSpPr>
          <a:xfrm>
            <a:off x="3596107" y="1281233"/>
            <a:ext cx="1951794" cy="3563074"/>
            <a:chOff x="3443707" y="1128833"/>
            <a:chExt cx="1951794" cy="3563074"/>
          </a:xfrm>
        </p:grpSpPr>
        <p:sp>
          <p:nvSpPr>
            <p:cNvPr id="1474" name="Google Shape;1474;p41"/>
            <p:cNvSpPr/>
            <p:nvPr/>
          </p:nvSpPr>
          <p:spPr>
            <a:xfrm rot="582584" flipH="1">
              <a:off x="3718256" y="1222947"/>
              <a:ext cx="1402698" cy="3374844"/>
            </a:xfrm>
            <a:custGeom>
              <a:avLst/>
              <a:gdLst/>
              <a:ahLst/>
              <a:cxnLst/>
              <a:rect l="l" t="t" r="r" b="b"/>
              <a:pathLst>
                <a:path w="26177" h="62981" extrusionOk="0">
                  <a:moveTo>
                    <a:pt x="11571" y="0"/>
                  </a:moveTo>
                  <a:cubicBezTo>
                    <a:pt x="11436" y="0"/>
                    <a:pt x="11318" y="17"/>
                    <a:pt x="11250" y="17"/>
                  </a:cubicBezTo>
                  <a:lnTo>
                    <a:pt x="11183" y="17"/>
                  </a:lnTo>
                  <a:cubicBezTo>
                    <a:pt x="9614" y="152"/>
                    <a:pt x="8231" y="658"/>
                    <a:pt x="6848" y="1198"/>
                  </a:cubicBezTo>
                  <a:cubicBezTo>
                    <a:pt x="6528" y="1333"/>
                    <a:pt x="6275" y="1502"/>
                    <a:pt x="6106" y="1620"/>
                  </a:cubicBezTo>
                  <a:cubicBezTo>
                    <a:pt x="5111" y="2362"/>
                    <a:pt x="4082" y="3188"/>
                    <a:pt x="3222" y="4335"/>
                  </a:cubicBezTo>
                  <a:cubicBezTo>
                    <a:pt x="1468" y="6646"/>
                    <a:pt x="590" y="8771"/>
                    <a:pt x="388" y="11048"/>
                  </a:cubicBezTo>
                  <a:cubicBezTo>
                    <a:pt x="354" y="11638"/>
                    <a:pt x="287" y="12246"/>
                    <a:pt x="253" y="12853"/>
                  </a:cubicBezTo>
                  <a:lnTo>
                    <a:pt x="253" y="12920"/>
                  </a:lnTo>
                  <a:cubicBezTo>
                    <a:pt x="118" y="14084"/>
                    <a:pt x="0" y="15366"/>
                    <a:pt x="472" y="16715"/>
                  </a:cubicBezTo>
                  <a:lnTo>
                    <a:pt x="472" y="16816"/>
                  </a:lnTo>
                  <a:cubicBezTo>
                    <a:pt x="641" y="18318"/>
                    <a:pt x="1198" y="19734"/>
                    <a:pt x="2193" y="21269"/>
                  </a:cubicBezTo>
                  <a:cubicBezTo>
                    <a:pt x="2513" y="21775"/>
                    <a:pt x="2918" y="22298"/>
                    <a:pt x="3424" y="22821"/>
                  </a:cubicBezTo>
                  <a:cubicBezTo>
                    <a:pt x="2935" y="23310"/>
                    <a:pt x="2564" y="23900"/>
                    <a:pt x="2294" y="24592"/>
                  </a:cubicBezTo>
                  <a:cubicBezTo>
                    <a:pt x="1872" y="25654"/>
                    <a:pt x="1990" y="26869"/>
                    <a:pt x="2598" y="27864"/>
                  </a:cubicBezTo>
                  <a:cubicBezTo>
                    <a:pt x="3222" y="28859"/>
                    <a:pt x="4200" y="29466"/>
                    <a:pt x="5330" y="29551"/>
                  </a:cubicBezTo>
                  <a:cubicBezTo>
                    <a:pt x="5583" y="29568"/>
                    <a:pt x="5954" y="29601"/>
                    <a:pt x="6359" y="29601"/>
                  </a:cubicBezTo>
                  <a:cubicBezTo>
                    <a:pt x="6511" y="29601"/>
                    <a:pt x="6662" y="29601"/>
                    <a:pt x="6797" y="29568"/>
                  </a:cubicBezTo>
                  <a:lnTo>
                    <a:pt x="6797" y="29568"/>
                  </a:lnTo>
                  <a:cubicBezTo>
                    <a:pt x="6561" y="29922"/>
                    <a:pt x="6308" y="30394"/>
                    <a:pt x="6376" y="30984"/>
                  </a:cubicBezTo>
                  <a:cubicBezTo>
                    <a:pt x="6460" y="31811"/>
                    <a:pt x="7101" y="32283"/>
                    <a:pt x="7354" y="32485"/>
                  </a:cubicBezTo>
                  <a:cubicBezTo>
                    <a:pt x="7489" y="32620"/>
                    <a:pt x="7658" y="32705"/>
                    <a:pt x="7809" y="32806"/>
                  </a:cubicBezTo>
                  <a:cubicBezTo>
                    <a:pt x="8164" y="33008"/>
                    <a:pt x="8619" y="33244"/>
                    <a:pt x="9142" y="33244"/>
                  </a:cubicBezTo>
                  <a:cubicBezTo>
                    <a:pt x="9597" y="33244"/>
                    <a:pt x="9968" y="33076"/>
                    <a:pt x="10255" y="32890"/>
                  </a:cubicBezTo>
                  <a:lnTo>
                    <a:pt x="10255" y="33008"/>
                  </a:lnTo>
                  <a:cubicBezTo>
                    <a:pt x="10255" y="33632"/>
                    <a:pt x="10272" y="34240"/>
                    <a:pt x="10306" y="34830"/>
                  </a:cubicBezTo>
                  <a:cubicBezTo>
                    <a:pt x="10339" y="35673"/>
                    <a:pt x="10390" y="36517"/>
                    <a:pt x="10306" y="37309"/>
                  </a:cubicBezTo>
                  <a:cubicBezTo>
                    <a:pt x="10272" y="37478"/>
                    <a:pt x="10306" y="37630"/>
                    <a:pt x="10306" y="37714"/>
                  </a:cubicBezTo>
                  <a:cubicBezTo>
                    <a:pt x="10322" y="38237"/>
                    <a:pt x="10322" y="38794"/>
                    <a:pt x="10339" y="39316"/>
                  </a:cubicBezTo>
                  <a:lnTo>
                    <a:pt x="10339" y="39418"/>
                  </a:lnTo>
                  <a:cubicBezTo>
                    <a:pt x="10390" y="40733"/>
                    <a:pt x="10407" y="42083"/>
                    <a:pt x="10424" y="43415"/>
                  </a:cubicBezTo>
                  <a:lnTo>
                    <a:pt x="10424" y="45608"/>
                  </a:lnTo>
                  <a:cubicBezTo>
                    <a:pt x="10424" y="46653"/>
                    <a:pt x="10407" y="47750"/>
                    <a:pt x="10441" y="48846"/>
                  </a:cubicBezTo>
                  <a:cubicBezTo>
                    <a:pt x="10491" y="49909"/>
                    <a:pt x="10424" y="50870"/>
                    <a:pt x="10306" y="51815"/>
                  </a:cubicBezTo>
                  <a:cubicBezTo>
                    <a:pt x="10272" y="52017"/>
                    <a:pt x="10255" y="52202"/>
                    <a:pt x="10255" y="52354"/>
                  </a:cubicBezTo>
                  <a:lnTo>
                    <a:pt x="10188" y="53805"/>
                  </a:lnTo>
                  <a:cubicBezTo>
                    <a:pt x="10137" y="55154"/>
                    <a:pt x="10069" y="56487"/>
                    <a:pt x="10002" y="57836"/>
                  </a:cubicBezTo>
                  <a:cubicBezTo>
                    <a:pt x="10002" y="57988"/>
                    <a:pt x="9985" y="58139"/>
                    <a:pt x="9985" y="58308"/>
                  </a:cubicBezTo>
                  <a:cubicBezTo>
                    <a:pt x="9968" y="58966"/>
                    <a:pt x="9918" y="59641"/>
                    <a:pt x="9935" y="60332"/>
                  </a:cubicBezTo>
                  <a:cubicBezTo>
                    <a:pt x="9968" y="61243"/>
                    <a:pt x="10441" y="62069"/>
                    <a:pt x="11250" y="62559"/>
                  </a:cubicBezTo>
                  <a:cubicBezTo>
                    <a:pt x="11689" y="62828"/>
                    <a:pt x="12195" y="62980"/>
                    <a:pt x="12701" y="62980"/>
                  </a:cubicBezTo>
                  <a:cubicBezTo>
                    <a:pt x="13105" y="62980"/>
                    <a:pt x="13477" y="62896"/>
                    <a:pt x="13814" y="62710"/>
                  </a:cubicBezTo>
                  <a:cubicBezTo>
                    <a:pt x="14775" y="62272"/>
                    <a:pt x="15332" y="61428"/>
                    <a:pt x="15416" y="60315"/>
                  </a:cubicBezTo>
                  <a:lnTo>
                    <a:pt x="15484" y="59657"/>
                  </a:lnTo>
                  <a:cubicBezTo>
                    <a:pt x="15568" y="58713"/>
                    <a:pt x="15652" y="57718"/>
                    <a:pt x="15720" y="56723"/>
                  </a:cubicBezTo>
                  <a:cubicBezTo>
                    <a:pt x="15804" y="55154"/>
                    <a:pt x="15872" y="53552"/>
                    <a:pt x="15905" y="52017"/>
                  </a:cubicBezTo>
                  <a:lnTo>
                    <a:pt x="15922" y="51477"/>
                  </a:lnTo>
                  <a:cubicBezTo>
                    <a:pt x="15956" y="51174"/>
                    <a:pt x="15922" y="50870"/>
                    <a:pt x="15922" y="50583"/>
                  </a:cubicBezTo>
                  <a:lnTo>
                    <a:pt x="15922" y="49672"/>
                  </a:lnTo>
                  <a:lnTo>
                    <a:pt x="15922" y="49453"/>
                  </a:lnTo>
                  <a:cubicBezTo>
                    <a:pt x="15973" y="48559"/>
                    <a:pt x="16040" y="47598"/>
                    <a:pt x="15905" y="46620"/>
                  </a:cubicBezTo>
                  <a:cubicBezTo>
                    <a:pt x="15872" y="46333"/>
                    <a:pt x="15888" y="45996"/>
                    <a:pt x="15888" y="45641"/>
                  </a:cubicBezTo>
                  <a:cubicBezTo>
                    <a:pt x="15888" y="45405"/>
                    <a:pt x="15905" y="45186"/>
                    <a:pt x="15905" y="44933"/>
                  </a:cubicBezTo>
                  <a:cubicBezTo>
                    <a:pt x="15905" y="44596"/>
                    <a:pt x="15888" y="44258"/>
                    <a:pt x="15888" y="43921"/>
                  </a:cubicBezTo>
                  <a:cubicBezTo>
                    <a:pt x="15872" y="43364"/>
                    <a:pt x="15838" y="42791"/>
                    <a:pt x="15872" y="42268"/>
                  </a:cubicBezTo>
                  <a:cubicBezTo>
                    <a:pt x="15888" y="41560"/>
                    <a:pt x="15956" y="40818"/>
                    <a:pt x="15990" y="40075"/>
                  </a:cubicBezTo>
                  <a:cubicBezTo>
                    <a:pt x="16057" y="39283"/>
                    <a:pt x="16091" y="38439"/>
                    <a:pt x="16141" y="37613"/>
                  </a:cubicBezTo>
                  <a:cubicBezTo>
                    <a:pt x="16175" y="36415"/>
                    <a:pt x="16141" y="35235"/>
                    <a:pt x="16125" y="34071"/>
                  </a:cubicBezTo>
                  <a:lnTo>
                    <a:pt x="16125" y="33683"/>
                  </a:lnTo>
                  <a:cubicBezTo>
                    <a:pt x="16125" y="33312"/>
                    <a:pt x="16091" y="32907"/>
                    <a:pt x="16074" y="32553"/>
                  </a:cubicBezTo>
                  <a:lnTo>
                    <a:pt x="16074" y="32553"/>
                  </a:lnTo>
                  <a:cubicBezTo>
                    <a:pt x="16091" y="32570"/>
                    <a:pt x="16125" y="32620"/>
                    <a:pt x="16158" y="32637"/>
                  </a:cubicBezTo>
                  <a:cubicBezTo>
                    <a:pt x="16378" y="32890"/>
                    <a:pt x="16833" y="33396"/>
                    <a:pt x="17575" y="33396"/>
                  </a:cubicBezTo>
                  <a:cubicBezTo>
                    <a:pt x="17659" y="33396"/>
                    <a:pt x="17761" y="33396"/>
                    <a:pt x="17845" y="33379"/>
                  </a:cubicBezTo>
                  <a:cubicBezTo>
                    <a:pt x="18098" y="33329"/>
                    <a:pt x="18334" y="33228"/>
                    <a:pt x="18520" y="33059"/>
                  </a:cubicBezTo>
                  <a:cubicBezTo>
                    <a:pt x="18655" y="32958"/>
                    <a:pt x="18773" y="32840"/>
                    <a:pt x="18874" y="32738"/>
                  </a:cubicBezTo>
                  <a:cubicBezTo>
                    <a:pt x="19161" y="32502"/>
                    <a:pt x="19380" y="32300"/>
                    <a:pt x="19633" y="32047"/>
                  </a:cubicBezTo>
                  <a:cubicBezTo>
                    <a:pt x="20527" y="31069"/>
                    <a:pt x="20594" y="30192"/>
                    <a:pt x="19835" y="29247"/>
                  </a:cubicBezTo>
                  <a:cubicBezTo>
                    <a:pt x="21859" y="28690"/>
                    <a:pt x="22635" y="27341"/>
                    <a:pt x="22922" y="26262"/>
                  </a:cubicBezTo>
                  <a:cubicBezTo>
                    <a:pt x="23394" y="24642"/>
                    <a:pt x="22922" y="23108"/>
                    <a:pt x="21792" y="22129"/>
                  </a:cubicBezTo>
                  <a:cubicBezTo>
                    <a:pt x="21944" y="21961"/>
                    <a:pt x="22112" y="21792"/>
                    <a:pt x="22247" y="21623"/>
                  </a:cubicBezTo>
                  <a:cubicBezTo>
                    <a:pt x="22837" y="20915"/>
                    <a:pt x="23343" y="20156"/>
                    <a:pt x="23816" y="19414"/>
                  </a:cubicBezTo>
                  <a:lnTo>
                    <a:pt x="24001" y="19127"/>
                  </a:lnTo>
                  <a:cubicBezTo>
                    <a:pt x="24642" y="18132"/>
                    <a:pt x="25351" y="16951"/>
                    <a:pt x="25738" y="15585"/>
                  </a:cubicBezTo>
                  <a:cubicBezTo>
                    <a:pt x="26177" y="14000"/>
                    <a:pt x="26126" y="12431"/>
                    <a:pt x="26076" y="10997"/>
                  </a:cubicBezTo>
                  <a:cubicBezTo>
                    <a:pt x="26008" y="9800"/>
                    <a:pt x="25671" y="8687"/>
                    <a:pt x="25384" y="7708"/>
                  </a:cubicBezTo>
                  <a:lnTo>
                    <a:pt x="25351" y="7607"/>
                  </a:lnTo>
                  <a:cubicBezTo>
                    <a:pt x="24912" y="6174"/>
                    <a:pt x="24237" y="5044"/>
                    <a:pt x="23293" y="4082"/>
                  </a:cubicBezTo>
                  <a:cubicBezTo>
                    <a:pt x="21235" y="2058"/>
                    <a:pt x="18857" y="827"/>
                    <a:pt x="16243" y="372"/>
                  </a:cubicBezTo>
                  <a:cubicBezTo>
                    <a:pt x="15180" y="203"/>
                    <a:pt x="14101" y="152"/>
                    <a:pt x="13021" y="85"/>
                  </a:cubicBezTo>
                  <a:cubicBezTo>
                    <a:pt x="12599" y="68"/>
                    <a:pt x="12161" y="34"/>
                    <a:pt x="117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1"/>
            <p:cNvSpPr/>
            <p:nvPr/>
          </p:nvSpPr>
          <p:spPr>
            <a:xfrm rot="582584" flipH="1">
              <a:off x="3794432" y="1293039"/>
              <a:ext cx="1256357" cy="3231611"/>
            </a:xfrm>
            <a:custGeom>
              <a:avLst/>
              <a:gdLst/>
              <a:ahLst/>
              <a:cxnLst/>
              <a:rect l="l" t="t" r="r" b="b"/>
              <a:pathLst>
                <a:path w="23446" h="60308" extrusionOk="0">
                  <a:moveTo>
                    <a:pt x="9413" y="712"/>
                  </a:moveTo>
                  <a:cubicBezTo>
                    <a:pt x="9517" y="712"/>
                    <a:pt x="9621" y="740"/>
                    <a:pt x="9682" y="776"/>
                  </a:cubicBezTo>
                  <a:cubicBezTo>
                    <a:pt x="10306" y="1248"/>
                    <a:pt x="10880" y="1754"/>
                    <a:pt x="11133" y="2547"/>
                  </a:cubicBezTo>
                  <a:cubicBezTo>
                    <a:pt x="11318" y="3104"/>
                    <a:pt x="11268" y="3610"/>
                    <a:pt x="10930" y="4065"/>
                  </a:cubicBezTo>
                  <a:cubicBezTo>
                    <a:pt x="10897" y="4116"/>
                    <a:pt x="10863" y="4149"/>
                    <a:pt x="10812" y="4200"/>
                  </a:cubicBezTo>
                  <a:cubicBezTo>
                    <a:pt x="9682" y="5482"/>
                    <a:pt x="9783" y="6932"/>
                    <a:pt x="10340" y="8417"/>
                  </a:cubicBezTo>
                  <a:cubicBezTo>
                    <a:pt x="10525" y="8923"/>
                    <a:pt x="10846" y="9361"/>
                    <a:pt x="10795" y="9935"/>
                  </a:cubicBezTo>
                  <a:cubicBezTo>
                    <a:pt x="10795" y="10053"/>
                    <a:pt x="10778" y="10188"/>
                    <a:pt x="10778" y="10306"/>
                  </a:cubicBezTo>
                  <a:cubicBezTo>
                    <a:pt x="10357" y="9530"/>
                    <a:pt x="9783" y="8923"/>
                    <a:pt x="9193" y="8332"/>
                  </a:cubicBezTo>
                  <a:cubicBezTo>
                    <a:pt x="8762" y="7873"/>
                    <a:pt x="8273" y="7643"/>
                    <a:pt x="7689" y="7643"/>
                  </a:cubicBezTo>
                  <a:cubicBezTo>
                    <a:pt x="7565" y="7643"/>
                    <a:pt x="7437" y="7654"/>
                    <a:pt x="7304" y="7674"/>
                  </a:cubicBezTo>
                  <a:cubicBezTo>
                    <a:pt x="6865" y="7742"/>
                    <a:pt x="6393" y="7776"/>
                    <a:pt x="5955" y="7826"/>
                  </a:cubicBezTo>
                  <a:cubicBezTo>
                    <a:pt x="5911" y="7830"/>
                    <a:pt x="5867" y="7832"/>
                    <a:pt x="5823" y="7832"/>
                  </a:cubicBezTo>
                  <a:cubicBezTo>
                    <a:pt x="4756" y="7832"/>
                    <a:pt x="3547" y="6686"/>
                    <a:pt x="3644" y="5634"/>
                  </a:cubicBezTo>
                  <a:cubicBezTo>
                    <a:pt x="3728" y="4875"/>
                    <a:pt x="3964" y="4116"/>
                    <a:pt x="4234" y="3390"/>
                  </a:cubicBezTo>
                  <a:cubicBezTo>
                    <a:pt x="4369" y="3053"/>
                    <a:pt x="4740" y="2800"/>
                    <a:pt x="5061" y="2530"/>
                  </a:cubicBezTo>
                  <a:cubicBezTo>
                    <a:pt x="6292" y="1501"/>
                    <a:pt x="7742" y="995"/>
                    <a:pt x="9294" y="725"/>
                  </a:cubicBezTo>
                  <a:cubicBezTo>
                    <a:pt x="9332" y="716"/>
                    <a:pt x="9372" y="712"/>
                    <a:pt x="9413" y="712"/>
                  </a:cubicBezTo>
                  <a:close/>
                  <a:moveTo>
                    <a:pt x="11799" y="664"/>
                  </a:moveTo>
                  <a:cubicBezTo>
                    <a:pt x="12859" y="664"/>
                    <a:pt x="14242" y="799"/>
                    <a:pt x="14911" y="1046"/>
                  </a:cubicBezTo>
                  <a:cubicBezTo>
                    <a:pt x="14928" y="1080"/>
                    <a:pt x="14944" y="1113"/>
                    <a:pt x="14978" y="1147"/>
                  </a:cubicBezTo>
                  <a:lnTo>
                    <a:pt x="14978" y="1164"/>
                  </a:lnTo>
                  <a:cubicBezTo>
                    <a:pt x="14759" y="2024"/>
                    <a:pt x="15079" y="2817"/>
                    <a:pt x="15434" y="3542"/>
                  </a:cubicBezTo>
                  <a:cubicBezTo>
                    <a:pt x="15518" y="3745"/>
                    <a:pt x="15653" y="3930"/>
                    <a:pt x="15737" y="4116"/>
                  </a:cubicBezTo>
                  <a:cubicBezTo>
                    <a:pt x="16007" y="4773"/>
                    <a:pt x="15822" y="5397"/>
                    <a:pt x="15248" y="5802"/>
                  </a:cubicBezTo>
                  <a:cubicBezTo>
                    <a:pt x="14911" y="6038"/>
                    <a:pt x="14557" y="6224"/>
                    <a:pt x="14219" y="6443"/>
                  </a:cubicBezTo>
                  <a:cubicBezTo>
                    <a:pt x="13713" y="6747"/>
                    <a:pt x="13207" y="7050"/>
                    <a:pt x="12718" y="7371"/>
                  </a:cubicBezTo>
                  <a:cubicBezTo>
                    <a:pt x="12280" y="7641"/>
                    <a:pt x="12060" y="8029"/>
                    <a:pt x="12094" y="8585"/>
                  </a:cubicBezTo>
                  <a:cubicBezTo>
                    <a:pt x="12111" y="9058"/>
                    <a:pt x="12094" y="9496"/>
                    <a:pt x="12111" y="9951"/>
                  </a:cubicBezTo>
                  <a:cubicBezTo>
                    <a:pt x="12128" y="10491"/>
                    <a:pt x="11858" y="10845"/>
                    <a:pt x="11419" y="11301"/>
                  </a:cubicBezTo>
                  <a:cubicBezTo>
                    <a:pt x="11436" y="11048"/>
                    <a:pt x="11419" y="10963"/>
                    <a:pt x="11436" y="10862"/>
                  </a:cubicBezTo>
                  <a:cubicBezTo>
                    <a:pt x="11571" y="10036"/>
                    <a:pt x="11470" y="9260"/>
                    <a:pt x="11048" y="8518"/>
                  </a:cubicBezTo>
                  <a:cubicBezTo>
                    <a:pt x="10576" y="7658"/>
                    <a:pt x="10627" y="6713"/>
                    <a:pt x="10677" y="5785"/>
                  </a:cubicBezTo>
                  <a:cubicBezTo>
                    <a:pt x="10677" y="5617"/>
                    <a:pt x="10778" y="5414"/>
                    <a:pt x="10863" y="5246"/>
                  </a:cubicBezTo>
                  <a:cubicBezTo>
                    <a:pt x="10964" y="5043"/>
                    <a:pt x="11116" y="4858"/>
                    <a:pt x="11268" y="4638"/>
                  </a:cubicBezTo>
                  <a:cubicBezTo>
                    <a:pt x="12145" y="3306"/>
                    <a:pt x="12010" y="2176"/>
                    <a:pt x="10846" y="1063"/>
                  </a:cubicBezTo>
                  <a:cubicBezTo>
                    <a:pt x="10745" y="978"/>
                    <a:pt x="10660" y="860"/>
                    <a:pt x="10542" y="776"/>
                  </a:cubicBezTo>
                  <a:cubicBezTo>
                    <a:pt x="10694" y="759"/>
                    <a:pt x="10964" y="709"/>
                    <a:pt x="11318" y="675"/>
                  </a:cubicBezTo>
                  <a:cubicBezTo>
                    <a:pt x="11467" y="668"/>
                    <a:pt x="11629" y="664"/>
                    <a:pt x="11799" y="664"/>
                  </a:cubicBezTo>
                  <a:close/>
                  <a:moveTo>
                    <a:pt x="15771" y="1265"/>
                  </a:moveTo>
                  <a:cubicBezTo>
                    <a:pt x="16007" y="1316"/>
                    <a:pt x="16209" y="1333"/>
                    <a:pt x="16412" y="1400"/>
                  </a:cubicBezTo>
                  <a:cubicBezTo>
                    <a:pt x="18385" y="2109"/>
                    <a:pt x="20072" y="3255"/>
                    <a:pt x="21337" y="4976"/>
                  </a:cubicBezTo>
                  <a:cubicBezTo>
                    <a:pt x="21775" y="5600"/>
                    <a:pt x="22012" y="6224"/>
                    <a:pt x="21978" y="7000"/>
                  </a:cubicBezTo>
                  <a:cubicBezTo>
                    <a:pt x="21910" y="7894"/>
                    <a:pt x="21472" y="8518"/>
                    <a:pt x="20561" y="8720"/>
                  </a:cubicBezTo>
                  <a:cubicBezTo>
                    <a:pt x="20298" y="8773"/>
                    <a:pt x="20040" y="8803"/>
                    <a:pt x="19780" y="8803"/>
                  </a:cubicBezTo>
                  <a:cubicBezTo>
                    <a:pt x="19538" y="8803"/>
                    <a:pt x="19294" y="8777"/>
                    <a:pt x="19043" y="8720"/>
                  </a:cubicBezTo>
                  <a:cubicBezTo>
                    <a:pt x="18352" y="8552"/>
                    <a:pt x="17626" y="8400"/>
                    <a:pt x="16918" y="8315"/>
                  </a:cubicBezTo>
                  <a:cubicBezTo>
                    <a:pt x="16773" y="8295"/>
                    <a:pt x="16632" y="8285"/>
                    <a:pt x="16495" y="8285"/>
                  </a:cubicBezTo>
                  <a:cubicBezTo>
                    <a:pt x="15724" y="8285"/>
                    <a:pt x="15087" y="8614"/>
                    <a:pt x="14658" y="9344"/>
                  </a:cubicBezTo>
                  <a:cubicBezTo>
                    <a:pt x="14337" y="9867"/>
                    <a:pt x="14051" y="10424"/>
                    <a:pt x="13730" y="10947"/>
                  </a:cubicBezTo>
                  <a:cubicBezTo>
                    <a:pt x="13398" y="11516"/>
                    <a:pt x="12872" y="11759"/>
                    <a:pt x="12182" y="11759"/>
                  </a:cubicBezTo>
                  <a:cubicBezTo>
                    <a:pt x="12137" y="11759"/>
                    <a:pt x="12090" y="11758"/>
                    <a:pt x="12043" y="11756"/>
                  </a:cubicBezTo>
                  <a:cubicBezTo>
                    <a:pt x="12128" y="11588"/>
                    <a:pt x="12195" y="11453"/>
                    <a:pt x="12246" y="11351"/>
                  </a:cubicBezTo>
                  <a:cubicBezTo>
                    <a:pt x="12566" y="10829"/>
                    <a:pt x="12718" y="10272"/>
                    <a:pt x="12583" y="9665"/>
                  </a:cubicBezTo>
                  <a:cubicBezTo>
                    <a:pt x="12583" y="9614"/>
                    <a:pt x="12583" y="9564"/>
                    <a:pt x="12566" y="9496"/>
                  </a:cubicBezTo>
                  <a:cubicBezTo>
                    <a:pt x="12364" y="8349"/>
                    <a:pt x="12904" y="7658"/>
                    <a:pt x="13882" y="7219"/>
                  </a:cubicBezTo>
                  <a:cubicBezTo>
                    <a:pt x="14337" y="7000"/>
                    <a:pt x="14776" y="6747"/>
                    <a:pt x="15231" y="6494"/>
                  </a:cubicBezTo>
                  <a:cubicBezTo>
                    <a:pt x="16294" y="5903"/>
                    <a:pt x="16614" y="4875"/>
                    <a:pt x="16091" y="3761"/>
                  </a:cubicBezTo>
                  <a:cubicBezTo>
                    <a:pt x="15855" y="3272"/>
                    <a:pt x="15653" y="2783"/>
                    <a:pt x="15450" y="2277"/>
                  </a:cubicBezTo>
                  <a:cubicBezTo>
                    <a:pt x="15316" y="1889"/>
                    <a:pt x="15450" y="1569"/>
                    <a:pt x="15771" y="1265"/>
                  </a:cubicBezTo>
                  <a:close/>
                  <a:moveTo>
                    <a:pt x="2885" y="5043"/>
                  </a:moveTo>
                  <a:cubicBezTo>
                    <a:pt x="2936" y="5060"/>
                    <a:pt x="3003" y="5060"/>
                    <a:pt x="3037" y="5094"/>
                  </a:cubicBezTo>
                  <a:cubicBezTo>
                    <a:pt x="3054" y="5279"/>
                    <a:pt x="3037" y="5465"/>
                    <a:pt x="3087" y="5634"/>
                  </a:cubicBezTo>
                  <a:cubicBezTo>
                    <a:pt x="3172" y="5988"/>
                    <a:pt x="3189" y="6393"/>
                    <a:pt x="3374" y="6713"/>
                  </a:cubicBezTo>
                  <a:cubicBezTo>
                    <a:pt x="3987" y="7709"/>
                    <a:pt x="4766" y="8509"/>
                    <a:pt x="5978" y="8509"/>
                  </a:cubicBezTo>
                  <a:cubicBezTo>
                    <a:pt x="6100" y="8509"/>
                    <a:pt x="6228" y="8501"/>
                    <a:pt x="6359" y="8484"/>
                  </a:cubicBezTo>
                  <a:cubicBezTo>
                    <a:pt x="6730" y="8433"/>
                    <a:pt x="7085" y="8400"/>
                    <a:pt x="7473" y="8349"/>
                  </a:cubicBezTo>
                  <a:cubicBezTo>
                    <a:pt x="7549" y="8342"/>
                    <a:pt x="7627" y="8338"/>
                    <a:pt x="7704" y="8338"/>
                  </a:cubicBezTo>
                  <a:cubicBezTo>
                    <a:pt x="8001" y="8338"/>
                    <a:pt x="8294" y="8398"/>
                    <a:pt x="8535" y="8585"/>
                  </a:cubicBezTo>
                  <a:cubicBezTo>
                    <a:pt x="9193" y="9091"/>
                    <a:pt x="9716" y="9732"/>
                    <a:pt x="10104" y="10592"/>
                  </a:cubicBezTo>
                  <a:cubicBezTo>
                    <a:pt x="9800" y="10542"/>
                    <a:pt x="9615" y="10525"/>
                    <a:pt x="9429" y="10491"/>
                  </a:cubicBezTo>
                  <a:cubicBezTo>
                    <a:pt x="9170" y="10432"/>
                    <a:pt x="8915" y="10401"/>
                    <a:pt x="8667" y="10401"/>
                  </a:cubicBezTo>
                  <a:cubicBezTo>
                    <a:pt x="7995" y="10401"/>
                    <a:pt x="7369" y="10627"/>
                    <a:pt x="6815" y="11132"/>
                  </a:cubicBezTo>
                  <a:cubicBezTo>
                    <a:pt x="6343" y="11554"/>
                    <a:pt x="5870" y="11925"/>
                    <a:pt x="5381" y="12296"/>
                  </a:cubicBezTo>
                  <a:cubicBezTo>
                    <a:pt x="5078" y="12532"/>
                    <a:pt x="4808" y="12650"/>
                    <a:pt x="4540" y="12650"/>
                  </a:cubicBezTo>
                  <a:cubicBezTo>
                    <a:pt x="4272" y="12650"/>
                    <a:pt x="4007" y="12532"/>
                    <a:pt x="3711" y="12296"/>
                  </a:cubicBezTo>
                  <a:cubicBezTo>
                    <a:pt x="3037" y="11756"/>
                    <a:pt x="2413" y="11183"/>
                    <a:pt x="1704" y="10677"/>
                  </a:cubicBezTo>
                  <a:cubicBezTo>
                    <a:pt x="1198" y="10255"/>
                    <a:pt x="1030" y="9783"/>
                    <a:pt x="1148" y="9142"/>
                  </a:cubicBezTo>
                  <a:cubicBezTo>
                    <a:pt x="1333" y="7995"/>
                    <a:pt x="1721" y="6966"/>
                    <a:pt x="2295" y="5988"/>
                  </a:cubicBezTo>
                  <a:cubicBezTo>
                    <a:pt x="2497" y="5684"/>
                    <a:pt x="2699" y="5364"/>
                    <a:pt x="2885" y="5043"/>
                  </a:cubicBezTo>
                  <a:close/>
                  <a:moveTo>
                    <a:pt x="22383" y="7978"/>
                  </a:moveTo>
                  <a:cubicBezTo>
                    <a:pt x="22450" y="8180"/>
                    <a:pt x="22518" y="8315"/>
                    <a:pt x="22568" y="8450"/>
                  </a:cubicBezTo>
                  <a:cubicBezTo>
                    <a:pt x="22855" y="9682"/>
                    <a:pt x="22754" y="10930"/>
                    <a:pt x="22737" y="12144"/>
                  </a:cubicBezTo>
                  <a:cubicBezTo>
                    <a:pt x="22737" y="12363"/>
                    <a:pt x="22652" y="12566"/>
                    <a:pt x="22619" y="12785"/>
                  </a:cubicBezTo>
                  <a:cubicBezTo>
                    <a:pt x="22568" y="13358"/>
                    <a:pt x="22349" y="13713"/>
                    <a:pt x="21674" y="13730"/>
                  </a:cubicBezTo>
                  <a:cubicBezTo>
                    <a:pt x="21354" y="13730"/>
                    <a:pt x="21050" y="13983"/>
                    <a:pt x="20713" y="14101"/>
                  </a:cubicBezTo>
                  <a:cubicBezTo>
                    <a:pt x="20442" y="14211"/>
                    <a:pt x="20203" y="14267"/>
                    <a:pt x="19988" y="14267"/>
                  </a:cubicBezTo>
                  <a:cubicBezTo>
                    <a:pt x="19545" y="14267"/>
                    <a:pt x="19198" y="14031"/>
                    <a:pt x="18858" y="13544"/>
                  </a:cubicBezTo>
                  <a:cubicBezTo>
                    <a:pt x="18739" y="13392"/>
                    <a:pt x="18655" y="13224"/>
                    <a:pt x="18588" y="13055"/>
                  </a:cubicBezTo>
                  <a:cubicBezTo>
                    <a:pt x="18139" y="12084"/>
                    <a:pt x="17219" y="11725"/>
                    <a:pt x="16361" y="11725"/>
                  </a:cubicBezTo>
                  <a:cubicBezTo>
                    <a:pt x="16026" y="11725"/>
                    <a:pt x="15701" y="11780"/>
                    <a:pt x="15417" y="11874"/>
                  </a:cubicBezTo>
                  <a:cubicBezTo>
                    <a:pt x="14860" y="12060"/>
                    <a:pt x="14320" y="12279"/>
                    <a:pt x="13747" y="12414"/>
                  </a:cubicBezTo>
                  <a:cubicBezTo>
                    <a:pt x="13637" y="12448"/>
                    <a:pt x="13511" y="12456"/>
                    <a:pt x="13380" y="12456"/>
                  </a:cubicBezTo>
                  <a:cubicBezTo>
                    <a:pt x="13249" y="12456"/>
                    <a:pt x="13114" y="12448"/>
                    <a:pt x="12988" y="12448"/>
                  </a:cubicBezTo>
                  <a:cubicBezTo>
                    <a:pt x="13916" y="11891"/>
                    <a:pt x="14388" y="11031"/>
                    <a:pt x="14810" y="10120"/>
                  </a:cubicBezTo>
                  <a:cubicBezTo>
                    <a:pt x="15096" y="9462"/>
                    <a:pt x="15518" y="9007"/>
                    <a:pt x="16243" y="8838"/>
                  </a:cubicBezTo>
                  <a:cubicBezTo>
                    <a:pt x="16416" y="8789"/>
                    <a:pt x="16589" y="8758"/>
                    <a:pt x="16762" y="8758"/>
                  </a:cubicBezTo>
                  <a:cubicBezTo>
                    <a:pt x="16825" y="8758"/>
                    <a:pt x="16888" y="8762"/>
                    <a:pt x="16952" y="8771"/>
                  </a:cubicBezTo>
                  <a:cubicBezTo>
                    <a:pt x="17542" y="8855"/>
                    <a:pt x="18115" y="8990"/>
                    <a:pt x="18689" y="9091"/>
                  </a:cubicBezTo>
                  <a:cubicBezTo>
                    <a:pt x="19195" y="9176"/>
                    <a:pt x="19684" y="9327"/>
                    <a:pt x="20190" y="9361"/>
                  </a:cubicBezTo>
                  <a:cubicBezTo>
                    <a:pt x="20232" y="9364"/>
                    <a:pt x="20273" y="9365"/>
                    <a:pt x="20313" y="9365"/>
                  </a:cubicBezTo>
                  <a:cubicBezTo>
                    <a:pt x="21010" y="9365"/>
                    <a:pt x="21532" y="8962"/>
                    <a:pt x="21995" y="8484"/>
                  </a:cubicBezTo>
                  <a:cubicBezTo>
                    <a:pt x="22130" y="8349"/>
                    <a:pt x="22214" y="8180"/>
                    <a:pt x="22383" y="7978"/>
                  </a:cubicBezTo>
                  <a:close/>
                  <a:moveTo>
                    <a:pt x="979" y="10947"/>
                  </a:moveTo>
                  <a:cubicBezTo>
                    <a:pt x="1485" y="11048"/>
                    <a:pt x="1772" y="11301"/>
                    <a:pt x="2075" y="11554"/>
                  </a:cubicBezTo>
                  <a:cubicBezTo>
                    <a:pt x="2564" y="11975"/>
                    <a:pt x="3037" y="12397"/>
                    <a:pt x="3543" y="12802"/>
                  </a:cubicBezTo>
                  <a:cubicBezTo>
                    <a:pt x="3947" y="13137"/>
                    <a:pt x="4343" y="13302"/>
                    <a:pt x="4738" y="13302"/>
                  </a:cubicBezTo>
                  <a:cubicBezTo>
                    <a:pt x="5118" y="13302"/>
                    <a:pt x="5499" y="13150"/>
                    <a:pt x="5887" y="12853"/>
                  </a:cubicBezTo>
                  <a:cubicBezTo>
                    <a:pt x="6376" y="12465"/>
                    <a:pt x="6832" y="12043"/>
                    <a:pt x="7321" y="11672"/>
                  </a:cubicBezTo>
                  <a:cubicBezTo>
                    <a:pt x="7827" y="11283"/>
                    <a:pt x="8358" y="11034"/>
                    <a:pt x="8943" y="11034"/>
                  </a:cubicBezTo>
                  <a:cubicBezTo>
                    <a:pt x="9195" y="11034"/>
                    <a:pt x="9458" y="11081"/>
                    <a:pt x="9733" y="11183"/>
                  </a:cubicBezTo>
                  <a:cubicBezTo>
                    <a:pt x="10003" y="11284"/>
                    <a:pt x="10256" y="11385"/>
                    <a:pt x="10458" y="11706"/>
                  </a:cubicBezTo>
                  <a:cubicBezTo>
                    <a:pt x="10188" y="11773"/>
                    <a:pt x="10003" y="11807"/>
                    <a:pt x="9783" y="11841"/>
                  </a:cubicBezTo>
                  <a:cubicBezTo>
                    <a:pt x="8889" y="11925"/>
                    <a:pt x="8248" y="12397"/>
                    <a:pt x="7742" y="13122"/>
                  </a:cubicBezTo>
                  <a:cubicBezTo>
                    <a:pt x="7439" y="13544"/>
                    <a:pt x="7152" y="13966"/>
                    <a:pt x="6882" y="14387"/>
                  </a:cubicBezTo>
                  <a:cubicBezTo>
                    <a:pt x="6646" y="14742"/>
                    <a:pt x="6359" y="15011"/>
                    <a:pt x="5955" y="15129"/>
                  </a:cubicBezTo>
                  <a:cubicBezTo>
                    <a:pt x="5398" y="15305"/>
                    <a:pt x="4833" y="15420"/>
                    <a:pt x="4275" y="15420"/>
                  </a:cubicBezTo>
                  <a:cubicBezTo>
                    <a:pt x="3651" y="15420"/>
                    <a:pt x="3034" y="15275"/>
                    <a:pt x="2446" y="14910"/>
                  </a:cubicBezTo>
                  <a:cubicBezTo>
                    <a:pt x="1974" y="14623"/>
                    <a:pt x="1502" y="14286"/>
                    <a:pt x="1097" y="13915"/>
                  </a:cubicBezTo>
                  <a:cubicBezTo>
                    <a:pt x="928" y="13780"/>
                    <a:pt x="777" y="13460"/>
                    <a:pt x="777" y="13224"/>
                  </a:cubicBezTo>
                  <a:cubicBezTo>
                    <a:pt x="810" y="12515"/>
                    <a:pt x="895" y="11773"/>
                    <a:pt x="979" y="10947"/>
                  </a:cubicBezTo>
                  <a:close/>
                  <a:moveTo>
                    <a:pt x="7928" y="14067"/>
                  </a:moveTo>
                  <a:lnTo>
                    <a:pt x="7928" y="14067"/>
                  </a:lnTo>
                  <a:cubicBezTo>
                    <a:pt x="7911" y="14860"/>
                    <a:pt x="7861" y="15619"/>
                    <a:pt x="7911" y="16394"/>
                  </a:cubicBezTo>
                  <a:cubicBezTo>
                    <a:pt x="7928" y="17086"/>
                    <a:pt x="7692" y="17541"/>
                    <a:pt x="7085" y="17879"/>
                  </a:cubicBezTo>
                  <a:cubicBezTo>
                    <a:pt x="6579" y="18149"/>
                    <a:pt x="6073" y="18351"/>
                    <a:pt x="5533" y="18503"/>
                  </a:cubicBezTo>
                  <a:cubicBezTo>
                    <a:pt x="4960" y="18638"/>
                    <a:pt x="4403" y="18840"/>
                    <a:pt x="3846" y="18992"/>
                  </a:cubicBezTo>
                  <a:cubicBezTo>
                    <a:pt x="3695" y="19043"/>
                    <a:pt x="3543" y="19110"/>
                    <a:pt x="3374" y="19144"/>
                  </a:cubicBezTo>
                  <a:cubicBezTo>
                    <a:pt x="3255" y="19185"/>
                    <a:pt x="3140" y="19206"/>
                    <a:pt x="3032" y="19206"/>
                  </a:cubicBezTo>
                  <a:cubicBezTo>
                    <a:pt x="2741" y="19206"/>
                    <a:pt x="2491" y="19054"/>
                    <a:pt x="2295" y="18722"/>
                  </a:cubicBezTo>
                  <a:cubicBezTo>
                    <a:pt x="2160" y="18469"/>
                    <a:pt x="2008" y="18216"/>
                    <a:pt x="1907" y="17946"/>
                  </a:cubicBezTo>
                  <a:cubicBezTo>
                    <a:pt x="1569" y="17086"/>
                    <a:pt x="1080" y="16260"/>
                    <a:pt x="1030" y="15281"/>
                  </a:cubicBezTo>
                  <a:lnTo>
                    <a:pt x="1030" y="14742"/>
                  </a:lnTo>
                  <a:cubicBezTo>
                    <a:pt x="1350" y="14927"/>
                    <a:pt x="1569" y="15062"/>
                    <a:pt x="1789" y="15197"/>
                  </a:cubicBezTo>
                  <a:cubicBezTo>
                    <a:pt x="2666" y="15767"/>
                    <a:pt x="3583" y="16044"/>
                    <a:pt x="4543" y="16044"/>
                  </a:cubicBezTo>
                  <a:cubicBezTo>
                    <a:pt x="5003" y="16044"/>
                    <a:pt x="5474" y="15980"/>
                    <a:pt x="5955" y="15855"/>
                  </a:cubicBezTo>
                  <a:cubicBezTo>
                    <a:pt x="6545" y="15703"/>
                    <a:pt x="7017" y="15399"/>
                    <a:pt x="7338" y="14843"/>
                  </a:cubicBezTo>
                  <a:cubicBezTo>
                    <a:pt x="7506" y="14556"/>
                    <a:pt x="7641" y="14236"/>
                    <a:pt x="7928" y="14067"/>
                  </a:cubicBezTo>
                  <a:close/>
                  <a:moveTo>
                    <a:pt x="16702" y="12397"/>
                  </a:moveTo>
                  <a:cubicBezTo>
                    <a:pt x="17281" y="12397"/>
                    <a:pt x="17660" y="12686"/>
                    <a:pt x="18065" y="13325"/>
                  </a:cubicBezTo>
                  <a:cubicBezTo>
                    <a:pt x="18217" y="13561"/>
                    <a:pt x="18368" y="13797"/>
                    <a:pt x="18486" y="13999"/>
                  </a:cubicBezTo>
                  <a:cubicBezTo>
                    <a:pt x="18916" y="14660"/>
                    <a:pt x="19481" y="14997"/>
                    <a:pt x="20118" y="14997"/>
                  </a:cubicBezTo>
                  <a:cubicBezTo>
                    <a:pt x="20457" y="14997"/>
                    <a:pt x="20816" y="14901"/>
                    <a:pt x="21185" y="14708"/>
                  </a:cubicBezTo>
                  <a:cubicBezTo>
                    <a:pt x="21388" y="14590"/>
                    <a:pt x="21573" y="14505"/>
                    <a:pt x="21775" y="14421"/>
                  </a:cubicBezTo>
                  <a:cubicBezTo>
                    <a:pt x="21860" y="14387"/>
                    <a:pt x="21995" y="14387"/>
                    <a:pt x="22281" y="14303"/>
                  </a:cubicBezTo>
                  <a:lnTo>
                    <a:pt x="22281" y="14303"/>
                  </a:lnTo>
                  <a:cubicBezTo>
                    <a:pt x="22062" y="14742"/>
                    <a:pt x="21910" y="15062"/>
                    <a:pt x="21759" y="15349"/>
                  </a:cubicBezTo>
                  <a:cubicBezTo>
                    <a:pt x="20915" y="16985"/>
                    <a:pt x="19886" y="18469"/>
                    <a:pt x="18655" y="19835"/>
                  </a:cubicBezTo>
                  <a:cubicBezTo>
                    <a:pt x="18255" y="20310"/>
                    <a:pt x="17763" y="20576"/>
                    <a:pt x="17146" y="20576"/>
                  </a:cubicBezTo>
                  <a:cubicBezTo>
                    <a:pt x="17061" y="20576"/>
                    <a:pt x="16974" y="20571"/>
                    <a:pt x="16884" y="20561"/>
                  </a:cubicBezTo>
                  <a:cubicBezTo>
                    <a:pt x="16091" y="20459"/>
                    <a:pt x="15670" y="19970"/>
                    <a:pt x="15855" y="19211"/>
                  </a:cubicBezTo>
                  <a:cubicBezTo>
                    <a:pt x="15940" y="18857"/>
                    <a:pt x="16125" y="18520"/>
                    <a:pt x="16277" y="18182"/>
                  </a:cubicBezTo>
                  <a:cubicBezTo>
                    <a:pt x="16749" y="17170"/>
                    <a:pt x="16446" y="15855"/>
                    <a:pt x="15569" y="15248"/>
                  </a:cubicBezTo>
                  <a:cubicBezTo>
                    <a:pt x="15029" y="14893"/>
                    <a:pt x="14422" y="14809"/>
                    <a:pt x="13814" y="14742"/>
                  </a:cubicBezTo>
                  <a:cubicBezTo>
                    <a:pt x="13545" y="14725"/>
                    <a:pt x="13258" y="14725"/>
                    <a:pt x="13005" y="14674"/>
                  </a:cubicBezTo>
                  <a:cubicBezTo>
                    <a:pt x="12111" y="14539"/>
                    <a:pt x="11419" y="13831"/>
                    <a:pt x="11217" y="12954"/>
                  </a:cubicBezTo>
                  <a:cubicBezTo>
                    <a:pt x="11200" y="12886"/>
                    <a:pt x="11234" y="12802"/>
                    <a:pt x="11268" y="12650"/>
                  </a:cubicBezTo>
                  <a:cubicBezTo>
                    <a:pt x="11790" y="12802"/>
                    <a:pt x="12296" y="12903"/>
                    <a:pt x="12802" y="13072"/>
                  </a:cubicBezTo>
                  <a:cubicBezTo>
                    <a:pt x="13057" y="13161"/>
                    <a:pt x="13302" y="13200"/>
                    <a:pt x="13544" y="13200"/>
                  </a:cubicBezTo>
                  <a:cubicBezTo>
                    <a:pt x="13896" y="13200"/>
                    <a:pt x="14240" y="13117"/>
                    <a:pt x="14590" y="12987"/>
                  </a:cubicBezTo>
                  <a:cubicBezTo>
                    <a:pt x="15029" y="12819"/>
                    <a:pt x="15501" y="12633"/>
                    <a:pt x="15956" y="12515"/>
                  </a:cubicBezTo>
                  <a:cubicBezTo>
                    <a:pt x="16241" y="12437"/>
                    <a:pt x="16486" y="12397"/>
                    <a:pt x="16702" y="12397"/>
                  </a:cubicBezTo>
                  <a:close/>
                  <a:moveTo>
                    <a:pt x="10188" y="12903"/>
                  </a:moveTo>
                  <a:lnTo>
                    <a:pt x="10188" y="12903"/>
                  </a:lnTo>
                  <a:cubicBezTo>
                    <a:pt x="10104" y="13477"/>
                    <a:pt x="10019" y="13966"/>
                    <a:pt x="9935" y="14472"/>
                  </a:cubicBezTo>
                  <a:cubicBezTo>
                    <a:pt x="9750" y="15501"/>
                    <a:pt x="10087" y="16327"/>
                    <a:pt x="10897" y="16934"/>
                  </a:cubicBezTo>
                  <a:cubicBezTo>
                    <a:pt x="11183" y="17153"/>
                    <a:pt x="11487" y="17339"/>
                    <a:pt x="11740" y="17575"/>
                  </a:cubicBezTo>
                  <a:cubicBezTo>
                    <a:pt x="11942" y="17744"/>
                    <a:pt x="12111" y="17963"/>
                    <a:pt x="12195" y="18199"/>
                  </a:cubicBezTo>
                  <a:cubicBezTo>
                    <a:pt x="12465" y="18958"/>
                    <a:pt x="12381" y="19110"/>
                    <a:pt x="11689" y="19565"/>
                  </a:cubicBezTo>
                  <a:cubicBezTo>
                    <a:pt x="10964" y="20055"/>
                    <a:pt x="10138" y="20206"/>
                    <a:pt x="9362" y="20459"/>
                  </a:cubicBezTo>
                  <a:cubicBezTo>
                    <a:pt x="9109" y="20544"/>
                    <a:pt x="8856" y="20628"/>
                    <a:pt x="8620" y="20746"/>
                  </a:cubicBezTo>
                  <a:cubicBezTo>
                    <a:pt x="8333" y="20898"/>
                    <a:pt x="8147" y="21117"/>
                    <a:pt x="8063" y="21404"/>
                  </a:cubicBezTo>
                  <a:cubicBezTo>
                    <a:pt x="7236" y="21404"/>
                    <a:pt x="6393" y="21235"/>
                    <a:pt x="5567" y="21168"/>
                  </a:cubicBezTo>
                  <a:lnTo>
                    <a:pt x="5567" y="21168"/>
                  </a:lnTo>
                  <a:cubicBezTo>
                    <a:pt x="5584" y="21201"/>
                    <a:pt x="5634" y="21218"/>
                    <a:pt x="5651" y="21252"/>
                  </a:cubicBezTo>
                  <a:cubicBezTo>
                    <a:pt x="5415" y="21303"/>
                    <a:pt x="5297" y="21336"/>
                    <a:pt x="5162" y="21370"/>
                  </a:cubicBezTo>
                  <a:cubicBezTo>
                    <a:pt x="5111" y="21387"/>
                    <a:pt x="5027" y="21404"/>
                    <a:pt x="4960" y="21421"/>
                  </a:cubicBezTo>
                  <a:cubicBezTo>
                    <a:pt x="4521" y="21033"/>
                    <a:pt x="4049" y="20628"/>
                    <a:pt x="3560" y="20223"/>
                  </a:cubicBezTo>
                  <a:cubicBezTo>
                    <a:pt x="3509" y="20189"/>
                    <a:pt x="3509" y="20105"/>
                    <a:pt x="3425" y="19936"/>
                  </a:cubicBezTo>
                  <a:cubicBezTo>
                    <a:pt x="4133" y="19532"/>
                    <a:pt x="4858" y="19346"/>
                    <a:pt x="5584" y="19211"/>
                  </a:cubicBezTo>
                  <a:cubicBezTo>
                    <a:pt x="6461" y="19059"/>
                    <a:pt x="7186" y="18638"/>
                    <a:pt x="7928" y="18199"/>
                  </a:cubicBezTo>
                  <a:cubicBezTo>
                    <a:pt x="8367" y="17946"/>
                    <a:pt x="8586" y="17575"/>
                    <a:pt x="8586" y="17086"/>
                  </a:cubicBezTo>
                  <a:cubicBezTo>
                    <a:pt x="8603" y="16580"/>
                    <a:pt x="8603" y="16074"/>
                    <a:pt x="8569" y="15551"/>
                  </a:cubicBezTo>
                  <a:cubicBezTo>
                    <a:pt x="8535" y="14876"/>
                    <a:pt x="8687" y="14286"/>
                    <a:pt x="9041" y="13713"/>
                  </a:cubicBezTo>
                  <a:cubicBezTo>
                    <a:pt x="9294" y="13308"/>
                    <a:pt x="9665" y="13055"/>
                    <a:pt x="10188" y="12903"/>
                  </a:cubicBezTo>
                  <a:close/>
                  <a:moveTo>
                    <a:pt x="10711" y="13730"/>
                  </a:moveTo>
                  <a:cubicBezTo>
                    <a:pt x="10947" y="13932"/>
                    <a:pt x="11116" y="14067"/>
                    <a:pt x="11268" y="14219"/>
                  </a:cubicBezTo>
                  <a:cubicBezTo>
                    <a:pt x="11790" y="14826"/>
                    <a:pt x="12465" y="15180"/>
                    <a:pt x="13292" y="15231"/>
                  </a:cubicBezTo>
                  <a:cubicBezTo>
                    <a:pt x="13696" y="15248"/>
                    <a:pt x="14084" y="15315"/>
                    <a:pt x="14489" y="15366"/>
                  </a:cubicBezTo>
                  <a:cubicBezTo>
                    <a:pt x="15569" y="15568"/>
                    <a:pt x="16142" y="16462"/>
                    <a:pt x="15838" y="17508"/>
                  </a:cubicBezTo>
                  <a:cubicBezTo>
                    <a:pt x="15771" y="17727"/>
                    <a:pt x="15670" y="17946"/>
                    <a:pt x="15585" y="18182"/>
                  </a:cubicBezTo>
                  <a:cubicBezTo>
                    <a:pt x="15484" y="18469"/>
                    <a:pt x="15383" y="18790"/>
                    <a:pt x="15299" y="19076"/>
                  </a:cubicBezTo>
                  <a:cubicBezTo>
                    <a:pt x="15113" y="19734"/>
                    <a:pt x="15316" y="20291"/>
                    <a:pt x="15771" y="20712"/>
                  </a:cubicBezTo>
                  <a:lnTo>
                    <a:pt x="15670" y="20712"/>
                  </a:lnTo>
                  <a:cubicBezTo>
                    <a:pt x="15434" y="20864"/>
                    <a:pt x="15181" y="20982"/>
                    <a:pt x="14894" y="21067"/>
                  </a:cubicBezTo>
                  <a:cubicBezTo>
                    <a:pt x="14067" y="21303"/>
                    <a:pt x="13258" y="21640"/>
                    <a:pt x="12583" y="22180"/>
                  </a:cubicBezTo>
                  <a:cubicBezTo>
                    <a:pt x="12499" y="22247"/>
                    <a:pt x="12398" y="22298"/>
                    <a:pt x="12313" y="22348"/>
                  </a:cubicBezTo>
                  <a:cubicBezTo>
                    <a:pt x="12077" y="22523"/>
                    <a:pt x="11850" y="22616"/>
                    <a:pt x="11616" y="22616"/>
                  </a:cubicBezTo>
                  <a:cubicBezTo>
                    <a:pt x="11398" y="22616"/>
                    <a:pt x="11174" y="22536"/>
                    <a:pt x="10930" y="22365"/>
                  </a:cubicBezTo>
                  <a:cubicBezTo>
                    <a:pt x="10441" y="22062"/>
                    <a:pt x="9868" y="21876"/>
                    <a:pt x="9328" y="21640"/>
                  </a:cubicBezTo>
                  <a:cubicBezTo>
                    <a:pt x="9176" y="21573"/>
                    <a:pt x="9007" y="21505"/>
                    <a:pt x="8856" y="21454"/>
                  </a:cubicBezTo>
                  <a:cubicBezTo>
                    <a:pt x="8991" y="21320"/>
                    <a:pt x="9142" y="21235"/>
                    <a:pt x="9328" y="21168"/>
                  </a:cubicBezTo>
                  <a:cubicBezTo>
                    <a:pt x="9750" y="21033"/>
                    <a:pt x="10188" y="20898"/>
                    <a:pt x="10627" y="20780"/>
                  </a:cubicBezTo>
                  <a:cubicBezTo>
                    <a:pt x="11419" y="20561"/>
                    <a:pt x="12060" y="20206"/>
                    <a:pt x="12634" y="19633"/>
                  </a:cubicBezTo>
                  <a:cubicBezTo>
                    <a:pt x="12937" y="19363"/>
                    <a:pt x="12988" y="19093"/>
                    <a:pt x="12887" y="18705"/>
                  </a:cubicBezTo>
                  <a:cubicBezTo>
                    <a:pt x="12684" y="17879"/>
                    <a:pt x="12313" y="17204"/>
                    <a:pt x="11588" y="16766"/>
                  </a:cubicBezTo>
                  <a:cubicBezTo>
                    <a:pt x="11369" y="16647"/>
                    <a:pt x="11217" y="16445"/>
                    <a:pt x="11031" y="16310"/>
                  </a:cubicBezTo>
                  <a:cubicBezTo>
                    <a:pt x="10458" y="15838"/>
                    <a:pt x="10340" y="15264"/>
                    <a:pt x="10509" y="14573"/>
                  </a:cubicBezTo>
                  <a:lnTo>
                    <a:pt x="10711" y="13730"/>
                  </a:lnTo>
                  <a:close/>
                  <a:moveTo>
                    <a:pt x="16518" y="21441"/>
                  </a:moveTo>
                  <a:cubicBezTo>
                    <a:pt x="17143" y="21441"/>
                    <a:pt x="17793" y="21556"/>
                    <a:pt x="18470" y="21809"/>
                  </a:cubicBezTo>
                  <a:cubicBezTo>
                    <a:pt x="20173" y="22517"/>
                    <a:pt x="20224" y="24153"/>
                    <a:pt x="19296" y="25266"/>
                  </a:cubicBezTo>
                  <a:cubicBezTo>
                    <a:pt x="18773" y="25890"/>
                    <a:pt x="17896" y="26194"/>
                    <a:pt x="17036" y="26194"/>
                  </a:cubicBezTo>
                  <a:cubicBezTo>
                    <a:pt x="16581" y="26194"/>
                    <a:pt x="16075" y="26126"/>
                    <a:pt x="15619" y="25975"/>
                  </a:cubicBezTo>
                  <a:cubicBezTo>
                    <a:pt x="14658" y="25671"/>
                    <a:pt x="13663" y="25367"/>
                    <a:pt x="12836" y="24760"/>
                  </a:cubicBezTo>
                  <a:cubicBezTo>
                    <a:pt x="12786" y="24710"/>
                    <a:pt x="12651" y="24743"/>
                    <a:pt x="12533" y="24710"/>
                  </a:cubicBezTo>
                  <a:lnTo>
                    <a:pt x="12533" y="24710"/>
                  </a:lnTo>
                  <a:cubicBezTo>
                    <a:pt x="12381" y="25165"/>
                    <a:pt x="12583" y="25367"/>
                    <a:pt x="12904" y="25604"/>
                  </a:cubicBezTo>
                  <a:cubicBezTo>
                    <a:pt x="13511" y="26025"/>
                    <a:pt x="14152" y="26447"/>
                    <a:pt x="14742" y="26936"/>
                  </a:cubicBezTo>
                  <a:cubicBezTo>
                    <a:pt x="15400" y="27476"/>
                    <a:pt x="16007" y="28083"/>
                    <a:pt x="16614" y="28690"/>
                  </a:cubicBezTo>
                  <a:cubicBezTo>
                    <a:pt x="17087" y="29162"/>
                    <a:pt x="17053" y="29314"/>
                    <a:pt x="16597" y="29753"/>
                  </a:cubicBezTo>
                  <a:cubicBezTo>
                    <a:pt x="16547" y="29803"/>
                    <a:pt x="16513" y="29820"/>
                    <a:pt x="16462" y="29837"/>
                  </a:cubicBezTo>
                  <a:cubicBezTo>
                    <a:pt x="16429" y="29854"/>
                    <a:pt x="16361" y="29854"/>
                    <a:pt x="16243" y="29905"/>
                  </a:cubicBezTo>
                  <a:cubicBezTo>
                    <a:pt x="15687" y="29517"/>
                    <a:pt x="15282" y="28909"/>
                    <a:pt x="14776" y="28403"/>
                  </a:cubicBezTo>
                  <a:cubicBezTo>
                    <a:pt x="14270" y="27897"/>
                    <a:pt x="13814" y="27324"/>
                    <a:pt x="13258" y="26869"/>
                  </a:cubicBezTo>
                  <a:cubicBezTo>
                    <a:pt x="12735" y="26396"/>
                    <a:pt x="12145" y="25992"/>
                    <a:pt x="11537" y="25536"/>
                  </a:cubicBezTo>
                  <a:cubicBezTo>
                    <a:pt x="11301" y="25823"/>
                    <a:pt x="11065" y="26110"/>
                    <a:pt x="10846" y="26396"/>
                  </a:cubicBezTo>
                  <a:cubicBezTo>
                    <a:pt x="10627" y="26666"/>
                    <a:pt x="10374" y="26936"/>
                    <a:pt x="10171" y="27189"/>
                  </a:cubicBezTo>
                  <a:cubicBezTo>
                    <a:pt x="9598" y="27914"/>
                    <a:pt x="9041" y="28673"/>
                    <a:pt x="8451" y="29415"/>
                  </a:cubicBezTo>
                  <a:cubicBezTo>
                    <a:pt x="8333" y="29584"/>
                    <a:pt x="8147" y="29736"/>
                    <a:pt x="7945" y="29803"/>
                  </a:cubicBezTo>
                  <a:cubicBezTo>
                    <a:pt x="7902" y="29820"/>
                    <a:pt x="7848" y="29827"/>
                    <a:pt x="7791" y="29827"/>
                  </a:cubicBezTo>
                  <a:cubicBezTo>
                    <a:pt x="7669" y="29827"/>
                    <a:pt x="7531" y="29793"/>
                    <a:pt x="7439" y="29736"/>
                  </a:cubicBezTo>
                  <a:cubicBezTo>
                    <a:pt x="7253" y="29601"/>
                    <a:pt x="7321" y="29399"/>
                    <a:pt x="7439" y="29230"/>
                  </a:cubicBezTo>
                  <a:cubicBezTo>
                    <a:pt x="8097" y="28387"/>
                    <a:pt x="8738" y="27526"/>
                    <a:pt x="9429" y="26700"/>
                  </a:cubicBezTo>
                  <a:cubicBezTo>
                    <a:pt x="9868" y="26177"/>
                    <a:pt x="10424" y="25722"/>
                    <a:pt x="10930" y="25249"/>
                  </a:cubicBezTo>
                  <a:cubicBezTo>
                    <a:pt x="11015" y="25165"/>
                    <a:pt x="11099" y="25098"/>
                    <a:pt x="11150" y="25013"/>
                  </a:cubicBezTo>
                  <a:cubicBezTo>
                    <a:pt x="11318" y="24777"/>
                    <a:pt x="11200" y="24507"/>
                    <a:pt x="10930" y="24490"/>
                  </a:cubicBezTo>
                  <a:cubicBezTo>
                    <a:pt x="10728" y="24490"/>
                    <a:pt x="10542" y="24524"/>
                    <a:pt x="10374" y="24575"/>
                  </a:cubicBezTo>
                  <a:lnTo>
                    <a:pt x="10391" y="24541"/>
                  </a:lnTo>
                  <a:lnTo>
                    <a:pt x="10391" y="24541"/>
                  </a:lnTo>
                  <a:cubicBezTo>
                    <a:pt x="10138" y="24760"/>
                    <a:pt x="9885" y="24996"/>
                    <a:pt x="9598" y="25165"/>
                  </a:cubicBezTo>
                  <a:cubicBezTo>
                    <a:pt x="9244" y="25351"/>
                    <a:pt x="8856" y="25502"/>
                    <a:pt x="8485" y="25620"/>
                  </a:cubicBezTo>
                  <a:cubicBezTo>
                    <a:pt x="7304" y="26008"/>
                    <a:pt x="6090" y="26278"/>
                    <a:pt x="4858" y="26278"/>
                  </a:cubicBezTo>
                  <a:cubicBezTo>
                    <a:pt x="4437" y="26278"/>
                    <a:pt x="3981" y="26194"/>
                    <a:pt x="3610" y="26025"/>
                  </a:cubicBezTo>
                  <a:cubicBezTo>
                    <a:pt x="2952" y="25722"/>
                    <a:pt x="2699" y="25013"/>
                    <a:pt x="2919" y="24322"/>
                  </a:cubicBezTo>
                  <a:cubicBezTo>
                    <a:pt x="3138" y="23630"/>
                    <a:pt x="3442" y="23006"/>
                    <a:pt x="4049" y="22601"/>
                  </a:cubicBezTo>
                  <a:cubicBezTo>
                    <a:pt x="4201" y="22500"/>
                    <a:pt x="4369" y="22365"/>
                    <a:pt x="4538" y="22315"/>
                  </a:cubicBezTo>
                  <a:cubicBezTo>
                    <a:pt x="5403" y="21999"/>
                    <a:pt x="6269" y="21823"/>
                    <a:pt x="7137" y="21823"/>
                  </a:cubicBezTo>
                  <a:cubicBezTo>
                    <a:pt x="7893" y="21823"/>
                    <a:pt x="8651" y="21957"/>
                    <a:pt x="9412" y="22247"/>
                  </a:cubicBezTo>
                  <a:cubicBezTo>
                    <a:pt x="9834" y="22416"/>
                    <a:pt x="10272" y="22568"/>
                    <a:pt x="10644" y="22804"/>
                  </a:cubicBezTo>
                  <a:cubicBezTo>
                    <a:pt x="11048" y="23023"/>
                    <a:pt x="11386" y="23343"/>
                    <a:pt x="11790" y="23647"/>
                  </a:cubicBezTo>
                  <a:cubicBezTo>
                    <a:pt x="11909" y="23529"/>
                    <a:pt x="12043" y="23411"/>
                    <a:pt x="12162" y="23310"/>
                  </a:cubicBezTo>
                  <a:cubicBezTo>
                    <a:pt x="13493" y="22184"/>
                    <a:pt x="14928" y="21441"/>
                    <a:pt x="16518" y="21441"/>
                  </a:cubicBezTo>
                  <a:close/>
                  <a:moveTo>
                    <a:pt x="11554" y="26582"/>
                  </a:moveTo>
                  <a:cubicBezTo>
                    <a:pt x="12398" y="26835"/>
                    <a:pt x="12583" y="27088"/>
                    <a:pt x="12634" y="27813"/>
                  </a:cubicBezTo>
                  <a:cubicBezTo>
                    <a:pt x="12701" y="29078"/>
                    <a:pt x="12802" y="30326"/>
                    <a:pt x="12870" y="31591"/>
                  </a:cubicBezTo>
                  <a:cubicBezTo>
                    <a:pt x="12887" y="32182"/>
                    <a:pt x="12836" y="32772"/>
                    <a:pt x="12836" y="33362"/>
                  </a:cubicBezTo>
                  <a:cubicBezTo>
                    <a:pt x="12836" y="33834"/>
                    <a:pt x="12786" y="34324"/>
                    <a:pt x="12819" y="34813"/>
                  </a:cubicBezTo>
                  <a:cubicBezTo>
                    <a:pt x="12954" y="35926"/>
                    <a:pt x="12904" y="37073"/>
                    <a:pt x="12819" y="38237"/>
                  </a:cubicBezTo>
                  <a:cubicBezTo>
                    <a:pt x="12651" y="40294"/>
                    <a:pt x="12448" y="42335"/>
                    <a:pt x="12701" y="44410"/>
                  </a:cubicBezTo>
                  <a:cubicBezTo>
                    <a:pt x="12802" y="45304"/>
                    <a:pt x="12752" y="46215"/>
                    <a:pt x="12735" y="47125"/>
                  </a:cubicBezTo>
                  <a:cubicBezTo>
                    <a:pt x="12701" y="49082"/>
                    <a:pt x="12651" y="51055"/>
                    <a:pt x="12549" y="53012"/>
                  </a:cubicBezTo>
                  <a:cubicBezTo>
                    <a:pt x="12465" y="54800"/>
                    <a:pt x="12330" y="56587"/>
                    <a:pt x="12212" y="58375"/>
                  </a:cubicBezTo>
                  <a:cubicBezTo>
                    <a:pt x="12195" y="58679"/>
                    <a:pt x="12128" y="58966"/>
                    <a:pt x="12027" y="59252"/>
                  </a:cubicBezTo>
                  <a:cubicBezTo>
                    <a:pt x="11910" y="59529"/>
                    <a:pt x="11631" y="59705"/>
                    <a:pt x="11362" y="59705"/>
                  </a:cubicBezTo>
                  <a:cubicBezTo>
                    <a:pt x="11318" y="59705"/>
                    <a:pt x="11276" y="59700"/>
                    <a:pt x="11234" y="59691"/>
                  </a:cubicBezTo>
                  <a:cubicBezTo>
                    <a:pt x="10930" y="59623"/>
                    <a:pt x="10728" y="59404"/>
                    <a:pt x="10694" y="58999"/>
                  </a:cubicBezTo>
                  <a:cubicBezTo>
                    <a:pt x="10677" y="58814"/>
                    <a:pt x="10677" y="58611"/>
                    <a:pt x="10694" y="58426"/>
                  </a:cubicBezTo>
                  <a:cubicBezTo>
                    <a:pt x="10728" y="57431"/>
                    <a:pt x="10778" y="56453"/>
                    <a:pt x="10846" y="55457"/>
                  </a:cubicBezTo>
                  <a:cubicBezTo>
                    <a:pt x="10947" y="53535"/>
                    <a:pt x="11099" y="51595"/>
                    <a:pt x="11150" y="49672"/>
                  </a:cubicBezTo>
                  <a:cubicBezTo>
                    <a:pt x="11200" y="48104"/>
                    <a:pt x="11150" y="46518"/>
                    <a:pt x="11150" y="44933"/>
                  </a:cubicBezTo>
                  <a:cubicBezTo>
                    <a:pt x="11150" y="44072"/>
                    <a:pt x="11183" y="43229"/>
                    <a:pt x="11183" y="42352"/>
                  </a:cubicBezTo>
                  <a:cubicBezTo>
                    <a:pt x="11183" y="40800"/>
                    <a:pt x="11268" y="39232"/>
                    <a:pt x="11133" y="37697"/>
                  </a:cubicBezTo>
                  <a:cubicBezTo>
                    <a:pt x="10981" y="35892"/>
                    <a:pt x="11116" y="34054"/>
                    <a:pt x="11031" y="32232"/>
                  </a:cubicBezTo>
                  <a:cubicBezTo>
                    <a:pt x="10947" y="30697"/>
                    <a:pt x="11234" y="29196"/>
                    <a:pt x="11403" y="27678"/>
                  </a:cubicBezTo>
                  <a:cubicBezTo>
                    <a:pt x="11453" y="27341"/>
                    <a:pt x="11487" y="26987"/>
                    <a:pt x="11554" y="26582"/>
                  </a:cubicBezTo>
                  <a:close/>
                  <a:moveTo>
                    <a:pt x="10272" y="0"/>
                  </a:moveTo>
                  <a:cubicBezTo>
                    <a:pt x="10171" y="0"/>
                    <a:pt x="10053" y="34"/>
                    <a:pt x="9952" y="34"/>
                  </a:cubicBezTo>
                  <a:cubicBezTo>
                    <a:pt x="8569" y="135"/>
                    <a:pt x="7270" y="591"/>
                    <a:pt x="6005" y="1097"/>
                  </a:cubicBezTo>
                  <a:cubicBezTo>
                    <a:pt x="5870" y="1164"/>
                    <a:pt x="5718" y="1248"/>
                    <a:pt x="5584" y="1350"/>
                  </a:cubicBezTo>
                  <a:cubicBezTo>
                    <a:pt x="4622" y="2075"/>
                    <a:pt x="3711" y="2834"/>
                    <a:pt x="2952" y="3795"/>
                  </a:cubicBezTo>
                  <a:cubicBezTo>
                    <a:pt x="1586" y="5600"/>
                    <a:pt x="591" y="7506"/>
                    <a:pt x="406" y="9783"/>
                  </a:cubicBezTo>
                  <a:cubicBezTo>
                    <a:pt x="355" y="10407"/>
                    <a:pt x="304" y="11014"/>
                    <a:pt x="237" y="11638"/>
                  </a:cubicBezTo>
                  <a:cubicBezTo>
                    <a:pt x="136" y="12751"/>
                    <a:pt x="1" y="13898"/>
                    <a:pt x="422" y="14995"/>
                  </a:cubicBezTo>
                  <a:cubicBezTo>
                    <a:pt x="473" y="15096"/>
                    <a:pt x="473" y="15197"/>
                    <a:pt x="473" y="15315"/>
                  </a:cubicBezTo>
                  <a:cubicBezTo>
                    <a:pt x="642" y="16732"/>
                    <a:pt x="1215" y="17997"/>
                    <a:pt x="1974" y="19161"/>
                  </a:cubicBezTo>
                  <a:cubicBezTo>
                    <a:pt x="2598" y="20139"/>
                    <a:pt x="3408" y="20932"/>
                    <a:pt x="4285" y="21674"/>
                  </a:cubicBezTo>
                  <a:cubicBezTo>
                    <a:pt x="3374" y="22079"/>
                    <a:pt x="2666" y="22736"/>
                    <a:pt x="2244" y="23799"/>
                  </a:cubicBezTo>
                  <a:cubicBezTo>
                    <a:pt x="1721" y="25148"/>
                    <a:pt x="2649" y="26751"/>
                    <a:pt x="4116" y="26885"/>
                  </a:cubicBezTo>
                  <a:cubicBezTo>
                    <a:pt x="4431" y="26912"/>
                    <a:pt x="4744" y="26930"/>
                    <a:pt x="5056" y="26930"/>
                  </a:cubicBezTo>
                  <a:cubicBezTo>
                    <a:pt x="5545" y="26930"/>
                    <a:pt x="6034" y="26884"/>
                    <a:pt x="6528" y="26751"/>
                  </a:cubicBezTo>
                  <a:cubicBezTo>
                    <a:pt x="7220" y="26565"/>
                    <a:pt x="7928" y="26464"/>
                    <a:pt x="8822" y="26295"/>
                  </a:cubicBezTo>
                  <a:lnTo>
                    <a:pt x="8822" y="26295"/>
                  </a:lnTo>
                  <a:cubicBezTo>
                    <a:pt x="8063" y="27257"/>
                    <a:pt x="7422" y="28083"/>
                    <a:pt x="6781" y="28893"/>
                  </a:cubicBezTo>
                  <a:cubicBezTo>
                    <a:pt x="6309" y="29449"/>
                    <a:pt x="6309" y="29685"/>
                    <a:pt x="6899" y="30124"/>
                  </a:cubicBezTo>
                  <a:cubicBezTo>
                    <a:pt x="7000" y="30208"/>
                    <a:pt x="7118" y="30276"/>
                    <a:pt x="7236" y="30360"/>
                  </a:cubicBezTo>
                  <a:cubicBezTo>
                    <a:pt x="7492" y="30518"/>
                    <a:pt x="7674" y="30602"/>
                    <a:pt x="7840" y="30602"/>
                  </a:cubicBezTo>
                  <a:cubicBezTo>
                    <a:pt x="8047" y="30602"/>
                    <a:pt x="8230" y="30472"/>
                    <a:pt x="8501" y="30191"/>
                  </a:cubicBezTo>
                  <a:cubicBezTo>
                    <a:pt x="8839" y="29820"/>
                    <a:pt x="9159" y="29415"/>
                    <a:pt x="9446" y="28994"/>
                  </a:cubicBezTo>
                  <a:cubicBezTo>
                    <a:pt x="9783" y="28522"/>
                    <a:pt x="10154" y="28066"/>
                    <a:pt x="10694" y="27577"/>
                  </a:cubicBezTo>
                  <a:lnTo>
                    <a:pt x="10694" y="27577"/>
                  </a:lnTo>
                  <a:cubicBezTo>
                    <a:pt x="10627" y="28403"/>
                    <a:pt x="10576" y="29028"/>
                    <a:pt x="10525" y="29668"/>
                  </a:cubicBezTo>
                  <a:cubicBezTo>
                    <a:pt x="10458" y="30360"/>
                    <a:pt x="10340" y="31052"/>
                    <a:pt x="10340" y="31760"/>
                  </a:cubicBezTo>
                  <a:cubicBezTo>
                    <a:pt x="10323" y="33227"/>
                    <a:pt x="10525" y="34712"/>
                    <a:pt x="10374" y="36179"/>
                  </a:cubicBezTo>
                  <a:lnTo>
                    <a:pt x="10374" y="36415"/>
                  </a:lnTo>
                  <a:cubicBezTo>
                    <a:pt x="10424" y="38304"/>
                    <a:pt x="10492" y="40227"/>
                    <a:pt x="10509" y="42133"/>
                  </a:cubicBezTo>
                  <a:cubicBezTo>
                    <a:pt x="10525" y="43921"/>
                    <a:pt x="10458" y="45725"/>
                    <a:pt x="10509" y="47530"/>
                  </a:cubicBezTo>
                  <a:cubicBezTo>
                    <a:pt x="10542" y="48593"/>
                    <a:pt x="10492" y="49672"/>
                    <a:pt x="10340" y="50735"/>
                  </a:cubicBezTo>
                  <a:cubicBezTo>
                    <a:pt x="10323" y="50903"/>
                    <a:pt x="10323" y="51038"/>
                    <a:pt x="10289" y="51207"/>
                  </a:cubicBezTo>
                  <a:cubicBezTo>
                    <a:pt x="10205" y="53012"/>
                    <a:pt x="10121" y="54800"/>
                    <a:pt x="10036" y="56604"/>
                  </a:cubicBezTo>
                  <a:cubicBezTo>
                    <a:pt x="10003" y="57414"/>
                    <a:pt x="9952" y="58207"/>
                    <a:pt x="9986" y="59016"/>
                  </a:cubicBezTo>
                  <a:cubicBezTo>
                    <a:pt x="9999" y="59769"/>
                    <a:pt x="10687" y="60307"/>
                    <a:pt x="11376" y="60307"/>
                  </a:cubicBezTo>
                  <a:cubicBezTo>
                    <a:pt x="11552" y="60307"/>
                    <a:pt x="11727" y="60272"/>
                    <a:pt x="11892" y="60197"/>
                  </a:cubicBezTo>
                  <a:cubicBezTo>
                    <a:pt x="12448" y="59944"/>
                    <a:pt x="12684" y="59472"/>
                    <a:pt x="12718" y="58915"/>
                  </a:cubicBezTo>
                  <a:cubicBezTo>
                    <a:pt x="12819" y="57734"/>
                    <a:pt x="12954" y="56554"/>
                    <a:pt x="13022" y="55390"/>
                  </a:cubicBezTo>
                  <a:cubicBezTo>
                    <a:pt x="13106" y="53636"/>
                    <a:pt x="13157" y="51915"/>
                    <a:pt x="13224" y="50161"/>
                  </a:cubicBezTo>
                  <a:cubicBezTo>
                    <a:pt x="13241" y="49554"/>
                    <a:pt x="13207" y="48930"/>
                    <a:pt x="13241" y="48323"/>
                  </a:cubicBezTo>
                  <a:cubicBezTo>
                    <a:pt x="13292" y="47395"/>
                    <a:pt x="13359" y="46468"/>
                    <a:pt x="13241" y="45523"/>
                  </a:cubicBezTo>
                  <a:cubicBezTo>
                    <a:pt x="13157" y="44916"/>
                    <a:pt x="13241" y="44292"/>
                    <a:pt x="13224" y="43668"/>
                  </a:cubicBezTo>
                  <a:cubicBezTo>
                    <a:pt x="13207" y="42757"/>
                    <a:pt x="13140" y="41846"/>
                    <a:pt x="13157" y="40952"/>
                  </a:cubicBezTo>
                  <a:cubicBezTo>
                    <a:pt x="13224" y="39384"/>
                    <a:pt x="13376" y="37849"/>
                    <a:pt x="13443" y="36280"/>
                  </a:cubicBezTo>
                  <a:cubicBezTo>
                    <a:pt x="13477" y="34998"/>
                    <a:pt x="13443" y="33716"/>
                    <a:pt x="13393" y="32435"/>
                  </a:cubicBezTo>
                  <a:cubicBezTo>
                    <a:pt x="13376" y="31541"/>
                    <a:pt x="13292" y="30664"/>
                    <a:pt x="13275" y="29770"/>
                  </a:cubicBezTo>
                  <a:cubicBezTo>
                    <a:pt x="13241" y="29196"/>
                    <a:pt x="13275" y="28606"/>
                    <a:pt x="13275" y="27914"/>
                  </a:cubicBezTo>
                  <a:cubicBezTo>
                    <a:pt x="13494" y="28083"/>
                    <a:pt x="13629" y="28150"/>
                    <a:pt x="13730" y="28252"/>
                  </a:cubicBezTo>
                  <a:lnTo>
                    <a:pt x="15687" y="30276"/>
                  </a:lnTo>
                  <a:cubicBezTo>
                    <a:pt x="15899" y="30488"/>
                    <a:pt x="16064" y="30732"/>
                    <a:pt x="16242" y="30732"/>
                  </a:cubicBezTo>
                  <a:cubicBezTo>
                    <a:pt x="16248" y="30732"/>
                    <a:pt x="16254" y="30732"/>
                    <a:pt x="16260" y="30731"/>
                  </a:cubicBezTo>
                  <a:cubicBezTo>
                    <a:pt x="16665" y="30360"/>
                    <a:pt x="17002" y="30107"/>
                    <a:pt x="17272" y="29820"/>
                  </a:cubicBezTo>
                  <a:cubicBezTo>
                    <a:pt x="17744" y="29314"/>
                    <a:pt x="17744" y="29162"/>
                    <a:pt x="17272" y="28656"/>
                  </a:cubicBezTo>
                  <a:cubicBezTo>
                    <a:pt x="16699" y="28049"/>
                    <a:pt x="16091" y="27493"/>
                    <a:pt x="15501" y="26902"/>
                  </a:cubicBezTo>
                  <a:cubicBezTo>
                    <a:pt x="15383" y="26801"/>
                    <a:pt x="15299" y="26649"/>
                    <a:pt x="15079" y="26447"/>
                  </a:cubicBezTo>
                  <a:lnTo>
                    <a:pt x="15079" y="26447"/>
                  </a:lnTo>
                  <a:cubicBezTo>
                    <a:pt x="15383" y="26531"/>
                    <a:pt x="15552" y="26548"/>
                    <a:pt x="15687" y="26616"/>
                  </a:cubicBezTo>
                  <a:cubicBezTo>
                    <a:pt x="16066" y="26751"/>
                    <a:pt x="16454" y="26810"/>
                    <a:pt x="16842" y="26810"/>
                  </a:cubicBezTo>
                  <a:cubicBezTo>
                    <a:pt x="17230" y="26810"/>
                    <a:pt x="17618" y="26751"/>
                    <a:pt x="17997" y="26649"/>
                  </a:cubicBezTo>
                  <a:cubicBezTo>
                    <a:pt x="19111" y="26379"/>
                    <a:pt x="19903" y="25789"/>
                    <a:pt x="20241" y="24608"/>
                  </a:cubicBezTo>
                  <a:cubicBezTo>
                    <a:pt x="20662" y="23107"/>
                    <a:pt x="19988" y="21792"/>
                    <a:pt x="18520" y="21320"/>
                  </a:cubicBezTo>
                  <a:cubicBezTo>
                    <a:pt x="18385" y="21269"/>
                    <a:pt x="18267" y="21235"/>
                    <a:pt x="18115" y="21185"/>
                  </a:cubicBezTo>
                  <a:cubicBezTo>
                    <a:pt x="18706" y="20628"/>
                    <a:pt x="19313" y="20055"/>
                    <a:pt x="19853" y="19447"/>
                  </a:cubicBezTo>
                  <a:cubicBezTo>
                    <a:pt x="20460" y="18705"/>
                    <a:pt x="20983" y="17879"/>
                    <a:pt x="21489" y="17086"/>
                  </a:cubicBezTo>
                  <a:cubicBezTo>
                    <a:pt x="22146" y="16091"/>
                    <a:pt x="22737" y="15062"/>
                    <a:pt x="23057" y="13915"/>
                  </a:cubicBezTo>
                  <a:cubicBezTo>
                    <a:pt x="23445" y="12515"/>
                    <a:pt x="23428" y="11115"/>
                    <a:pt x="23361" y="9732"/>
                  </a:cubicBezTo>
                  <a:cubicBezTo>
                    <a:pt x="23327" y="8670"/>
                    <a:pt x="23007" y="7674"/>
                    <a:pt x="22686" y="6662"/>
                  </a:cubicBezTo>
                  <a:cubicBezTo>
                    <a:pt x="22332" y="5532"/>
                    <a:pt x="21826" y="4554"/>
                    <a:pt x="20983" y="3711"/>
                  </a:cubicBezTo>
                  <a:cubicBezTo>
                    <a:pt x="19212" y="1974"/>
                    <a:pt x="17120" y="793"/>
                    <a:pt x="14675" y="388"/>
                  </a:cubicBezTo>
                  <a:cubicBezTo>
                    <a:pt x="13224" y="152"/>
                    <a:pt x="11740" y="135"/>
                    <a:pt x="10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1"/>
            <p:cNvSpPr/>
            <p:nvPr/>
          </p:nvSpPr>
          <p:spPr>
            <a:xfrm rot="582584" flipH="1">
              <a:off x="4085411" y="1330568"/>
              <a:ext cx="536012" cy="562269"/>
            </a:xfrm>
            <a:custGeom>
              <a:avLst/>
              <a:gdLst/>
              <a:ahLst/>
              <a:cxnLst/>
              <a:rect l="l" t="t" r="r" b="b"/>
              <a:pathLst>
                <a:path w="10003" h="10493" extrusionOk="0">
                  <a:moveTo>
                    <a:pt x="3745" y="0"/>
                  </a:moveTo>
                  <a:cubicBezTo>
                    <a:pt x="3441" y="304"/>
                    <a:pt x="3289" y="641"/>
                    <a:pt x="3475" y="1029"/>
                  </a:cubicBezTo>
                  <a:cubicBezTo>
                    <a:pt x="3610" y="1518"/>
                    <a:pt x="3829" y="2007"/>
                    <a:pt x="4048" y="2496"/>
                  </a:cubicBezTo>
                  <a:cubicBezTo>
                    <a:pt x="4554" y="3610"/>
                    <a:pt x="4251" y="4638"/>
                    <a:pt x="3188" y="5229"/>
                  </a:cubicBezTo>
                  <a:cubicBezTo>
                    <a:pt x="2749" y="5482"/>
                    <a:pt x="2311" y="5735"/>
                    <a:pt x="1839" y="5954"/>
                  </a:cubicBezTo>
                  <a:cubicBezTo>
                    <a:pt x="877" y="6409"/>
                    <a:pt x="321" y="7118"/>
                    <a:pt x="540" y="8231"/>
                  </a:cubicBezTo>
                  <a:cubicBezTo>
                    <a:pt x="540" y="8265"/>
                    <a:pt x="540" y="8332"/>
                    <a:pt x="557" y="8400"/>
                  </a:cubicBezTo>
                  <a:cubicBezTo>
                    <a:pt x="675" y="9007"/>
                    <a:pt x="506" y="9564"/>
                    <a:pt x="219" y="10086"/>
                  </a:cubicBezTo>
                  <a:cubicBezTo>
                    <a:pt x="152" y="10188"/>
                    <a:pt x="85" y="10323"/>
                    <a:pt x="0" y="10491"/>
                  </a:cubicBezTo>
                  <a:cubicBezTo>
                    <a:pt x="27" y="10492"/>
                    <a:pt x="54" y="10492"/>
                    <a:pt x="80" y="10492"/>
                  </a:cubicBezTo>
                  <a:cubicBezTo>
                    <a:pt x="799" y="10492"/>
                    <a:pt x="1345" y="10267"/>
                    <a:pt x="1687" y="9682"/>
                  </a:cubicBezTo>
                  <a:cubicBezTo>
                    <a:pt x="2007" y="9159"/>
                    <a:pt x="2311" y="8602"/>
                    <a:pt x="2614" y="8079"/>
                  </a:cubicBezTo>
                  <a:cubicBezTo>
                    <a:pt x="3040" y="7356"/>
                    <a:pt x="3669" y="7014"/>
                    <a:pt x="4430" y="7014"/>
                  </a:cubicBezTo>
                  <a:cubicBezTo>
                    <a:pt x="4573" y="7014"/>
                    <a:pt x="4722" y="7026"/>
                    <a:pt x="4875" y="7050"/>
                  </a:cubicBezTo>
                  <a:cubicBezTo>
                    <a:pt x="5600" y="7152"/>
                    <a:pt x="6291" y="7287"/>
                    <a:pt x="7000" y="7438"/>
                  </a:cubicBezTo>
                  <a:cubicBezTo>
                    <a:pt x="7244" y="7504"/>
                    <a:pt x="7489" y="7533"/>
                    <a:pt x="7734" y="7533"/>
                  </a:cubicBezTo>
                  <a:cubicBezTo>
                    <a:pt x="7995" y="7533"/>
                    <a:pt x="8256" y="7499"/>
                    <a:pt x="8518" y="7438"/>
                  </a:cubicBezTo>
                  <a:cubicBezTo>
                    <a:pt x="9412" y="7236"/>
                    <a:pt x="9867" y="6629"/>
                    <a:pt x="9935" y="5735"/>
                  </a:cubicBezTo>
                  <a:cubicBezTo>
                    <a:pt x="10002" y="4959"/>
                    <a:pt x="9749" y="4318"/>
                    <a:pt x="9311" y="3711"/>
                  </a:cubicBezTo>
                  <a:cubicBezTo>
                    <a:pt x="8062" y="1990"/>
                    <a:pt x="6359" y="844"/>
                    <a:pt x="4369" y="135"/>
                  </a:cubicBezTo>
                  <a:cubicBezTo>
                    <a:pt x="4183" y="68"/>
                    <a:pt x="3947" y="51"/>
                    <a:pt x="37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1"/>
            <p:cNvSpPr/>
            <p:nvPr/>
          </p:nvSpPr>
          <p:spPr>
            <a:xfrm rot="582584" flipH="1">
              <a:off x="4663586" y="1389250"/>
              <a:ext cx="416517" cy="514631"/>
            </a:xfrm>
            <a:custGeom>
              <a:avLst/>
              <a:gdLst/>
              <a:ahLst/>
              <a:cxnLst/>
              <a:rect l="l" t="t" r="r" b="b"/>
              <a:pathLst>
                <a:path w="7773" h="9604" extrusionOk="0">
                  <a:moveTo>
                    <a:pt x="5848" y="0"/>
                  </a:moveTo>
                  <a:cubicBezTo>
                    <a:pt x="5814" y="0"/>
                    <a:pt x="5780" y="2"/>
                    <a:pt x="5748" y="6"/>
                  </a:cubicBezTo>
                  <a:cubicBezTo>
                    <a:pt x="4196" y="276"/>
                    <a:pt x="2746" y="765"/>
                    <a:pt x="1515" y="1811"/>
                  </a:cubicBezTo>
                  <a:cubicBezTo>
                    <a:pt x="1228" y="2064"/>
                    <a:pt x="840" y="2351"/>
                    <a:pt x="688" y="2688"/>
                  </a:cubicBezTo>
                  <a:cubicBezTo>
                    <a:pt x="418" y="3397"/>
                    <a:pt x="182" y="4156"/>
                    <a:pt x="98" y="4915"/>
                  </a:cubicBezTo>
                  <a:cubicBezTo>
                    <a:pt x="1" y="5967"/>
                    <a:pt x="1210" y="7113"/>
                    <a:pt x="2277" y="7113"/>
                  </a:cubicBezTo>
                  <a:cubicBezTo>
                    <a:pt x="2321" y="7113"/>
                    <a:pt x="2365" y="7111"/>
                    <a:pt x="2409" y="7107"/>
                  </a:cubicBezTo>
                  <a:cubicBezTo>
                    <a:pt x="2864" y="7074"/>
                    <a:pt x="3303" y="7023"/>
                    <a:pt x="3758" y="6955"/>
                  </a:cubicBezTo>
                  <a:cubicBezTo>
                    <a:pt x="3873" y="6940"/>
                    <a:pt x="3985" y="6933"/>
                    <a:pt x="4093" y="6933"/>
                  </a:cubicBezTo>
                  <a:cubicBezTo>
                    <a:pt x="4699" y="6933"/>
                    <a:pt x="5203" y="7170"/>
                    <a:pt x="5647" y="7613"/>
                  </a:cubicBezTo>
                  <a:cubicBezTo>
                    <a:pt x="6220" y="8204"/>
                    <a:pt x="6794" y="8811"/>
                    <a:pt x="7232" y="9604"/>
                  </a:cubicBezTo>
                  <a:cubicBezTo>
                    <a:pt x="7232" y="9469"/>
                    <a:pt x="7249" y="9351"/>
                    <a:pt x="7249" y="9216"/>
                  </a:cubicBezTo>
                  <a:cubicBezTo>
                    <a:pt x="7266" y="8642"/>
                    <a:pt x="6963" y="8204"/>
                    <a:pt x="6794" y="7698"/>
                  </a:cubicBezTo>
                  <a:cubicBezTo>
                    <a:pt x="6237" y="6230"/>
                    <a:pt x="6119" y="4763"/>
                    <a:pt x="7266" y="3481"/>
                  </a:cubicBezTo>
                  <a:cubicBezTo>
                    <a:pt x="7317" y="3447"/>
                    <a:pt x="7334" y="3397"/>
                    <a:pt x="7384" y="3363"/>
                  </a:cubicBezTo>
                  <a:cubicBezTo>
                    <a:pt x="7722" y="2891"/>
                    <a:pt x="7772" y="2385"/>
                    <a:pt x="7587" y="1845"/>
                  </a:cubicBezTo>
                  <a:cubicBezTo>
                    <a:pt x="7334" y="1052"/>
                    <a:pt x="6760" y="529"/>
                    <a:pt x="6136" y="74"/>
                  </a:cubicBezTo>
                  <a:cubicBezTo>
                    <a:pt x="6072" y="22"/>
                    <a:pt x="5958" y="0"/>
                    <a:pt x="5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1"/>
            <p:cNvSpPr/>
            <p:nvPr/>
          </p:nvSpPr>
          <p:spPr>
            <a:xfrm rot="582584" flipH="1">
              <a:off x="4296591" y="2030220"/>
              <a:ext cx="389617" cy="476265"/>
            </a:xfrm>
            <a:custGeom>
              <a:avLst/>
              <a:gdLst/>
              <a:ahLst/>
              <a:cxnLst/>
              <a:rect l="l" t="t" r="r" b="b"/>
              <a:pathLst>
                <a:path w="7271" h="8888" extrusionOk="0">
                  <a:moveTo>
                    <a:pt x="1856" y="1"/>
                  </a:moveTo>
                  <a:lnTo>
                    <a:pt x="1654" y="844"/>
                  </a:lnTo>
                  <a:cubicBezTo>
                    <a:pt x="1485" y="1519"/>
                    <a:pt x="1586" y="2109"/>
                    <a:pt x="2177" y="2564"/>
                  </a:cubicBezTo>
                  <a:cubicBezTo>
                    <a:pt x="2362" y="2716"/>
                    <a:pt x="2531" y="2902"/>
                    <a:pt x="2716" y="3037"/>
                  </a:cubicBezTo>
                  <a:cubicBezTo>
                    <a:pt x="3458" y="3475"/>
                    <a:pt x="3846" y="4150"/>
                    <a:pt x="4032" y="4976"/>
                  </a:cubicBezTo>
                  <a:cubicBezTo>
                    <a:pt x="4116" y="5347"/>
                    <a:pt x="4049" y="5634"/>
                    <a:pt x="3779" y="5904"/>
                  </a:cubicBezTo>
                  <a:cubicBezTo>
                    <a:pt x="3205" y="6444"/>
                    <a:pt x="2531" y="6832"/>
                    <a:pt x="1772" y="7034"/>
                  </a:cubicBezTo>
                  <a:cubicBezTo>
                    <a:pt x="1333" y="7152"/>
                    <a:pt x="912" y="7287"/>
                    <a:pt x="473" y="7439"/>
                  </a:cubicBezTo>
                  <a:cubicBezTo>
                    <a:pt x="271" y="7506"/>
                    <a:pt x="136" y="7608"/>
                    <a:pt x="1" y="7709"/>
                  </a:cubicBezTo>
                  <a:cubicBezTo>
                    <a:pt x="169" y="7776"/>
                    <a:pt x="321" y="7844"/>
                    <a:pt x="473" y="7894"/>
                  </a:cubicBezTo>
                  <a:cubicBezTo>
                    <a:pt x="996" y="8130"/>
                    <a:pt x="1586" y="8316"/>
                    <a:pt x="2059" y="8636"/>
                  </a:cubicBezTo>
                  <a:cubicBezTo>
                    <a:pt x="2317" y="8803"/>
                    <a:pt x="2550" y="8887"/>
                    <a:pt x="2775" y="8887"/>
                  </a:cubicBezTo>
                  <a:cubicBezTo>
                    <a:pt x="3006" y="8887"/>
                    <a:pt x="3228" y="8799"/>
                    <a:pt x="3458" y="8620"/>
                  </a:cubicBezTo>
                  <a:cubicBezTo>
                    <a:pt x="3543" y="8552"/>
                    <a:pt x="3644" y="8518"/>
                    <a:pt x="3728" y="8451"/>
                  </a:cubicBezTo>
                  <a:cubicBezTo>
                    <a:pt x="4420" y="7894"/>
                    <a:pt x="5229" y="7591"/>
                    <a:pt x="6022" y="7338"/>
                  </a:cubicBezTo>
                  <a:cubicBezTo>
                    <a:pt x="6326" y="7253"/>
                    <a:pt x="6562" y="7118"/>
                    <a:pt x="6815" y="6967"/>
                  </a:cubicBezTo>
                  <a:lnTo>
                    <a:pt x="6916" y="6967"/>
                  </a:lnTo>
                  <a:cubicBezTo>
                    <a:pt x="6444" y="6545"/>
                    <a:pt x="6258" y="6022"/>
                    <a:pt x="6427" y="5347"/>
                  </a:cubicBezTo>
                  <a:cubicBezTo>
                    <a:pt x="6511" y="5061"/>
                    <a:pt x="6612" y="4757"/>
                    <a:pt x="6731" y="4437"/>
                  </a:cubicBezTo>
                  <a:cubicBezTo>
                    <a:pt x="6815" y="4217"/>
                    <a:pt x="6916" y="3998"/>
                    <a:pt x="6984" y="3762"/>
                  </a:cubicBezTo>
                  <a:cubicBezTo>
                    <a:pt x="7270" y="2733"/>
                    <a:pt x="6714" y="1822"/>
                    <a:pt x="5634" y="1637"/>
                  </a:cubicBezTo>
                  <a:cubicBezTo>
                    <a:pt x="5229" y="1569"/>
                    <a:pt x="4825" y="1519"/>
                    <a:pt x="4420" y="1485"/>
                  </a:cubicBezTo>
                  <a:cubicBezTo>
                    <a:pt x="3610" y="1451"/>
                    <a:pt x="2952" y="1097"/>
                    <a:pt x="2413" y="473"/>
                  </a:cubicBezTo>
                  <a:cubicBezTo>
                    <a:pt x="2278" y="338"/>
                    <a:pt x="2109" y="203"/>
                    <a:pt x="1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1"/>
            <p:cNvSpPr/>
            <p:nvPr/>
          </p:nvSpPr>
          <p:spPr>
            <a:xfrm rot="582584" flipH="1">
              <a:off x="3984599" y="1920147"/>
              <a:ext cx="593830" cy="437951"/>
            </a:xfrm>
            <a:custGeom>
              <a:avLst/>
              <a:gdLst/>
              <a:ahLst/>
              <a:cxnLst/>
              <a:rect l="l" t="t" r="r" b="b"/>
              <a:pathLst>
                <a:path w="11082" h="8173" extrusionOk="0">
                  <a:moveTo>
                    <a:pt x="5495" y="1"/>
                  </a:moveTo>
                  <a:cubicBezTo>
                    <a:pt x="5280" y="1"/>
                    <a:pt x="5038" y="39"/>
                    <a:pt x="4756" y="112"/>
                  </a:cubicBezTo>
                  <a:cubicBezTo>
                    <a:pt x="4301" y="247"/>
                    <a:pt x="3863" y="432"/>
                    <a:pt x="3390" y="601"/>
                  </a:cubicBezTo>
                  <a:cubicBezTo>
                    <a:pt x="3031" y="724"/>
                    <a:pt x="2672" y="816"/>
                    <a:pt x="2309" y="816"/>
                  </a:cubicBezTo>
                  <a:cubicBezTo>
                    <a:pt x="2076" y="816"/>
                    <a:pt x="1840" y="778"/>
                    <a:pt x="1602" y="685"/>
                  </a:cubicBezTo>
                  <a:cubicBezTo>
                    <a:pt x="1113" y="516"/>
                    <a:pt x="590" y="415"/>
                    <a:pt x="68" y="263"/>
                  </a:cubicBezTo>
                  <a:cubicBezTo>
                    <a:pt x="51" y="415"/>
                    <a:pt x="0" y="466"/>
                    <a:pt x="17" y="550"/>
                  </a:cubicBezTo>
                  <a:cubicBezTo>
                    <a:pt x="219" y="1461"/>
                    <a:pt x="911" y="2136"/>
                    <a:pt x="1805" y="2287"/>
                  </a:cubicBezTo>
                  <a:cubicBezTo>
                    <a:pt x="2058" y="2321"/>
                    <a:pt x="2345" y="2321"/>
                    <a:pt x="2614" y="2355"/>
                  </a:cubicBezTo>
                  <a:cubicBezTo>
                    <a:pt x="3222" y="2405"/>
                    <a:pt x="3863" y="2490"/>
                    <a:pt x="4369" y="2844"/>
                  </a:cubicBezTo>
                  <a:cubicBezTo>
                    <a:pt x="5246" y="3485"/>
                    <a:pt x="5566" y="4767"/>
                    <a:pt x="5077" y="5779"/>
                  </a:cubicBezTo>
                  <a:cubicBezTo>
                    <a:pt x="4908" y="6116"/>
                    <a:pt x="4740" y="6453"/>
                    <a:pt x="4655" y="6808"/>
                  </a:cubicBezTo>
                  <a:cubicBezTo>
                    <a:pt x="4470" y="7567"/>
                    <a:pt x="4891" y="8056"/>
                    <a:pt x="5684" y="8157"/>
                  </a:cubicBezTo>
                  <a:cubicBezTo>
                    <a:pt x="5778" y="8168"/>
                    <a:pt x="5869" y="8173"/>
                    <a:pt x="5957" y="8173"/>
                  </a:cubicBezTo>
                  <a:cubicBezTo>
                    <a:pt x="6569" y="8173"/>
                    <a:pt x="7057" y="7920"/>
                    <a:pt x="7455" y="7449"/>
                  </a:cubicBezTo>
                  <a:cubicBezTo>
                    <a:pt x="8686" y="6082"/>
                    <a:pt x="9715" y="4581"/>
                    <a:pt x="10559" y="2962"/>
                  </a:cubicBezTo>
                  <a:cubicBezTo>
                    <a:pt x="10710" y="2658"/>
                    <a:pt x="10862" y="2355"/>
                    <a:pt x="11081" y="1883"/>
                  </a:cubicBezTo>
                  <a:lnTo>
                    <a:pt x="11081" y="1883"/>
                  </a:lnTo>
                  <a:cubicBezTo>
                    <a:pt x="10778" y="1950"/>
                    <a:pt x="10660" y="1967"/>
                    <a:pt x="10575" y="2001"/>
                  </a:cubicBezTo>
                  <a:cubicBezTo>
                    <a:pt x="10373" y="2119"/>
                    <a:pt x="10188" y="2220"/>
                    <a:pt x="9985" y="2304"/>
                  </a:cubicBezTo>
                  <a:cubicBezTo>
                    <a:pt x="9611" y="2506"/>
                    <a:pt x="9247" y="2606"/>
                    <a:pt x="8905" y="2606"/>
                  </a:cubicBezTo>
                  <a:cubicBezTo>
                    <a:pt x="8274" y="2606"/>
                    <a:pt x="7713" y="2268"/>
                    <a:pt x="7286" y="1613"/>
                  </a:cubicBezTo>
                  <a:cubicBezTo>
                    <a:pt x="7152" y="1377"/>
                    <a:pt x="7000" y="1140"/>
                    <a:pt x="6865" y="938"/>
                  </a:cubicBezTo>
                  <a:cubicBezTo>
                    <a:pt x="6458" y="285"/>
                    <a:pt x="6078" y="1"/>
                    <a:pt x="5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1"/>
            <p:cNvSpPr/>
            <p:nvPr/>
          </p:nvSpPr>
          <p:spPr>
            <a:xfrm rot="582584" flipH="1">
              <a:off x="4001898" y="1678971"/>
              <a:ext cx="528778" cy="337693"/>
            </a:xfrm>
            <a:custGeom>
              <a:avLst/>
              <a:gdLst/>
              <a:ahLst/>
              <a:cxnLst/>
              <a:rect l="l" t="t" r="r" b="b"/>
              <a:pathLst>
                <a:path w="9868" h="6302" extrusionOk="0">
                  <a:moveTo>
                    <a:pt x="9395" y="0"/>
                  </a:moveTo>
                  <a:cubicBezTo>
                    <a:pt x="9227" y="236"/>
                    <a:pt x="9142" y="371"/>
                    <a:pt x="9008" y="506"/>
                  </a:cubicBezTo>
                  <a:cubicBezTo>
                    <a:pt x="8529" y="984"/>
                    <a:pt x="7991" y="1387"/>
                    <a:pt x="7321" y="1387"/>
                  </a:cubicBezTo>
                  <a:cubicBezTo>
                    <a:pt x="7282" y="1387"/>
                    <a:pt x="7243" y="1386"/>
                    <a:pt x="7203" y="1383"/>
                  </a:cubicBezTo>
                  <a:cubicBezTo>
                    <a:pt x="6697" y="1366"/>
                    <a:pt x="6208" y="1214"/>
                    <a:pt x="5702" y="1113"/>
                  </a:cubicBezTo>
                  <a:cubicBezTo>
                    <a:pt x="5128" y="1012"/>
                    <a:pt x="4538" y="877"/>
                    <a:pt x="3964" y="793"/>
                  </a:cubicBezTo>
                  <a:cubicBezTo>
                    <a:pt x="3923" y="786"/>
                    <a:pt x="3879" y="784"/>
                    <a:pt x="3836" y="784"/>
                  </a:cubicBezTo>
                  <a:cubicBezTo>
                    <a:pt x="3649" y="784"/>
                    <a:pt x="3447" y="833"/>
                    <a:pt x="3256" y="860"/>
                  </a:cubicBezTo>
                  <a:cubicBezTo>
                    <a:pt x="2531" y="1029"/>
                    <a:pt x="2109" y="1501"/>
                    <a:pt x="1822" y="2142"/>
                  </a:cubicBezTo>
                  <a:cubicBezTo>
                    <a:pt x="1418" y="3053"/>
                    <a:pt x="945" y="3896"/>
                    <a:pt x="1" y="4470"/>
                  </a:cubicBezTo>
                  <a:cubicBezTo>
                    <a:pt x="157" y="4470"/>
                    <a:pt x="325" y="4495"/>
                    <a:pt x="483" y="4495"/>
                  </a:cubicBezTo>
                  <a:cubicBezTo>
                    <a:pt x="581" y="4495"/>
                    <a:pt x="676" y="4485"/>
                    <a:pt x="760" y="4453"/>
                  </a:cubicBezTo>
                  <a:cubicBezTo>
                    <a:pt x="1333" y="4301"/>
                    <a:pt x="1890" y="4082"/>
                    <a:pt x="2430" y="3896"/>
                  </a:cubicBezTo>
                  <a:cubicBezTo>
                    <a:pt x="2715" y="3796"/>
                    <a:pt x="3041" y="3739"/>
                    <a:pt x="3376" y="3739"/>
                  </a:cubicBezTo>
                  <a:cubicBezTo>
                    <a:pt x="4228" y="3739"/>
                    <a:pt x="5140" y="4108"/>
                    <a:pt x="5601" y="5077"/>
                  </a:cubicBezTo>
                  <a:cubicBezTo>
                    <a:pt x="5685" y="5246"/>
                    <a:pt x="5769" y="5414"/>
                    <a:pt x="5870" y="5566"/>
                  </a:cubicBezTo>
                  <a:cubicBezTo>
                    <a:pt x="6209" y="6073"/>
                    <a:pt x="6554" y="6302"/>
                    <a:pt x="6993" y="6302"/>
                  </a:cubicBezTo>
                  <a:cubicBezTo>
                    <a:pt x="7211" y="6302"/>
                    <a:pt x="7452" y="6246"/>
                    <a:pt x="7726" y="6139"/>
                  </a:cubicBezTo>
                  <a:cubicBezTo>
                    <a:pt x="8046" y="6005"/>
                    <a:pt x="8350" y="5752"/>
                    <a:pt x="8687" y="5752"/>
                  </a:cubicBezTo>
                  <a:cubicBezTo>
                    <a:pt x="9362" y="5735"/>
                    <a:pt x="9581" y="5380"/>
                    <a:pt x="9648" y="4807"/>
                  </a:cubicBezTo>
                  <a:cubicBezTo>
                    <a:pt x="9665" y="4588"/>
                    <a:pt x="9750" y="4385"/>
                    <a:pt x="9750" y="4166"/>
                  </a:cubicBezTo>
                  <a:cubicBezTo>
                    <a:pt x="9767" y="2952"/>
                    <a:pt x="9868" y="1704"/>
                    <a:pt x="9598" y="489"/>
                  </a:cubicBezTo>
                  <a:cubicBezTo>
                    <a:pt x="9530" y="354"/>
                    <a:pt x="9480" y="236"/>
                    <a:pt x="9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1"/>
            <p:cNvSpPr/>
            <p:nvPr/>
          </p:nvSpPr>
          <p:spPr>
            <a:xfrm rot="582584" flipH="1">
              <a:off x="4495565" y="2028258"/>
              <a:ext cx="484463" cy="456438"/>
            </a:xfrm>
            <a:custGeom>
              <a:avLst/>
              <a:gdLst/>
              <a:ahLst/>
              <a:cxnLst/>
              <a:rect l="l" t="t" r="r" b="b"/>
              <a:pathLst>
                <a:path w="9041" h="8518" extrusionOk="0">
                  <a:moveTo>
                    <a:pt x="6781" y="0"/>
                  </a:moveTo>
                  <a:cubicBezTo>
                    <a:pt x="6224" y="152"/>
                    <a:pt x="5887" y="405"/>
                    <a:pt x="5634" y="810"/>
                  </a:cubicBezTo>
                  <a:cubicBezTo>
                    <a:pt x="5280" y="1383"/>
                    <a:pt x="5111" y="1957"/>
                    <a:pt x="5145" y="2648"/>
                  </a:cubicBezTo>
                  <a:cubicBezTo>
                    <a:pt x="5162" y="3137"/>
                    <a:pt x="5162" y="3643"/>
                    <a:pt x="5162" y="4183"/>
                  </a:cubicBezTo>
                  <a:cubicBezTo>
                    <a:pt x="5145" y="4655"/>
                    <a:pt x="4942" y="5043"/>
                    <a:pt x="4521" y="5296"/>
                  </a:cubicBezTo>
                  <a:cubicBezTo>
                    <a:pt x="3778" y="5735"/>
                    <a:pt x="3036" y="6156"/>
                    <a:pt x="2176" y="6308"/>
                  </a:cubicBezTo>
                  <a:cubicBezTo>
                    <a:pt x="1434" y="6426"/>
                    <a:pt x="726" y="6629"/>
                    <a:pt x="0" y="7017"/>
                  </a:cubicBezTo>
                  <a:cubicBezTo>
                    <a:pt x="85" y="7168"/>
                    <a:pt x="85" y="7270"/>
                    <a:pt x="152" y="7320"/>
                  </a:cubicBezTo>
                  <a:cubicBezTo>
                    <a:pt x="641" y="7725"/>
                    <a:pt x="1097" y="8113"/>
                    <a:pt x="1586" y="8518"/>
                  </a:cubicBezTo>
                  <a:cubicBezTo>
                    <a:pt x="1653" y="8501"/>
                    <a:pt x="1738" y="8484"/>
                    <a:pt x="1805" y="8450"/>
                  </a:cubicBezTo>
                  <a:cubicBezTo>
                    <a:pt x="1873" y="8433"/>
                    <a:pt x="2008" y="8417"/>
                    <a:pt x="2244" y="8349"/>
                  </a:cubicBezTo>
                  <a:cubicBezTo>
                    <a:pt x="2193" y="8332"/>
                    <a:pt x="2176" y="8315"/>
                    <a:pt x="2159" y="8265"/>
                  </a:cubicBezTo>
                  <a:lnTo>
                    <a:pt x="2159" y="8265"/>
                  </a:lnTo>
                  <a:cubicBezTo>
                    <a:pt x="2931" y="8345"/>
                    <a:pt x="3733" y="8502"/>
                    <a:pt x="4522" y="8502"/>
                  </a:cubicBezTo>
                  <a:cubicBezTo>
                    <a:pt x="4561" y="8502"/>
                    <a:pt x="4600" y="8502"/>
                    <a:pt x="4639" y="8501"/>
                  </a:cubicBezTo>
                  <a:cubicBezTo>
                    <a:pt x="4723" y="8214"/>
                    <a:pt x="4909" y="7995"/>
                    <a:pt x="5212" y="7843"/>
                  </a:cubicBezTo>
                  <a:cubicBezTo>
                    <a:pt x="5448" y="7725"/>
                    <a:pt x="5701" y="7641"/>
                    <a:pt x="5954" y="7556"/>
                  </a:cubicBezTo>
                  <a:cubicBezTo>
                    <a:pt x="6730" y="7303"/>
                    <a:pt x="7557" y="7152"/>
                    <a:pt x="8265" y="6662"/>
                  </a:cubicBezTo>
                  <a:cubicBezTo>
                    <a:pt x="8957" y="6207"/>
                    <a:pt x="9041" y="6055"/>
                    <a:pt x="8771" y="5296"/>
                  </a:cubicBezTo>
                  <a:cubicBezTo>
                    <a:pt x="8687" y="5060"/>
                    <a:pt x="8501" y="4824"/>
                    <a:pt x="8332" y="4672"/>
                  </a:cubicBezTo>
                  <a:cubicBezTo>
                    <a:pt x="8079" y="4436"/>
                    <a:pt x="7793" y="4250"/>
                    <a:pt x="7489" y="4031"/>
                  </a:cubicBezTo>
                  <a:cubicBezTo>
                    <a:pt x="6663" y="3407"/>
                    <a:pt x="6325" y="2581"/>
                    <a:pt x="6528" y="1569"/>
                  </a:cubicBezTo>
                  <a:cubicBezTo>
                    <a:pt x="6612" y="1080"/>
                    <a:pt x="6696" y="574"/>
                    <a:pt x="6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41"/>
            <p:cNvSpPr/>
            <p:nvPr/>
          </p:nvSpPr>
          <p:spPr>
            <a:xfrm rot="582584" flipH="1">
              <a:off x="4694671" y="1634137"/>
              <a:ext cx="489018" cy="407300"/>
            </a:xfrm>
            <a:custGeom>
              <a:avLst/>
              <a:gdLst/>
              <a:ahLst/>
              <a:cxnLst/>
              <a:rect l="l" t="t" r="r" b="b"/>
              <a:pathLst>
                <a:path w="9126" h="7601" extrusionOk="0">
                  <a:moveTo>
                    <a:pt x="1907" y="0"/>
                  </a:moveTo>
                  <a:cubicBezTo>
                    <a:pt x="1721" y="304"/>
                    <a:pt x="1502" y="624"/>
                    <a:pt x="1316" y="945"/>
                  </a:cubicBezTo>
                  <a:cubicBezTo>
                    <a:pt x="726" y="1923"/>
                    <a:pt x="355" y="2969"/>
                    <a:pt x="152" y="4082"/>
                  </a:cubicBezTo>
                  <a:cubicBezTo>
                    <a:pt x="1" y="4757"/>
                    <a:pt x="169" y="5229"/>
                    <a:pt x="726" y="5634"/>
                  </a:cubicBezTo>
                  <a:cubicBezTo>
                    <a:pt x="1417" y="6140"/>
                    <a:pt x="2058" y="6696"/>
                    <a:pt x="2733" y="7253"/>
                  </a:cubicBezTo>
                  <a:cubicBezTo>
                    <a:pt x="3014" y="7483"/>
                    <a:pt x="3277" y="7601"/>
                    <a:pt x="3548" y="7601"/>
                  </a:cubicBezTo>
                  <a:cubicBezTo>
                    <a:pt x="3813" y="7601"/>
                    <a:pt x="4085" y="7487"/>
                    <a:pt x="4386" y="7253"/>
                  </a:cubicBezTo>
                  <a:cubicBezTo>
                    <a:pt x="4875" y="6865"/>
                    <a:pt x="5381" y="6494"/>
                    <a:pt x="5820" y="6089"/>
                  </a:cubicBezTo>
                  <a:cubicBezTo>
                    <a:pt x="6385" y="5574"/>
                    <a:pt x="7025" y="5359"/>
                    <a:pt x="7712" y="5359"/>
                  </a:cubicBezTo>
                  <a:cubicBezTo>
                    <a:pt x="7947" y="5359"/>
                    <a:pt x="8188" y="5384"/>
                    <a:pt x="8434" y="5431"/>
                  </a:cubicBezTo>
                  <a:cubicBezTo>
                    <a:pt x="8636" y="5482"/>
                    <a:pt x="8839" y="5499"/>
                    <a:pt x="9125" y="5533"/>
                  </a:cubicBezTo>
                  <a:cubicBezTo>
                    <a:pt x="8737" y="4672"/>
                    <a:pt x="8215" y="4048"/>
                    <a:pt x="7557" y="3542"/>
                  </a:cubicBezTo>
                  <a:cubicBezTo>
                    <a:pt x="7316" y="3353"/>
                    <a:pt x="7048" y="3286"/>
                    <a:pt x="6765" y="3286"/>
                  </a:cubicBezTo>
                  <a:cubicBezTo>
                    <a:pt x="6670" y="3286"/>
                    <a:pt x="6574" y="3294"/>
                    <a:pt x="6477" y="3306"/>
                  </a:cubicBezTo>
                  <a:cubicBezTo>
                    <a:pt x="6106" y="3340"/>
                    <a:pt x="5752" y="3391"/>
                    <a:pt x="5364" y="3424"/>
                  </a:cubicBezTo>
                  <a:cubicBezTo>
                    <a:pt x="5220" y="3444"/>
                    <a:pt x="5083" y="3454"/>
                    <a:pt x="4951" y="3454"/>
                  </a:cubicBezTo>
                  <a:cubicBezTo>
                    <a:pt x="3748" y="3454"/>
                    <a:pt x="3003" y="2658"/>
                    <a:pt x="2396" y="1670"/>
                  </a:cubicBezTo>
                  <a:cubicBezTo>
                    <a:pt x="2210" y="1367"/>
                    <a:pt x="2176" y="945"/>
                    <a:pt x="2092" y="591"/>
                  </a:cubicBezTo>
                  <a:cubicBezTo>
                    <a:pt x="2058" y="422"/>
                    <a:pt x="2058" y="237"/>
                    <a:pt x="2058" y="34"/>
                  </a:cubicBezTo>
                  <a:cubicBezTo>
                    <a:pt x="2008" y="17"/>
                    <a:pt x="1957" y="17"/>
                    <a:pt x="1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41"/>
            <p:cNvSpPr/>
            <p:nvPr/>
          </p:nvSpPr>
          <p:spPr>
            <a:xfrm rot="582584" flipH="1">
              <a:off x="4412207" y="1335519"/>
              <a:ext cx="292896" cy="570306"/>
            </a:xfrm>
            <a:custGeom>
              <a:avLst/>
              <a:gdLst/>
              <a:ahLst/>
              <a:cxnLst/>
              <a:rect l="l" t="t" r="r" b="b"/>
              <a:pathLst>
                <a:path w="5466" h="10643" extrusionOk="0">
                  <a:moveTo>
                    <a:pt x="1332" y="0"/>
                  </a:moveTo>
                  <a:cubicBezTo>
                    <a:pt x="1133" y="0"/>
                    <a:pt x="946" y="6"/>
                    <a:pt x="776" y="16"/>
                  </a:cubicBezTo>
                  <a:cubicBezTo>
                    <a:pt x="422" y="33"/>
                    <a:pt x="152" y="84"/>
                    <a:pt x="0" y="168"/>
                  </a:cubicBezTo>
                  <a:cubicBezTo>
                    <a:pt x="102" y="269"/>
                    <a:pt x="220" y="354"/>
                    <a:pt x="304" y="438"/>
                  </a:cubicBezTo>
                  <a:cubicBezTo>
                    <a:pt x="1485" y="1518"/>
                    <a:pt x="1603" y="2648"/>
                    <a:pt x="726" y="3980"/>
                  </a:cubicBezTo>
                  <a:cubicBezTo>
                    <a:pt x="591" y="4182"/>
                    <a:pt x="456" y="4368"/>
                    <a:pt x="321" y="4587"/>
                  </a:cubicBezTo>
                  <a:cubicBezTo>
                    <a:pt x="236" y="4756"/>
                    <a:pt x="135" y="4925"/>
                    <a:pt x="135" y="5110"/>
                  </a:cubicBezTo>
                  <a:cubicBezTo>
                    <a:pt x="85" y="6038"/>
                    <a:pt x="17" y="6982"/>
                    <a:pt x="506" y="7859"/>
                  </a:cubicBezTo>
                  <a:cubicBezTo>
                    <a:pt x="911" y="8585"/>
                    <a:pt x="1012" y="9377"/>
                    <a:pt x="894" y="10204"/>
                  </a:cubicBezTo>
                  <a:cubicBezTo>
                    <a:pt x="861" y="10271"/>
                    <a:pt x="894" y="10389"/>
                    <a:pt x="861" y="10642"/>
                  </a:cubicBezTo>
                  <a:cubicBezTo>
                    <a:pt x="1316" y="10170"/>
                    <a:pt x="1586" y="9816"/>
                    <a:pt x="1569" y="9293"/>
                  </a:cubicBezTo>
                  <a:cubicBezTo>
                    <a:pt x="1569" y="8821"/>
                    <a:pt x="1586" y="8382"/>
                    <a:pt x="1535" y="7927"/>
                  </a:cubicBezTo>
                  <a:cubicBezTo>
                    <a:pt x="1501" y="7370"/>
                    <a:pt x="1738" y="6999"/>
                    <a:pt x="2176" y="6696"/>
                  </a:cubicBezTo>
                  <a:cubicBezTo>
                    <a:pt x="2665" y="6375"/>
                    <a:pt x="3171" y="6072"/>
                    <a:pt x="3677" y="5768"/>
                  </a:cubicBezTo>
                  <a:cubicBezTo>
                    <a:pt x="4015" y="5566"/>
                    <a:pt x="4369" y="5363"/>
                    <a:pt x="4706" y="5144"/>
                  </a:cubicBezTo>
                  <a:cubicBezTo>
                    <a:pt x="5296" y="4739"/>
                    <a:pt x="5465" y="4098"/>
                    <a:pt x="5195" y="3457"/>
                  </a:cubicBezTo>
                  <a:cubicBezTo>
                    <a:pt x="5111" y="3255"/>
                    <a:pt x="4993" y="3069"/>
                    <a:pt x="4892" y="2884"/>
                  </a:cubicBezTo>
                  <a:cubicBezTo>
                    <a:pt x="4537" y="2125"/>
                    <a:pt x="4217" y="1366"/>
                    <a:pt x="4436" y="506"/>
                  </a:cubicBezTo>
                  <a:lnTo>
                    <a:pt x="4436" y="472"/>
                  </a:lnTo>
                  <a:cubicBezTo>
                    <a:pt x="4402" y="438"/>
                    <a:pt x="4386" y="421"/>
                    <a:pt x="4369" y="371"/>
                  </a:cubicBezTo>
                  <a:cubicBezTo>
                    <a:pt x="3717" y="144"/>
                    <a:pt x="2374" y="0"/>
                    <a:pt x="1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1"/>
            <p:cNvSpPr/>
            <p:nvPr/>
          </p:nvSpPr>
          <p:spPr>
            <a:xfrm rot="582584" flipH="1">
              <a:off x="4638036" y="1948457"/>
              <a:ext cx="517900" cy="239740"/>
            </a:xfrm>
            <a:custGeom>
              <a:avLst/>
              <a:gdLst/>
              <a:ahLst/>
              <a:cxnLst/>
              <a:rect l="l" t="t" r="r" b="b"/>
              <a:pathLst>
                <a:path w="9665" h="4474" extrusionOk="0">
                  <a:moveTo>
                    <a:pt x="186" y="0"/>
                  </a:moveTo>
                  <a:cubicBezTo>
                    <a:pt x="118" y="810"/>
                    <a:pt x="17" y="1535"/>
                    <a:pt x="0" y="2294"/>
                  </a:cubicBezTo>
                  <a:cubicBezTo>
                    <a:pt x="0" y="2530"/>
                    <a:pt x="135" y="2834"/>
                    <a:pt x="304" y="3003"/>
                  </a:cubicBezTo>
                  <a:cubicBezTo>
                    <a:pt x="709" y="3340"/>
                    <a:pt x="1181" y="3677"/>
                    <a:pt x="1653" y="3964"/>
                  </a:cubicBezTo>
                  <a:cubicBezTo>
                    <a:pt x="2250" y="4329"/>
                    <a:pt x="2861" y="4473"/>
                    <a:pt x="3481" y="4473"/>
                  </a:cubicBezTo>
                  <a:cubicBezTo>
                    <a:pt x="4035" y="4473"/>
                    <a:pt x="4596" y="4358"/>
                    <a:pt x="5161" y="4183"/>
                  </a:cubicBezTo>
                  <a:cubicBezTo>
                    <a:pt x="5566" y="4048"/>
                    <a:pt x="5853" y="3779"/>
                    <a:pt x="6089" y="3441"/>
                  </a:cubicBezTo>
                  <a:cubicBezTo>
                    <a:pt x="6359" y="3020"/>
                    <a:pt x="6663" y="2598"/>
                    <a:pt x="6949" y="2176"/>
                  </a:cubicBezTo>
                  <a:cubicBezTo>
                    <a:pt x="7455" y="1468"/>
                    <a:pt x="8096" y="979"/>
                    <a:pt x="8990" y="894"/>
                  </a:cubicBezTo>
                  <a:cubicBezTo>
                    <a:pt x="9209" y="861"/>
                    <a:pt x="9395" y="810"/>
                    <a:pt x="9665" y="759"/>
                  </a:cubicBezTo>
                  <a:cubicBezTo>
                    <a:pt x="9462" y="439"/>
                    <a:pt x="9209" y="321"/>
                    <a:pt x="8940" y="237"/>
                  </a:cubicBezTo>
                  <a:cubicBezTo>
                    <a:pt x="8666" y="140"/>
                    <a:pt x="8404" y="96"/>
                    <a:pt x="8152" y="96"/>
                  </a:cubicBezTo>
                  <a:cubicBezTo>
                    <a:pt x="7567" y="96"/>
                    <a:pt x="7035" y="336"/>
                    <a:pt x="6528" y="726"/>
                  </a:cubicBezTo>
                  <a:cubicBezTo>
                    <a:pt x="6039" y="1097"/>
                    <a:pt x="5583" y="1518"/>
                    <a:pt x="5094" y="1906"/>
                  </a:cubicBezTo>
                  <a:cubicBezTo>
                    <a:pt x="4708" y="2210"/>
                    <a:pt x="4330" y="2362"/>
                    <a:pt x="3952" y="2362"/>
                  </a:cubicBezTo>
                  <a:cubicBezTo>
                    <a:pt x="3554" y="2362"/>
                    <a:pt x="3156" y="2193"/>
                    <a:pt x="2750" y="1856"/>
                  </a:cubicBezTo>
                  <a:cubicBezTo>
                    <a:pt x="2244" y="1451"/>
                    <a:pt x="1788" y="1012"/>
                    <a:pt x="1282" y="608"/>
                  </a:cubicBezTo>
                  <a:cubicBezTo>
                    <a:pt x="979" y="355"/>
                    <a:pt x="692" y="102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1"/>
            <p:cNvSpPr/>
            <p:nvPr/>
          </p:nvSpPr>
          <p:spPr>
            <a:xfrm rot="582584" flipH="1">
              <a:off x="4742508" y="2122531"/>
              <a:ext cx="368773" cy="276231"/>
            </a:xfrm>
            <a:custGeom>
              <a:avLst/>
              <a:gdLst/>
              <a:ahLst/>
              <a:cxnLst/>
              <a:rect l="l" t="t" r="r" b="b"/>
              <a:pathLst>
                <a:path w="6882" h="5155" extrusionOk="0">
                  <a:moveTo>
                    <a:pt x="6882" y="1"/>
                  </a:moveTo>
                  <a:cubicBezTo>
                    <a:pt x="6595" y="170"/>
                    <a:pt x="6443" y="490"/>
                    <a:pt x="6292" y="777"/>
                  </a:cubicBezTo>
                  <a:cubicBezTo>
                    <a:pt x="5988" y="1333"/>
                    <a:pt x="5499" y="1654"/>
                    <a:pt x="4909" y="1789"/>
                  </a:cubicBezTo>
                  <a:cubicBezTo>
                    <a:pt x="4427" y="1920"/>
                    <a:pt x="3957" y="1986"/>
                    <a:pt x="3496" y="1986"/>
                  </a:cubicBezTo>
                  <a:cubicBezTo>
                    <a:pt x="2538" y="1986"/>
                    <a:pt x="1626" y="1701"/>
                    <a:pt x="759" y="1131"/>
                  </a:cubicBezTo>
                  <a:cubicBezTo>
                    <a:pt x="540" y="996"/>
                    <a:pt x="304" y="861"/>
                    <a:pt x="0" y="676"/>
                  </a:cubicBezTo>
                  <a:lnTo>
                    <a:pt x="0" y="1215"/>
                  </a:lnTo>
                  <a:cubicBezTo>
                    <a:pt x="17" y="2194"/>
                    <a:pt x="523" y="3020"/>
                    <a:pt x="861" y="3880"/>
                  </a:cubicBezTo>
                  <a:cubicBezTo>
                    <a:pt x="962" y="4150"/>
                    <a:pt x="1131" y="4403"/>
                    <a:pt x="1265" y="4656"/>
                  </a:cubicBezTo>
                  <a:cubicBezTo>
                    <a:pt x="1433" y="5003"/>
                    <a:pt x="1698" y="5154"/>
                    <a:pt x="2016" y="5154"/>
                  </a:cubicBezTo>
                  <a:cubicBezTo>
                    <a:pt x="2115" y="5154"/>
                    <a:pt x="2220" y="5140"/>
                    <a:pt x="2328" y="5111"/>
                  </a:cubicBezTo>
                  <a:cubicBezTo>
                    <a:pt x="2480" y="5061"/>
                    <a:pt x="2632" y="4993"/>
                    <a:pt x="2800" y="4960"/>
                  </a:cubicBezTo>
                  <a:cubicBezTo>
                    <a:pt x="3357" y="4774"/>
                    <a:pt x="3914" y="4572"/>
                    <a:pt x="4487" y="4437"/>
                  </a:cubicBezTo>
                  <a:cubicBezTo>
                    <a:pt x="5027" y="4285"/>
                    <a:pt x="5533" y="4083"/>
                    <a:pt x="6039" y="3813"/>
                  </a:cubicBezTo>
                  <a:cubicBezTo>
                    <a:pt x="6680" y="3459"/>
                    <a:pt x="6882" y="3003"/>
                    <a:pt x="6865" y="2328"/>
                  </a:cubicBezTo>
                  <a:cubicBezTo>
                    <a:pt x="6848" y="1553"/>
                    <a:pt x="6882" y="777"/>
                    <a:pt x="6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1"/>
            <p:cNvSpPr/>
            <p:nvPr/>
          </p:nvSpPr>
          <p:spPr>
            <a:xfrm rot="582584" flipH="1">
              <a:off x="4239601" y="2704748"/>
              <a:ext cx="121156" cy="1774632"/>
            </a:xfrm>
            <a:custGeom>
              <a:avLst/>
              <a:gdLst/>
              <a:ahLst/>
              <a:cxnLst/>
              <a:rect l="l" t="t" r="r" b="b"/>
              <a:pathLst>
                <a:path w="2261" h="33118" extrusionOk="0">
                  <a:moveTo>
                    <a:pt x="1299" y="1063"/>
                  </a:moveTo>
                  <a:cubicBezTo>
                    <a:pt x="1602" y="1113"/>
                    <a:pt x="1754" y="1248"/>
                    <a:pt x="1754" y="1484"/>
                  </a:cubicBezTo>
                  <a:cubicBezTo>
                    <a:pt x="1771" y="1670"/>
                    <a:pt x="1636" y="1771"/>
                    <a:pt x="1451" y="1771"/>
                  </a:cubicBezTo>
                  <a:cubicBezTo>
                    <a:pt x="1198" y="1721"/>
                    <a:pt x="1096" y="1569"/>
                    <a:pt x="1113" y="1333"/>
                  </a:cubicBezTo>
                  <a:cubicBezTo>
                    <a:pt x="1130" y="1231"/>
                    <a:pt x="1248" y="1147"/>
                    <a:pt x="1299" y="1063"/>
                  </a:cubicBezTo>
                  <a:close/>
                  <a:moveTo>
                    <a:pt x="1501" y="3441"/>
                  </a:moveTo>
                  <a:cubicBezTo>
                    <a:pt x="1704" y="3508"/>
                    <a:pt x="1805" y="3694"/>
                    <a:pt x="1754" y="3930"/>
                  </a:cubicBezTo>
                  <a:cubicBezTo>
                    <a:pt x="1721" y="4014"/>
                    <a:pt x="1619" y="4048"/>
                    <a:pt x="1586" y="4116"/>
                  </a:cubicBezTo>
                  <a:cubicBezTo>
                    <a:pt x="1299" y="4031"/>
                    <a:pt x="1181" y="3863"/>
                    <a:pt x="1215" y="3626"/>
                  </a:cubicBezTo>
                  <a:cubicBezTo>
                    <a:pt x="1248" y="3542"/>
                    <a:pt x="1417" y="3441"/>
                    <a:pt x="1501" y="3441"/>
                  </a:cubicBezTo>
                  <a:close/>
                  <a:moveTo>
                    <a:pt x="692" y="5077"/>
                  </a:moveTo>
                  <a:cubicBezTo>
                    <a:pt x="995" y="5111"/>
                    <a:pt x="1164" y="5229"/>
                    <a:pt x="1164" y="5482"/>
                  </a:cubicBezTo>
                  <a:cubicBezTo>
                    <a:pt x="1164" y="5566"/>
                    <a:pt x="1096" y="5701"/>
                    <a:pt x="1012" y="5718"/>
                  </a:cubicBezTo>
                  <a:cubicBezTo>
                    <a:pt x="984" y="5732"/>
                    <a:pt x="953" y="5739"/>
                    <a:pt x="921" y="5739"/>
                  </a:cubicBezTo>
                  <a:cubicBezTo>
                    <a:pt x="765" y="5739"/>
                    <a:pt x="588" y="5580"/>
                    <a:pt x="574" y="5397"/>
                  </a:cubicBezTo>
                  <a:cubicBezTo>
                    <a:pt x="574" y="5279"/>
                    <a:pt x="658" y="5161"/>
                    <a:pt x="692" y="5077"/>
                  </a:cubicBezTo>
                  <a:close/>
                  <a:moveTo>
                    <a:pt x="1468" y="6156"/>
                  </a:moveTo>
                  <a:cubicBezTo>
                    <a:pt x="1619" y="6393"/>
                    <a:pt x="1721" y="6511"/>
                    <a:pt x="1771" y="6662"/>
                  </a:cubicBezTo>
                  <a:cubicBezTo>
                    <a:pt x="1803" y="6711"/>
                    <a:pt x="1604" y="6883"/>
                    <a:pt x="1542" y="6883"/>
                  </a:cubicBezTo>
                  <a:cubicBezTo>
                    <a:pt x="1540" y="6883"/>
                    <a:pt x="1537" y="6882"/>
                    <a:pt x="1535" y="6882"/>
                  </a:cubicBezTo>
                  <a:cubicBezTo>
                    <a:pt x="1434" y="6814"/>
                    <a:pt x="1299" y="6679"/>
                    <a:pt x="1265" y="6561"/>
                  </a:cubicBezTo>
                  <a:cubicBezTo>
                    <a:pt x="1248" y="6477"/>
                    <a:pt x="1366" y="6376"/>
                    <a:pt x="1468" y="6156"/>
                  </a:cubicBezTo>
                  <a:close/>
                  <a:moveTo>
                    <a:pt x="1012" y="8602"/>
                  </a:moveTo>
                  <a:cubicBezTo>
                    <a:pt x="1113" y="8838"/>
                    <a:pt x="1198" y="8956"/>
                    <a:pt x="1248" y="9125"/>
                  </a:cubicBezTo>
                  <a:cubicBezTo>
                    <a:pt x="1248" y="9173"/>
                    <a:pt x="1069" y="9295"/>
                    <a:pt x="977" y="9295"/>
                  </a:cubicBezTo>
                  <a:cubicBezTo>
                    <a:pt x="972" y="9295"/>
                    <a:pt x="966" y="9295"/>
                    <a:pt x="962" y="9294"/>
                  </a:cubicBezTo>
                  <a:cubicBezTo>
                    <a:pt x="776" y="9277"/>
                    <a:pt x="624" y="9125"/>
                    <a:pt x="692" y="8923"/>
                  </a:cubicBezTo>
                  <a:cubicBezTo>
                    <a:pt x="709" y="8821"/>
                    <a:pt x="860" y="8754"/>
                    <a:pt x="1012" y="8602"/>
                  </a:cubicBezTo>
                  <a:close/>
                  <a:moveTo>
                    <a:pt x="1451" y="10390"/>
                  </a:moveTo>
                  <a:cubicBezTo>
                    <a:pt x="1569" y="10390"/>
                    <a:pt x="1721" y="10542"/>
                    <a:pt x="1754" y="10643"/>
                  </a:cubicBezTo>
                  <a:cubicBezTo>
                    <a:pt x="1770" y="10773"/>
                    <a:pt x="1615" y="10981"/>
                    <a:pt x="1543" y="10981"/>
                  </a:cubicBezTo>
                  <a:cubicBezTo>
                    <a:pt x="1540" y="10981"/>
                    <a:pt x="1537" y="10981"/>
                    <a:pt x="1535" y="10980"/>
                  </a:cubicBezTo>
                  <a:cubicBezTo>
                    <a:pt x="1383" y="10963"/>
                    <a:pt x="1265" y="10845"/>
                    <a:pt x="1046" y="10710"/>
                  </a:cubicBezTo>
                  <a:cubicBezTo>
                    <a:pt x="1248" y="10542"/>
                    <a:pt x="1349" y="10390"/>
                    <a:pt x="1451" y="10390"/>
                  </a:cubicBezTo>
                  <a:close/>
                  <a:moveTo>
                    <a:pt x="992" y="12750"/>
                  </a:moveTo>
                  <a:cubicBezTo>
                    <a:pt x="1194" y="12750"/>
                    <a:pt x="1331" y="12912"/>
                    <a:pt x="1299" y="13089"/>
                  </a:cubicBezTo>
                  <a:cubicBezTo>
                    <a:pt x="1299" y="13167"/>
                    <a:pt x="1155" y="13345"/>
                    <a:pt x="1120" y="13345"/>
                  </a:cubicBezTo>
                  <a:cubicBezTo>
                    <a:pt x="1117" y="13345"/>
                    <a:pt x="1115" y="13344"/>
                    <a:pt x="1113" y="13342"/>
                  </a:cubicBezTo>
                  <a:cubicBezTo>
                    <a:pt x="962" y="13291"/>
                    <a:pt x="843" y="13173"/>
                    <a:pt x="658" y="13038"/>
                  </a:cubicBezTo>
                  <a:cubicBezTo>
                    <a:pt x="793" y="12903"/>
                    <a:pt x="877" y="12785"/>
                    <a:pt x="962" y="12751"/>
                  </a:cubicBezTo>
                  <a:cubicBezTo>
                    <a:pt x="972" y="12750"/>
                    <a:pt x="982" y="12750"/>
                    <a:pt x="992" y="12750"/>
                  </a:cubicBezTo>
                  <a:close/>
                  <a:moveTo>
                    <a:pt x="1248" y="15096"/>
                  </a:moveTo>
                  <a:cubicBezTo>
                    <a:pt x="1417" y="15315"/>
                    <a:pt x="1535" y="15416"/>
                    <a:pt x="1586" y="15568"/>
                  </a:cubicBezTo>
                  <a:cubicBezTo>
                    <a:pt x="1602" y="15619"/>
                    <a:pt x="1468" y="15821"/>
                    <a:pt x="1383" y="15838"/>
                  </a:cubicBezTo>
                  <a:cubicBezTo>
                    <a:pt x="1358" y="15844"/>
                    <a:pt x="1335" y="15846"/>
                    <a:pt x="1314" y="15846"/>
                  </a:cubicBezTo>
                  <a:cubicBezTo>
                    <a:pt x="1145" y="15846"/>
                    <a:pt x="1076" y="15682"/>
                    <a:pt x="1046" y="15517"/>
                  </a:cubicBezTo>
                  <a:cubicBezTo>
                    <a:pt x="1046" y="15416"/>
                    <a:pt x="1147" y="15315"/>
                    <a:pt x="1248" y="15096"/>
                  </a:cubicBezTo>
                  <a:close/>
                  <a:moveTo>
                    <a:pt x="1215" y="16799"/>
                  </a:moveTo>
                  <a:cubicBezTo>
                    <a:pt x="1333" y="16884"/>
                    <a:pt x="1434" y="16968"/>
                    <a:pt x="1586" y="17103"/>
                  </a:cubicBezTo>
                  <a:cubicBezTo>
                    <a:pt x="1473" y="17215"/>
                    <a:pt x="1376" y="17374"/>
                    <a:pt x="1309" y="17374"/>
                  </a:cubicBezTo>
                  <a:cubicBezTo>
                    <a:pt x="1305" y="17374"/>
                    <a:pt x="1302" y="17373"/>
                    <a:pt x="1299" y="17373"/>
                  </a:cubicBezTo>
                  <a:cubicBezTo>
                    <a:pt x="1181" y="17339"/>
                    <a:pt x="1012" y="17221"/>
                    <a:pt x="995" y="17120"/>
                  </a:cubicBezTo>
                  <a:cubicBezTo>
                    <a:pt x="978" y="17035"/>
                    <a:pt x="1147" y="16917"/>
                    <a:pt x="1215" y="16799"/>
                  </a:cubicBezTo>
                  <a:close/>
                  <a:moveTo>
                    <a:pt x="1029" y="19532"/>
                  </a:moveTo>
                  <a:cubicBezTo>
                    <a:pt x="1164" y="19717"/>
                    <a:pt x="1265" y="19869"/>
                    <a:pt x="1333" y="20004"/>
                  </a:cubicBezTo>
                  <a:cubicBezTo>
                    <a:pt x="1333" y="20038"/>
                    <a:pt x="1198" y="20173"/>
                    <a:pt x="1147" y="20206"/>
                  </a:cubicBezTo>
                  <a:cubicBezTo>
                    <a:pt x="1139" y="20207"/>
                    <a:pt x="1131" y="20207"/>
                    <a:pt x="1123" y="20207"/>
                  </a:cubicBezTo>
                  <a:cubicBezTo>
                    <a:pt x="915" y="20207"/>
                    <a:pt x="743" y="19996"/>
                    <a:pt x="776" y="19801"/>
                  </a:cubicBezTo>
                  <a:cubicBezTo>
                    <a:pt x="793" y="19717"/>
                    <a:pt x="911" y="19667"/>
                    <a:pt x="1029" y="19532"/>
                  </a:cubicBezTo>
                  <a:close/>
                  <a:moveTo>
                    <a:pt x="1535" y="21387"/>
                  </a:moveTo>
                  <a:cubicBezTo>
                    <a:pt x="1670" y="21606"/>
                    <a:pt x="1771" y="21741"/>
                    <a:pt x="1822" y="21893"/>
                  </a:cubicBezTo>
                  <a:cubicBezTo>
                    <a:pt x="1838" y="21925"/>
                    <a:pt x="1624" y="22080"/>
                    <a:pt x="1575" y="22080"/>
                  </a:cubicBezTo>
                  <a:cubicBezTo>
                    <a:pt x="1572" y="22080"/>
                    <a:pt x="1570" y="22079"/>
                    <a:pt x="1569" y="22078"/>
                  </a:cubicBezTo>
                  <a:cubicBezTo>
                    <a:pt x="1451" y="21994"/>
                    <a:pt x="1333" y="21893"/>
                    <a:pt x="1282" y="21758"/>
                  </a:cubicBezTo>
                  <a:cubicBezTo>
                    <a:pt x="1265" y="21691"/>
                    <a:pt x="1417" y="21572"/>
                    <a:pt x="1535" y="21387"/>
                  </a:cubicBezTo>
                  <a:close/>
                  <a:moveTo>
                    <a:pt x="1046" y="22854"/>
                  </a:moveTo>
                  <a:cubicBezTo>
                    <a:pt x="1147" y="23074"/>
                    <a:pt x="1215" y="23192"/>
                    <a:pt x="1215" y="23327"/>
                  </a:cubicBezTo>
                  <a:cubicBezTo>
                    <a:pt x="1215" y="23411"/>
                    <a:pt x="1046" y="23462"/>
                    <a:pt x="962" y="23529"/>
                  </a:cubicBezTo>
                  <a:cubicBezTo>
                    <a:pt x="877" y="23428"/>
                    <a:pt x="776" y="23293"/>
                    <a:pt x="759" y="23175"/>
                  </a:cubicBezTo>
                  <a:cubicBezTo>
                    <a:pt x="759" y="23107"/>
                    <a:pt x="911" y="23006"/>
                    <a:pt x="1046" y="22854"/>
                  </a:cubicBezTo>
                  <a:close/>
                  <a:moveTo>
                    <a:pt x="1177" y="25282"/>
                  </a:moveTo>
                  <a:cubicBezTo>
                    <a:pt x="1265" y="25282"/>
                    <a:pt x="1433" y="25437"/>
                    <a:pt x="1417" y="25485"/>
                  </a:cubicBezTo>
                  <a:cubicBezTo>
                    <a:pt x="1400" y="25620"/>
                    <a:pt x="1282" y="25738"/>
                    <a:pt x="1198" y="25857"/>
                  </a:cubicBezTo>
                  <a:cubicBezTo>
                    <a:pt x="1080" y="25772"/>
                    <a:pt x="978" y="25705"/>
                    <a:pt x="776" y="25570"/>
                  </a:cubicBezTo>
                  <a:cubicBezTo>
                    <a:pt x="945" y="25452"/>
                    <a:pt x="1046" y="25300"/>
                    <a:pt x="1164" y="25283"/>
                  </a:cubicBezTo>
                  <a:cubicBezTo>
                    <a:pt x="1168" y="25282"/>
                    <a:pt x="1172" y="25282"/>
                    <a:pt x="1177" y="25282"/>
                  </a:cubicBezTo>
                  <a:close/>
                  <a:moveTo>
                    <a:pt x="725" y="27223"/>
                  </a:moveTo>
                  <a:cubicBezTo>
                    <a:pt x="827" y="27307"/>
                    <a:pt x="911" y="27408"/>
                    <a:pt x="1046" y="27560"/>
                  </a:cubicBezTo>
                  <a:cubicBezTo>
                    <a:pt x="923" y="27637"/>
                    <a:pt x="799" y="27714"/>
                    <a:pt x="766" y="27714"/>
                  </a:cubicBezTo>
                  <a:cubicBezTo>
                    <a:pt x="763" y="27714"/>
                    <a:pt x="761" y="27713"/>
                    <a:pt x="759" y="27712"/>
                  </a:cubicBezTo>
                  <a:cubicBezTo>
                    <a:pt x="675" y="27644"/>
                    <a:pt x="590" y="27509"/>
                    <a:pt x="523" y="27391"/>
                  </a:cubicBezTo>
                  <a:cubicBezTo>
                    <a:pt x="523" y="27375"/>
                    <a:pt x="692" y="27223"/>
                    <a:pt x="725" y="27223"/>
                  </a:cubicBezTo>
                  <a:close/>
                  <a:moveTo>
                    <a:pt x="1125" y="28563"/>
                  </a:moveTo>
                  <a:cubicBezTo>
                    <a:pt x="1134" y="28563"/>
                    <a:pt x="1141" y="28566"/>
                    <a:pt x="1147" y="28572"/>
                  </a:cubicBezTo>
                  <a:cubicBezTo>
                    <a:pt x="1265" y="28656"/>
                    <a:pt x="1349" y="28758"/>
                    <a:pt x="1518" y="28909"/>
                  </a:cubicBezTo>
                  <a:cubicBezTo>
                    <a:pt x="1376" y="28966"/>
                    <a:pt x="1258" y="29035"/>
                    <a:pt x="1214" y="29035"/>
                  </a:cubicBezTo>
                  <a:cubicBezTo>
                    <a:pt x="1206" y="29035"/>
                    <a:pt x="1200" y="29033"/>
                    <a:pt x="1198" y="29027"/>
                  </a:cubicBezTo>
                  <a:cubicBezTo>
                    <a:pt x="1113" y="28977"/>
                    <a:pt x="1046" y="28876"/>
                    <a:pt x="995" y="28808"/>
                  </a:cubicBezTo>
                  <a:cubicBezTo>
                    <a:pt x="978" y="28774"/>
                    <a:pt x="945" y="28741"/>
                    <a:pt x="928" y="28724"/>
                  </a:cubicBezTo>
                  <a:cubicBezTo>
                    <a:pt x="945" y="28690"/>
                    <a:pt x="978" y="28673"/>
                    <a:pt x="995" y="28673"/>
                  </a:cubicBezTo>
                  <a:cubicBezTo>
                    <a:pt x="1037" y="28618"/>
                    <a:pt x="1089" y="28563"/>
                    <a:pt x="1125" y="28563"/>
                  </a:cubicBezTo>
                  <a:close/>
                  <a:moveTo>
                    <a:pt x="917" y="30021"/>
                  </a:moveTo>
                  <a:cubicBezTo>
                    <a:pt x="921" y="30021"/>
                    <a:pt x="924" y="30022"/>
                    <a:pt x="928" y="30023"/>
                  </a:cubicBezTo>
                  <a:cubicBezTo>
                    <a:pt x="1080" y="30090"/>
                    <a:pt x="1181" y="30208"/>
                    <a:pt x="1366" y="30377"/>
                  </a:cubicBezTo>
                  <a:cubicBezTo>
                    <a:pt x="1207" y="30488"/>
                    <a:pt x="1063" y="30614"/>
                    <a:pt x="1019" y="30614"/>
                  </a:cubicBezTo>
                  <a:cubicBezTo>
                    <a:pt x="1016" y="30614"/>
                    <a:pt x="1014" y="30614"/>
                    <a:pt x="1012" y="30613"/>
                  </a:cubicBezTo>
                  <a:cubicBezTo>
                    <a:pt x="860" y="30512"/>
                    <a:pt x="776" y="30360"/>
                    <a:pt x="658" y="30242"/>
                  </a:cubicBezTo>
                  <a:cubicBezTo>
                    <a:pt x="738" y="30162"/>
                    <a:pt x="848" y="30021"/>
                    <a:pt x="917" y="30021"/>
                  </a:cubicBezTo>
                  <a:close/>
                  <a:moveTo>
                    <a:pt x="938" y="31708"/>
                  </a:moveTo>
                  <a:cubicBezTo>
                    <a:pt x="941" y="31708"/>
                    <a:pt x="943" y="31708"/>
                    <a:pt x="945" y="31709"/>
                  </a:cubicBezTo>
                  <a:cubicBezTo>
                    <a:pt x="1096" y="31777"/>
                    <a:pt x="1198" y="31895"/>
                    <a:pt x="1366" y="32063"/>
                  </a:cubicBezTo>
                  <a:cubicBezTo>
                    <a:pt x="1181" y="32182"/>
                    <a:pt x="1096" y="32283"/>
                    <a:pt x="995" y="32283"/>
                  </a:cubicBezTo>
                  <a:cubicBezTo>
                    <a:pt x="776" y="32283"/>
                    <a:pt x="658" y="32131"/>
                    <a:pt x="692" y="31929"/>
                  </a:cubicBezTo>
                  <a:cubicBezTo>
                    <a:pt x="708" y="31849"/>
                    <a:pt x="890" y="31708"/>
                    <a:pt x="938" y="31708"/>
                  </a:cubicBezTo>
                  <a:close/>
                  <a:moveTo>
                    <a:pt x="860" y="0"/>
                  </a:moveTo>
                  <a:cubicBezTo>
                    <a:pt x="810" y="405"/>
                    <a:pt x="759" y="742"/>
                    <a:pt x="725" y="1096"/>
                  </a:cubicBezTo>
                  <a:cubicBezTo>
                    <a:pt x="557" y="2614"/>
                    <a:pt x="270" y="4132"/>
                    <a:pt x="337" y="5650"/>
                  </a:cubicBezTo>
                  <a:cubicBezTo>
                    <a:pt x="422" y="7472"/>
                    <a:pt x="321" y="9294"/>
                    <a:pt x="439" y="11115"/>
                  </a:cubicBezTo>
                  <a:cubicBezTo>
                    <a:pt x="574" y="12650"/>
                    <a:pt x="489" y="14236"/>
                    <a:pt x="489" y="15770"/>
                  </a:cubicBezTo>
                  <a:cubicBezTo>
                    <a:pt x="489" y="16631"/>
                    <a:pt x="472" y="17474"/>
                    <a:pt x="472" y="18351"/>
                  </a:cubicBezTo>
                  <a:cubicBezTo>
                    <a:pt x="472" y="19920"/>
                    <a:pt x="523" y="21505"/>
                    <a:pt x="472" y="23090"/>
                  </a:cubicBezTo>
                  <a:cubicBezTo>
                    <a:pt x="405" y="25013"/>
                    <a:pt x="253" y="26953"/>
                    <a:pt x="152" y="28859"/>
                  </a:cubicBezTo>
                  <a:cubicBezTo>
                    <a:pt x="84" y="29854"/>
                    <a:pt x="51" y="30849"/>
                    <a:pt x="0" y="31844"/>
                  </a:cubicBezTo>
                  <a:lnTo>
                    <a:pt x="0" y="32401"/>
                  </a:lnTo>
                  <a:cubicBezTo>
                    <a:pt x="51" y="32806"/>
                    <a:pt x="236" y="33042"/>
                    <a:pt x="557" y="33109"/>
                  </a:cubicBezTo>
                  <a:cubicBezTo>
                    <a:pt x="588" y="33115"/>
                    <a:pt x="620" y="33117"/>
                    <a:pt x="653" y="33117"/>
                  </a:cubicBezTo>
                  <a:cubicBezTo>
                    <a:pt x="919" y="33117"/>
                    <a:pt x="1212" y="32939"/>
                    <a:pt x="1333" y="32654"/>
                  </a:cubicBezTo>
                  <a:cubicBezTo>
                    <a:pt x="1434" y="32384"/>
                    <a:pt x="1501" y="32097"/>
                    <a:pt x="1518" y="31794"/>
                  </a:cubicBezTo>
                  <a:cubicBezTo>
                    <a:pt x="1653" y="30006"/>
                    <a:pt x="1771" y="28218"/>
                    <a:pt x="1855" y="26413"/>
                  </a:cubicBezTo>
                  <a:cubicBezTo>
                    <a:pt x="1940" y="24457"/>
                    <a:pt x="2007" y="22500"/>
                    <a:pt x="2041" y="20544"/>
                  </a:cubicBezTo>
                  <a:cubicBezTo>
                    <a:pt x="2075" y="19633"/>
                    <a:pt x="2108" y="18705"/>
                    <a:pt x="2007" y="17811"/>
                  </a:cubicBezTo>
                  <a:cubicBezTo>
                    <a:pt x="1737" y="15754"/>
                    <a:pt x="1957" y="13679"/>
                    <a:pt x="2125" y="11638"/>
                  </a:cubicBezTo>
                  <a:cubicBezTo>
                    <a:pt x="2210" y="10474"/>
                    <a:pt x="2260" y="9344"/>
                    <a:pt x="2142" y="8180"/>
                  </a:cubicBezTo>
                  <a:cubicBezTo>
                    <a:pt x="2108" y="7742"/>
                    <a:pt x="2142" y="7253"/>
                    <a:pt x="2142" y="6764"/>
                  </a:cubicBezTo>
                  <a:cubicBezTo>
                    <a:pt x="2142" y="6173"/>
                    <a:pt x="2193" y="5583"/>
                    <a:pt x="2176" y="4993"/>
                  </a:cubicBezTo>
                  <a:cubicBezTo>
                    <a:pt x="2108" y="3728"/>
                    <a:pt x="2007" y="2496"/>
                    <a:pt x="1940" y="1231"/>
                  </a:cubicBezTo>
                  <a:cubicBezTo>
                    <a:pt x="1889" y="506"/>
                    <a:pt x="1704" y="253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1"/>
            <p:cNvSpPr/>
            <p:nvPr/>
          </p:nvSpPr>
          <p:spPr>
            <a:xfrm rot="582584" flipH="1">
              <a:off x="4008627" y="2452625"/>
              <a:ext cx="939079" cy="450758"/>
            </a:xfrm>
            <a:custGeom>
              <a:avLst/>
              <a:gdLst/>
              <a:ahLst/>
              <a:cxnLst/>
              <a:rect l="l" t="t" r="r" b="b"/>
              <a:pathLst>
                <a:path w="17525" h="8412" extrusionOk="0">
                  <a:moveTo>
                    <a:pt x="13747" y="552"/>
                  </a:moveTo>
                  <a:cubicBezTo>
                    <a:pt x="14556" y="602"/>
                    <a:pt x="15299" y="889"/>
                    <a:pt x="15956" y="1378"/>
                  </a:cubicBezTo>
                  <a:cubicBezTo>
                    <a:pt x="16243" y="1580"/>
                    <a:pt x="16412" y="1884"/>
                    <a:pt x="16479" y="2238"/>
                  </a:cubicBezTo>
                  <a:cubicBezTo>
                    <a:pt x="16564" y="2828"/>
                    <a:pt x="16361" y="3250"/>
                    <a:pt x="15771" y="3419"/>
                  </a:cubicBezTo>
                  <a:cubicBezTo>
                    <a:pt x="15234" y="3561"/>
                    <a:pt x="14683" y="3673"/>
                    <a:pt x="14144" y="3673"/>
                  </a:cubicBezTo>
                  <a:cubicBezTo>
                    <a:pt x="14107" y="3673"/>
                    <a:pt x="14070" y="3673"/>
                    <a:pt x="14034" y="3672"/>
                  </a:cubicBezTo>
                  <a:cubicBezTo>
                    <a:pt x="13106" y="3638"/>
                    <a:pt x="12178" y="3469"/>
                    <a:pt x="11301" y="3132"/>
                  </a:cubicBezTo>
                  <a:cubicBezTo>
                    <a:pt x="11015" y="3014"/>
                    <a:pt x="10745" y="2896"/>
                    <a:pt x="10509" y="2727"/>
                  </a:cubicBezTo>
                  <a:cubicBezTo>
                    <a:pt x="10121" y="2407"/>
                    <a:pt x="10121" y="2069"/>
                    <a:pt x="10542" y="1732"/>
                  </a:cubicBezTo>
                  <a:cubicBezTo>
                    <a:pt x="10660" y="1631"/>
                    <a:pt x="10795" y="1547"/>
                    <a:pt x="10930" y="1462"/>
                  </a:cubicBezTo>
                  <a:cubicBezTo>
                    <a:pt x="11639" y="1024"/>
                    <a:pt x="13072" y="568"/>
                    <a:pt x="13747" y="552"/>
                  </a:cubicBezTo>
                  <a:close/>
                  <a:moveTo>
                    <a:pt x="13783" y="1"/>
                  </a:moveTo>
                  <a:cubicBezTo>
                    <a:pt x="12214" y="1"/>
                    <a:pt x="10800" y="729"/>
                    <a:pt x="9480" y="1833"/>
                  </a:cubicBezTo>
                  <a:cubicBezTo>
                    <a:pt x="9362" y="1951"/>
                    <a:pt x="9227" y="2069"/>
                    <a:pt x="9109" y="2171"/>
                  </a:cubicBezTo>
                  <a:cubicBezTo>
                    <a:pt x="8704" y="1867"/>
                    <a:pt x="8350" y="1547"/>
                    <a:pt x="7962" y="1327"/>
                  </a:cubicBezTo>
                  <a:cubicBezTo>
                    <a:pt x="7557" y="1108"/>
                    <a:pt x="7135" y="956"/>
                    <a:pt x="6714" y="788"/>
                  </a:cubicBezTo>
                  <a:cubicBezTo>
                    <a:pt x="5960" y="489"/>
                    <a:pt x="5202" y="355"/>
                    <a:pt x="4446" y="355"/>
                  </a:cubicBezTo>
                  <a:cubicBezTo>
                    <a:pt x="3578" y="355"/>
                    <a:pt x="2712" y="532"/>
                    <a:pt x="1856" y="838"/>
                  </a:cubicBezTo>
                  <a:cubicBezTo>
                    <a:pt x="1687" y="906"/>
                    <a:pt x="1536" y="1041"/>
                    <a:pt x="1367" y="1142"/>
                  </a:cubicBezTo>
                  <a:cubicBezTo>
                    <a:pt x="760" y="1563"/>
                    <a:pt x="456" y="2171"/>
                    <a:pt x="220" y="2845"/>
                  </a:cubicBezTo>
                  <a:cubicBezTo>
                    <a:pt x="1" y="3520"/>
                    <a:pt x="271" y="4262"/>
                    <a:pt x="928" y="4566"/>
                  </a:cubicBezTo>
                  <a:cubicBezTo>
                    <a:pt x="1299" y="4718"/>
                    <a:pt x="1738" y="4819"/>
                    <a:pt x="2160" y="4819"/>
                  </a:cubicBezTo>
                  <a:cubicBezTo>
                    <a:pt x="3408" y="4785"/>
                    <a:pt x="4605" y="4532"/>
                    <a:pt x="5803" y="4161"/>
                  </a:cubicBezTo>
                  <a:cubicBezTo>
                    <a:pt x="6174" y="4026"/>
                    <a:pt x="6545" y="3891"/>
                    <a:pt x="6916" y="3689"/>
                  </a:cubicBezTo>
                  <a:cubicBezTo>
                    <a:pt x="7203" y="3520"/>
                    <a:pt x="7439" y="3301"/>
                    <a:pt x="7709" y="3081"/>
                  </a:cubicBezTo>
                  <a:lnTo>
                    <a:pt x="7709" y="3081"/>
                  </a:lnTo>
                  <a:cubicBezTo>
                    <a:pt x="7338" y="3183"/>
                    <a:pt x="6950" y="3267"/>
                    <a:pt x="6545" y="3368"/>
                  </a:cubicBezTo>
                  <a:cubicBezTo>
                    <a:pt x="5769" y="3587"/>
                    <a:pt x="5010" y="3824"/>
                    <a:pt x="4234" y="3992"/>
                  </a:cubicBezTo>
                  <a:cubicBezTo>
                    <a:pt x="4002" y="4037"/>
                    <a:pt x="3767" y="4063"/>
                    <a:pt x="3534" y="4063"/>
                  </a:cubicBezTo>
                  <a:cubicBezTo>
                    <a:pt x="3157" y="4063"/>
                    <a:pt x="2783" y="3997"/>
                    <a:pt x="2429" y="3840"/>
                  </a:cubicBezTo>
                  <a:cubicBezTo>
                    <a:pt x="1772" y="3571"/>
                    <a:pt x="1468" y="3098"/>
                    <a:pt x="1519" y="2474"/>
                  </a:cubicBezTo>
                  <a:cubicBezTo>
                    <a:pt x="1552" y="1732"/>
                    <a:pt x="1873" y="1327"/>
                    <a:pt x="2581" y="1159"/>
                  </a:cubicBezTo>
                  <a:cubicBezTo>
                    <a:pt x="3086" y="1046"/>
                    <a:pt x="3584" y="983"/>
                    <a:pt x="4079" y="983"/>
                  </a:cubicBezTo>
                  <a:cubicBezTo>
                    <a:pt x="4691" y="983"/>
                    <a:pt x="5297" y="1079"/>
                    <a:pt x="5904" y="1294"/>
                  </a:cubicBezTo>
                  <a:cubicBezTo>
                    <a:pt x="6579" y="1513"/>
                    <a:pt x="7152" y="1850"/>
                    <a:pt x="7641" y="2356"/>
                  </a:cubicBezTo>
                  <a:cubicBezTo>
                    <a:pt x="7911" y="2609"/>
                    <a:pt x="7844" y="2828"/>
                    <a:pt x="7692" y="3065"/>
                  </a:cubicBezTo>
                  <a:lnTo>
                    <a:pt x="7675" y="3081"/>
                  </a:lnTo>
                  <a:cubicBezTo>
                    <a:pt x="7860" y="3065"/>
                    <a:pt x="8046" y="2997"/>
                    <a:pt x="8215" y="2997"/>
                  </a:cubicBezTo>
                  <a:cubicBezTo>
                    <a:pt x="8485" y="2997"/>
                    <a:pt x="8619" y="3267"/>
                    <a:pt x="8451" y="3520"/>
                  </a:cubicBezTo>
                  <a:cubicBezTo>
                    <a:pt x="8383" y="3604"/>
                    <a:pt x="8299" y="3672"/>
                    <a:pt x="8215" y="3756"/>
                  </a:cubicBezTo>
                  <a:cubicBezTo>
                    <a:pt x="7709" y="4245"/>
                    <a:pt x="7186" y="4684"/>
                    <a:pt x="6730" y="5207"/>
                  </a:cubicBezTo>
                  <a:cubicBezTo>
                    <a:pt x="6022" y="6033"/>
                    <a:pt x="5398" y="6893"/>
                    <a:pt x="4740" y="7737"/>
                  </a:cubicBezTo>
                  <a:cubicBezTo>
                    <a:pt x="4622" y="7888"/>
                    <a:pt x="4555" y="8125"/>
                    <a:pt x="4740" y="8243"/>
                  </a:cubicBezTo>
                  <a:cubicBezTo>
                    <a:pt x="4820" y="8300"/>
                    <a:pt x="4954" y="8341"/>
                    <a:pt x="5079" y="8341"/>
                  </a:cubicBezTo>
                  <a:cubicBezTo>
                    <a:pt x="5139" y="8341"/>
                    <a:pt x="5197" y="8332"/>
                    <a:pt x="5246" y="8310"/>
                  </a:cubicBezTo>
                  <a:cubicBezTo>
                    <a:pt x="5432" y="8243"/>
                    <a:pt x="5634" y="8074"/>
                    <a:pt x="5752" y="7922"/>
                  </a:cubicBezTo>
                  <a:cubicBezTo>
                    <a:pt x="6326" y="7197"/>
                    <a:pt x="6899" y="6438"/>
                    <a:pt x="7456" y="5696"/>
                  </a:cubicBezTo>
                  <a:cubicBezTo>
                    <a:pt x="7675" y="5426"/>
                    <a:pt x="7911" y="5173"/>
                    <a:pt x="8130" y="4920"/>
                  </a:cubicBezTo>
                  <a:cubicBezTo>
                    <a:pt x="8366" y="4633"/>
                    <a:pt x="8603" y="4346"/>
                    <a:pt x="8839" y="4043"/>
                  </a:cubicBezTo>
                  <a:cubicBezTo>
                    <a:pt x="9446" y="4515"/>
                    <a:pt x="10036" y="4886"/>
                    <a:pt x="10559" y="5375"/>
                  </a:cubicBezTo>
                  <a:cubicBezTo>
                    <a:pt x="11082" y="5864"/>
                    <a:pt x="11554" y="6404"/>
                    <a:pt x="12077" y="6910"/>
                  </a:cubicBezTo>
                  <a:cubicBezTo>
                    <a:pt x="12583" y="7416"/>
                    <a:pt x="12988" y="8040"/>
                    <a:pt x="13528" y="8411"/>
                  </a:cubicBezTo>
                  <a:cubicBezTo>
                    <a:pt x="13679" y="8378"/>
                    <a:pt x="13730" y="8378"/>
                    <a:pt x="13764" y="8344"/>
                  </a:cubicBezTo>
                  <a:cubicBezTo>
                    <a:pt x="13814" y="8327"/>
                    <a:pt x="13848" y="8293"/>
                    <a:pt x="13899" y="8260"/>
                  </a:cubicBezTo>
                  <a:cubicBezTo>
                    <a:pt x="14354" y="7821"/>
                    <a:pt x="14371" y="7669"/>
                    <a:pt x="13916" y="7214"/>
                  </a:cubicBezTo>
                  <a:cubicBezTo>
                    <a:pt x="13308" y="6607"/>
                    <a:pt x="12684" y="6016"/>
                    <a:pt x="12043" y="5443"/>
                  </a:cubicBezTo>
                  <a:cubicBezTo>
                    <a:pt x="11470" y="4954"/>
                    <a:pt x="10829" y="4549"/>
                    <a:pt x="10205" y="4110"/>
                  </a:cubicBezTo>
                  <a:cubicBezTo>
                    <a:pt x="9884" y="3908"/>
                    <a:pt x="9682" y="3689"/>
                    <a:pt x="9817" y="3233"/>
                  </a:cubicBezTo>
                  <a:lnTo>
                    <a:pt x="9817" y="3233"/>
                  </a:lnTo>
                  <a:cubicBezTo>
                    <a:pt x="9839" y="3236"/>
                    <a:pt x="9860" y="3237"/>
                    <a:pt x="9880" y="3237"/>
                  </a:cubicBezTo>
                  <a:cubicBezTo>
                    <a:pt x="9933" y="3237"/>
                    <a:pt x="9981" y="3231"/>
                    <a:pt x="10024" y="3231"/>
                  </a:cubicBezTo>
                  <a:cubicBezTo>
                    <a:pt x="10070" y="3231"/>
                    <a:pt x="10108" y="3238"/>
                    <a:pt x="10137" y="3267"/>
                  </a:cubicBezTo>
                  <a:cubicBezTo>
                    <a:pt x="10981" y="3908"/>
                    <a:pt x="11959" y="4178"/>
                    <a:pt x="12920" y="4498"/>
                  </a:cubicBezTo>
                  <a:cubicBezTo>
                    <a:pt x="13359" y="4633"/>
                    <a:pt x="13865" y="4701"/>
                    <a:pt x="14337" y="4701"/>
                  </a:cubicBezTo>
                  <a:cubicBezTo>
                    <a:pt x="15197" y="4701"/>
                    <a:pt x="16041" y="4414"/>
                    <a:pt x="16597" y="3773"/>
                  </a:cubicBezTo>
                  <a:cubicBezTo>
                    <a:pt x="17525" y="2660"/>
                    <a:pt x="17491" y="1007"/>
                    <a:pt x="15771" y="383"/>
                  </a:cubicBezTo>
                  <a:cubicBezTo>
                    <a:pt x="15080" y="120"/>
                    <a:pt x="14419" y="1"/>
                    <a:pt x="137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1"/>
            <p:cNvSpPr/>
            <p:nvPr/>
          </p:nvSpPr>
          <p:spPr>
            <a:xfrm rot="582584" flipH="1">
              <a:off x="4402879" y="2770535"/>
              <a:ext cx="36224" cy="38099"/>
            </a:xfrm>
            <a:custGeom>
              <a:avLst/>
              <a:gdLst/>
              <a:ahLst/>
              <a:cxnLst/>
              <a:rect l="l" t="t" r="r" b="b"/>
              <a:pathLst>
                <a:path w="676" h="711" extrusionOk="0">
                  <a:moveTo>
                    <a:pt x="237" y="1"/>
                  </a:moveTo>
                  <a:cubicBezTo>
                    <a:pt x="169" y="85"/>
                    <a:pt x="68" y="169"/>
                    <a:pt x="51" y="271"/>
                  </a:cubicBezTo>
                  <a:cubicBezTo>
                    <a:pt x="0" y="507"/>
                    <a:pt x="102" y="659"/>
                    <a:pt x="372" y="709"/>
                  </a:cubicBezTo>
                  <a:cubicBezTo>
                    <a:pt x="384" y="710"/>
                    <a:pt x="397" y="711"/>
                    <a:pt x="409" y="711"/>
                  </a:cubicBezTo>
                  <a:cubicBezTo>
                    <a:pt x="586" y="711"/>
                    <a:pt x="675" y="596"/>
                    <a:pt x="675" y="422"/>
                  </a:cubicBezTo>
                  <a:cubicBezTo>
                    <a:pt x="658" y="169"/>
                    <a:pt x="506" y="34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1"/>
            <p:cNvSpPr/>
            <p:nvPr/>
          </p:nvSpPr>
          <p:spPr>
            <a:xfrm rot="582584" flipH="1">
              <a:off x="4379837" y="2895430"/>
              <a:ext cx="34402" cy="36491"/>
            </a:xfrm>
            <a:custGeom>
              <a:avLst/>
              <a:gdLst/>
              <a:ahLst/>
              <a:cxnLst/>
              <a:rect l="l" t="t" r="r" b="b"/>
              <a:pathLst>
                <a:path w="642" h="681" extrusionOk="0">
                  <a:moveTo>
                    <a:pt x="275" y="1"/>
                  </a:moveTo>
                  <a:cubicBezTo>
                    <a:pt x="186" y="1"/>
                    <a:pt x="50" y="116"/>
                    <a:pt x="35" y="191"/>
                  </a:cubicBezTo>
                  <a:cubicBezTo>
                    <a:pt x="1" y="428"/>
                    <a:pt x="119" y="596"/>
                    <a:pt x="406" y="681"/>
                  </a:cubicBezTo>
                  <a:cubicBezTo>
                    <a:pt x="439" y="630"/>
                    <a:pt x="541" y="563"/>
                    <a:pt x="558" y="478"/>
                  </a:cubicBezTo>
                  <a:cubicBezTo>
                    <a:pt x="642" y="259"/>
                    <a:pt x="541" y="73"/>
                    <a:pt x="305" y="6"/>
                  </a:cubicBezTo>
                  <a:cubicBezTo>
                    <a:pt x="295" y="2"/>
                    <a:pt x="285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1"/>
            <p:cNvSpPr/>
            <p:nvPr/>
          </p:nvSpPr>
          <p:spPr>
            <a:xfrm rot="582584" flipH="1">
              <a:off x="4318870" y="3265241"/>
              <a:ext cx="38956" cy="30811"/>
            </a:xfrm>
            <a:custGeom>
              <a:avLst/>
              <a:gdLst/>
              <a:ahLst/>
              <a:cxnLst/>
              <a:rect l="l" t="t" r="r" b="b"/>
              <a:pathLst>
                <a:path w="727" h="575" extrusionOk="0">
                  <a:moveTo>
                    <a:pt x="406" y="1"/>
                  </a:moveTo>
                  <a:cubicBezTo>
                    <a:pt x="304" y="1"/>
                    <a:pt x="203" y="136"/>
                    <a:pt x="1" y="304"/>
                  </a:cubicBezTo>
                  <a:cubicBezTo>
                    <a:pt x="220" y="439"/>
                    <a:pt x="372" y="557"/>
                    <a:pt x="490" y="574"/>
                  </a:cubicBezTo>
                  <a:cubicBezTo>
                    <a:pt x="557" y="574"/>
                    <a:pt x="726" y="355"/>
                    <a:pt x="709" y="254"/>
                  </a:cubicBezTo>
                  <a:cubicBezTo>
                    <a:pt x="676" y="136"/>
                    <a:pt x="507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41"/>
            <p:cNvSpPr/>
            <p:nvPr/>
          </p:nvSpPr>
          <p:spPr>
            <a:xfrm rot="582584" flipH="1">
              <a:off x="4399103" y="2986828"/>
              <a:ext cx="31669" cy="35581"/>
            </a:xfrm>
            <a:custGeom>
              <a:avLst/>
              <a:gdLst/>
              <a:ahLst/>
              <a:cxnLst/>
              <a:rect l="l" t="t" r="r" b="b"/>
              <a:pathLst>
                <a:path w="591" h="664" extrusionOk="0">
                  <a:moveTo>
                    <a:pt x="119" y="0"/>
                  </a:moveTo>
                  <a:cubicBezTo>
                    <a:pt x="85" y="84"/>
                    <a:pt x="1" y="219"/>
                    <a:pt x="1" y="321"/>
                  </a:cubicBezTo>
                  <a:cubicBezTo>
                    <a:pt x="14" y="515"/>
                    <a:pt x="188" y="663"/>
                    <a:pt x="343" y="663"/>
                  </a:cubicBezTo>
                  <a:cubicBezTo>
                    <a:pt x="376" y="663"/>
                    <a:pt x="409" y="656"/>
                    <a:pt x="439" y="641"/>
                  </a:cubicBezTo>
                  <a:cubicBezTo>
                    <a:pt x="507" y="607"/>
                    <a:pt x="591" y="472"/>
                    <a:pt x="591" y="405"/>
                  </a:cubicBezTo>
                  <a:cubicBezTo>
                    <a:pt x="574" y="169"/>
                    <a:pt x="422" y="34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41"/>
            <p:cNvSpPr/>
            <p:nvPr/>
          </p:nvSpPr>
          <p:spPr>
            <a:xfrm rot="582584" flipH="1">
              <a:off x="4147920" y="4392775"/>
              <a:ext cx="38045" cy="31079"/>
            </a:xfrm>
            <a:custGeom>
              <a:avLst/>
              <a:gdLst/>
              <a:ahLst/>
              <a:cxnLst/>
              <a:rect l="l" t="t" r="r" b="b"/>
              <a:pathLst>
                <a:path w="710" h="580" extrusionOk="0">
                  <a:moveTo>
                    <a:pt x="272" y="1"/>
                  </a:moveTo>
                  <a:cubicBezTo>
                    <a:pt x="216" y="1"/>
                    <a:pt x="65" y="120"/>
                    <a:pt x="35" y="226"/>
                  </a:cubicBezTo>
                  <a:cubicBezTo>
                    <a:pt x="1" y="428"/>
                    <a:pt x="119" y="580"/>
                    <a:pt x="338" y="580"/>
                  </a:cubicBezTo>
                  <a:cubicBezTo>
                    <a:pt x="439" y="580"/>
                    <a:pt x="541" y="479"/>
                    <a:pt x="709" y="360"/>
                  </a:cubicBezTo>
                  <a:cubicBezTo>
                    <a:pt x="524" y="192"/>
                    <a:pt x="423" y="74"/>
                    <a:pt x="288" y="6"/>
                  </a:cubicBezTo>
                  <a:cubicBezTo>
                    <a:pt x="284" y="3"/>
                    <a:pt x="279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41"/>
            <p:cNvSpPr/>
            <p:nvPr/>
          </p:nvSpPr>
          <p:spPr>
            <a:xfrm rot="582584" flipH="1">
              <a:off x="4163059" y="4303931"/>
              <a:ext cx="38045" cy="31830"/>
            </a:xfrm>
            <a:custGeom>
              <a:avLst/>
              <a:gdLst/>
              <a:ahLst/>
              <a:cxnLst/>
              <a:rect l="l" t="t" r="r" b="b"/>
              <a:pathLst>
                <a:path w="710" h="594" extrusionOk="0">
                  <a:moveTo>
                    <a:pt x="263" y="0"/>
                  </a:moveTo>
                  <a:cubicBezTo>
                    <a:pt x="209" y="0"/>
                    <a:pt x="97" y="156"/>
                    <a:pt x="1" y="204"/>
                  </a:cubicBezTo>
                  <a:cubicBezTo>
                    <a:pt x="119" y="339"/>
                    <a:pt x="203" y="491"/>
                    <a:pt x="355" y="592"/>
                  </a:cubicBezTo>
                  <a:cubicBezTo>
                    <a:pt x="357" y="593"/>
                    <a:pt x="360" y="594"/>
                    <a:pt x="363" y="594"/>
                  </a:cubicBezTo>
                  <a:cubicBezTo>
                    <a:pt x="408" y="594"/>
                    <a:pt x="551" y="482"/>
                    <a:pt x="709" y="356"/>
                  </a:cubicBezTo>
                  <a:cubicBezTo>
                    <a:pt x="524" y="204"/>
                    <a:pt x="423" y="69"/>
                    <a:pt x="271" y="2"/>
                  </a:cubicBezTo>
                  <a:cubicBezTo>
                    <a:pt x="268" y="1"/>
                    <a:pt x="26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41"/>
            <p:cNvSpPr/>
            <p:nvPr/>
          </p:nvSpPr>
          <p:spPr>
            <a:xfrm rot="582584" flipH="1">
              <a:off x="4362460" y="3173204"/>
              <a:ext cx="32580" cy="37188"/>
            </a:xfrm>
            <a:custGeom>
              <a:avLst/>
              <a:gdLst/>
              <a:ahLst/>
              <a:cxnLst/>
              <a:rect l="l" t="t" r="r" b="b"/>
              <a:pathLst>
                <a:path w="608" h="694" extrusionOk="0">
                  <a:moveTo>
                    <a:pt x="371" y="0"/>
                  </a:moveTo>
                  <a:cubicBezTo>
                    <a:pt x="202" y="152"/>
                    <a:pt x="84" y="219"/>
                    <a:pt x="51" y="321"/>
                  </a:cubicBezTo>
                  <a:cubicBezTo>
                    <a:pt x="0" y="523"/>
                    <a:pt x="135" y="675"/>
                    <a:pt x="337" y="692"/>
                  </a:cubicBezTo>
                  <a:cubicBezTo>
                    <a:pt x="341" y="693"/>
                    <a:pt x="346" y="693"/>
                    <a:pt x="350" y="693"/>
                  </a:cubicBezTo>
                  <a:cubicBezTo>
                    <a:pt x="428" y="693"/>
                    <a:pt x="607" y="571"/>
                    <a:pt x="607" y="523"/>
                  </a:cubicBezTo>
                  <a:cubicBezTo>
                    <a:pt x="590" y="371"/>
                    <a:pt x="472" y="236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41"/>
            <p:cNvSpPr/>
            <p:nvPr/>
          </p:nvSpPr>
          <p:spPr>
            <a:xfrm rot="582584" flipH="1">
              <a:off x="4322547" y="3392869"/>
              <a:ext cx="34402" cy="32741"/>
            </a:xfrm>
            <a:custGeom>
              <a:avLst/>
              <a:gdLst/>
              <a:ahLst/>
              <a:cxnLst/>
              <a:rect l="l" t="t" r="r" b="b"/>
              <a:pathLst>
                <a:path w="642" h="611" extrusionOk="0">
                  <a:moveTo>
                    <a:pt x="352" y="1"/>
                  </a:moveTo>
                  <a:cubicBezTo>
                    <a:pt x="342" y="1"/>
                    <a:pt x="332" y="1"/>
                    <a:pt x="321" y="2"/>
                  </a:cubicBezTo>
                  <a:cubicBezTo>
                    <a:pt x="220" y="2"/>
                    <a:pt x="153" y="154"/>
                    <a:pt x="1" y="306"/>
                  </a:cubicBezTo>
                  <a:cubicBezTo>
                    <a:pt x="186" y="441"/>
                    <a:pt x="305" y="542"/>
                    <a:pt x="456" y="609"/>
                  </a:cubicBezTo>
                  <a:cubicBezTo>
                    <a:pt x="457" y="610"/>
                    <a:pt x="458" y="610"/>
                    <a:pt x="459" y="610"/>
                  </a:cubicBezTo>
                  <a:cubicBezTo>
                    <a:pt x="487" y="610"/>
                    <a:pt x="642" y="436"/>
                    <a:pt x="642" y="339"/>
                  </a:cubicBezTo>
                  <a:cubicBezTo>
                    <a:pt x="642" y="147"/>
                    <a:pt x="535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1"/>
            <p:cNvSpPr/>
            <p:nvPr/>
          </p:nvSpPr>
          <p:spPr>
            <a:xfrm rot="582584" flipH="1">
              <a:off x="4284814" y="3512697"/>
              <a:ext cx="29900" cy="40564"/>
            </a:xfrm>
            <a:custGeom>
              <a:avLst/>
              <a:gdLst/>
              <a:ahLst/>
              <a:cxnLst/>
              <a:rect l="l" t="t" r="r" b="b"/>
              <a:pathLst>
                <a:path w="558" h="757" extrusionOk="0">
                  <a:moveTo>
                    <a:pt x="203" y="1"/>
                  </a:moveTo>
                  <a:cubicBezTo>
                    <a:pt x="102" y="220"/>
                    <a:pt x="1" y="321"/>
                    <a:pt x="1" y="422"/>
                  </a:cubicBezTo>
                  <a:cubicBezTo>
                    <a:pt x="1" y="583"/>
                    <a:pt x="77" y="756"/>
                    <a:pt x="250" y="756"/>
                  </a:cubicBezTo>
                  <a:cubicBezTo>
                    <a:pt x="277" y="756"/>
                    <a:pt x="306" y="752"/>
                    <a:pt x="338" y="743"/>
                  </a:cubicBezTo>
                  <a:cubicBezTo>
                    <a:pt x="423" y="726"/>
                    <a:pt x="557" y="524"/>
                    <a:pt x="541" y="473"/>
                  </a:cubicBezTo>
                  <a:cubicBezTo>
                    <a:pt x="490" y="321"/>
                    <a:pt x="372" y="220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1"/>
            <p:cNvSpPr/>
            <p:nvPr/>
          </p:nvSpPr>
          <p:spPr>
            <a:xfrm rot="582584" flipH="1">
              <a:off x="4353491" y="3038533"/>
              <a:ext cx="30597" cy="38206"/>
            </a:xfrm>
            <a:custGeom>
              <a:avLst/>
              <a:gdLst/>
              <a:ahLst/>
              <a:cxnLst/>
              <a:rect l="l" t="t" r="r" b="b"/>
              <a:pathLst>
                <a:path w="571" h="713" extrusionOk="0">
                  <a:moveTo>
                    <a:pt x="236" y="0"/>
                  </a:moveTo>
                  <a:cubicBezTo>
                    <a:pt x="101" y="203"/>
                    <a:pt x="0" y="338"/>
                    <a:pt x="17" y="405"/>
                  </a:cubicBezTo>
                  <a:cubicBezTo>
                    <a:pt x="68" y="523"/>
                    <a:pt x="169" y="658"/>
                    <a:pt x="287" y="709"/>
                  </a:cubicBezTo>
                  <a:cubicBezTo>
                    <a:pt x="291" y="712"/>
                    <a:pt x="296" y="713"/>
                    <a:pt x="303" y="713"/>
                  </a:cubicBezTo>
                  <a:cubicBezTo>
                    <a:pt x="375" y="713"/>
                    <a:pt x="571" y="553"/>
                    <a:pt x="540" y="506"/>
                  </a:cubicBezTo>
                  <a:cubicBezTo>
                    <a:pt x="489" y="355"/>
                    <a:pt x="371" y="237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41"/>
            <p:cNvSpPr/>
            <p:nvPr/>
          </p:nvSpPr>
          <p:spPr>
            <a:xfrm rot="582584" flipH="1">
              <a:off x="4259324" y="3749605"/>
              <a:ext cx="31562" cy="36384"/>
            </a:xfrm>
            <a:custGeom>
              <a:avLst/>
              <a:gdLst/>
              <a:ahLst/>
              <a:cxnLst/>
              <a:rect l="l" t="t" r="r" b="b"/>
              <a:pathLst>
                <a:path w="589" h="679" extrusionOk="0">
                  <a:moveTo>
                    <a:pt x="285" y="1"/>
                  </a:moveTo>
                  <a:cubicBezTo>
                    <a:pt x="167" y="119"/>
                    <a:pt x="66" y="186"/>
                    <a:pt x="32" y="270"/>
                  </a:cubicBezTo>
                  <a:cubicBezTo>
                    <a:pt x="0" y="460"/>
                    <a:pt x="146" y="679"/>
                    <a:pt x="358" y="679"/>
                  </a:cubicBezTo>
                  <a:cubicBezTo>
                    <a:pt x="373" y="679"/>
                    <a:pt x="388" y="677"/>
                    <a:pt x="403" y="675"/>
                  </a:cubicBezTo>
                  <a:cubicBezTo>
                    <a:pt x="454" y="675"/>
                    <a:pt x="589" y="523"/>
                    <a:pt x="589" y="473"/>
                  </a:cubicBezTo>
                  <a:cubicBezTo>
                    <a:pt x="504" y="304"/>
                    <a:pt x="403" y="186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1"/>
            <p:cNvSpPr/>
            <p:nvPr/>
          </p:nvSpPr>
          <p:spPr>
            <a:xfrm rot="582584" flipH="1">
              <a:off x="4203365" y="4052824"/>
              <a:ext cx="34402" cy="30865"/>
            </a:xfrm>
            <a:custGeom>
              <a:avLst/>
              <a:gdLst/>
              <a:ahLst/>
              <a:cxnLst/>
              <a:rect l="l" t="t" r="r" b="b"/>
              <a:pathLst>
                <a:path w="642" h="576" extrusionOk="0">
                  <a:moveTo>
                    <a:pt x="397" y="1"/>
                  </a:moveTo>
                  <a:cubicBezTo>
                    <a:pt x="394" y="1"/>
                    <a:pt x="391" y="1"/>
                    <a:pt x="389" y="2"/>
                  </a:cubicBezTo>
                  <a:cubicBezTo>
                    <a:pt x="271" y="19"/>
                    <a:pt x="170" y="154"/>
                    <a:pt x="1" y="289"/>
                  </a:cubicBezTo>
                  <a:cubicBezTo>
                    <a:pt x="203" y="424"/>
                    <a:pt x="321" y="491"/>
                    <a:pt x="423" y="576"/>
                  </a:cubicBezTo>
                  <a:cubicBezTo>
                    <a:pt x="507" y="457"/>
                    <a:pt x="642" y="339"/>
                    <a:pt x="642" y="204"/>
                  </a:cubicBezTo>
                  <a:cubicBezTo>
                    <a:pt x="642" y="156"/>
                    <a:pt x="458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1"/>
            <p:cNvSpPr/>
            <p:nvPr/>
          </p:nvSpPr>
          <p:spPr>
            <a:xfrm rot="582584" flipH="1">
              <a:off x="4270217" y="3602993"/>
              <a:ext cx="32580" cy="30811"/>
            </a:xfrm>
            <a:custGeom>
              <a:avLst/>
              <a:gdLst/>
              <a:ahLst/>
              <a:cxnLst/>
              <a:rect l="l" t="t" r="r" b="b"/>
              <a:pathLst>
                <a:path w="608" h="575" extrusionOk="0">
                  <a:moveTo>
                    <a:pt x="253" y="0"/>
                  </a:moveTo>
                  <a:cubicBezTo>
                    <a:pt x="169" y="118"/>
                    <a:pt x="0" y="236"/>
                    <a:pt x="17" y="321"/>
                  </a:cubicBezTo>
                  <a:cubicBezTo>
                    <a:pt x="34" y="422"/>
                    <a:pt x="203" y="540"/>
                    <a:pt x="338" y="574"/>
                  </a:cubicBezTo>
                  <a:cubicBezTo>
                    <a:pt x="339" y="574"/>
                    <a:pt x="341" y="575"/>
                    <a:pt x="343" y="575"/>
                  </a:cubicBezTo>
                  <a:cubicBezTo>
                    <a:pt x="381" y="575"/>
                    <a:pt x="479" y="416"/>
                    <a:pt x="607" y="304"/>
                  </a:cubicBezTo>
                  <a:cubicBezTo>
                    <a:pt x="456" y="169"/>
                    <a:pt x="354" y="85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1"/>
            <p:cNvSpPr/>
            <p:nvPr/>
          </p:nvSpPr>
          <p:spPr>
            <a:xfrm rot="582584" flipH="1">
              <a:off x="4235593" y="3925584"/>
              <a:ext cx="24435" cy="36170"/>
            </a:xfrm>
            <a:custGeom>
              <a:avLst/>
              <a:gdLst/>
              <a:ahLst/>
              <a:cxnLst/>
              <a:rect l="l" t="t" r="r" b="b"/>
              <a:pathLst>
                <a:path w="456" h="675" extrusionOk="0">
                  <a:moveTo>
                    <a:pt x="287" y="0"/>
                  </a:moveTo>
                  <a:cubicBezTo>
                    <a:pt x="152" y="152"/>
                    <a:pt x="0" y="236"/>
                    <a:pt x="0" y="321"/>
                  </a:cubicBezTo>
                  <a:cubicBezTo>
                    <a:pt x="17" y="439"/>
                    <a:pt x="118" y="574"/>
                    <a:pt x="203" y="675"/>
                  </a:cubicBezTo>
                  <a:cubicBezTo>
                    <a:pt x="287" y="608"/>
                    <a:pt x="456" y="557"/>
                    <a:pt x="456" y="473"/>
                  </a:cubicBezTo>
                  <a:cubicBezTo>
                    <a:pt x="456" y="338"/>
                    <a:pt x="371" y="22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1"/>
            <p:cNvSpPr/>
            <p:nvPr/>
          </p:nvSpPr>
          <p:spPr>
            <a:xfrm rot="582584" flipH="1">
              <a:off x="4217806" y="3841339"/>
              <a:ext cx="28936" cy="38045"/>
            </a:xfrm>
            <a:custGeom>
              <a:avLst/>
              <a:gdLst/>
              <a:ahLst/>
              <a:cxnLst/>
              <a:rect l="l" t="t" r="r" b="b"/>
              <a:pathLst>
                <a:path w="540" h="710" extrusionOk="0">
                  <a:moveTo>
                    <a:pt x="270" y="0"/>
                  </a:moveTo>
                  <a:cubicBezTo>
                    <a:pt x="152" y="219"/>
                    <a:pt x="0" y="321"/>
                    <a:pt x="17" y="388"/>
                  </a:cubicBezTo>
                  <a:cubicBezTo>
                    <a:pt x="68" y="506"/>
                    <a:pt x="169" y="641"/>
                    <a:pt x="287" y="709"/>
                  </a:cubicBezTo>
                  <a:cubicBezTo>
                    <a:pt x="288" y="709"/>
                    <a:pt x="290" y="710"/>
                    <a:pt x="293" y="710"/>
                  </a:cubicBezTo>
                  <a:cubicBezTo>
                    <a:pt x="341" y="710"/>
                    <a:pt x="540" y="554"/>
                    <a:pt x="540" y="506"/>
                  </a:cubicBezTo>
                  <a:cubicBezTo>
                    <a:pt x="506" y="371"/>
                    <a:pt x="405" y="236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1"/>
            <p:cNvSpPr/>
            <p:nvPr/>
          </p:nvSpPr>
          <p:spPr>
            <a:xfrm rot="582584" flipH="1">
              <a:off x="4205619" y="4159106"/>
              <a:ext cx="28936" cy="27221"/>
            </a:xfrm>
            <a:custGeom>
              <a:avLst/>
              <a:gdLst/>
              <a:ahLst/>
              <a:cxnLst/>
              <a:rect l="l" t="t" r="r" b="b"/>
              <a:pathLst>
                <a:path w="540" h="508" extrusionOk="0">
                  <a:moveTo>
                    <a:pt x="214" y="0"/>
                  </a:moveTo>
                  <a:cubicBezTo>
                    <a:pt x="168" y="0"/>
                    <a:pt x="1" y="154"/>
                    <a:pt x="17" y="170"/>
                  </a:cubicBezTo>
                  <a:cubicBezTo>
                    <a:pt x="84" y="305"/>
                    <a:pt x="169" y="423"/>
                    <a:pt x="270" y="508"/>
                  </a:cubicBezTo>
                  <a:cubicBezTo>
                    <a:pt x="287" y="508"/>
                    <a:pt x="422" y="406"/>
                    <a:pt x="540" y="339"/>
                  </a:cubicBezTo>
                  <a:cubicBezTo>
                    <a:pt x="405" y="187"/>
                    <a:pt x="321" y="69"/>
                    <a:pt x="219" y="2"/>
                  </a:cubicBezTo>
                  <a:cubicBezTo>
                    <a:pt x="218" y="1"/>
                    <a:pt x="216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1"/>
            <p:cNvSpPr/>
            <p:nvPr/>
          </p:nvSpPr>
          <p:spPr>
            <a:xfrm rot="582584" flipH="1">
              <a:off x="4169991" y="4222990"/>
              <a:ext cx="31722" cy="26364"/>
            </a:xfrm>
            <a:custGeom>
              <a:avLst/>
              <a:gdLst/>
              <a:ahLst/>
              <a:cxnLst/>
              <a:rect l="l" t="t" r="r" b="b"/>
              <a:pathLst>
                <a:path w="592" h="492" extrusionOk="0">
                  <a:moveTo>
                    <a:pt x="203" y="0"/>
                  </a:moveTo>
                  <a:cubicBezTo>
                    <a:pt x="203" y="34"/>
                    <a:pt x="136" y="85"/>
                    <a:pt x="52" y="135"/>
                  </a:cubicBezTo>
                  <a:cubicBezTo>
                    <a:pt x="35" y="152"/>
                    <a:pt x="18" y="169"/>
                    <a:pt x="1" y="169"/>
                  </a:cubicBezTo>
                  <a:cubicBezTo>
                    <a:pt x="18" y="203"/>
                    <a:pt x="35" y="237"/>
                    <a:pt x="52" y="253"/>
                  </a:cubicBezTo>
                  <a:cubicBezTo>
                    <a:pt x="119" y="338"/>
                    <a:pt x="186" y="422"/>
                    <a:pt x="271" y="490"/>
                  </a:cubicBezTo>
                  <a:cubicBezTo>
                    <a:pt x="274" y="491"/>
                    <a:pt x="277" y="492"/>
                    <a:pt x="282" y="492"/>
                  </a:cubicBezTo>
                  <a:cubicBezTo>
                    <a:pt x="328" y="492"/>
                    <a:pt x="453" y="415"/>
                    <a:pt x="591" y="338"/>
                  </a:cubicBezTo>
                  <a:cubicBezTo>
                    <a:pt x="423" y="203"/>
                    <a:pt x="338" y="68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1"/>
            <p:cNvSpPr/>
            <p:nvPr/>
          </p:nvSpPr>
          <p:spPr>
            <a:xfrm rot="582584" flipH="1">
              <a:off x="4537665" y="2543177"/>
              <a:ext cx="343481" cy="165417"/>
            </a:xfrm>
            <a:custGeom>
              <a:avLst/>
              <a:gdLst/>
              <a:ahLst/>
              <a:cxnLst/>
              <a:rect l="l" t="t" r="r" b="b"/>
              <a:pathLst>
                <a:path w="6410" h="3087" extrusionOk="0">
                  <a:moveTo>
                    <a:pt x="2669" y="714"/>
                  </a:moveTo>
                  <a:cubicBezTo>
                    <a:pt x="3521" y="714"/>
                    <a:pt x="4364" y="896"/>
                    <a:pt x="5127" y="1330"/>
                  </a:cubicBezTo>
                  <a:cubicBezTo>
                    <a:pt x="5195" y="1363"/>
                    <a:pt x="5246" y="1431"/>
                    <a:pt x="5296" y="1498"/>
                  </a:cubicBezTo>
                  <a:cubicBezTo>
                    <a:pt x="5313" y="1515"/>
                    <a:pt x="5296" y="1532"/>
                    <a:pt x="5313" y="1650"/>
                  </a:cubicBezTo>
                  <a:cubicBezTo>
                    <a:pt x="4251" y="2018"/>
                    <a:pt x="3200" y="2422"/>
                    <a:pt x="2081" y="2422"/>
                  </a:cubicBezTo>
                  <a:cubicBezTo>
                    <a:pt x="1868" y="2422"/>
                    <a:pt x="1652" y="2408"/>
                    <a:pt x="1434" y="2375"/>
                  </a:cubicBezTo>
                  <a:cubicBezTo>
                    <a:pt x="843" y="2291"/>
                    <a:pt x="590" y="1903"/>
                    <a:pt x="827" y="1414"/>
                  </a:cubicBezTo>
                  <a:cubicBezTo>
                    <a:pt x="928" y="1195"/>
                    <a:pt x="1164" y="1009"/>
                    <a:pt x="1400" y="908"/>
                  </a:cubicBezTo>
                  <a:cubicBezTo>
                    <a:pt x="1687" y="773"/>
                    <a:pt x="2024" y="739"/>
                    <a:pt x="2344" y="722"/>
                  </a:cubicBezTo>
                  <a:cubicBezTo>
                    <a:pt x="2453" y="717"/>
                    <a:pt x="2561" y="714"/>
                    <a:pt x="2669" y="714"/>
                  </a:cubicBezTo>
                  <a:close/>
                  <a:moveTo>
                    <a:pt x="2587" y="0"/>
                  </a:moveTo>
                  <a:cubicBezTo>
                    <a:pt x="2097" y="0"/>
                    <a:pt x="1605" y="63"/>
                    <a:pt x="1113" y="183"/>
                  </a:cubicBezTo>
                  <a:cubicBezTo>
                    <a:pt x="388" y="351"/>
                    <a:pt x="84" y="756"/>
                    <a:pt x="51" y="1498"/>
                  </a:cubicBezTo>
                  <a:cubicBezTo>
                    <a:pt x="0" y="2105"/>
                    <a:pt x="321" y="2578"/>
                    <a:pt x="961" y="2864"/>
                  </a:cubicBezTo>
                  <a:cubicBezTo>
                    <a:pt x="1315" y="3021"/>
                    <a:pt x="1689" y="3087"/>
                    <a:pt x="2066" y="3087"/>
                  </a:cubicBezTo>
                  <a:cubicBezTo>
                    <a:pt x="2299" y="3087"/>
                    <a:pt x="2534" y="3061"/>
                    <a:pt x="2766" y="3016"/>
                  </a:cubicBezTo>
                  <a:cubicBezTo>
                    <a:pt x="3542" y="2848"/>
                    <a:pt x="4335" y="2611"/>
                    <a:pt x="5077" y="2409"/>
                  </a:cubicBezTo>
                  <a:cubicBezTo>
                    <a:pt x="5465" y="2291"/>
                    <a:pt x="5836" y="2207"/>
                    <a:pt x="6241" y="2105"/>
                  </a:cubicBezTo>
                  <a:cubicBezTo>
                    <a:pt x="6342" y="1852"/>
                    <a:pt x="6409" y="1650"/>
                    <a:pt x="6173" y="1397"/>
                  </a:cubicBezTo>
                  <a:cubicBezTo>
                    <a:pt x="5667" y="891"/>
                    <a:pt x="5111" y="554"/>
                    <a:pt x="4436" y="318"/>
                  </a:cubicBezTo>
                  <a:cubicBezTo>
                    <a:pt x="3824" y="101"/>
                    <a:pt x="3207" y="0"/>
                    <a:pt x="2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1"/>
            <p:cNvSpPr/>
            <p:nvPr/>
          </p:nvSpPr>
          <p:spPr>
            <a:xfrm rot="582584" flipH="1">
              <a:off x="4082102" y="2445061"/>
              <a:ext cx="345302" cy="167293"/>
            </a:xfrm>
            <a:custGeom>
              <a:avLst/>
              <a:gdLst/>
              <a:ahLst/>
              <a:cxnLst/>
              <a:rect l="l" t="t" r="r" b="b"/>
              <a:pathLst>
                <a:path w="6444" h="3122" extrusionOk="0">
                  <a:moveTo>
                    <a:pt x="3797" y="561"/>
                  </a:moveTo>
                  <a:cubicBezTo>
                    <a:pt x="4146" y="561"/>
                    <a:pt x="4458" y="618"/>
                    <a:pt x="4689" y="742"/>
                  </a:cubicBezTo>
                  <a:cubicBezTo>
                    <a:pt x="4993" y="894"/>
                    <a:pt x="5280" y="1046"/>
                    <a:pt x="5516" y="1282"/>
                  </a:cubicBezTo>
                  <a:cubicBezTo>
                    <a:pt x="5870" y="1636"/>
                    <a:pt x="5701" y="2125"/>
                    <a:pt x="5229" y="2294"/>
                  </a:cubicBezTo>
                  <a:cubicBezTo>
                    <a:pt x="5061" y="2345"/>
                    <a:pt x="4858" y="2378"/>
                    <a:pt x="4673" y="2395"/>
                  </a:cubicBezTo>
                  <a:cubicBezTo>
                    <a:pt x="4415" y="2432"/>
                    <a:pt x="4161" y="2449"/>
                    <a:pt x="3909" y="2449"/>
                  </a:cubicBezTo>
                  <a:cubicBezTo>
                    <a:pt x="3007" y="2449"/>
                    <a:pt x="2140" y="2234"/>
                    <a:pt x="1282" y="1957"/>
                  </a:cubicBezTo>
                  <a:cubicBezTo>
                    <a:pt x="1215" y="1923"/>
                    <a:pt x="1131" y="1872"/>
                    <a:pt x="1063" y="1822"/>
                  </a:cubicBezTo>
                  <a:cubicBezTo>
                    <a:pt x="1029" y="1788"/>
                    <a:pt x="1013" y="1737"/>
                    <a:pt x="945" y="1636"/>
                  </a:cubicBezTo>
                  <a:cubicBezTo>
                    <a:pt x="1554" y="1003"/>
                    <a:pt x="2821" y="561"/>
                    <a:pt x="3797" y="561"/>
                  </a:cubicBezTo>
                  <a:close/>
                  <a:moveTo>
                    <a:pt x="3627" y="0"/>
                  </a:moveTo>
                  <a:cubicBezTo>
                    <a:pt x="2952" y="0"/>
                    <a:pt x="1519" y="456"/>
                    <a:pt x="810" y="894"/>
                  </a:cubicBezTo>
                  <a:cubicBezTo>
                    <a:pt x="692" y="978"/>
                    <a:pt x="540" y="1063"/>
                    <a:pt x="422" y="1164"/>
                  </a:cubicBezTo>
                  <a:cubicBezTo>
                    <a:pt x="17" y="1484"/>
                    <a:pt x="1" y="1855"/>
                    <a:pt x="389" y="2159"/>
                  </a:cubicBezTo>
                  <a:cubicBezTo>
                    <a:pt x="625" y="2328"/>
                    <a:pt x="895" y="2479"/>
                    <a:pt x="1181" y="2564"/>
                  </a:cubicBezTo>
                  <a:cubicBezTo>
                    <a:pt x="2058" y="2901"/>
                    <a:pt x="2986" y="3070"/>
                    <a:pt x="3914" y="3120"/>
                  </a:cubicBezTo>
                  <a:cubicBezTo>
                    <a:pt x="3946" y="3121"/>
                    <a:pt x="3979" y="3122"/>
                    <a:pt x="4012" y="3122"/>
                  </a:cubicBezTo>
                  <a:cubicBezTo>
                    <a:pt x="4554" y="3122"/>
                    <a:pt x="5110" y="2994"/>
                    <a:pt x="5651" y="2851"/>
                  </a:cubicBezTo>
                  <a:cubicBezTo>
                    <a:pt x="6241" y="2716"/>
                    <a:pt x="6444" y="2277"/>
                    <a:pt x="6359" y="1670"/>
                  </a:cubicBezTo>
                  <a:cubicBezTo>
                    <a:pt x="6326" y="1316"/>
                    <a:pt x="6123" y="1029"/>
                    <a:pt x="5836" y="810"/>
                  </a:cubicBezTo>
                  <a:cubicBezTo>
                    <a:pt x="5179" y="287"/>
                    <a:pt x="4436" y="0"/>
                    <a:pt x="3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7" name="Google Shape;1507;p41"/>
          <p:cNvSpPr/>
          <p:nvPr/>
        </p:nvSpPr>
        <p:spPr>
          <a:xfrm>
            <a:off x="3467100" y="1920002"/>
            <a:ext cx="1038225" cy="378425"/>
          </a:xfrm>
          <a:custGeom>
            <a:avLst/>
            <a:gdLst/>
            <a:ahLst/>
            <a:cxnLst/>
            <a:rect l="l" t="t" r="r" b="b"/>
            <a:pathLst>
              <a:path w="41529" h="15137" extrusionOk="0">
                <a:moveTo>
                  <a:pt x="0" y="11211"/>
                </a:moveTo>
                <a:cubicBezTo>
                  <a:pt x="3532" y="5559"/>
                  <a:pt x="11522" y="-2654"/>
                  <a:pt x="17145" y="924"/>
                </a:cubicBezTo>
                <a:cubicBezTo>
                  <a:pt x="22378" y="4254"/>
                  <a:pt x="24296" y="17652"/>
                  <a:pt x="29718" y="14640"/>
                </a:cubicBezTo>
                <a:cubicBezTo>
                  <a:pt x="34745" y="11847"/>
                  <a:pt x="37463" y="6133"/>
                  <a:pt x="41529" y="206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08" name="Google Shape;1508;p41"/>
          <p:cNvSpPr/>
          <p:nvPr/>
        </p:nvSpPr>
        <p:spPr>
          <a:xfrm>
            <a:off x="4981575" y="2209800"/>
            <a:ext cx="819150" cy="400050"/>
          </a:xfrm>
          <a:custGeom>
            <a:avLst/>
            <a:gdLst/>
            <a:ahLst/>
            <a:cxnLst/>
            <a:rect l="l" t="t" r="r" b="b"/>
            <a:pathLst>
              <a:path w="32766" h="16002" extrusionOk="0">
                <a:moveTo>
                  <a:pt x="0" y="16002"/>
                </a:moveTo>
                <a:cubicBezTo>
                  <a:pt x="830" y="10190"/>
                  <a:pt x="8020" y="3529"/>
                  <a:pt x="13716" y="4953"/>
                </a:cubicBezTo>
                <a:cubicBezTo>
                  <a:pt x="18246" y="6086"/>
                  <a:pt x="19192" y="16336"/>
                  <a:pt x="23622" y="14859"/>
                </a:cubicBezTo>
                <a:cubicBezTo>
                  <a:pt x="25834" y="14122"/>
                  <a:pt x="26008" y="10848"/>
                  <a:pt x="27051" y="8763"/>
                </a:cubicBezTo>
                <a:cubicBezTo>
                  <a:pt x="28611" y="5644"/>
                  <a:pt x="31206" y="3119"/>
                  <a:pt x="32766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09" name="Google Shape;1509;p41"/>
          <p:cNvSpPr/>
          <p:nvPr/>
        </p:nvSpPr>
        <p:spPr>
          <a:xfrm>
            <a:off x="3467100" y="2771775"/>
            <a:ext cx="1095375" cy="957800"/>
          </a:xfrm>
          <a:custGeom>
            <a:avLst/>
            <a:gdLst/>
            <a:ahLst/>
            <a:cxnLst/>
            <a:rect l="l" t="t" r="r" b="b"/>
            <a:pathLst>
              <a:path w="43815" h="38312" extrusionOk="0">
                <a:moveTo>
                  <a:pt x="0" y="34671"/>
                </a:moveTo>
                <a:cubicBezTo>
                  <a:pt x="1043" y="26326"/>
                  <a:pt x="11757" y="16633"/>
                  <a:pt x="19812" y="19050"/>
                </a:cubicBezTo>
                <a:cubicBezTo>
                  <a:pt x="25905" y="20878"/>
                  <a:pt x="26990" y="36088"/>
                  <a:pt x="20955" y="38100"/>
                </a:cubicBezTo>
                <a:cubicBezTo>
                  <a:pt x="15870" y="39795"/>
                  <a:pt x="14649" y="27222"/>
                  <a:pt x="17145" y="22479"/>
                </a:cubicBezTo>
                <a:cubicBezTo>
                  <a:pt x="20543" y="16022"/>
                  <a:pt x="28574" y="10144"/>
                  <a:pt x="35814" y="11049"/>
                </a:cubicBezTo>
                <a:cubicBezTo>
                  <a:pt x="38809" y="11423"/>
                  <a:pt x="39617" y="16436"/>
                  <a:pt x="39243" y="19431"/>
                </a:cubicBezTo>
                <a:cubicBezTo>
                  <a:pt x="39010" y="21292"/>
                  <a:pt x="35816" y="23188"/>
                  <a:pt x="34290" y="22098"/>
                </a:cubicBezTo>
                <a:cubicBezTo>
                  <a:pt x="30398" y="19318"/>
                  <a:pt x="30391" y="12622"/>
                  <a:pt x="31623" y="8001"/>
                </a:cubicBezTo>
                <a:cubicBezTo>
                  <a:pt x="32875" y="3304"/>
                  <a:pt x="38954" y="0"/>
                  <a:pt x="43815" y="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10" name="Google Shape;1510;p41"/>
          <p:cNvSpPr/>
          <p:nvPr/>
        </p:nvSpPr>
        <p:spPr>
          <a:xfrm>
            <a:off x="4438650" y="3498185"/>
            <a:ext cx="1485900" cy="311825"/>
          </a:xfrm>
          <a:custGeom>
            <a:avLst/>
            <a:gdLst/>
            <a:ahLst/>
            <a:cxnLst/>
            <a:rect l="l" t="t" r="r" b="b"/>
            <a:pathLst>
              <a:path w="59436" h="12473" extrusionOk="0">
                <a:moveTo>
                  <a:pt x="0" y="12473"/>
                </a:moveTo>
                <a:cubicBezTo>
                  <a:pt x="10500" y="6011"/>
                  <a:pt x="23091" y="-2328"/>
                  <a:pt x="35052" y="662"/>
                </a:cubicBezTo>
                <a:cubicBezTo>
                  <a:pt x="39851" y="1862"/>
                  <a:pt x="40079" y="10898"/>
                  <a:pt x="44958" y="11711"/>
                </a:cubicBezTo>
                <a:cubicBezTo>
                  <a:pt x="50337" y="12608"/>
                  <a:pt x="55580" y="235"/>
                  <a:pt x="59436" y="4091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1511" name="Google Shape;1511;p41"/>
          <p:cNvSpPr/>
          <p:nvPr/>
        </p:nvSpPr>
        <p:spPr>
          <a:xfrm>
            <a:off x="4408875" y="1908075"/>
            <a:ext cx="153600" cy="15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41"/>
          <p:cNvSpPr/>
          <p:nvPr/>
        </p:nvSpPr>
        <p:spPr>
          <a:xfrm>
            <a:off x="4904175" y="2571750"/>
            <a:ext cx="153600" cy="15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41"/>
          <p:cNvSpPr/>
          <p:nvPr/>
        </p:nvSpPr>
        <p:spPr>
          <a:xfrm>
            <a:off x="4408875" y="2703125"/>
            <a:ext cx="153600" cy="15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41"/>
          <p:cNvSpPr/>
          <p:nvPr/>
        </p:nvSpPr>
        <p:spPr>
          <a:xfrm>
            <a:off x="4351725" y="3729575"/>
            <a:ext cx="153600" cy="1536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A0EED2-D5D5-906A-71E1-8CF5B81C52FE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360B703-83D0-DBC5-8082-6B4D999F6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FSA Training Center</a:t>
            </a:r>
          </a:p>
          <a:p>
            <a:pPr lvl="1"/>
            <a:r>
              <a:rPr lang="en-US" dirty="0"/>
              <a:t>Learning Track-Student Withdrawals</a:t>
            </a:r>
          </a:p>
          <a:p>
            <a:pPr lvl="1"/>
            <a:r>
              <a:rPr lang="en-US" dirty="0">
                <a:hlinkClick r:id="rId2"/>
              </a:rPr>
              <a:t>https://fsatraining.ed.gov/course/index.php?categoryid=114</a:t>
            </a:r>
            <a:endParaRPr lang="en-US" dirty="0"/>
          </a:p>
          <a:p>
            <a:r>
              <a:rPr lang="en-US" dirty="0"/>
              <a:t>FSA Training Conference (Nov 28-Dec 1, 2023)</a:t>
            </a:r>
          </a:p>
          <a:p>
            <a:pPr lvl="1"/>
            <a:r>
              <a:rPr lang="en-US" dirty="0"/>
              <a:t>100% remote</a:t>
            </a:r>
          </a:p>
          <a:p>
            <a:pPr lvl="1"/>
            <a:r>
              <a:rPr lang="en-US" dirty="0"/>
              <a:t>Free to attend</a:t>
            </a:r>
          </a:p>
          <a:p>
            <a:r>
              <a:rPr lang="en-US" dirty="0"/>
              <a:t>NASFAA Resources</a:t>
            </a:r>
          </a:p>
          <a:p>
            <a:pPr lvl="1"/>
            <a:r>
              <a:rPr lang="en-US" dirty="0" err="1"/>
              <a:t>AskRegs</a:t>
            </a:r>
            <a:endParaRPr lang="en-US" dirty="0"/>
          </a:p>
          <a:p>
            <a:pPr lvl="1"/>
            <a:r>
              <a:rPr lang="en-US" dirty="0"/>
              <a:t>Self-Study Guide</a:t>
            </a:r>
          </a:p>
          <a:p>
            <a:pPr lvl="1"/>
            <a:r>
              <a:rPr lang="en-US" dirty="0"/>
              <a:t>Credential Test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08BA50-2FFF-F060-04CE-5D915300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828260"/>
            <a:ext cx="7717500" cy="658500"/>
          </a:xfrm>
        </p:spPr>
        <p:txBody>
          <a:bodyPr/>
          <a:lstStyle/>
          <a:p>
            <a:r>
              <a:rPr lang="en-US" dirty="0"/>
              <a:t>Other Training and Resources</a:t>
            </a:r>
          </a:p>
        </p:txBody>
      </p:sp>
    </p:spTree>
    <p:extLst>
      <p:ext uri="{BB962C8B-B14F-4D97-AF65-F5344CB8AC3E}">
        <p14:creationId xmlns:p14="http://schemas.microsoft.com/office/powerpoint/2010/main" val="3457028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64CFA6-C4AA-C4AD-7842-840FBCADADCD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984530-E046-4356-2FE1-E3A7B960810B}"/>
              </a:ext>
            </a:extLst>
          </p:cNvPr>
          <p:cNvSpPr/>
          <p:nvPr/>
        </p:nvSpPr>
        <p:spPr>
          <a:xfrm>
            <a:off x="2337174" y="171454"/>
            <a:ext cx="38779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082232-8C6A-25DE-7D8C-BF1850B1B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01" y="1156804"/>
            <a:ext cx="4753332" cy="316888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2"/>
          <p:cNvSpPr txBox="1">
            <a:spLocks noGrp="1"/>
          </p:cNvSpPr>
          <p:nvPr>
            <p:ph type="title"/>
          </p:nvPr>
        </p:nvSpPr>
        <p:spPr>
          <a:xfrm>
            <a:off x="659462" y="1110485"/>
            <a:ext cx="7717500" cy="17798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R2T4 Basics</a:t>
            </a:r>
            <a:endParaRPr sz="4800" dirty="0"/>
          </a:p>
        </p:txBody>
      </p:sp>
      <p:grpSp>
        <p:nvGrpSpPr>
          <p:cNvPr id="1524" name="Google Shape;1524;p42"/>
          <p:cNvGrpSpPr/>
          <p:nvPr/>
        </p:nvGrpSpPr>
        <p:grpSpPr>
          <a:xfrm rot="2705428">
            <a:off x="3754010" y="2757471"/>
            <a:ext cx="1671124" cy="1778943"/>
            <a:chOff x="5622650" y="790700"/>
            <a:chExt cx="388775" cy="388650"/>
          </a:xfrm>
        </p:grpSpPr>
        <p:sp>
          <p:nvSpPr>
            <p:cNvPr id="1525" name="Google Shape;1525;p42"/>
            <p:cNvSpPr/>
            <p:nvPr/>
          </p:nvSpPr>
          <p:spPr>
            <a:xfrm>
              <a:off x="5896600" y="803075"/>
              <a:ext cx="102450" cy="49325"/>
            </a:xfrm>
            <a:custGeom>
              <a:avLst/>
              <a:gdLst/>
              <a:ahLst/>
              <a:cxnLst/>
              <a:rect l="l" t="t" r="r" b="b"/>
              <a:pathLst>
                <a:path w="4098" h="1973" extrusionOk="0">
                  <a:moveTo>
                    <a:pt x="2160" y="0"/>
                  </a:moveTo>
                  <a:cubicBezTo>
                    <a:pt x="1644" y="0"/>
                    <a:pt x="1160" y="202"/>
                    <a:pt x="792" y="567"/>
                  </a:cubicBezTo>
                  <a:cubicBezTo>
                    <a:pt x="750" y="607"/>
                    <a:pt x="596" y="760"/>
                    <a:pt x="1" y="1356"/>
                  </a:cubicBezTo>
                  <a:cubicBezTo>
                    <a:pt x="460" y="1206"/>
                    <a:pt x="942" y="1129"/>
                    <a:pt x="1430" y="1129"/>
                  </a:cubicBezTo>
                  <a:cubicBezTo>
                    <a:pt x="1773" y="1129"/>
                    <a:pt x="2119" y="1167"/>
                    <a:pt x="2462" y="1244"/>
                  </a:cubicBezTo>
                  <a:cubicBezTo>
                    <a:pt x="2595" y="1274"/>
                    <a:pt x="2682" y="1406"/>
                    <a:pt x="2650" y="1544"/>
                  </a:cubicBezTo>
                  <a:cubicBezTo>
                    <a:pt x="2650" y="1546"/>
                    <a:pt x="2650" y="1546"/>
                    <a:pt x="2647" y="1549"/>
                  </a:cubicBezTo>
                  <a:cubicBezTo>
                    <a:pt x="2806" y="1594"/>
                    <a:pt x="2965" y="1649"/>
                    <a:pt x="3119" y="1716"/>
                  </a:cubicBezTo>
                  <a:cubicBezTo>
                    <a:pt x="3121" y="1710"/>
                    <a:pt x="3121" y="1708"/>
                    <a:pt x="3121" y="1708"/>
                  </a:cubicBezTo>
                  <a:cubicBezTo>
                    <a:pt x="3163" y="1620"/>
                    <a:pt x="3254" y="1568"/>
                    <a:pt x="3347" y="1568"/>
                  </a:cubicBezTo>
                  <a:cubicBezTo>
                    <a:pt x="3383" y="1568"/>
                    <a:pt x="3418" y="1575"/>
                    <a:pt x="3452" y="1591"/>
                  </a:cubicBezTo>
                  <a:cubicBezTo>
                    <a:pt x="3677" y="1702"/>
                    <a:pt x="3892" y="1827"/>
                    <a:pt x="4098" y="1972"/>
                  </a:cubicBezTo>
                  <a:lnTo>
                    <a:pt x="4098" y="1935"/>
                  </a:lnTo>
                  <a:cubicBezTo>
                    <a:pt x="4098" y="866"/>
                    <a:pt x="3227" y="0"/>
                    <a:pt x="21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2"/>
            <p:cNvSpPr/>
            <p:nvPr/>
          </p:nvSpPr>
          <p:spPr>
            <a:xfrm>
              <a:off x="5829975" y="841775"/>
              <a:ext cx="166825" cy="85800"/>
            </a:xfrm>
            <a:custGeom>
              <a:avLst/>
              <a:gdLst/>
              <a:ahLst/>
              <a:cxnLst/>
              <a:rect l="l" t="t" r="r" b="b"/>
              <a:pathLst>
                <a:path w="6673" h="3432" extrusionOk="0">
                  <a:moveTo>
                    <a:pt x="5312" y="1"/>
                  </a:moveTo>
                  <a:cubicBezTo>
                    <a:pt x="5285" y="113"/>
                    <a:pt x="5185" y="189"/>
                    <a:pt x="5072" y="189"/>
                  </a:cubicBezTo>
                  <a:cubicBezTo>
                    <a:pt x="5055" y="189"/>
                    <a:pt x="5037" y="187"/>
                    <a:pt x="5019" y="184"/>
                  </a:cubicBezTo>
                  <a:cubicBezTo>
                    <a:pt x="4711" y="114"/>
                    <a:pt x="4401" y="80"/>
                    <a:pt x="4094" y="80"/>
                  </a:cubicBezTo>
                  <a:cubicBezTo>
                    <a:pt x="3016" y="80"/>
                    <a:pt x="1977" y="502"/>
                    <a:pt x="1194" y="1285"/>
                  </a:cubicBezTo>
                  <a:lnTo>
                    <a:pt x="0" y="2478"/>
                  </a:lnTo>
                  <a:cubicBezTo>
                    <a:pt x="331" y="2370"/>
                    <a:pt x="670" y="2298"/>
                    <a:pt x="1022" y="2267"/>
                  </a:cubicBezTo>
                  <a:cubicBezTo>
                    <a:pt x="1030" y="2266"/>
                    <a:pt x="1037" y="2265"/>
                    <a:pt x="1045" y="2265"/>
                  </a:cubicBezTo>
                  <a:cubicBezTo>
                    <a:pt x="1171" y="2265"/>
                    <a:pt x="1279" y="2364"/>
                    <a:pt x="1289" y="2492"/>
                  </a:cubicBezTo>
                  <a:lnTo>
                    <a:pt x="1289" y="2500"/>
                  </a:lnTo>
                  <a:cubicBezTo>
                    <a:pt x="1343" y="2497"/>
                    <a:pt x="1395" y="2496"/>
                    <a:pt x="1448" y="2496"/>
                  </a:cubicBezTo>
                  <a:cubicBezTo>
                    <a:pt x="1560" y="2496"/>
                    <a:pt x="1670" y="2501"/>
                    <a:pt x="1781" y="2510"/>
                  </a:cubicBezTo>
                  <a:lnTo>
                    <a:pt x="1781" y="2502"/>
                  </a:lnTo>
                  <a:cubicBezTo>
                    <a:pt x="1801" y="2379"/>
                    <a:pt x="1905" y="2288"/>
                    <a:pt x="2026" y="2288"/>
                  </a:cubicBezTo>
                  <a:cubicBezTo>
                    <a:pt x="2037" y="2288"/>
                    <a:pt x="2048" y="2289"/>
                    <a:pt x="2059" y="2290"/>
                  </a:cubicBezTo>
                  <a:cubicBezTo>
                    <a:pt x="2986" y="2418"/>
                    <a:pt x="3833" y="2809"/>
                    <a:pt x="4524" y="3431"/>
                  </a:cubicBezTo>
                  <a:lnTo>
                    <a:pt x="6197" y="1761"/>
                  </a:lnTo>
                  <a:cubicBezTo>
                    <a:pt x="6416" y="1539"/>
                    <a:pt x="6580" y="1271"/>
                    <a:pt x="6673" y="980"/>
                  </a:cubicBezTo>
                  <a:cubicBezTo>
                    <a:pt x="6435" y="784"/>
                    <a:pt x="6175" y="623"/>
                    <a:pt x="5903" y="491"/>
                  </a:cubicBezTo>
                  <a:cubicBezTo>
                    <a:pt x="5778" y="432"/>
                    <a:pt x="5731" y="289"/>
                    <a:pt x="5784" y="168"/>
                  </a:cubicBezTo>
                  <a:cubicBezTo>
                    <a:pt x="5627" y="104"/>
                    <a:pt x="5471" y="46"/>
                    <a:pt x="53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2"/>
            <p:cNvSpPr/>
            <p:nvPr/>
          </p:nvSpPr>
          <p:spPr>
            <a:xfrm>
              <a:off x="5757975" y="904125"/>
              <a:ext cx="176375" cy="95175"/>
            </a:xfrm>
            <a:custGeom>
              <a:avLst/>
              <a:gdLst/>
              <a:ahLst/>
              <a:cxnLst/>
              <a:rect l="l" t="t" r="r" b="b"/>
              <a:pathLst>
                <a:path w="7055" h="3807" extrusionOk="0">
                  <a:moveTo>
                    <a:pt x="4305" y="1"/>
                  </a:moveTo>
                  <a:cubicBezTo>
                    <a:pt x="4260" y="1"/>
                    <a:pt x="4214" y="1"/>
                    <a:pt x="4169" y="3"/>
                  </a:cubicBezTo>
                  <a:cubicBezTo>
                    <a:pt x="4177" y="135"/>
                    <a:pt x="4079" y="254"/>
                    <a:pt x="3944" y="262"/>
                  </a:cubicBezTo>
                  <a:cubicBezTo>
                    <a:pt x="2991" y="350"/>
                    <a:pt x="2091" y="771"/>
                    <a:pt x="1408" y="1448"/>
                  </a:cubicBezTo>
                  <a:lnTo>
                    <a:pt x="0" y="2856"/>
                  </a:lnTo>
                  <a:cubicBezTo>
                    <a:pt x="467" y="2704"/>
                    <a:pt x="953" y="2628"/>
                    <a:pt x="1439" y="2628"/>
                  </a:cubicBezTo>
                  <a:cubicBezTo>
                    <a:pt x="2546" y="2628"/>
                    <a:pt x="3654" y="3021"/>
                    <a:pt x="4529" y="3807"/>
                  </a:cubicBezTo>
                  <a:lnTo>
                    <a:pt x="7054" y="1281"/>
                  </a:lnTo>
                  <a:cubicBezTo>
                    <a:pt x="6443" y="736"/>
                    <a:pt x="5691" y="392"/>
                    <a:pt x="4873" y="283"/>
                  </a:cubicBezTo>
                  <a:cubicBezTo>
                    <a:pt x="4741" y="268"/>
                    <a:pt x="4646" y="143"/>
                    <a:pt x="4661" y="11"/>
                  </a:cubicBezTo>
                  <a:cubicBezTo>
                    <a:pt x="4543" y="5"/>
                    <a:pt x="4424" y="1"/>
                    <a:pt x="4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2"/>
            <p:cNvSpPr/>
            <p:nvPr/>
          </p:nvSpPr>
          <p:spPr>
            <a:xfrm>
              <a:off x="5686100" y="982350"/>
              <a:ext cx="176375" cy="89025"/>
            </a:xfrm>
            <a:custGeom>
              <a:avLst/>
              <a:gdLst/>
              <a:ahLst/>
              <a:cxnLst/>
              <a:rect l="l" t="t" r="r" b="b"/>
              <a:pathLst>
                <a:path w="7055" h="3561" extrusionOk="0">
                  <a:moveTo>
                    <a:pt x="4321" y="0"/>
                  </a:moveTo>
                  <a:cubicBezTo>
                    <a:pt x="3266" y="0"/>
                    <a:pt x="2212" y="401"/>
                    <a:pt x="1409" y="1204"/>
                  </a:cubicBezTo>
                  <a:lnTo>
                    <a:pt x="1" y="2612"/>
                  </a:lnTo>
                  <a:cubicBezTo>
                    <a:pt x="463" y="2458"/>
                    <a:pt x="952" y="2378"/>
                    <a:pt x="1448" y="2378"/>
                  </a:cubicBezTo>
                  <a:cubicBezTo>
                    <a:pt x="1693" y="2378"/>
                    <a:pt x="1939" y="2397"/>
                    <a:pt x="2184" y="2438"/>
                  </a:cubicBezTo>
                  <a:cubicBezTo>
                    <a:pt x="2319" y="2462"/>
                    <a:pt x="2412" y="2586"/>
                    <a:pt x="2388" y="2724"/>
                  </a:cubicBezTo>
                  <a:lnTo>
                    <a:pt x="2388" y="2729"/>
                  </a:lnTo>
                  <a:cubicBezTo>
                    <a:pt x="2552" y="2766"/>
                    <a:pt x="2711" y="2808"/>
                    <a:pt x="2870" y="2864"/>
                  </a:cubicBezTo>
                  <a:cubicBezTo>
                    <a:pt x="2870" y="2861"/>
                    <a:pt x="2870" y="2861"/>
                    <a:pt x="2873" y="2859"/>
                  </a:cubicBezTo>
                  <a:cubicBezTo>
                    <a:pt x="2912" y="2763"/>
                    <a:pt x="3005" y="2703"/>
                    <a:pt x="3101" y="2703"/>
                  </a:cubicBezTo>
                  <a:cubicBezTo>
                    <a:pt x="3133" y="2703"/>
                    <a:pt x="3165" y="2710"/>
                    <a:pt x="3195" y="2724"/>
                  </a:cubicBezTo>
                  <a:cubicBezTo>
                    <a:pt x="3690" y="2925"/>
                    <a:pt x="4135" y="3205"/>
                    <a:pt x="4530" y="3560"/>
                  </a:cubicBezTo>
                  <a:lnTo>
                    <a:pt x="7055" y="1035"/>
                  </a:lnTo>
                  <a:cubicBezTo>
                    <a:pt x="6278" y="346"/>
                    <a:pt x="5299" y="0"/>
                    <a:pt x="43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2"/>
            <p:cNvSpPr/>
            <p:nvPr/>
          </p:nvSpPr>
          <p:spPr>
            <a:xfrm>
              <a:off x="5692775" y="1050500"/>
              <a:ext cx="97700" cy="76375"/>
            </a:xfrm>
            <a:custGeom>
              <a:avLst/>
              <a:gdLst/>
              <a:ahLst/>
              <a:cxnLst/>
              <a:rect l="l" t="t" r="r" b="b"/>
              <a:pathLst>
                <a:path w="3908" h="3055" extrusionOk="0">
                  <a:moveTo>
                    <a:pt x="2119" y="0"/>
                  </a:moveTo>
                  <a:cubicBezTo>
                    <a:pt x="2097" y="120"/>
                    <a:pt x="1994" y="205"/>
                    <a:pt x="1877" y="205"/>
                  </a:cubicBezTo>
                  <a:cubicBezTo>
                    <a:pt x="1864" y="205"/>
                    <a:pt x="1851" y="204"/>
                    <a:pt x="1838" y="201"/>
                  </a:cubicBezTo>
                  <a:cubicBezTo>
                    <a:pt x="1620" y="167"/>
                    <a:pt x="1400" y="150"/>
                    <a:pt x="1182" y="150"/>
                  </a:cubicBezTo>
                  <a:cubicBezTo>
                    <a:pt x="781" y="150"/>
                    <a:pt x="383" y="207"/>
                    <a:pt x="1" y="321"/>
                  </a:cubicBezTo>
                  <a:cubicBezTo>
                    <a:pt x="1166" y="501"/>
                    <a:pt x="2063" y="1512"/>
                    <a:pt x="2063" y="2727"/>
                  </a:cubicBezTo>
                  <a:cubicBezTo>
                    <a:pt x="2063" y="2838"/>
                    <a:pt x="2055" y="2949"/>
                    <a:pt x="2039" y="3055"/>
                  </a:cubicBezTo>
                  <a:lnTo>
                    <a:pt x="3908" y="1183"/>
                  </a:lnTo>
                  <a:cubicBezTo>
                    <a:pt x="3561" y="876"/>
                    <a:pt x="3167" y="633"/>
                    <a:pt x="2738" y="453"/>
                  </a:cubicBezTo>
                  <a:cubicBezTo>
                    <a:pt x="2611" y="403"/>
                    <a:pt x="2553" y="262"/>
                    <a:pt x="2598" y="135"/>
                  </a:cubicBezTo>
                  <a:cubicBezTo>
                    <a:pt x="2439" y="82"/>
                    <a:pt x="2280" y="37"/>
                    <a:pt x="21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2"/>
            <p:cNvSpPr/>
            <p:nvPr/>
          </p:nvSpPr>
          <p:spPr>
            <a:xfrm>
              <a:off x="5635150" y="1070150"/>
              <a:ext cx="96775" cy="96825"/>
            </a:xfrm>
            <a:custGeom>
              <a:avLst/>
              <a:gdLst/>
              <a:ahLst/>
              <a:cxnLst/>
              <a:rect l="l" t="t" r="r" b="b"/>
              <a:pathLst>
                <a:path w="3871" h="3873" extrusionOk="0">
                  <a:moveTo>
                    <a:pt x="1935" y="0"/>
                  </a:moveTo>
                  <a:cubicBezTo>
                    <a:pt x="871" y="0"/>
                    <a:pt x="0" y="871"/>
                    <a:pt x="0" y="1935"/>
                  </a:cubicBezTo>
                  <a:cubicBezTo>
                    <a:pt x="0" y="3002"/>
                    <a:pt x="871" y="3873"/>
                    <a:pt x="1935" y="3873"/>
                  </a:cubicBezTo>
                  <a:cubicBezTo>
                    <a:pt x="3002" y="3873"/>
                    <a:pt x="3870" y="3005"/>
                    <a:pt x="3870" y="1935"/>
                  </a:cubicBezTo>
                  <a:cubicBezTo>
                    <a:pt x="3870" y="869"/>
                    <a:pt x="3002" y="0"/>
                    <a:pt x="1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2"/>
            <p:cNvSpPr/>
            <p:nvPr/>
          </p:nvSpPr>
          <p:spPr>
            <a:xfrm>
              <a:off x="5725900" y="1162025"/>
              <a:ext cx="150" cy="125"/>
            </a:xfrm>
            <a:custGeom>
              <a:avLst/>
              <a:gdLst/>
              <a:ahLst/>
              <a:cxnLst/>
              <a:rect l="l" t="t" r="r" b="b"/>
              <a:pathLst>
                <a:path w="6" h="5" extrusionOk="0">
                  <a:moveTo>
                    <a:pt x="5" y="1"/>
                  </a:moveTo>
                  <a:cubicBezTo>
                    <a:pt x="4" y="1"/>
                    <a:pt x="3" y="1"/>
                    <a:pt x="2" y="2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6" y="1"/>
                    <a:pt x="5" y="1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2"/>
            <p:cNvSpPr/>
            <p:nvPr/>
          </p:nvSpPr>
          <p:spPr>
            <a:xfrm>
              <a:off x="5622650" y="790700"/>
              <a:ext cx="388775" cy="388650"/>
            </a:xfrm>
            <a:custGeom>
              <a:avLst/>
              <a:gdLst/>
              <a:ahLst/>
              <a:cxnLst/>
              <a:rect l="l" t="t" r="r" b="b"/>
              <a:pathLst>
                <a:path w="15551" h="15546" extrusionOk="0">
                  <a:moveTo>
                    <a:pt x="13118" y="493"/>
                  </a:moveTo>
                  <a:cubicBezTo>
                    <a:pt x="14188" y="493"/>
                    <a:pt x="15056" y="1361"/>
                    <a:pt x="15056" y="2428"/>
                  </a:cubicBezTo>
                  <a:lnTo>
                    <a:pt x="15056" y="2467"/>
                  </a:lnTo>
                  <a:cubicBezTo>
                    <a:pt x="14850" y="2322"/>
                    <a:pt x="14635" y="2197"/>
                    <a:pt x="14410" y="2086"/>
                  </a:cubicBezTo>
                  <a:cubicBezTo>
                    <a:pt x="14376" y="2070"/>
                    <a:pt x="14341" y="2063"/>
                    <a:pt x="14305" y="2063"/>
                  </a:cubicBezTo>
                  <a:cubicBezTo>
                    <a:pt x="14212" y="2063"/>
                    <a:pt x="14121" y="2115"/>
                    <a:pt x="14079" y="2203"/>
                  </a:cubicBezTo>
                  <a:cubicBezTo>
                    <a:pt x="14079" y="2205"/>
                    <a:pt x="14077" y="2205"/>
                    <a:pt x="14077" y="2211"/>
                  </a:cubicBezTo>
                  <a:cubicBezTo>
                    <a:pt x="14018" y="2332"/>
                    <a:pt x="14071" y="2475"/>
                    <a:pt x="14196" y="2534"/>
                  </a:cubicBezTo>
                  <a:cubicBezTo>
                    <a:pt x="14468" y="2666"/>
                    <a:pt x="14728" y="2827"/>
                    <a:pt x="14966" y="3021"/>
                  </a:cubicBezTo>
                  <a:cubicBezTo>
                    <a:pt x="14873" y="3312"/>
                    <a:pt x="14712" y="3579"/>
                    <a:pt x="14490" y="3801"/>
                  </a:cubicBezTo>
                  <a:lnTo>
                    <a:pt x="12819" y="5472"/>
                  </a:lnTo>
                  <a:cubicBezTo>
                    <a:pt x="12126" y="4850"/>
                    <a:pt x="11279" y="4455"/>
                    <a:pt x="10352" y="4331"/>
                  </a:cubicBezTo>
                  <a:cubicBezTo>
                    <a:pt x="10340" y="4329"/>
                    <a:pt x="10328" y="4328"/>
                    <a:pt x="10316" y="4328"/>
                  </a:cubicBezTo>
                  <a:cubicBezTo>
                    <a:pt x="10195" y="4328"/>
                    <a:pt x="10091" y="4420"/>
                    <a:pt x="10074" y="4543"/>
                  </a:cubicBezTo>
                  <a:lnTo>
                    <a:pt x="10074" y="4548"/>
                  </a:lnTo>
                  <a:cubicBezTo>
                    <a:pt x="10061" y="4680"/>
                    <a:pt x="10154" y="4805"/>
                    <a:pt x="10286" y="4820"/>
                  </a:cubicBezTo>
                  <a:cubicBezTo>
                    <a:pt x="11104" y="4929"/>
                    <a:pt x="11853" y="5276"/>
                    <a:pt x="12467" y="5818"/>
                  </a:cubicBezTo>
                  <a:lnTo>
                    <a:pt x="9942" y="8344"/>
                  </a:lnTo>
                  <a:cubicBezTo>
                    <a:pt x="9068" y="7556"/>
                    <a:pt x="7964" y="7163"/>
                    <a:pt x="6859" y="7163"/>
                  </a:cubicBezTo>
                  <a:cubicBezTo>
                    <a:pt x="6371" y="7163"/>
                    <a:pt x="5882" y="7240"/>
                    <a:pt x="5413" y="7393"/>
                  </a:cubicBezTo>
                  <a:lnTo>
                    <a:pt x="6824" y="5985"/>
                  </a:lnTo>
                  <a:cubicBezTo>
                    <a:pt x="7502" y="5305"/>
                    <a:pt x="8402" y="4887"/>
                    <a:pt x="9357" y="4799"/>
                  </a:cubicBezTo>
                  <a:cubicBezTo>
                    <a:pt x="9492" y="4786"/>
                    <a:pt x="9590" y="4672"/>
                    <a:pt x="9582" y="4540"/>
                  </a:cubicBezTo>
                  <a:lnTo>
                    <a:pt x="9582" y="4532"/>
                  </a:lnTo>
                  <a:cubicBezTo>
                    <a:pt x="9570" y="4405"/>
                    <a:pt x="9463" y="4306"/>
                    <a:pt x="9338" y="4306"/>
                  </a:cubicBezTo>
                  <a:cubicBezTo>
                    <a:pt x="9330" y="4306"/>
                    <a:pt x="9323" y="4306"/>
                    <a:pt x="9315" y="4307"/>
                  </a:cubicBezTo>
                  <a:cubicBezTo>
                    <a:pt x="8963" y="4341"/>
                    <a:pt x="8624" y="4410"/>
                    <a:pt x="8293" y="4519"/>
                  </a:cubicBezTo>
                  <a:lnTo>
                    <a:pt x="9487" y="3325"/>
                  </a:lnTo>
                  <a:cubicBezTo>
                    <a:pt x="10272" y="2542"/>
                    <a:pt x="11314" y="2119"/>
                    <a:pt x="12394" y="2119"/>
                  </a:cubicBezTo>
                  <a:cubicBezTo>
                    <a:pt x="12699" y="2119"/>
                    <a:pt x="13006" y="2153"/>
                    <a:pt x="13312" y="2221"/>
                  </a:cubicBezTo>
                  <a:cubicBezTo>
                    <a:pt x="13331" y="2226"/>
                    <a:pt x="13351" y="2228"/>
                    <a:pt x="13370" y="2228"/>
                  </a:cubicBezTo>
                  <a:cubicBezTo>
                    <a:pt x="13480" y="2228"/>
                    <a:pt x="13578" y="2154"/>
                    <a:pt x="13605" y="2041"/>
                  </a:cubicBezTo>
                  <a:cubicBezTo>
                    <a:pt x="13605" y="2036"/>
                    <a:pt x="13605" y="2036"/>
                    <a:pt x="13608" y="2033"/>
                  </a:cubicBezTo>
                  <a:cubicBezTo>
                    <a:pt x="13640" y="1901"/>
                    <a:pt x="13555" y="1766"/>
                    <a:pt x="13420" y="1737"/>
                  </a:cubicBezTo>
                  <a:cubicBezTo>
                    <a:pt x="13077" y="1658"/>
                    <a:pt x="12732" y="1620"/>
                    <a:pt x="12390" y="1620"/>
                  </a:cubicBezTo>
                  <a:cubicBezTo>
                    <a:pt x="11901" y="1620"/>
                    <a:pt x="11418" y="1698"/>
                    <a:pt x="10959" y="1848"/>
                  </a:cubicBezTo>
                  <a:cubicBezTo>
                    <a:pt x="11554" y="1252"/>
                    <a:pt x="11708" y="1096"/>
                    <a:pt x="11750" y="1057"/>
                  </a:cubicBezTo>
                  <a:cubicBezTo>
                    <a:pt x="12118" y="694"/>
                    <a:pt x="12602" y="493"/>
                    <a:pt x="13118" y="493"/>
                  </a:cubicBezTo>
                  <a:close/>
                  <a:moveTo>
                    <a:pt x="6857" y="7670"/>
                  </a:moveTo>
                  <a:cubicBezTo>
                    <a:pt x="7835" y="7670"/>
                    <a:pt x="8813" y="8015"/>
                    <a:pt x="9590" y="8704"/>
                  </a:cubicBezTo>
                  <a:lnTo>
                    <a:pt x="7065" y="11226"/>
                  </a:lnTo>
                  <a:cubicBezTo>
                    <a:pt x="6670" y="10871"/>
                    <a:pt x="6221" y="10591"/>
                    <a:pt x="5731" y="10390"/>
                  </a:cubicBezTo>
                  <a:cubicBezTo>
                    <a:pt x="5700" y="10377"/>
                    <a:pt x="5669" y="10371"/>
                    <a:pt x="5637" y="10371"/>
                  </a:cubicBezTo>
                  <a:cubicBezTo>
                    <a:pt x="5541" y="10371"/>
                    <a:pt x="5448" y="10429"/>
                    <a:pt x="5408" y="10525"/>
                  </a:cubicBezTo>
                  <a:cubicBezTo>
                    <a:pt x="5408" y="10527"/>
                    <a:pt x="5408" y="10527"/>
                    <a:pt x="5403" y="10530"/>
                  </a:cubicBezTo>
                  <a:cubicBezTo>
                    <a:pt x="5358" y="10657"/>
                    <a:pt x="5416" y="10795"/>
                    <a:pt x="5543" y="10848"/>
                  </a:cubicBezTo>
                  <a:cubicBezTo>
                    <a:pt x="5972" y="11025"/>
                    <a:pt x="6366" y="11268"/>
                    <a:pt x="6713" y="11581"/>
                  </a:cubicBezTo>
                  <a:lnTo>
                    <a:pt x="4844" y="13449"/>
                  </a:lnTo>
                  <a:cubicBezTo>
                    <a:pt x="4857" y="13341"/>
                    <a:pt x="4868" y="13230"/>
                    <a:pt x="4868" y="13121"/>
                  </a:cubicBezTo>
                  <a:cubicBezTo>
                    <a:pt x="4868" y="11906"/>
                    <a:pt x="3971" y="10898"/>
                    <a:pt x="2806" y="10715"/>
                  </a:cubicBezTo>
                  <a:cubicBezTo>
                    <a:pt x="3186" y="10602"/>
                    <a:pt x="3583" y="10544"/>
                    <a:pt x="3985" y="10544"/>
                  </a:cubicBezTo>
                  <a:cubicBezTo>
                    <a:pt x="4204" y="10544"/>
                    <a:pt x="4424" y="10562"/>
                    <a:pt x="4643" y="10596"/>
                  </a:cubicBezTo>
                  <a:cubicBezTo>
                    <a:pt x="4656" y="10598"/>
                    <a:pt x="4669" y="10599"/>
                    <a:pt x="4683" y="10599"/>
                  </a:cubicBezTo>
                  <a:cubicBezTo>
                    <a:pt x="4799" y="10599"/>
                    <a:pt x="4902" y="10517"/>
                    <a:pt x="4926" y="10398"/>
                  </a:cubicBezTo>
                  <a:lnTo>
                    <a:pt x="4926" y="10392"/>
                  </a:lnTo>
                  <a:cubicBezTo>
                    <a:pt x="4950" y="10257"/>
                    <a:pt x="4857" y="10130"/>
                    <a:pt x="4722" y="10106"/>
                  </a:cubicBezTo>
                  <a:cubicBezTo>
                    <a:pt x="4478" y="10067"/>
                    <a:pt x="4232" y="10048"/>
                    <a:pt x="3987" y="10048"/>
                  </a:cubicBezTo>
                  <a:cubicBezTo>
                    <a:pt x="3491" y="10048"/>
                    <a:pt x="3000" y="10128"/>
                    <a:pt x="2533" y="10284"/>
                  </a:cubicBezTo>
                  <a:lnTo>
                    <a:pt x="3944" y="8873"/>
                  </a:lnTo>
                  <a:cubicBezTo>
                    <a:pt x="4748" y="8071"/>
                    <a:pt x="5803" y="7670"/>
                    <a:pt x="6857" y="7670"/>
                  </a:cubicBezTo>
                  <a:close/>
                  <a:moveTo>
                    <a:pt x="2435" y="11184"/>
                  </a:moveTo>
                  <a:cubicBezTo>
                    <a:pt x="3502" y="11184"/>
                    <a:pt x="4370" y="12052"/>
                    <a:pt x="4370" y="13119"/>
                  </a:cubicBezTo>
                  <a:cubicBezTo>
                    <a:pt x="4370" y="14183"/>
                    <a:pt x="3502" y="15054"/>
                    <a:pt x="2435" y="15054"/>
                  </a:cubicBezTo>
                  <a:cubicBezTo>
                    <a:pt x="1366" y="15054"/>
                    <a:pt x="500" y="14183"/>
                    <a:pt x="500" y="13119"/>
                  </a:cubicBezTo>
                  <a:cubicBezTo>
                    <a:pt x="500" y="12049"/>
                    <a:pt x="1371" y="11184"/>
                    <a:pt x="2435" y="11184"/>
                  </a:cubicBezTo>
                  <a:close/>
                  <a:moveTo>
                    <a:pt x="13118" y="0"/>
                  </a:moveTo>
                  <a:cubicBezTo>
                    <a:pt x="12470" y="0"/>
                    <a:pt x="11858" y="252"/>
                    <a:pt x="11398" y="710"/>
                  </a:cubicBezTo>
                  <a:cubicBezTo>
                    <a:pt x="11393" y="718"/>
                    <a:pt x="736" y="11374"/>
                    <a:pt x="696" y="11417"/>
                  </a:cubicBezTo>
                  <a:cubicBezTo>
                    <a:pt x="265" y="11856"/>
                    <a:pt x="0" y="12457"/>
                    <a:pt x="0" y="13113"/>
                  </a:cubicBezTo>
                  <a:cubicBezTo>
                    <a:pt x="0" y="14455"/>
                    <a:pt x="1093" y="15546"/>
                    <a:pt x="2433" y="15546"/>
                  </a:cubicBezTo>
                  <a:cubicBezTo>
                    <a:pt x="3094" y="15546"/>
                    <a:pt x="3693" y="15281"/>
                    <a:pt x="4129" y="14852"/>
                  </a:cubicBezTo>
                  <a:lnTo>
                    <a:pt x="14836" y="4148"/>
                  </a:lnTo>
                  <a:cubicBezTo>
                    <a:pt x="15162" y="3823"/>
                    <a:pt x="15382" y="3420"/>
                    <a:pt x="15485" y="2984"/>
                  </a:cubicBezTo>
                  <a:cubicBezTo>
                    <a:pt x="15485" y="2981"/>
                    <a:pt x="15485" y="2978"/>
                    <a:pt x="15487" y="2973"/>
                  </a:cubicBezTo>
                  <a:cubicBezTo>
                    <a:pt x="15527" y="2796"/>
                    <a:pt x="15551" y="2613"/>
                    <a:pt x="15551" y="2425"/>
                  </a:cubicBezTo>
                  <a:cubicBezTo>
                    <a:pt x="15551" y="1091"/>
                    <a:pt x="14460" y="0"/>
                    <a:pt x="13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2"/>
            <p:cNvSpPr/>
            <p:nvPr/>
          </p:nvSpPr>
          <p:spPr>
            <a:xfrm>
              <a:off x="5639850" y="1075975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8" y="6"/>
                  </a:moveTo>
                  <a:cubicBezTo>
                    <a:pt x="14" y="0"/>
                    <a:pt x="0" y="14"/>
                    <a:pt x="8" y="6"/>
                  </a:cubicBezTo>
                  <a:close/>
                </a:path>
              </a:pathLst>
            </a:custGeom>
            <a:solidFill>
              <a:srgbClr val="3D2A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D2DAD1-77EF-2773-EA25-5B4E33562AC2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75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29"/>
          <p:cNvPicPr preferRelativeResize="0"/>
          <p:nvPr/>
        </p:nvPicPr>
        <p:blipFill rotWithShape="1">
          <a:blip r:embed="rId3">
            <a:alphaModFix/>
          </a:blip>
          <a:srcRect l="6366" r="58325"/>
          <a:stretch/>
        </p:blipFill>
        <p:spPr>
          <a:xfrm>
            <a:off x="6900122" y="1039287"/>
            <a:ext cx="1943100" cy="3095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8" name="Google Shape;808;p29"/>
          <p:cNvSpPr txBox="1">
            <a:spLocks noGrp="1"/>
          </p:cNvSpPr>
          <p:nvPr>
            <p:ph type="title"/>
          </p:nvPr>
        </p:nvSpPr>
        <p:spPr>
          <a:xfrm>
            <a:off x="740857" y="650375"/>
            <a:ext cx="4344423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Basic Principles</a:t>
            </a:r>
            <a:endParaRPr dirty="0"/>
          </a:p>
        </p:txBody>
      </p:sp>
      <p:sp>
        <p:nvSpPr>
          <p:cNvPr id="809" name="Google Shape;809;p29"/>
          <p:cNvSpPr txBox="1">
            <a:spLocks noGrp="1"/>
          </p:cNvSpPr>
          <p:nvPr>
            <p:ph type="subTitle" idx="1"/>
          </p:nvPr>
        </p:nvSpPr>
        <p:spPr>
          <a:xfrm>
            <a:off x="727543" y="1511898"/>
            <a:ext cx="5127517" cy="25912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accent5"/>
              </a:buClr>
              <a:buSzPts val="1100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Title IV funds are awarded to a student with the assumption that the student will attend school for the entire period for which the assistance is awarded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810" name="Google Shape;810;p29"/>
          <p:cNvGrpSpPr/>
          <p:nvPr/>
        </p:nvGrpSpPr>
        <p:grpSpPr>
          <a:xfrm>
            <a:off x="5917935" y="196521"/>
            <a:ext cx="1488021" cy="2716447"/>
            <a:chOff x="4573019" y="1314041"/>
            <a:chExt cx="1488021" cy="2716447"/>
          </a:xfrm>
        </p:grpSpPr>
        <p:sp>
          <p:nvSpPr>
            <p:cNvPr id="811" name="Google Shape;811;p29"/>
            <p:cNvSpPr/>
            <p:nvPr/>
          </p:nvSpPr>
          <p:spPr>
            <a:xfrm rot="-582576">
              <a:off x="4782329" y="1385793"/>
              <a:ext cx="1069401" cy="2572944"/>
            </a:xfrm>
            <a:custGeom>
              <a:avLst/>
              <a:gdLst/>
              <a:ahLst/>
              <a:cxnLst/>
              <a:rect l="l" t="t" r="r" b="b"/>
              <a:pathLst>
                <a:path w="26177" h="62981" extrusionOk="0">
                  <a:moveTo>
                    <a:pt x="11571" y="0"/>
                  </a:moveTo>
                  <a:cubicBezTo>
                    <a:pt x="11436" y="0"/>
                    <a:pt x="11318" y="17"/>
                    <a:pt x="11250" y="17"/>
                  </a:cubicBezTo>
                  <a:lnTo>
                    <a:pt x="11183" y="17"/>
                  </a:lnTo>
                  <a:cubicBezTo>
                    <a:pt x="9614" y="152"/>
                    <a:pt x="8231" y="658"/>
                    <a:pt x="6848" y="1198"/>
                  </a:cubicBezTo>
                  <a:cubicBezTo>
                    <a:pt x="6528" y="1333"/>
                    <a:pt x="6275" y="1502"/>
                    <a:pt x="6106" y="1620"/>
                  </a:cubicBezTo>
                  <a:cubicBezTo>
                    <a:pt x="5111" y="2362"/>
                    <a:pt x="4082" y="3188"/>
                    <a:pt x="3222" y="4335"/>
                  </a:cubicBezTo>
                  <a:cubicBezTo>
                    <a:pt x="1468" y="6646"/>
                    <a:pt x="590" y="8771"/>
                    <a:pt x="388" y="11048"/>
                  </a:cubicBezTo>
                  <a:cubicBezTo>
                    <a:pt x="354" y="11638"/>
                    <a:pt x="287" y="12246"/>
                    <a:pt x="253" y="12853"/>
                  </a:cubicBezTo>
                  <a:lnTo>
                    <a:pt x="253" y="12920"/>
                  </a:lnTo>
                  <a:cubicBezTo>
                    <a:pt x="118" y="14084"/>
                    <a:pt x="0" y="15366"/>
                    <a:pt x="472" y="16715"/>
                  </a:cubicBezTo>
                  <a:lnTo>
                    <a:pt x="472" y="16816"/>
                  </a:lnTo>
                  <a:cubicBezTo>
                    <a:pt x="641" y="18318"/>
                    <a:pt x="1198" y="19734"/>
                    <a:pt x="2193" y="21269"/>
                  </a:cubicBezTo>
                  <a:cubicBezTo>
                    <a:pt x="2513" y="21775"/>
                    <a:pt x="2918" y="22298"/>
                    <a:pt x="3424" y="22821"/>
                  </a:cubicBezTo>
                  <a:cubicBezTo>
                    <a:pt x="2935" y="23310"/>
                    <a:pt x="2564" y="23900"/>
                    <a:pt x="2294" y="24592"/>
                  </a:cubicBezTo>
                  <a:cubicBezTo>
                    <a:pt x="1872" y="25654"/>
                    <a:pt x="1990" y="26869"/>
                    <a:pt x="2598" y="27864"/>
                  </a:cubicBezTo>
                  <a:cubicBezTo>
                    <a:pt x="3222" y="28859"/>
                    <a:pt x="4200" y="29466"/>
                    <a:pt x="5330" y="29551"/>
                  </a:cubicBezTo>
                  <a:cubicBezTo>
                    <a:pt x="5583" y="29568"/>
                    <a:pt x="5954" y="29601"/>
                    <a:pt x="6359" y="29601"/>
                  </a:cubicBezTo>
                  <a:cubicBezTo>
                    <a:pt x="6511" y="29601"/>
                    <a:pt x="6662" y="29601"/>
                    <a:pt x="6797" y="29568"/>
                  </a:cubicBezTo>
                  <a:lnTo>
                    <a:pt x="6797" y="29568"/>
                  </a:lnTo>
                  <a:cubicBezTo>
                    <a:pt x="6561" y="29922"/>
                    <a:pt x="6308" y="30394"/>
                    <a:pt x="6376" y="30984"/>
                  </a:cubicBezTo>
                  <a:cubicBezTo>
                    <a:pt x="6460" y="31811"/>
                    <a:pt x="7101" y="32283"/>
                    <a:pt x="7354" y="32485"/>
                  </a:cubicBezTo>
                  <a:cubicBezTo>
                    <a:pt x="7489" y="32620"/>
                    <a:pt x="7658" y="32705"/>
                    <a:pt x="7809" y="32806"/>
                  </a:cubicBezTo>
                  <a:cubicBezTo>
                    <a:pt x="8164" y="33008"/>
                    <a:pt x="8619" y="33244"/>
                    <a:pt x="9142" y="33244"/>
                  </a:cubicBezTo>
                  <a:cubicBezTo>
                    <a:pt x="9597" y="33244"/>
                    <a:pt x="9968" y="33076"/>
                    <a:pt x="10255" y="32890"/>
                  </a:cubicBezTo>
                  <a:lnTo>
                    <a:pt x="10255" y="33008"/>
                  </a:lnTo>
                  <a:cubicBezTo>
                    <a:pt x="10255" y="33632"/>
                    <a:pt x="10272" y="34240"/>
                    <a:pt x="10306" y="34830"/>
                  </a:cubicBezTo>
                  <a:cubicBezTo>
                    <a:pt x="10339" y="35673"/>
                    <a:pt x="10390" y="36517"/>
                    <a:pt x="10306" y="37309"/>
                  </a:cubicBezTo>
                  <a:cubicBezTo>
                    <a:pt x="10272" y="37478"/>
                    <a:pt x="10306" y="37630"/>
                    <a:pt x="10306" y="37714"/>
                  </a:cubicBezTo>
                  <a:cubicBezTo>
                    <a:pt x="10322" y="38237"/>
                    <a:pt x="10322" y="38794"/>
                    <a:pt x="10339" y="39316"/>
                  </a:cubicBezTo>
                  <a:lnTo>
                    <a:pt x="10339" y="39418"/>
                  </a:lnTo>
                  <a:cubicBezTo>
                    <a:pt x="10390" y="40733"/>
                    <a:pt x="10407" y="42083"/>
                    <a:pt x="10424" y="43415"/>
                  </a:cubicBezTo>
                  <a:lnTo>
                    <a:pt x="10424" y="45608"/>
                  </a:lnTo>
                  <a:cubicBezTo>
                    <a:pt x="10424" y="46653"/>
                    <a:pt x="10407" y="47750"/>
                    <a:pt x="10441" y="48846"/>
                  </a:cubicBezTo>
                  <a:cubicBezTo>
                    <a:pt x="10491" y="49909"/>
                    <a:pt x="10424" y="50870"/>
                    <a:pt x="10306" y="51815"/>
                  </a:cubicBezTo>
                  <a:cubicBezTo>
                    <a:pt x="10272" y="52017"/>
                    <a:pt x="10255" y="52202"/>
                    <a:pt x="10255" y="52354"/>
                  </a:cubicBezTo>
                  <a:lnTo>
                    <a:pt x="10188" y="53805"/>
                  </a:lnTo>
                  <a:cubicBezTo>
                    <a:pt x="10137" y="55154"/>
                    <a:pt x="10069" y="56487"/>
                    <a:pt x="10002" y="57836"/>
                  </a:cubicBezTo>
                  <a:cubicBezTo>
                    <a:pt x="10002" y="57988"/>
                    <a:pt x="9985" y="58139"/>
                    <a:pt x="9985" y="58308"/>
                  </a:cubicBezTo>
                  <a:cubicBezTo>
                    <a:pt x="9968" y="58966"/>
                    <a:pt x="9918" y="59641"/>
                    <a:pt x="9935" y="60332"/>
                  </a:cubicBezTo>
                  <a:cubicBezTo>
                    <a:pt x="9968" y="61243"/>
                    <a:pt x="10441" y="62069"/>
                    <a:pt x="11250" y="62559"/>
                  </a:cubicBezTo>
                  <a:cubicBezTo>
                    <a:pt x="11689" y="62828"/>
                    <a:pt x="12195" y="62980"/>
                    <a:pt x="12701" y="62980"/>
                  </a:cubicBezTo>
                  <a:cubicBezTo>
                    <a:pt x="13105" y="62980"/>
                    <a:pt x="13477" y="62896"/>
                    <a:pt x="13814" y="62710"/>
                  </a:cubicBezTo>
                  <a:cubicBezTo>
                    <a:pt x="14775" y="62272"/>
                    <a:pt x="15332" y="61428"/>
                    <a:pt x="15416" y="60315"/>
                  </a:cubicBezTo>
                  <a:lnTo>
                    <a:pt x="15484" y="59657"/>
                  </a:lnTo>
                  <a:cubicBezTo>
                    <a:pt x="15568" y="58713"/>
                    <a:pt x="15652" y="57718"/>
                    <a:pt x="15720" y="56723"/>
                  </a:cubicBezTo>
                  <a:cubicBezTo>
                    <a:pt x="15804" y="55154"/>
                    <a:pt x="15872" y="53552"/>
                    <a:pt x="15905" y="52017"/>
                  </a:cubicBezTo>
                  <a:lnTo>
                    <a:pt x="15922" y="51477"/>
                  </a:lnTo>
                  <a:cubicBezTo>
                    <a:pt x="15956" y="51174"/>
                    <a:pt x="15922" y="50870"/>
                    <a:pt x="15922" y="50583"/>
                  </a:cubicBezTo>
                  <a:lnTo>
                    <a:pt x="15922" y="49672"/>
                  </a:lnTo>
                  <a:lnTo>
                    <a:pt x="15922" y="49453"/>
                  </a:lnTo>
                  <a:cubicBezTo>
                    <a:pt x="15973" y="48559"/>
                    <a:pt x="16040" y="47598"/>
                    <a:pt x="15905" y="46620"/>
                  </a:cubicBezTo>
                  <a:cubicBezTo>
                    <a:pt x="15872" y="46333"/>
                    <a:pt x="15888" y="45996"/>
                    <a:pt x="15888" y="45641"/>
                  </a:cubicBezTo>
                  <a:cubicBezTo>
                    <a:pt x="15888" y="45405"/>
                    <a:pt x="15905" y="45186"/>
                    <a:pt x="15905" y="44933"/>
                  </a:cubicBezTo>
                  <a:cubicBezTo>
                    <a:pt x="15905" y="44596"/>
                    <a:pt x="15888" y="44258"/>
                    <a:pt x="15888" y="43921"/>
                  </a:cubicBezTo>
                  <a:cubicBezTo>
                    <a:pt x="15872" y="43364"/>
                    <a:pt x="15838" y="42791"/>
                    <a:pt x="15872" y="42268"/>
                  </a:cubicBezTo>
                  <a:cubicBezTo>
                    <a:pt x="15888" y="41560"/>
                    <a:pt x="15956" y="40818"/>
                    <a:pt x="15990" y="40075"/>
                  </a:cubicBezTo>
                  <a:cubicBezTo>
                    <a:pt x="16057" y="39283"/>
                    <a:pt x="16091" y="38439"/>
                    <a:pt x="16141" y="37613"/>
                  </a:cubicBezTo>
                  <a:cubicBezTo>
                    <a:pt x="16175" y="36415"/>
                    <a:pt x="16141" y="35235"/>
                    <a:pt x="16125" y="34071"/>
                  </a:cubicBezTo>
                  <a:lnTo>
                    <a:pt x="16125" y="33683"/>
                  </a:lnTo>
                  <a:cubicBezTo>
                    <a:pt x="16125" y="33312"/>
                    <a:pt x="16091" y="32907"/>
                    <a:pt x="16074" y="32553"/>
                  </a:cubicBezTo>
                  <a:lnTo>
                    <a:pt x="16074" y="32553"/>
                  </a:lnTo>
                  <a:cubicBezTo>
                    <a:pt x="16091" y="32570"/>
                    <a:pt x="16125" y="32620"/>
                    <a:pt x="16158" y="32637"/>
                  </a:cubicBezTo>
                  <a:cubicBezTo>
                    <a:pt x="16378" y="32890"/>
                    <a:pt x="16833" y="33396"/>
                    <a:pt x="17575" y="33396"/>
                  </a:cubicBezTo>
                  <a:cubicBezTo>
                    <a:pt x="17659" y="33396"/>
                    <a:pt x="17761" y="33396"/>
                    <a:pt x="17845" y="33379"/>
                  </a:cubicBezTo>
                  <a:cubicBezTo>
                    <a:pt x="18098" y="33329"/>
                    <a:pt x="18334" y="33228"/>
                    <a:pt x="18520" y="33059"/>
                  </a:cubicBezTo>
                  <a:cubicBezTo>
                    <a:pt x="18655" y="32958"/>
                    <a:pt x="18773" y="32840"/>
                    <a:pt x="18874" y="32738"/>
                  </a:cubicBezTo>
                  <a:cubicBezTo>
                    <a:pt x="19161" y="32502"/>
                    <a:pt x="19380" y="32300"/>
                    <a:pt x="19633" y="32047"/>
                  </a:cubicBezTo>
                  <a:cubicBezTo>
                    <a:pt x="20527" y="31069"/>
                    <a:pt x="20594" y="30192"/>
                    <a:pt x="19835" y="29247"/>
                  </a:cubicBezTo>
                  <a:cubicBezTo>
                    <a:pt x="21859" y="28690"/>
                    <a:pt x="22635" y="27341"/>
                    <a:pt x="22922" y="26262"/>
                  </a:cubicBezTo>
                  <a:cubicBezTo>
                    <a:pt x="23394" y="24642"/>
                    <a:pt x="22922" y="23108"/>
                    <a:pt x="21792" y="22129"/>
                  </a:cubicBezTo>
                  <a:cubicBezTo>
                    <a:pt x="21944" y="21961"/>
                    <a:pt x="22112" y="21792"/>
                    <a:pt x="22247" y="21623"/>
                  </a:cubicBezTo>
                  <a:cubicBezTo>
                    <a:pt x="22837" y="20915"/>
                    <a:pt x="23343" y="20156"/>
                    <a:pt x="23816" y="19414"/>
                  </a:cubicBezTo>
                  <a:lnTo>
                    <a:pt x="24001" y="19127"/>
                  </a:lnTo>
                  <a:cubicBezTo>
                    <a:pt x="24642" y="18132"/>
                    <a:pt x="25351" y="16951"/>
                    <a:pt x="25738" y="15585"/>
                  </a:cubicBezTo>
                  <a:cubicBezTo>
                    <a:pt x="26177" y="14000"/>
                    <a:pt x="26126" y="12431"/>
                    <a:pt x="26076" y="10997"/>
                  </a:cubicBezTo>
                  <a:cubicBezTo>
                    <a:pt x="26008" y="9800"/>
                    <a:pt x="25671" y="8687"/>
                    <a:pt x="25384" y="7708"/>
                  </a:cubicBezTo>
                  <a:lnTo>
                    <a:pt x="25351" y="7607"/>
                  </a:lnTo>
                  <a:cubicBezTo>
                    <a:pt x="24912" y="6174"/>
                    <a:pt x="24237" y="5044"/>
                    <a:pt x="23293" y="4082"/>
                  </a:cubicBezTo>
                  <a:cubicBezTo>
                    <a:pt x="21235" y="2058"/>
                    <a:pt x="18857" y="827"/>
                    <a:pt x="16243" y="372"/>
                  </a:cubicBezTo>
                  <a:cubicBezTo>
                    <a:pt x="15180" y="203"/>
                    <a:pt x="14101" y="152"/>
                    <a:pt x="13021" y="85"/>
                  </a:cubicBezTo>
                  <a:cubicBezTo>
                    <a:pt x="12599" y="68"/>
                    <a:pt x="12161" y="34"/>
                    <a:pt x="117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 rot="-582576">
              <a:off x="4835822" y="1439229"/>
              <a:ext cx="957833" cy="2463745"/>
            </a:xfrm>
            <a:custGeom>
              <a:avLst/>
              <a:gdLst/>
              <a:ahLst/>
              <a:cxnLst/>
              <a:rect l="l" t="t" r="r" b="b"/>
              <a:pathLst>
                <a:path w="23446" h="60308" extrusionOk="0">
                  <a:moveTo>
                    <a:pt x="9413" y="712"/>
                  </a:moveTo>
                  <a:cubicBezTo>
                    <a:pt x="9517" y="712"/>
                    <a:pt x="9621" y="740"/>
                    <a:pt x="9682" y="776"/>
                  </a:cubicBezTo>
                  <a:cubicBezTo>
                    <a:pt x="10306" y="1248"/>
                    <a:pt x="10880" y="1754"/>
                    <a:pt x="11133" y="2547"/>
                  </a:cubicBezTo>
                  <a:cubicBezTo>
                    <a:pt x="11318" y="3104"/>
                    <a:pt x="11268" y="3610"/>
                    <a:pt x="10930" y="4065"/>
                  </a:cubicBezTo>
                  <a:cubicBezTo>
                    <a:pt x="10897" y="4116"/>
                    <a:pt x="10863" y="4149"/>
                    <a:pt x="10812" y="4200"/>
                  </a:cubicBezTo>
                  <a:cubicBezTo>
                    <a:pt x="9682" y="5482"/>
                    <a:pt x="9783" y="6932"/>
                    <a:pt x="10340" y="8417"/>
                  </a:cubicBezTo>
                  <a:cubicBezTo>
                    <a:pt x="10525" y="8923"/>
                    <a:pt x="10846" y="9361"/>
                    <a:pt x="10795" y="9935"/>
                  </a:cubicBezTo>
                  <a:cubicBezTo>
                    <a:pt x="10795" y="10053"/>
                    <a:pt x="10778" y="10188"/>
                    <a:pt x="10778" y="10306"/>
                  </a:cubicBezTo>
                  <a:cubicBezTo>
                    <a:pt x="10357" y="9530"/>
                    <a:pt x="9783" y="8923"/>
                    <a:pt x="9193" y="8332"/>
                  </a:cubicBezTo>
                  <a:cubicBezTo>
                    <a:pt x="8762" y="7873"/>
                    <a:pt x="8273" y="7643"/>
                    <a:pt x="7689" y="7643"/>
                  </a:cubicBezTo>
                  <a:cubicBezTo>
                    <a:pt x="7565" y="7643"/>
                    <a:pt x="7437" y="7654"/>
                    <a:pt x="7304" y="7674"/>
                  </a:cubicBezTo>
                  <a:cubicBezTo>
                    <a:pt x="6865" y="7742"/>
                    <a:pt x="6393" y="7776"/>
                    <a:pt x="5955" y="7826"/>
                  </a:cubicBezTo>
                  <a:cubicBezTo>
                    <a:pt x="5911" y="7830"/>
                    <a:pt x="5867" y="7832"/>
                    <a:pt x="5823" y="7832"/>
                  </a:cubicBezTo>
                  <a:cubicBezTo>
                    <a:pt x="4756" y="7832"/>
                    <a:pt x="3547" y="6686"/>
                    <a:pt x="3644" y="5634"/>
                  </a:cubicBezTo>
                  <a:cubicBezTo>
                    <a:pt x="3728" y="4875"/>
                    <a:pt x="3964" y="4116"/>
                    <a:pt x="4234" y="3390"/>
                  </a:cubicBezTo>
                  <a:cubicBezTo>
                    <a:pt x="4369" y="3053"/>
                    <a:pt x="4740" y="2800"/>
                    <a:pt x="5061" y="2530"/>
                  </a:cubicBezTo>
                  <a:cubicBezTo>
                    <a:pt x="6292" y="1501"/>
                    <a:pt x="7742" y="995"/>
                    <a:pt x="9294" y="725"/>
                  </a:cubicBezTo>
                  <a:cubicBezTo>
                    <a:pt x="9332" y="716"/>
                    <a:pt x="9372" y="712"/>
                    <a:pt x="9413" y="712"/>
                  </a:cubicBezTo>
                  <a:close/>
                  <a:moveTo>
                    <a:pt x="11799" y="664"/>
                  </a:moveTo>
                  <a:cubicBezTo>
                    <a:pt x="12859" y="664"/>
                    <a:pt x="14242" y="799"/>
                    <a:pt x="14911" y="1046"/>
                  </a:cubicBezTo>
                  <a:cubicBezTo>
                    <a:pt x="14928" y="1080"/>
                    <a:pt x="14944" y="1113"/>
                    <a:pt x="14978" y="1147"/>
                  </a:cubicBezTo>
                  <a:lnTo>
                    <a:pt x="14978" y="1164"/>
                  </a:lnTo>
                  <a:cubicBezTo>
                    <a:pt x="14759" y="2024"/>
                    <a:pt x="15079" y="2817"/>
                    <a:pt x="15434" y="3542"/>
                  </a:cubicBezTo>
                  <a:cubicBezTo>
                    <a:pt x="15518" y="3745"/>
                    <a:pt x="15653" y="3930"/>
                    <a:pt x="15737" y="4116"/>
                  </a:cubicBezTo>
                  <a:cubicBezTo>
                    <a:pt x="16007" y="4773"/>
                    <a:pt x="15822" y="5397"/>
                    <a:pt x="15248" y="5802"/>
                  </a:cubicBezTo>
                  <a:cubicBezTo>
                    <a:pt x="14911" y="6038"/>
                    <a:pt x="14557" y="6224"/>
                    <a:pt x="14219" y="6443"/>
                  </a:cubicBezTo>
                  <a:cubicBezTo>
                    <a:pt x="13713" y="6747"/>
                    <a:pt x="13207" y="7050"/>
                    <a:pt x="12718" y="7371"/>
                  </a:cubicBezTo>
                  <a:cubicBezTo>
                    <a:pt x="12280" y="7641"/>
                    <a:pt x="12060" y="8029"/>
                    <a:pt x="12094" y="8585"/>
                  </a:cubicBezTo>
                  <a:cubicBezTo>
                    <a:pt x="12111" y="9058"/>
                    <a:pt x="12094" y="9496"/>
                    <a:pt x="12111" y="9951"/>
                  </a:cubicBezTo>
                  <a:cubicBezTo>
                    <a:pt x="12128" y="10491"/>
                    <a:pt x="11858" y="10845"/>
                    <a:pt x="11419" y="11301"/>
                  </a:cubicBezTo>
                  <a:cubicBezTo>
                    <a:pt x="11436" y="11048"/>
                    <a:pt x="11419" y="10963"/>
                    <a:pt x="11436" y="10862"/>
                  </a:cubicBezTo>
                  <a:cubicBezTo>
                    <a:pt x="11571" y="10036"/>
                    <a:pt x="11470" y="9260"/>
                    <a:pt x="11048" y="8518"/>
                  </a:cubicBezTo>
                  <a:cubicBezTo>
                    <a:pt x="10576" y="7658"/>
                    <a:pt x="10627" y="6713"/>
                    <a:pt x="10677" y="5785"/>
                  </a:cubicBezTo>
                  <a:cubicBezTo>
                    <a:pt x="10677" y="5617"/>
                    <a:pt x="10778" y="5414"/>
                    <a:pt x="10863" y="5246"/>
                  </a:cubicBezTo>
                  <a:cubicBezTo>
                    <a:pt x="10964" y="5043"/>
                    <a:pt x="11116" y="4858"/>
                    <a:pt x="11268" y="4638"/>
                  </a:cubicBezTo>
                  <a:cubicBezTo>
                    <a:pt x="12145" y="3306"/>
                    <a:pt x="12010" y="2176"/>
                    <a:pt x="10846" y="1063"/>
                  </a:cubicBezTo>
                  <a:cubicBezTo>
                    <a:pt x="10745" y="978"/>
                    <a:pt x="10660" y="860"/>
                    <a:pt x="10542" y="776"/>
                  </a:cubicBezTo>
                  <a:cubicBezTo>
                    <a:pt x="10694" y="759"/>
                    <a:pt x="10964" y="709"/>
                    <a:pt x="11318" y="675"/>
                  </a:cubicBezTo>
                  <a:cubicBezTo>
                    <a:pt x="11467" y="668"/>
                    <a:pt x="11629" y="664"/>
                    <a:pt x="11799" y="664"/>
                  </a:cubicBezTo>
                  <a:close/>
                  <a:moveTo>
                    <a:pt x="15771" y="1265"/>
                  </a:moveTo>
                  <a:cubicBezTo>
                    <a:pt x="16007" y="1316"/>
                    <a:pt x="16209" y="1333"/>
                    <a:pt x="16412" y="1400"/>
                  </a:cubicBezTo>
                  <a:cubicBezTo>
                    <a:pt x="18385" y="2109"/>
                    <a:pt x="20072" y="3255"/>
                    <a:pt x="21337" y="4976"/>
                  </a:cubicBezTo>
                  <a:cubicBezTo>
                    <a:pt x="21775" y="5600"/>
                    <a:pt x="22012" y="6224"/>
                    <a:pt x="21978" y="7000"/>
                  </a:cubicBezTo>
                  <a:cubicBezTo>
                    <a:pt x="21910" y="7894"/>
                    <a:pt x="21472" y="8518"/>
                    <a:pt x="20561" y="8720"/>
                  </a:cubicBezTo>
                  <a:cubicBezTo>
                    <a:pt x="20298" y="8773"/>
                    <a:pt x="20040" y="8803"/>
                    <a:pt x="19780" y="8803"/>
                  </a:cubicBezTo>
                  <a:cubicBezTo>
                    <a:pt x="19538" y="8803"/>
                    <a:pt x="19294" y="8777"/>
                    <a:pt x="19043" y="8720"/>
                  </a:cubicBezTo>
                  <a:cubicBezTo>
                    <a:pt x="18352" y="8552"/>
                    <a:pt x="17626" y="8400"/>
                    <a:pt x="16918" y="8315"/>
                  </a:cubicBezTo>
                  <a:cubicBezTo>
                    <a:pt x="16773" y="8295"/>
                    <a:pt x="16632" y="8285"/>
                    <a:pt x="16495" y="8285"/>
                  </a:cubicBezTo>
                  <a:cubicBezTo>
                    <a:pt x="15724" y="8285"/>
                    <a:pt x="15087" y="8614"/>
                    <a:pt x="14658" y="9344"/>
                  </a:cubicBezTo>
                  <a:cubicBezTo>
                    <a:pt x="14337" y="9867"/>
                    <a:pt x="14051" y="10424"/>
                    <a:pt x="13730" y="10947"/>
                  </a:cubicBezTo>
                  <a:cubicBezTo>
                    <a:pt x="13398" y="11516"/>
                    <a:pt x="12872" y="11759"/>
                    <a:pt x="12182" y="11759"/>
                  </a:cubicBezTo>
                  <a:cubicBezTo>
                    <a:pt x="12137" y="11759"/>
                    <a:pt x="12090" y="11758"/>
                    <a:pt x="12043" y="11756"/>
                  </a:cubicBezTo>
                  <a:cubicBezTo>
                    <a:pt x="12128" y="11588"/>
                    <a:pt x="12195" y="11453"/>
                    <a:pt x="12246" y="11351"/>
                  </a:cubicBezTo>
                  <a:cubicBezTo>
                    <a:pt x="12566" y="10829"/>
                    <a:pt x="12718" y="10272"/>
                    <a:pt x="12583" y="9665"/>
                  </a:cubicBezTo>
                  <a:cubicBezTo>
                    <a:pt x="12583" y="9614"/>
                    <a:pt x="12583" y="9564"/>
                    <a:pt x="12566" y="9496"/>
                  </a:cubicBezTo>
                  <a:cubicBezTo>
                    <a:pt x="12364" y="8349"/>
                    <a:pt x="12904" y="7658"/>
                    <a:pt x="13882" y="7219"/>
                  </a:cubicBezTo>
                  <a:cubicBezTo>
                    <a:pt x="14337" y="7000"/>
                    <a:pt x="14776" y="6747"/>
                    <a:pt x="15231" y="6494"/>
                  </a:cubicBezTo>
                  <a:cubicBezTo>
                    <a:pt x="16294" y="5903"/>
                    <a:pt x="16614" y="4875"/>
                    <a:pt x="16091" y="3761"/>
                  </a:cubicBezTo>
                  <a:cubicBezTo>
                    <a:pt x="15855" y="3272"/>
                    <a:pt x="15653" y="2783"/>
                    <a:pt x="15450" y="2277"/>
                  </a:cubicBezTo>
                  <a:cubicBezTo>
                    <a:pt x="15316" y="1889"/>
                    <a:pt x="15450" y="1569"/>
                    <a:pt x="15771" y="1265"/>
                  </a:cubicBezTo>
                  <a:close/>
                  <a:moveTo>
                    <a:pt x="2885" y="5043"/>
                  </a:moveTo>
                  <a:cubicBezTo>
                    <a:pt x="2936" y="5060"/>
                    <a:pt x="3003" y="5060"/>
                    <a:pt x="3037" y="5094"/>
                  </a:cubicBezTo>
                  <a:cubicBezTo>
                    <a:pt x="3054" y="5279"/>
                    <a:pt x="3037" y="5465"/>
                    <a:pt x="3087" y="5634"/>
                  </a:cubicBezTo>
                  <a:cubicBezTo>
                    <a:pt x="3172" y="5988"/>
                    <a:pt x="3189" y="6393"/>
                    <a:pt x="3374" y="6713"/>
                  </a:cubicBezTo>
                  <a:cubicBezTo>
                    <a:pt x="3987" y="7709"/>
                    <a:pt x="4766" y="8509"/>
                    <a:pt x="5978" y="8509"/>
                  </a:cubicBezTo>
                  <a:cubicBezTo>
                    <a:pt x="6100" y="8509"/>
                    <a:pt x="6228" y="8501"/>
                    <a:pt x="6359" y="8484"/>
                  </a:cubicBezTo>
                  <a:cubicBezTo>
                    <a:pt x="6730" y="8433"/>
                    <a:pt x="7085" y="8400"/>
                    <a:pt x="7473" y="8349"/>
                  </a:cubicBezTo>
                  <a:cubicBezTo>
                    <a:pt x="7549" y="8342"/>
                    <a:pt x="7627" y="8338"/>
                    <a:pt x="7704" y="8338"/>
                  </a:cubicBezTo>
                  <a:cubicBezTo>
                    <a:pt x="8001" y="8338"/>
                    <a:pt x="8294" y="8398"/>
                    <a:pt x="8535" y="8585"/>
                  </a:cubicBezTo>
                  <a:cubicBezTo>
                    <a:pt x="9193" y="9091"/>
                    <a:pt x="9716" y="9732"/>
                    <a:pt x="10104" y="10592"/>
                  </a:cubicBezTo>
                  <a:cubicBezTo>
                    <a:pt x="9800" y="10542"/>
                    <a:pt x="9615" y="10525"/>
                    <a:pt x="9429" y="10491"/>
                  </a:cubicBezTo>
                  <a:cubicBezTo>
                    <a:pt x="9170" y="10432"/>
                    <a:pt x="8915" y="10401"/>
                    <a:pt x="8667" y="10401"/>
                  </a:cubicBezTo>
                  <a:cubicBezTo>
                    <a:pt x="7995" y="10401"/>
                    <a:pt x="7369" y="10627"/>
                    <a:pt x="6815" y="11132"/>
                  </a:cubicBezTo>
                  <a:cubicBezTo>
                    <a:pt x="6343" y="11554"/>
                    <a:pt x="5870" y="11925"/>
                    <a:pt x="5381" y="12296"/>
                  </a:cubicBezTo>
                  <a:cubicBezTo>
                    <a:pt x="5078" y="12532"/>
                    <a:pt x="4808" y="12650"/>
                    <a:pt x="4540" y="12650"/>
                  </a:cubicBezTo>
                  <a:cubicBezTo>
                    <a:pt x="4272" y="12650"/>
                    <a:pt x="4007" y="12532"/>
                    <a:pt x="3711" y="12296"/>
                  </a:cubicBezTo>
                  <a:cubicBezTo>
                    <a:pt x="3037" y="11756"/>
                    <a:pt x="2413" y="11183"/>
                    <a:pt x="1704" y="10677"/>
                  </a:cubicBezTo>
                  <a:cubicBezTo>
                    <a:pt x="1198" y="10255"/>
                    <a:pt x="1030" y="9783"/>
                    <a:pt x="1148" y="9142"/>
                  </a:cubicBezTo>
                  <a:cubicBezTo>
                    <a:pt x="1333" y="7995"/>
                    <a:pt x="1721" y="6966"/>
                    <a:pt x="2295" y="5988"/>
                  </a:cubicBezTo>
                  <a:cubicBezTo>
                    <a:pt x="2497" y="5684"/>
                    <a:pt x="2699" y="5364"/>
                    <a:pt x="2885" y="5043"/>
                  </a:cubicBezTo>
                  <a:close/>
                  <a:moveTo>
                    <a:pt x="22383" y="7978"/>
                  </a:moveTo>
                  <a:cubicBezTo>
                    <a:pt x="22450" y="8180"/>
                    <a:pt x="22518" y="8315"/>
                    <a:pt x="22568" y="8450"/>
                  </a:cubicBezTo>
                  <a:cubicBezTo>
                    <a:pt x="22855" y="9682"/>
                    <a:pt x="22754" y="10930"/>
                    <a:pt x="22737" y="12144"/>
                  </a:cubicBezTo>
                  <a:cubicBezTo>
                    <a:pt x="22737" y="12363"/>
                    <a:pt x="22652" y="12566"/>
                    <a:pt x="22619" y="12785"/>
                  </a:cubicBezTo>
                  <a:cubicBezTo>
                    <a:pt x="22568" y="13358"/>
                    <a:pt x="22349" y="13713"/>
                    <a:pt x="21674" y="13730"/>
                  </a:cubicBezTo>
                  <a:cubicBezTo>
                    <a:pt x="21354" y="13730"/>
                    <a:pt x="21050" y="13983"/>
                    <a:pt x="20713" y="14101"/>
                  </a:cubicBezTo>
                  <a:cubicBezTo>
                    <a:pt x="20442" y="14211"/>
                    <a:pt x="20203" y="14267"/>
                    <a:pt x="19988" y="14267"/>
                  </a:cubicBezTo>
                  <a:cubicBezTo>
                    <a:pt x="19545" y="14267"/>
                    <a:pt x="19198" y="14031"/>
                    <a:pt x="18858" y="13544"/>
                  </a:cubicBezTo>
                  <a:cubicBezTo>
                    <a:pt x="18739" y="13392"/>
                    <a:pt x="18655" y="13224"/>
                    <a:pt x="18588" y="13055"/>
                  </a:cubicBezTo>
                  <a:cubicBezTo>
                    <a:pt x="18139" y="12084"/>
                    <a:pt x="17219" y="11725"/>
                    <a:pt x="16361" y="11725"/>
                  </a:cubicBezTo>
                  <a:cubicBezTo>
                    <a:pt x="16026" y="11725"/>
                    <a:pt x="15701" y="11780"/>
                    <a:pt x="15417" y="11874"/>
                  </a:cubicBezTo>
                  <a:cubicBezTo>
                    <a:pt x="14860" y="12060"/>
                    <a:pt x="14320" y="12279"/>
                    <a:pt x="13747" y="12414"/>
                  </a:cubicBezTo>
                  <a:cubicBezTo>
                    <a:pt x="13637" y="12448"/>
                    <a:pt x="13511" y="12456"/>
                    <a:pt x="13380" y="12456"/>
                  </a:cubicBezTo>
                  <a:cubicBezTo>
                    <a:pt x="13249" y="12456"/>
                    <a:pt x="13114" y="12448"/>
                    <a:pt x="12988" y="12448"/>
                  </a:cubicBezTo>
                  <a:cubicBezTo>
                    <a:pt x="13916" y="11891"/>
                    <a:pt x="14388" y="11031"/>
                    <a:pt x="14810" y="10120"/>
                  </a:cubicBezTo>
                  <a:cubicBezTo>
                    <a:pt x="15096" y="9462"/>
                    <a:pt x="15518" y="9007"/>
                    <a:pt x="16243" y="8838"/>
                  </a:cubicBezTo>
                  <a:cubicBezTo>
                    <a:pt x="16416" y="8789"/>
                    <a:pt x="16589" y="8758"/>
                    <a:pt x="16762" y="8758"/>
                  </a:cubicBezTo>
                  <a:cubicBezTo>
                    <a:pt x="16825" y="8758"/>
                    <a:pt x="16888" y="8762"/>
                    <a:pt x="16952" y="8771"/>
                  </a:cubicBezTo>
                  <a:cubicBezTo>
                    <a:pt x="17542" y="8855"/>
                    <a:pt x="18115" y="8990"/>
                    <a:pt x="18689" y="9091"/>
                  </a:cubicBezTo>
                  <a:cubicBezTo>
                    <a:pt x="19195" y="9176"/>
                    <a:pt x="19684" y="9327"/>
                    <a:pt x="20190" y="9361"/>
                  </a:cubicBezTo>
                  <a:cubicBezTo>
                    <a:pt x="20232" y="9364"/>
                    <a:pt x="20273" y="9365"/>
                    <a:pt x="20313" y="9365"/>
                  </a:cubicBezTo>
                  <a:cubicBezTo>
                    <a:pt x="21010" y="9365"/>
                    <a:pt x="21532" y="8962"/>
                    <a:pt x="21995" y="8484"/>
                  </a:cubicBezTo>
                  <a:cubicBezTo>
                    <a:pt x="22130" y="8349"/>
                    <a:pt x="22214" y="8180"/>
                    <a:pt x="22383" y="7978"/>
                  </a:cubicBezTo>
                  <a:close/>
                  <a:moveTo>
                    <a:pt x="979" y="10947"/>
                  </a:moveTo>
                  <a:cubicBezTo>
                    <a:pt x="1485" y="11048"/>
                    <a:pt x="1772" y="11301"/>
                    <a:pt x="2075" y="11554"/>
                  </a:cubicBezTo>
                  <a:cubicBezTo>
                    <a:pt x="2564" y="11975"/>
                    <a:pt x="3037" y="12397"/>
                    <a:pt x="3543" y="12802"/>
                  </a:cubicBezTo>
                  <a:cubicBezTo>
                    <a:pt x="3947" y="13137"/>
                    <a:pt x="4343" y="13302"/>
                    <a:pt x="4738" y="13302"/>
                  </a:cubicBezTo>
                  <a:cubicBezTo>
                    <a:pt x="5118" y="13302"/>
                    <a:pt x="5499" y="13150"/>
                    <a:pt x="5887" y="12853"/>
                  </a:cubicBezTo>
                  <a:cubicBezTo>
                    <a:pt x="6376" y="12465"/>
                    <a:pt x="6832" y="12043"/>
                    <a:pt x="7321" y="11672"/>
                  </a:cubicBezTo>
                  <a:cubicBezTo>
                    <a:pt x="7827" y="11283"/>
                    <a:pt x="8358" y="11034"/>
                    <a:pt x="8943" y="11034"/>
                  </a:cubicBezTo>
                  <a:cubicBezTo>
                    <a:pt x="9195" y="11034"/>
                    <a:pt x="9458" y="11081"/>
                    <a:pt x="9733" y="11183"/>
                  </a:cubicBezTo>
                  <a:cubicBezTo>
                    <a:pt x="10003" y="11284"/>
                    <a:pt x="10256" y="11385"/>
                    <a:pt x="10458" y="11706"/>
                  </a:cubicBezTo>
                  <a:cubicBezTo>
                    <a:pt x="10188" y="11773"/>
                    <a:pt x="10003" y="11807"/>
                    <a:pt x="9783" y="11841"/>
                  </a:cubicBezTo>
                  <a:cubicBezTo>
                    <a:pt x="8889" y="11925"/>
                    <a:pt x="8248" y="12397"/>
                    <a:pt x="7742" y="13122"/>
                  </a:cubicBezTo>
                  <a:cubicBezTo>
                    <a:pt x="7439" y="13544"/>
                    <a:pt x="7152" y="13966"/>
                    <a:pt x="6882" y="14387"/>
                  </a:cubicBezTo>
                  <a:cubicBezTo>
                    <a:pt x="6646" y="14742"/>
                    <a:pt x="6359" y="15011"/>
                    <a:pt x="5955" y="15129"/>
                  </a:cubicBezTo>
                  <a:cubicBezTo>
                    <a:pt x="5398" y="15305"/>
                    <a:pt x="4833" y="15420"/>
                    <a:pt x="4275" y="15420"/>
                  </a:cubicBezTo>
                  <a:cubicBezTo>
                    <a:pt x="3651" y="15420"/>
                    <a:pt x="3034" y="15275"/>
                    <a:pt x="2446" y="14910"/>
                  </a:cubicBezTo>
                  <a:cubicBezTo>
                    <a:pt x="1974" y="14623"/>
                    <a:pt x="1502" y="14286"/>
                    <a:pt x="1097" y="13915"/>
                  </a:cubicBezTo>
                  <a:cubicBezTo>
                    <a:pt x="928" y="13780"/>
                    <a:pt x="777" y="13460"/>
                    <a:pt x="777" y="13224"/>
                  </a:cubicBezTo>
                  <a:cubicBezTo>
                    <a:pt x="810" y="12515"/>
                    <a:pt x="895" y="11773"/>
                    <a:pt x="979" y="10947"/>
                  </a:cubicBezTo>
                  <a:close/>
                  <a:moveTo>
                    <a:pt x="7928" y="14067"/>
                  </a:moveTo>
                  <a:lnTo>
                    <a:pt x="7928" y="14067"/>
                  </a:lnTo>
                  <a:cubicBezTo>
                    <a:pt x="7911" y="14860"/>
                    <a:pt x="7861" y="15619"/>
                    <a:pt x="7911" y="16394"/>
                  </a:cubicBezTo>
                  <a:cubicBezTo>
                    <a:pt x="7928" y="17086"/>
                    <a:pt x="7692" y="17541"/>
                    <a:pt x="7085" y="17879"/>
                  </a:cubicBezTo>
                  <a:cubicBezTo>
                    <a:pt x="6579" y="18149"/>
                    <a:pt x="6073" y="18351"/>
                    <a:pt x="5533" y="18503"/>
                  </a:cubicBezTo>
                  <a:cubicBezTo>
                    <a:pt x="4960" y="18638"/>
                    <a:pt x="4403" y="18840"/>
                    <a:pt x="3846" y="18992"/>
                  </a:cubicBezTo>
                  <a:cubicBezTo>
                    <a:pt x="3695" y="19043"/>
                    <a:pt x="3543" y="19110"/>
                    <a:pt x="3374" y="19144"/>
                  </a:cubicBezTo>
                  <a:cubicBezTo>
                    <a:pt x="3255" y="19185"/>
                    <a:pt x="3140" y="19206"/>
                    <a:pt x="3032" y="19206"/>
                  </a:cubicBezTo>
                  <a:cubicBezTo>
                    <a:pt x="2741" y="19206"/>
                    <a:pt x="2491" y="19054"/>
                    <a:pt x="2295" y="18722"/>
                  </a:cubicBezTo>
                  <a:cubicBezTo>
                    <a:pt x="2160" y="18469"/>
                    <a:pt x="2008" y="18216"/>
                    <a:pt x="1907" y="17946"/>
                  </a:cubicBezTo>
                  <a:cubicBezTo>
                    <a:pt x="1569" y="17086"/>
                    <a:pt x="1080" y="16260"/>
                    <a:pt x="1030" y="15281"/>
                  </a:cubicBezTo>
                  <a:lnTo>
                    <a:pt x="1030" y="14742"/>
                  </a:lnTo>
                  <a:cubicBezTo>
                    <a:pt x="1350" y="14927"/>
                    <a:pt x="1569" y="15062"/>
                    <a:pt x="1789" y="15197"/>
                  </a:cubicBezTo>
                  <a:cubicBezTo>
                    <a:pt x="2666" y="15767"/>
                    <a:pt x="3583" y="16044"/>
                    <a:pt x="4543" y="16044"/>
                  </a:cubicBezTo>
                  <a:cubicBezTo>
                    <a:pt x="5003" y="16044"/>
                    <a:pt x="5474" y="15980"/>
                    <a:pt x="5955" y="15855"/>
                  </a:cubicBezTo>
                  <a:cubicBezTo>
                    <a:pt x="6545" y="15703"/>
                    <a:pt x="7017" y="15399"/>
                    <a:pt x="7338" y="14843"/>
                  </a:cubicBezTo>
                  <a:cubicBezTo>
                    <a:pt x="7506" y="14556"/>
                    <a:pt x="7641" y="14236"/>
                    <a:pt x="7928" y="14067"/>
                  </a:cubicBezTo>
                  <a:close/>
                  <a:moveTo>
                    <a:pt x="16702" y="12397"/>
                  </a:moveTo>
                  <a:cubicBezTo>
                    <a:pt x="17281" y="12397"/>
                    <a:pt x="17660" y="12686"/>
                    <a:pt x="18065" y="13325"/>
                  </a:cubicBezTo>
                  <a:cubicBezTo>
                    <a:pt x="18217" y="13561"/>
                    <a:pt x="18368" y="13797"/>
                    <a:pt x="18486" y="13999"/>
                  </a:cubicBezTo>
                  <a:cubicBezTo>
                    <a:pt x="18916" y="14660"/>
                    <a:pt x="19481" y="14997"/>
                    <a:pt x="20118" y="14997"/>
                  </a:cubicBezTo>
                  <a:cubicBezTo>
                    <a:pt x="20457" y="14997"/>
                    <a:pt x="20816" y="14901"/>
                    <a:pt x="21185" y="14708"/>
                  </a:cubicBezTo>
                  <a:cubicBezTo>
                    <a:pt x="21388" y="14590"/>
                    <a:pt x="21573" y="14505"/>
                    <a:pt x="21775" y="14421"/>
                  </a:cubicBezTo>
                  <a:cubicBezTo>
                    <a:pt x="21860" y="14387"/>
                    <a:pt x="21995" y="14387"/>
                    <a:pt x="22281" y="14303"/>
                  </a:cubicBezTo>
                  <a:lnTo>
                    <a:pt x="22281" y="14303"/>
                  </a:lnTo>
                  <a:cubicBezTo>
                    <a:pt x="22062" y="14742"/>
                    <a:pt x="21910" y="15062"/>
                    <a:pt x="21759" y="15349"/>
                  </a:cubicBezTo>
                  <a:cubicBezTo>
                    <a:pt x="20915" y="16985"/>
                    <a:pt x="19886" y="18469"/>
                    <a:pt x="18655" y="19835"/>
                  </a:cubicBezTo>
                  <a:cubicBezTo>
                    <a:pt x="18255" y="20310"/>
                    <a:pt x="17763" y="20576"/>
                    <a:pt x="17146" y="20576"/>
                  </a:cubicBezTo>
                  <a:cubicBezTo>
                    <a:pt x="17061" y="20576"/>
                    <a:pt x="16974" y="20571"/>
                    <a:pt x="16884" y="20561"/>
                  </a:cubicBezTo>
                  <a:cubicBezTo>
                    <a:pt x="16091" y="20459"/>
                    <a:pt x="15670" y="19970"/>
                    <a:pt x="15855" y="19211"/>
                  </a:cubicBezTo>
                  <a:cubicBezTo>
                    <a:pt x="15940" y="18857"/>
                    <a:pt x="16125" y="18520"/>
                    <a:pt x="16277" y="18182"/>
                  </a:cubicBezTo>
                  <a:cubicBezTo>
                    <a:pt x="16749" y="17170"/>
                    <a:pt x="16446" y="15855"/>
                    <a:pt x="15569" y="15248"/>
                  </a:cubicBezTo>
                  <a:cubicBezTo>
                    <a:pt x="15029" y="14893"/>
                    <a:pt x="14422" y="14809"/>
                    <a:pt x="13814" y="14742"/>
                  </a:cubicBezTo>
                  <a:cubicBezTo>
                    <a:pt x="13545" y="14725"/>
                    <a:pt x="13258" y="14725"/>
                    <a:pt x="13005" y="14674"/>
                  </a:cubicBezTo>
                  <a:cubicBezTo>
                    <a:pt x="12111" y="14539"/>
                    <a:pt x="11419" y="13831"/>
                    <a:pt x="11217" y="12954"/>
                  </a:cubicBezTo>
                  <a:cubicBezTo>
                    <a:pt x="11200" y="12886"/>
                    <a:pt x="11234" y="12802"/>
                    <a:pt x="11268" y="12650"/>
                  </a:cubicBezTo>
                  <a:cubicBezTo>
                    <a:pt x="11790" y="12802"/>
                    <a:pt x="12296" y="12903"/>
                    <a:pt x="12802" y="13072"/>
                  </a:cubicBezTo>
                  <a:cubicBezTo>
                    <a:pt x="13057" y="13161"/>
                    <a:pt x="13302" y="13200"/>
                    <a:pt x="13544" y="13200"/>
                  </a:cubicBezTo>
                  <a:cubicBezTo>
                    <a:pt x="13896" y="13200"/>
                    <a:pt x="14240" y="13117"/>
                    <a:pt x="14590" y="12987"/>
                  </a:cubicBezTo>
                  <a:cubicBezTo>
                    <a:pt x="15029" y="12819"/>
                    <a:pt x="15501" y="12633"/>
                    <a:pt x="15956" y="12515"/>
                  </a:cubicBezTo>
                  <a:cubicBezTo>
                    <a:pt x="16241" y="12437"/>
                    <a:pt x="16486" y="12397"/>
                    <a:pt x="16702" y="12397"/>
                  </a:cubicBezTo>
                  <a:close/>
                  <a:moveTo>
                    <a:pt x="10188" y="12903"/>
                  </a:moveTo>
                  <a:lnTo>
                    <a:pt x="10188" y="12903"/>
                  </a:lnTo>
                  <a:cubicBezTo>
                    <a:pt x="10104" y="13477"/>
                    <a:pt x="10019" y="13966"/>
                    <a:pt x="9935" y="14472"/>
                  </a:cubicBezTo>
                  <a:cubicBezTo>
                    <a:pt x="9750" y="15501"/>
                    <a:pt x="10087" y="16327"/>
                    <a:pt x="10897" y="16934"/>
                  </a:cubicBezTo>
                  <a:cubicBezTo>
                    <a:pt x="11183" y="17153"/>
                    <a:pt x="11487" y="17339"/>
                    <a:pt x="11740" y="17575"/>
                  </a:cubicBezTo>
                  <a:cubicBezTo>
                    <a:pt x="11942" y="17744"/>
                    <a:pt x="12111" y="17963"/>
                    <a:pt x="12195" y="18199"/>
                  </a:cubicBezTo>
                  <a:cubicBezTo>
                    <a:pt x="12465" y="18958"/>
                    <a:pt x="12381" y="19110"/>
                    <a:pt x="11689" y="19565"/>
                  </a:cubicBezTo>
                  <a:cubicBezTo>
                    <a:pt x="10964" y="20055"/>
                    <a:pt x="10138" y="20206"/>
                    <a:pt x="9362" y="20459"/>
                  </a:cubicBezTo>
                  <a:cubicBezTo>
                    <a:pt x="9109" y="20544"/>
                    <a:pt x="8856" y="20628"/>
                    <a:pt x="8620" y="20746"/>
                  </a:cubicBezTo>
                  <a:cubicBezTo>
                    <a:pt x="8333" y="20898"/>
                    <a:pt x="8147" y="21117"/>
                    <a:pt x="8063" y="21404"/>
                  </a:cubicBezTo>
                  <a:cubicBezTo>
                    <a:pt x="7236" y="21404"/>
                    <a:pt x="6393" y="21235"/>
                    <a:pt x="5567" y="21168"/>
                  </a:cubicBezTo>
                  <a:lnTo>
                    <a:pt x="5567" y="21168"/>
                  </a:lnTo>
                  <a:cubicBezTo>
                    <a:pt x="5584" y="21201"/>
                    <a:pt x="5634" y="21218"/>
                    <a:pt x="5651" y="21252"/>
                  </a:cubicBezTo>
                  <a:cubicBezTo>
                    <a:pt x="5415" y="21303"/>
                    <a:pt x="5297" y="21336"/>
                    <a:pt x="5162" y="21370"/>
                  </a:cubicBezTo>
                  <a:cubicBezTo>
                    <a:pt x="5111" y="21387"/>
                    <a:pt x="5027" y="21404"/>
                    <a:pt x="4960" y="21421"/>
                  </a:cubicBezTo>
                  <a:cubicBezTo>
                    <a:pt x="4521" y="21033"/>
                    <a:pt x="4049" y="20628"/>
                    <a:pt x="3560" y="20223"/>
                  </a:cubicBezTo>
                  <a:cubicBezTo>
                    <a:pt x="3509" y="20189"/>
                    <a:pt x="3509" y="20105"/>
                    <a:pt x="3425" y="19936"/>
                  </a:cubicBezTo>
                  <a:cubicBezTo>
                    <a:pt x="4133" y="19532"/>
                    <a:pt x="4858" y="19346"/>
                    <a:pt x="5584" y="19211"/>
                  </a:cubicBezTo>
                  <a:cubicBezTo>
                    <a:pt x="6461" y="19059"/>
                    <a:pt x="7186" y="18638"/>
                    <a:pt x="7928" y="18199"/>
                  </a:cubicBezTo>
                  <a:cubicBezTo>
                    <a:pt x="8367" y="17946"/>
                    <a:pt x="8586" y="17575"/>
                    <a:pt x="8586" y="17086"/>
                  </a:cubicBezTo>
                  <a:cubicBezTo>
                    <a:pt x="8603" y="16580"/>
                    <a:pt x="8603" y="16074"/>
                    <a:pt x="8569" y="15551"/>
                  </a:cubicBezTo>
                  <a:cubicBezTo>
                    <a:pt x="8535" y="14876"/>
                    <a:pt x="8687" y="14286"/>
                    <a:pt x="9041" y="13713"/>
                  </a:cubicBezTo>
                  <a:cubicBezTo>
                    <a:pt x="9294" y="13308"/>
                    <a:pt x="9665" y="13055"/>
                    <a:pt x="10188" y="12903"/>
                  </a:cubicBezTo>
                  <a:close/>
                  <a:moveTo>
                    <a:pt x="10711" y="13730"/>
                  </a:moveTo>
                  <a:cubicBezTo>
                    <a:pt x="10947" y="13932"/>
                    <a:pt x="11116" y="14067"/>
                    <a:pt x="11268" y="14219"/>
                  </a:cubicBezTo>
                  <a:cubicBezTo>
                    <a:pt x="11790" y="14826"/>
                    <a:pt x="12465" y="15180"/>
                    <a:pt x="13292" y="15231"/>
                  </a:cubicBezTo>
                  <a:cubicBezTo>
                    <a:pt x="13696" y="15248"/>
                    <a:pt x="14084" y="15315"/>
                    <a:pt x="14489" y="15366"/>
                  </a:cubicBezTo>
                  <a:cubicBezTo>
                    <a:pt x="15569" y="15568"/>
                    <a:pt x="16142" y="16462"/>
                    <a:pt x="15838" y="17508"/>
                  </a:cubicBezTo>
                  <a:cubicBezTo>
                    <a:pt x="15771" y="17727"/>
                    <a:pt x="15670" y="17946"/>
                    <a:pt x="15585" y="18182"/>
                  </a:cubicBezTo>
                  <a:cubicBezTo>
                    <a:pt x="15484" y="18469"/>
                    <a:pt x="15383" y="18790"/>
                    <a:pt x="15299" y="19076"/>
                  </a:cubicBezTo>
                  <a:cubicBezTo>
                    <a:pt x="15113" y="19734"/>
                    <a:pt x="15316" y="20291"/>
                    <a:pt x="15771" y="20712"/>
                  </a:cubicBezTo>
                  <a:lnTo>
                    <a:pt x="15670" y="20712"/>
                  </a:lnTo>
                  <a:cubicBezTo>
                    <a:pt x="15434" y="20864"/>
                    <a:pt x="15181" y="20982"/>
                    <a:pt x="14894" y="21067"/>
                  </a:cubicBezTo>
                  <a:cubicBezTo>
                    <a:pt x="14067" y="21303"/>
                    <a:pt x="13258" y="21640"/>
                    <a:pt x="12583" y="22180"/>
                  </a:cubicBezTo>
                  <a:cubicBezTo>
                    <a:pt x="12499" y="22247"/>
                    <a:pt x="12398" y="22298"/>
                    <a:pt x="12313" y="22348"/>
                  </a:cubicBezTo>
                  <a:cubicBezTo>
                    <a:pt x="12077" y="22523"/>
                    <a:pt x="11850" y="22616"/>
                    <a:pt x="11616" y="22616"/>
                  </a:cubicBezTo>
                  <a:cubicBezTo>
                    <a:pt x="11398" y="22616"/>
                    <a:pt x="11174" y="22536"/>
                    <a:pt x="10930" y="22365"/>
                  </a:cubicBezTo>
                  <a:cubicBezTo>
                    <a:pt x="10441" y="22062"/>
                    <a:pt x="9868" y="21876"/>
                    <a:pt x="9328" y="21640"/>
                  </a:cubicBezTo>
                  <a:cubicBezTo>
                    <a:pt x="9176" y="21573"/>
                    <a:pt x="9007" y="21505"/>
                    <a:pt x="8856" y="21454"/>
                  </a:cubicBezTo>
                  <a:cubicBezTo>
                    <a:pt x="8991" y="21320"/>
                    <a:pt x="9142" y="21235"/>
                    <a:pt x="9328" y="21168"/>
                  </a:cubicBezTo>
                  <a:cubicBezTo>
                    <a:pt x="9750" y="21033"/>
                    <a:pt x="10188" y="20898"/>
                    <a:pt x="10627" y="20780"/>
                  </a:cubicBezTo>
                  <a:cubicBezTo>
                    <a:pt x="11419" y="20561"/>
                    <a:pt x="12060" y="20206"/>
                    <a:pt x="12634" y="19633"/>
                  </a:cubicBezTo>
                  <a:cubicBezTo>
                    <a:pt x="12937" y="19363"/>
                    <a:pt x="12988" y="19093"/>
                    <a:pt x="12887" y="18705"/>
                  </a:cubicBezTo>
                  <a:cubicBezTo>
                    <a:pt x="12684" y="17879"/>
                    <a:pt x="12313" y="17204"/>
                    <a:pt x="11588" y="16766"/>
                  </a:cubicBezTo>
                  <a:cubicBezTo>
                    <a:pt x="11369" y="16647"/>
                    <a:pt x="11217" y="16445"/>
                    <a:pt x="11031" y="16310"/>
                  </a:cubicBezTo>
                  <a:cubicBezTo>
                    <a:pt x="10458" y="15838"/>
                    <a:pt x="10340" y="15264"/>
                    <a:pt x="10509" y="14573"/>
                  </a:cubicBezTo>
                  <a:lnTo>
                    <a:pt x="10711" y="13730"/>
                  </a:lnTo>
                  <a:close/>
                  <a:moveTo>
                    <a:pt x="16518" y="21441"/>
                  </a:moveTo>
                  <a:cubicBezTo>
                    <a:pt x="17143" y="21441"/>
                    <a:pt x="17793" y="21556"/>
                    <a:pt x="18470" y="21809"/>
                  </a:cubicBezTo>
                  <a:cubicBezTo>
                    <a:pt x="20173" y="22517"/>
                    <a:pt x="20224" y="24153"/>
                    <a:pt x="19296" y="25266"/>
                  </a:cubicBezTo>
                  <a:cubicBezTo>
                    <a:pt x="18773" y="25890"/>
                    <a:pt x="17896" y="26194"/>
                    <a:pt x="17036" y="26194"/>
                  </a:cubicBezTo>
                  <a:cubicBezTo>
                    <a:pt x="16581" y="26194"/>
                    <a:pt x="16075" y="26126"/>
                    <a:pt x="15619" y="25975"/>
                  </a:cubicBezTo>
                  <a:cubicBezTo>
                    <a:pt x="14658" y="25671"/>
                    <a:pt x="13663" y="25367"/>
                    <a:pt x="12836" y="24760"/>
                  </a:cubicBezTo>
                  <a:cubicBezTo>
                    <a:pt x="12786" y="24710"/>
                    <a:pt x="12651" y="24743"/>
                    <a:pt x="12533" y="24710"/>
                  </a:cubicBezTo>
                  <a:lnTo>
                    <a:pt x="12533" y="24710"/>
                  </a:lnTo>
                  <a:cubicBezTo>
                    <a:pt x="12381" y="25165"/>
                    <a:pt x="12583" y="25367"/>
                    <a:pt x="12904" y="25604"/>
                  </a:cubicBezTo>
                  <a:cubicBezTo>
                    <a:pt x="13511" y="26025"/>
                    <a:pt x="14152" y="26447"/>
                    <a:pt x="14742" y="26936"/>
                  </a:cubicBezTo>
                  <a:cubicBezTo>
                    <a:pt x="15400" y="27476"/>
                    <a:pt x="16007" y="28083"/>
                    <a:pt x="16614" y="28690"/>
                  </a:cubicBezTo>
                  <a:cubicBezTo>
                    <a:pt x="17087" y="29162"/>
                    <a:pt x="17053" y="29314"/>
                    <a:pt x="16597" y="29753"/>
                  </a:cubicBezTo>
                  <a:cubicBezTo>
                    <a:pt x="16547" y="29803"/>
                    <a:pt x="16513" y="29820"/>
                    <a:pt x="16462" y="29837"/>
                  </a:cubicBezTo>
                  <a:cubicBezTo>
                    <a:pt x="16429" y="29854"/>
                    <a:pt x="16361" y="29854"/>
                    <a:pt x="16243" y="29905"/>
                  </a:cubicBezTo>
                  <a:cubicBezTo>
                    <a:pt x="15687" y="29517"/>
                    <a:pt x="15282" y="28909"/>
                    <a:pt x="14776" y="28403"/>
                  </a:cubicBezTo>
                  <a:cubicBezTo>
                    <a:pt x="14270" y="27897"/>
                    <a:pt x="13814" y="27324"/>
                    <a:pt x="13258" y="26869"/>
                  </a:cubicBezTo>
                  <a:cubicBezTo>
                    <a:pt x="12735" y="26396"/>
                    <a:pt x="12145" y="25992"/>
                    <a:pt x="11537" y="25536"/>
                  </a:cubicBezTo>
                  <a:cubicBezTo>
                    <a:pt x="11301" y="25823"/>
                    <a:pt x="11065" y="26110"/>
                    <a:pt x="10846" y="26396"/>
                  </a:cubicBezTo>
                  <a:cubicBezTo>
                    <a:pt x="10627" y="26666"/>
                    <a:pt x="10374" y="26936"/>
                    <a:pt x="10171" y="27189"/>
                  </a:cubicBezTo>
                  <a:cubicBezTo>
                    <a:pt x="9598" y="27914"/>
                    <a:pt x="9041" y="28673"/>
                    <a:pt x="8451" y="29415"/>
                  </a:cubicBezTo>
                  <a:cubicBezTo>
                    <a:pt x="8333" y="29584"/>
                    <a:pt x="8147" y="29736"/>
                    <a:pt x="7945" y="29803"/>
                  </a:cubicBezTo>
                  <a:cubicBezTo>
                    <a:pt x="7902" y="29820"/>
                    <a:pt x="7848" y="29827"/>
                    <a:pt x="7791" y="29827"/>
                  </a:cubicBezTo>
                  <a:cubicBezTo>
                    <a:pt x="7669" y="29827"/>
                    <a:pt x="7531" y="29793"/>
                    <a:pt x="7439" y="29736"/>
                  </a:cubicBezTo>
                  <a:cubicBezTo>
                    <a:pt x="7253" y="29601"/>
                    <a:pt x="7321" y="29399"/>
                    <a:pt x="7439" y="29230"/>
                  </a:cubicBezTo>
                  <a:cubicBezTo>
                    <a:pt x="8097" y="28387"/>
                    <a:pt x="8738" y="27526"/>
                    <a:pt x="9429" y="26700"/>
                  </a:cubicBezTo>
                  <a:cubicBezTo>
                    <a:pt x="9868" y="26177"/>
                    <a:pt x="10424" y="25722"/>
                    <a:pt x="10930" y="25249"/>
                  </a:cubicBezTo>
                  <a:cubicBezTo>
                    <a:pt x="11015" y="25165"/>
                    <a:pt x="11099" y="25098"/>
                    <a:pt x="11150" y="25013"/>
                  </a:cubicBezTo>
                  <a:cubicBezTo>
                    <a:pt x="11318" y="24777"/>
                    <a:pt x="11200" y="24507"/>
                    <a:pt x="10930" y="24490"/>
                  </a:cubicBezTo>
                  <a:cubicBezTo>
                    <a:pt x="10728" y="24490"/>
                    <a:pt x="10542" y="24524"/>
                    <a:pt x="10374" y="24575"/>
                  </a:cubicBezTo>
                  <a:lnTo>
                    <a:pt x="10391" y="24541"/>
                  </a:lnTo>
                  <a:lnTo>
                    <a:pt x="10391" y="24541"/>
                  </a:lnTo>
                  <a:cubicBezTo>
                    <a:pt x="10138" y="24760"/>
                    <a:pt x="9885" y="24996"/>
                    <a:pt x="9598" y="25165"/>
                  </a:cubicBezTo>
                  <a:cubicBezTo>
                    <a:pt x="9244" y="25351"/>
                    <a:pt x="8856" y="25502"/>
                    <a:pt x="8485" y="25620"/>
                  </a:cubicBezTo>
                  <a:cubicBezTo>
                    <a:pt x="7304" y="26008"/>
                    <a:pt x="6090" y="26278"/>
                    <a:pt x="4858" y="26278"/>
                  </a:cubicBezTo>
                  <a:cubicBezTo>
                    <a:pt x="4437" y="26278"/>
                    <a:pt x="3981" y="26194"/>
                    <a:pt x="3610" y="26025"/>
                  </a:cubicBezTo>
                  <a:cubicBezTo>
                    <a:pt x="2952" y="25722"/>
                    <a:pt x="2699" y="25013"/>
                    <a:pt x="2919" y="24322"/>
                  </a:cubicBezTo>
                  <a:cubicBezTo>
                    <a:pt x="3138" y="23630"/>
                    <a:pt x="3442" y="23006"/>
                    <a:pt x="4049" y="22601"/>
                  </a:cubicBezTo>
                  <a:cubicBezTo>
                    <a:pt x="4201" y="22500"/>
                    <a:pt x="4369" y="22365"/>
                    <a:pt x="4538" y="22315"/>
                  </a:cubicBezTo>
                  <a:cubicBezTo>
                    <a:pt x="5403" y="21999"/>
                    <a:pt x="6269" y="21823"/>
                    <a:pt x="7137" y="21823"/>
                  </a:cubicBezTo>
                  <a:cubicBezTo>
                    <a:pt x="7893" y="21823"/>
                    <a:pt x="8651" y="21957"/>
                    <a:pt x="9412" y="22247"/>
                  </a:cubicBezTo>
                  <a:cubicBezTo>
                    <a:pt x="9834" y="22416"/>
                    <a:pt x="10272" y="22568"/>
                    <a:pt x="10644" y="22804"/>
                  </a:cubicBezTo>
                  <a:cubicBezTo>
                    <a:pt x="11048" y="23023"/>
                    <a:pt x="11386" y="23343"/>
                    <a:pt x="11790" y="23647"/>
                  </a:cubicBezTo>
                  <a:cubicBezTo>
                    <a:pt x="11909" y="23529"/>
                    <a:pt x="12043" y="23411"/>
                    <a:pt x="12162" y="23310"/>
                  </a:cubicBezTo>
                  <a:cubicBezTo>
                    <a:pt x="13493" y="22184"/>
                    <a:pt x="14928" y="21441"/>
                    <a:pt x="16518" y="21441"/>
                  </a:cubicBezTo>
                  <a:close/>
                  <a:moveTo>
                    <a:pt x="11554" y="26582"/>
                  </a:moveTo>
                  <a:cubicBezTo>
                    <a:pt x="12398" y="26835"/>
                    <a:pt x="12583" y="27088"/>
                    <a:pt x="12634" y="27813"/>
                  </a:cubicBezTo>
                  <a:cubicBezTo>
                    <a:pt x="12701" y="29078"/>
                    <a:pt x="12802" y="30326"/>
                    <a:pt x="12870" y="31591"/>
                  </a:cubicBezTo>
                  <a:cubicBezTo>
                    <a:pt x="12887" y="32182"/>
                    <a:pt x="12836" y="32772"/>
                    <a:pt x="12836" y="33362"/>
                  </a:cubicBezTo>
                  <a:cubicBezTo>
                    <a:pt x="12836" y="33834"/>
                    <a:pt x="12786" y="34324"/>
                    <a:pt x="12819" y="34813"/>
                  </a:cubicBezTo>
                  <a:cubicBezTo>
                    <a:pt x="12954" y="35926"/>
                    <a:pt x="12904" y="37073"/>
                    <a:pt x="12819" y="38237"/>
                  </a:cubicBezTo>
                  <a:cubicBezTo>
                    <a:pt x="12651" y="40294"/>
                    <a:pt x="12448" y="42335"/>
                    <a:pt x="12701" y="44410"/>
                  </a:cubicBezTo>
                  <a:cubicBezTo>
                    <a:pt x="12802" y="45304"/>
                    <a:pt x="12752" y="46215"/>
                    <a:pt x="12735" y="47125"/>
                  </a:cubicBezTo>
                  <a:cubicBezTo>
                    <a:pt x="12701" y="49082"/>
                    <a:pt x="12651" y="51055"/>
                    <a:pt x="12549" y="53012"/>
                  </a:cubicBezTo>
                  <a:cubicBezTo>
                    <a:pt x="12465" y="54800"/>
                    <a:pt x="12330" y="56587"/>
                    <a:pt x="12212" y="58375"/>
                  </a:cubicBezTo>
                  <a:cubicBezTo>
                    <a:pt x="12195" y="58679"/>
                    <a:pt x="12128" y="58966"/>
                    <a:pt x="12027" y="59252"/>
                  </a:cubicBezTo>
                  <a:cubicBezTo>
                    <a:pt x="11910" y="59529"/>
                    <a:pt x="11631" y="59705"/>
                    <a:pt x="11362" y="59705"/>
                  </a:cubicBezTo>
                  <a:cubicBezTo>
                    <a:pt x="11318" y="59705"/>
                    <a:pt x="11276" y="59700"/>
                    <a:pt x="11234" y="59691"/>
                  </a:cubicBezTo>
                  <a:cubicBezTo>
                    <a:pt x="10930" y="59623"/>
                    <a:pt x="10728" y="59404"/>
                    <a:pt x="10694" y="58999"/>
                  </a:cubicBezTo>
                  <a:cubicBezTo>
                    <a:pt x="10677" y="58814"/>
                    <a:pt x="10677" y="58611"/>
                    <a:pt x="10694" y="58426"/>
                  </a:cubicBezTo>
                  <a:cubicBezTo>
                    <a:pt x="10728" y="57431"/>
                    <a:pt x="10778" y="56453"/>
                    <a:pt x="10846" y="55457"/>
                  </a:cubicBezTo>
                  <a:cubicBezTo>
                    <a:pt x="10947" y="53535"/>
                    <a:pt x="11099" y="51595"/>
                    <a:pt x="11150" y="49672"/>
                  </a:cubicBezTo>
                  <a:cubicBezTo>
                    <a:pt x="11200" y="48104"/>
                    <a:pt x="11150" y="46518"/>
                    <a:pt x="11150" y="44933"/>
                  </a:cubicBezTo>
                  <a:cubicBezTo>
                    <a:pt x="11150" y="44072"/>
                    <a:pt x="11183" y="43229"/>
                    <a:pt x="11183" y="42352"/>
                  </a:cubicBezTo>
                  <a:cubicBezTo>
                    <a:pt x="11183" y="40800"/>
                    <a:pt x="11268" y="39232"/>
                    <a:pt x="11133" y="37697"/>
                  </a:cubicBezTo>
                  <a:cubicBezTo>
                    <a:pt x="10981" y="35892"/>
                    <a:pt x="11116" y="34054"/>
                    <a:pt x="11031" y="32232"/>
                  </a:cubicBezTo>
                  <a:cubicBezTo>
                    <a:pt x="10947" y="30697"/>
                    <a:pt x="11234" y="29196"/>
                    <a:pt x="11403" y="27678"/>
                  </a:cubicBezTo>
                  <a:cubicBezTo>
                    <a:pt x="11453" y="27341"/>
                    <a:pt x="11487" y="26987"/>
                    <a:pt x="11554" y="26582"/>
                  </a:cubicBezTo>
                  <a:close/>
                  <a:moveTo>
                    <a:pt x="10272" y="0"/>
                  </a:moveTo>
                  <a:cubicBezTo>
                    <a:pt x="10171" y="0"/>
                    <a:pt x="10053" y="34"/>
                    <a:pt x="9952" y="34"/>
                  </a:cubicBezTo>
                  <a:cubicBezTo>
                    <a:pt x="8569" y="135"/>
                    <a:pt x="7270" y="591"/>
                    <a:pt x="6005" y="1097"/>
                  </a:cubicBezTo>
                  <a:cubicBezTo>
                    <a:pt x="5870" y="1164"/>
                    <a:pt x="5718" y="1248"/>
                    <a:pt x="5584" y="1350"/>
                  </a:cubicBezTo>
                  <a:cubicBezTo>
                    <a:pt x="4622" y="2075"/>
                    <a:pt x="3711" y="2834"/>
                    <a:pt x="2952" y="3795"/>
                  </a:cubicBezTo>
                  <a:cubicBezTo>
                    <a:pt x="1586" y="5600"/>
                    <a:pt x="591" y="7506"/>
                    <a:pt x="406" y="9783"/>
                  </a:cubicBezTo>
                  <a:cubicBezTo>
                    <a:pt x="355" y="10407"/>
                    <a:pt x="304" y="11014"/>
                    <a:pt x="237" y="11638"/>
                  </a:cubicBezTo>
                  <a:cubicBezTo>
                    <a:pt x="136" y="12751"/>
                    <a:pt x="1" y="13898"/>
                    <a:pt x="422" y="14995"/>
                  </a:cubicBezTo>
                  <a:cubicBezTo>
                    <a:pt x="473" y="15096"/>
                    <a:pt x="473" y="15197"/>
                    <a:pt x="473" y="15315"/>
                  </a:cubicBezTo>
                  <a:cubicBezTo>
                    <a:pt x="642" y="16732"/>
                    <a:pt x="1215" y="17997"/>
                    <a:pt x="1974" y="19161"/>
                  </a:cubicBezTo>
                  <a:cubicBezTo>
                    <a:pt x="2598" y="20139"/>
                    <a:pt x="3408" y="20932"/>
                    <a:pt x="4285" y="21674"/>
                  </a:cubicBezTo>
                  <a:cubicBezTo>
                    <a:pt x="3374" y="22079"/>
                    <a:pt x="2666" y="22736"/>
                    <a:pt x="2244" y="23799"/>
                  </a:cubicBezTo>
                  <a:cubicBezTo>
                    <a:pt x="1721" y="25148"/>
                    <a:pt x="2649" y="26751"/>
                    <a:pt x="4116" y="26885"/>
                  </a:cubicBezTo>
                  <a:cubicBezTo>
                    <a:pt x="4431" y="26912"/>
                    <a:pt x="4744" y="26930"/>
                    <a:pt x="5056" y="26930"/>
                  </a:cubicBezTo>
                  <a:cubicBezTo>
                    <a:pt x="5545" y="26930"/>
                    <a:pt x="6034" y="26884"/>
                    <a:pt x="6528" y="26751"/>
                  </a:cubicBezTo>
                  <a:cubicBezTo>
                    <a:pt x="7220" y="26565"/>
                    <a:pt x="7928" y="26464"/>
                    <a:pt x="8822" y="26295"/>
                  </a:cubicBezTo>
                  <a:lnTo>
                    <a:pt x="8822" y="26295"/>
                  </a:lnTo>
                  <a:cubicBezTo>
                    <a:pt x="8063" y="27257"/>
                    <a:pt x="7422" y="28083"/>
                    <a:pt x="6781" y="28893"/>
                  </a:cubicBezTo>
                  <a:cubicBezTo>
                    <a:pt x="6309" y="29449"/>
                    <a:pt x="6309" y="29685"/>
                    <a:pt x="6899" y="30124"/>
                  </a:cubicBezTo>
                  <a:cubicBezTo>
                    <a:pt x="7000" y="30208"/>
                    <a:pt x="7118" y="30276"/>
                    <a:pt x="7236" y="30360"/>
                  </a:cubicBezTo>
                  <a:cubicBezTo>
                    <a:pt x="7492" y="30518"/>
                    <a:pt x="7674" y="30602"/>
                    <a:pt x="7840" y="30602"/>
                  </a:cubicBezTo>
                  <a:cubicBezTo>
                    <a:pt x="8047" y="30602"/>
                    <a:pt x="8230" y="30472"/>
                    <a:pt x="8501" y="30191"/>
                  </a:cubicBezTo>
                  <a:cubicBezTo>
                    <a:pt x="8839" y="29820"/>
                    <a:pt x="9159" y="29415"/>
                    <a:pt x="9446" y="28994"/>
                  </a:cubicBezTo>
                  <a:cubicBezTo>
                    <a:pt x="9783" y="28522"/>
                    <a:pt x="10154" y="28066"/>
                    <a:pt x="10694" y="27577"/>
                  </a:cubicBezTo>
                  <a:lnTo>
                    <a:pt x="10694" y="27577"/>
                  </a:lnTo>
                  <a:cubicBezTo>
                    <a:pt x="10627" y="28403"/>
                    <a:pt x="10576" y="29028"/>
                    <a:pt x="10525" y="29668"/>
                  </a:cubicBezTo>
                  <a:cubicBezTo>
                    <a:pt x="10458" y="30360"/>
                    <a:pt x="10340" y="31052"/>
                    <a:pt x="10340" y="31760"/>
                  </a:cubicBezTo>
                  <a:cubicBezTo>
                    <a:pt x="10323" y="33227"/>
                    <a:pt x="10525" y="34712"/>
                    <a:pt x="10374" y="36179"/>
                  </a:cubicBezTo>
                  <a:lnTo>
                    <a:pt x="10374" y="36415"/>
                  </a:lnTo>
                  <a:cubicBezTo>
                    <a:pt x="10424" y="38304"/>
                    <a:pt x="10492" y="40227"/>
                    <a:pt x="10509" y="42133"/>
                  </a:cubicBezTo>
                  <a:cubicBezTo>
                    <a:pt x="10525" y="43921"/>
                    <a:pt x="10458" y="45725"/>
                    <a:pt x="10509" y="47530"/>
                  </a:cubicBezTo>
                  <a:cubicBezTo>
                    <a:pt x="10542" y="48593"/>
                    <a:pt x="10492" y="49672"/>
                    <a:pt x="10340" y="50735"/>
                  </a:cubicBezTo>
                  <a:cubicBezTo>
                    <a:pt x="10323" y="50903"/>
                    <a:pt x="10323" y="51038"/>
                    <a:pt x="10289" y="51207"/>
                  </a:cubicBezTo>
                  <a:cubicBezTo>
                    <a:pt x="10205" y="53012"/>
                    <a:pt x="10121" y="54800"/>
                    <a:pt x="10036" y="56604"/>
                  </a:cubicBezTo>
                  <a:cubicBezTo>
                    <a:pt x="10003" y="57414"/>
                    <a:pt x="9952" y="58207"/>
                    <a:pt x="9986" y="59016"/>
                  </a:cubicBezTo>
                  <a:cubicBezTo>
                    <a:pt x="9999" y="59769"/>
                    <a:pt x="10687" y="60307"/>
                    <a:pt x="11376" y="60307"/>
                  </a:cubicBezTo>
                  <a:cubicBezTo>
                    <a:pt x="11552" y="60307"/>
                    <a:pt x="11727" y="60272"/>
                    <a:pt x="11892" y="60197"/>
                  </a:cubicBezTo>
                  <a:cubicBezTo>
                    <a:pt x="12448" y="59944"/>
                    <a:pt x="12684" y="59472"/>
                    <a:pt x="12718" y="58915"/>
                  </a:cubicBezTo>
                  <a:cubicBezTo>
                    <a:pt x="12819" y="57734"/>
                    <a:pt x="12954" y="56554"/>
                    <a:pt x="13022" y="55390"/>
                  </a:cubicBezTo>
                  <a:cubicBezTo>
                    <a:pt x="13106" y="53636"/>
                    <a:pt x="13157" y="51915"/>
                    <a:pt x="13224" y="50161"/>
                  </a:cubicBezTo>
                  <a:cubicBezTo>
                    <a:pt x="13241" y="49554"/>
                    <a:pt x="13207" y="48930"/>
                    <a:pt x="13241" y="48323"/>
                  </a:cubicBezTo>
                  <a:cubicBezTo>
                    <a:pt x="13292" y="47395"/>
                    <a:pt x="13359" y="46468"/>
                    <a:pt x="13241" y="45523"/>
                  </a:cubicBezTo>
                  <a:cubicBezTo>
                    <a:pt x="13157" y="44916"/>
                    <a:pt x="13241" y="44292"/>
                    <a:pt x="13224" y="43668"/>
                  </a:cubicBezTo>
                  <a:cubicBezTo>
                    <a:pt x="13207" y="42757"/>
                    <a:pt x="13140" y="41846"/>
                    <a:pt x="13157" y="40952"/>
                  </a:cubicBezTo>
                  <a:cubicBezTo>
                    <a:pt x="13224" y="39384"/>
                    <a:pt x="13376" y="37849"/>
                    <a:pt x="13443" y="36280"/>
                  </a:cubicBezTo>
                  <a:cubicBezTo>
                    <a:pt x="13477" y="34998"/>
                    <a:pt x="13443" y="33716"/>
                    <a:pt x="13393" y="32435"/>
                  </a:cubicBezTo>
                  <a:cubicBezTo>
                    <a:pt x="13376" y="31541"/>
                    <a:pt x="13292" y="30664"/>
                    <a:pt x="13275" y="29770"/>
                  </a:cubicBezTo>
                  <a:cubicBezTo>
                    <a:pt x="13241" y="29196"/>
                    <a:pt x="13275" y="28606"/>
                    <a:pt x="13275" y="27914"/>
                  </a:cubicBezTo>
                  <a:cubicBezTo>
                    <a:pt x="13494" y="28083"/>
                    <a:pt x="13629" y="28150"/>
                    <a:pt x="13730" y="28252"/>
                  </a:cubicBezTo>
                  <a:lnTo>
                    <a:pt x="15687" y="30276"/>
                  </a:lnTo>
                  <a:cubicBezTo>
                    <a:pt x="15899" y="30488"/>
                    <a:pt x="16064" y="30732"/>
                    <a:pt x="16242" y="30732"/>
                  </a:cubicBezTo>
                  <a:cubicBezTo>
                    <a:pt x="16248" y="30732"/>
                    <a:pt x="16254" y="30732"/>
                    <a:pt x="16260" y="30731"/>
                  </a:cubicBezTo>
                  <a:cubicBezTo>
                    <a:pt x="16665" y="30360"/>
                    <a:pt x="17002" y="30107"/>
                    <a:pt x="17272" y="29820"/>
                  </a:cubicBezTo>
                  <a:cubicBezTo>
                    <a:pt x="17744" y="29314"/>
                    <a:pt x="17744" y="29162"/>
                    <a:pt x="17272" y="28656"/>
                  </a:cubicBezTo>
                  <a:cubicBezTo>
                    <a:pt x="16699" y="28049"/>
                    <a:pt x="16091" y="27493"/>
                    <a:pt x="15501" y="26902"/>
                  </a:cubicBezTo>
                  <a:cubicBezTo>
                    <a:pt x="15383" y="26801"/>
                    <a:pt x="15299" y="26649"/>
                    <a:pt x="15079" y="26447"/>
                  </a:cubicBezTo>
                  <a:lnTo>
                    <a:pt x="15079" y="26447"/>
                  </a:lnTo>
                  <a:cubicBezTo>
                    <a:pt x="15383" y="26531"/>
                    <a:pt x="15552" y="26548"/>
                    <a:pt x="15687" y="26616"/>
                  </a:cubicBezTo>
                  <a:cubicBezTo>
                    <a:pt x="16066" y="26751"/>
                    <a:pt x="16454" y="26810"/>
                    <a:pt x="16842" y="26810"/>
                  </a:cubicBezTo>
                  <a:cubicBezTo>
                    <a:pt x="17230" y="26810"/>
                    <a:pt x="17618" y="26751"/>
                    <a:pt x="17997" y="26649"/>
                  </a:cubicBezTo>
                  <a:cubicBezTo>
                    <a:pt x="19111" y="26379"/>
                    <a:pt x="19903" y="25789"/>
                    <a:pt x="20241" y="24608"/>
                  </a:cubicBezTo>
                  <a:cubicBezTo>
                    <a:pt x="20662" y="23107"/>
                    <a:pt x="19988" y="21792"/>
                    <a:pt x="18520" y="21320"/>
                  </a:cubicBezTo>
                  <a:cubicBezTo>
                    <a:pt x="18385" y="21269"/>
                    <a:pt x="18267" y="21235"/>
                    <a:pt x="18115" y="21185"/>
                  </a:cubicBezTo>
                  <a:cubicBezTo>
                    <a:pt x="18706" y="20628"/>
                    <a:pt x="19313" y="20055"/>
                    <a:pt x="19853" y="19447"/>
                  </a:cubicBezTo>
                  <a:cubicBezTo>
                    <a:pt x="20460" y="18705"/>
                    <a:pt x="20983" y="17879"/>
                    <a:pt x="21489" y="17086"/>
                  </a:cubicBezTo>
                  <a:cubicBezTo>
                    <a:pt x="22146" y="16091"/>
                    <a:pt x="22737" y="15062"/>
                    <a:pt x="23057" y="13915"/>
                  </a:cubicBezTo>
                  <a:cubicBezTo>
                    <a:pt x="23445" y="12515"/>
                    <a:pt x="23428" y="11115"/>
                    <a:pt x="23361" y="9732"/>
                  </a:cubicBezTo>
                  <a:cubicBezTo>
                    <a:pt x="23327" y="8670"/>
                    <a:pt x="23007" y="7674"/>
                    <a:pt x="22686" y="6662"/>
                  </a:cubicBezTo>
                  <a:cubicBezTo>
                    <a:pt x="22332" y="5532"/>
                    <a:pt x="21826" y="4554"/>
                    <a:pt x="20983" y="3711"/>
                  </a:cubicBezTo>
                  <a:cubicBezTo>
                    <a:pt x="19212" y="1974"/>
                    <a:pt x="17120" y="793"/>
                    <a:pt x="14675" y="388"/>
                  </a:cubicBezTo>
                  <a:cubicBezTo>
                    <a:pt x="13224" y="152"/>
                    <a:pt x="11740" y="135"/>
                    <a:pt x="10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 rot="-582576">
              <a:off x="5163165" y="1467840"/>
              <a:ext cx="408650" cy="428667"/>
            </a:xfrm>
            <a:custGeom>
              <a:avLst/>
              <a:gdLst/>
              <a:ahLst/>
              <a:cxnLst/>
              <a:rect l="l" t="t" r="r" b="b"/>
              <a:pathLst>
                <a:path w="10003" h="10493" extrusionOk="0">
                  <a:moveTo>
                    <a:pt x="3745" y="0"/>
                  </a:moveTo>
                  <a:cubicBezTo>
                    <a:pt x="3441" y="304"/>
                    <a:pt x="3289" y="641"/>
                    <a:pt x="3475" y="1029"/>
                  </a:cubicBezTo>
                  <a:cubicBezTo>
                    <a:pt x="3610" y="1518"/>
                    <a:pt x="3829" y="2007"/>
                    <a:pt x="4048" y="2496"/>
                  </a:cubicBezTo>
                  <a:cubicBezTo>
                    <a:pt x="4554" y="3610"/>
                    <a:pt x="4251" y="4638"/>
                    <a:pt x="3188" y="5229"/>
                  </a:cubicBezTo>
                  <a:cubicBezTo>
                    <a:pt x="2749" y="5482"/>
                    <a:pt x="2311" y="5735"/>
                    <a:pt x="1839" y="5954"/>
                  </a:cubicBezTo>
                  <a:cubicBezTo>
                    <a:pt x="877" y="6409"/>
                    <a:pt x="321" y="7118"/>
                    <a:pt x="540" y="8231"/>
                  </a:cubicBezTo>
                  <a:cubicBezTo>
                    <a:pt x="540" y="8265"/>
                    <a:pt x="540" y="8332"/>
                    <a:pt x="557" y="8400"/>
                  </a:cubicBezTo>
                  <a:cubicBezTo>
                    <a:pt x="675" y="9007"/>
                    <a:pt x="506" y="9564"/>
                    <a:pt x="219" y="10086"/>
                  </a:cubicBezTo>
                  <a:cubicBezTo>
                    <a:pt x="152" y="10188"/>
                    <a:pt x="85" y="10323"/>
                    <a:pt x="0" y="10491"/>
                  </a:cubicBezTo>
                  <a:cubicBezTo>
                    <a:pt x="27" y="10492"/>
                    <a:pt x="54" y="10492"/>
                    <a:pt x="80" y="10492"/>
                  </a:cubicBezTo>
                  <a:cubicBezTo>
                    <a:pt x="799" y="10492"/>
                    <a:pt x="1345" y="10267"/>
                    <a:pt x="1687" y="9682"/>
                  </a:cubicBezTo>
                  <a:cubicBezTo>
                    <a:pt x="2007" y="9159"/>
                    <a:pt x="2311" y="8602"/>
                    <a:pt x="2614" y="8079"/>
                  </a:cubicBezTo>
                  <a:cubicBezTo>
                    <a:pt x="3040" y="7356"/>
                    <a:pt x="3669" y="7014"/>
                    <a:pt x="4430" y="7014"/>
                  </a:cubicBezTo>
                  <a:cubicBezTo>
                    <a:pt x="4573" y="7014"/>
                    <a:pt x="4722" y="7026"/>
                    <a:pt x="4875" y="7050"/>
                  </a:cubicBezTo>
                  <a:cubicBezTo>
                    <a:pt x="5600" y="7152"/>
                    <a:pt x="6291" y="7287"/>
                    <a:pt x="7000" y="7438"/>
                  </a:cubicBezTo>
                  <a:cubicBezTo>
                    <a:pt x="7244" y="7504"/>
                    <a:pt x="7489" y="7533"/>
                    <a:pt x="7734" y="7533"/>
                  </a:cubicBezTo>
                  <a:cubicBezTo>
                    <a:pt x="7995" y="7533"/>
                    <a:pt x="8256" y="7499"/>
                    <a:pt x="8518" y="7438"/>
                  </a:cubicBezTo>
                  <a:cubicBezTo>
                    <a:pt x="9412" y="7236"/>
                    <a:pt x="9867" y="6629"/>
                    <a:pt x="9935" y="5735"/>
                  </a:cubicBezTo>
                  <a:cubicBezTo>
                    <a:pt x="10002" y="4959"/>
                    <a:pt x="9749" y="4318"/>
                    <a:pt x="9311" y="3711"/>
                  </a:cubicBezTo>
                  <a:cubicBezTo>
                    <a:pt x="8062" y="1990"/>
                    <a:pt x="6359" y="844"/>
                    <a:pt x="4369" y="135"/>
                  </a:cubicBezTo>
                  <a:cubicBezTo>
                    <a:pt x="4183" y="68"/>
                    <a:pt x="3947" y="51"/>
                    <a:pt x="37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 rot="-582576">
              <a:off x="4813474" y="1512578"/>
              <a:ext cx="317548" cy="392349"/>
            </a:xfrm>
            <a:custGeom>
              <a:avLst/>
              <a:gdLst/>
              <a:ahLst/>
              <a:cxnLst/>
              <a:rect l="l" t="t" r="r" b="b"/>
              <a:pathLst>
                <a:path w="7773" h="9604" extrusionOk="0">
                  <a:moveTo>
                    <a:pt x="5848" y="0"/>
                  </a:moveTo>
                  <a:cubicBezTo>
                    <a:pt x="5814" y="0"/>
                    <a:pt x="5780" y="2"/>
                    <a:pt x="5748" y="6"/>
                  </a:cubicBezTo>
                  <a:cubicBezTo>
                    <a:pt x="4196" y="276"/>
                    <a:pt x="2746" y="765"/>
                    <a:pt x="1515" y="1811"/>
                  </a:cubicBezTo>
                  <a:cubicBezTo>
                    <a:pt x="1228" y="2064"/>
                    <a:pt x="840" y="2351"/>
                    <a:pt x="688" y="2688"/>
                  </a:cubicBezTo>
                  <a:cubicBezTo>
                    <a:pt x="418" y="3397"/>
                    <a:pt x="182" y="4156"/>
                    <a:pt x="98" y="4915"/>
                  </a:cubicBezTo>
                  <a:cubicBezTo>
                    <a:pt x="1" y="5967"/>
                    <a:pt x="1210" y="7113"/>
                    <a:pt x="2277" y="7113"/>
                  </a:cubicBezTo>
                  <a:cubicBezTo>
                    <a:pt x="2321" y="7113"/>
                    <a:pt x="2365" y="7111"/>
                    <a:pt x="2409" y="7107"/>
                  </a:cubicBezTo>
                  <a:cubicBezTo>
                    <a:pt x="2864" y="7074"/>
                    <a:pt x="3303" y="7023"/>
                    <a:pt x="3758" y="6955"/>
                  </a:cubicBezTo>
                  <a:cubicBezTo>
                    <a:pt x="3873" y="6940"/>
                    <a:pt x="3985" y="6933"/>
                    <a:pt x="4093" y="6933"/>
                  </a:cubicBezTo>
                  <a:cubicBezTo>
                    <a:pt x="4699" y="6933"/>
                    <a:pt x="5203" y="7170"/>
                    <a:pt x="5647" y="7613"/>
                  </a:cubicBezTo>
                  <a:cubicBezTo>
                    <a:pt x="6220" y="8204"/>
                    <a:pt x="6794" y="8811"/>
                    <a:pt x="7232" y="9604"/>
                  </a:cubicBezTo>
                  <a:cubicBezTo>
                    <a:pt x="7232" y="9469"/>
                    <a:pt x="7249" y="9351"/>
                    <a:pt x="7249" y="9216"/>
                  </a:cubicBezTo>
                  <a:cubicBezTo>
                    <a:pt x="7266" y="8642"/>
                    <a:pt x="6963" y="8204"/>
                    <a:pt x="6794" y="7698"/>
                  </a:cubicBezTo>
                  <a:cubicBezTo>
                    <a:pt x="6237" y="6230"/>
                    <a:pt x="6119" y="4763"/>
                    <a:pt x="7266" y="3481"/>
                  </a:cubicBezTo>
                  <a:cubicBezTo>
                    <a:pt x="7317" y="3447"/>
                    <a:pt x="7334" y="3397"/>
                    <a:pt x="7384" y="3363"/>
                  </a:cubicBezTo>
                  <a:cubicBezTo>
                    <a:pt x="7722" y="2891"/>
                    <a:pt x="7772" y="2385"/>
                    <a:pt x="7587" y="1845"/>
                  </a:cubicBezTo>
                  <a:cubicBezTo>
                    <a:pt x="7334" y="1052"/>
                    <a:pt x="6760" y="529"/>
                    <a:pt x="6136" y="74"/>
                  </a:cubicBezTo>
                  <a:cubicBezTo>
                    <a:pt x="6072" y="22"/>
                    <a:pt x="5958" y="0"/>
                    <a:pt x="5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 rot="-582576">
              <a:off x="5113773" y="2001244"/>
              <a:ext cx="297040" cy="363099"/>
            </a:xfrm>
            <a:custGeom>
              <a:avLst/>
              <a:gdLst/>
              <a:ahLst/>
              <a:cxnLst/>
              <a:rect l="l" t="t" r="r" b="b"/>
              <a:pathLst>
                <a:path w="7271" h="8888" extrusionOk="0">
                  <a:moveTo>
                    <a:pt x="1856" y="1"/>
                  </a:moveTo>
                  <a:lnTo>
                    <a:pt x="1654" y="844"/>
                  </a:lnTo>
                  <a:cubicBezTo>
                    <a:pt x="1485" y="1519"/>
                    <a:pt x="1586" y="2109"/>
                    <a:pt x="2177" y="2564"/>
                  </a:cubicBezTo>
                  <a:cubicBezTo>
                    <a:pt x="2362" y="2716"/>
                    <a:pt x="2531" y="2902"/>
                    <a:pt x="2716" y="3037"/>
                  </a:cubicBezTo>
                  <a:cubicBezTo>
                    <a:pt x="3458" y="3475"/>
                    <a:pt x="3846" y="4150"/>
                    <a:pt x="4032" y="4976"/>
                  </a:cubicBezTo>
                  <a:cubicBezTo>
                    <a:pt x="4116" y="5347"/>
                    <a:pt x="4049" y="5634"/>
                    <a:pt x="3779" y="5904"/>
                  </a:cubicBezTo>
                  <a:cubicBezTo>
                    <a:pt x="3205" y="6444"/>
                    <a:pt x="2531" y="6832"/>
                    <a:pt x="1772" y="7034"/>
                  </a:cubicBezTo>
                  <a:cubicBezTo>
                    <a:pt x="1333" y="7152"/>
                    <a:pt x="912" y="7287"/>
                    <a:pt x="473" y="7439"/>
                  </a:cubicBezTo>
                  <a:cubicBezTo>
                    <a:pt x="271" y="7506"/>
                    <a:pt x="136" y="7608"/>
                    <a:pt x="1" y="7709"/>
                  </a:cubicBezTo>
                  <a:cubicBezTo>
                    <a:pt x="169" y="7776"/>
                    <a:pt x="321" y="7844"/>
                    <a:pt x="473" y="7894"/>
                  </a:cubicBezTo>
                  <a:cubicBezTo>
                    <a:pt x="996" y="8130"/>
                    <a:pt x="1586" y="8316"/>
                    <a:pt x="2059" y="8636"/>
                  </a:cubicBezTo>
                  <a:cubicBezTo>
                    <a:pt x="2317" y="8803"/>
                    <a:pt x="2550" y="8887"/>
                    <a:pt x="2775" y="8887"/>
                  </a:cubicBezTo>
                  <a:cubicBezTo>
                    <a:pt x="3006" y="8887"/>
                    <a:pt x="3228" y="8799"/>
                    <a:pt x="3458" y="8620"/>
                  </a:cubicBezTo>
                  <a:cubicBezTo>
                    <a:pt x="3543" y="8552"/>
                    <a:pt x="3644" y="8518"/>
                    <a:pt x="3728" y="8451"/>
                  </a:cubicBezTo>
                  <a:cubicBezTo>
                    <a:pt x="4420" y="7894"/>
                    <a:pt x="5229" y="7591"/>
                    <a:pt x="6022" y="7338"/>
                  </a:cubicBezTo>
                  <a:cubicBezTo>
                    <a:pt x="6326" y="7253"/>
                    <a:pt x="6562" y="7118"/>
                    <a:pt x="6815" y="6967"/>
                  </a:cubicBezTo>
                  <a:lnTo>
                    <a:pt x="6916" y="6967"/>
                  </a:lnTo>
                  <a:cubicBezTo>
                    <a:pt x="6444" y="6545"/>
                    <a:pt x="6258" y="6022"/>
                    <a:pt x="6427" y="5347"/>
                  </a:cubicBezTo>
                  <a:cubicBezTo>
                    <a:pt x="6511" y="5061"/>
                    <a:pt x="6612" y="4757"/>
                    <a:pt x="6731" y="4437"/>
                  </a:cubicBezTo>
                  <a:cubicBezTo>
                    <a:pt x="6815" y="4217"/>
                    <a:pt x="6916" y="3998"/>
                    <a:pt x="6984" y="3762"/>
                  </a:cubicBezTo>
                  <a:cubicBezTo>
                    <a:pt x="7270" y="2733"/>
                    <a:pt x="6714" y="1822"/>
                    <a:pt x="5634" y="1637"/>
                  </a:cubicBezTo>
                  <a:cubicBezTo>
                    <a:pt x="5229" y="1569"/>
                    <a:pt x="4825" y="1519"/>
                    <a:pt x="4420" y="1485"/>
                  </a:cubicBezTo>
                  <a:cubicBezTo>
                    <a:pt x="3610" y="1451"/>
                    <a:pt x="2952" y="1097"/>
                    <a:pt x="2413" y="473"/>
                  </a:cubicBezTo>
                  <a:cubicBezTo>
                    <a:pt x="2278" y="338"/>
                    <a:pt x="2109" y="203"/>
                    <a:pt x="1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 rot="-582576">
              <a:off x="5195942" y="1917327"/>
              <a:ext cx="452730" cy="333889"/>
            </a:xfrm>
            <a:custGeom>
              <a:avLst/>
              <a:gdLst/>
              <a:ahLst/>
              <a:cxnLst/>
              <a:rect l="l" t="t" r="r" b="b"/>
              <a:pathLst>
                <a:path w="11082" h="8173" extrusionOk="0">
                  <a:moveTo>
                    <a:pt x="5495" y="1"/>
                  </a:moveTo>
                  <a:cubicBezTo>
                    <a:pt x="5280" y="1"/>
                    <a:pt x="5038" y="39"/>
                    <a:pt x="4756" y="112"/>
                  </a:cubicBezTo>
                  <a:cubicBezTo>
                    <a:pt x="4301" y="247"/>
                    <a:pt x="3863" y="432"/>
                    <a:pt x="3390" y="601"/>
                  </a:cubicBezTo>
                  <a:cubicBezTo>
                    <a:pt x="3031" y="724"/>
                    <a:pt x="2672" y="816"/>
                    <a:pt x="2309" y="816"/>
                  </a:cubicBezTo>
                  <a:cubicBezTo>
                    <a:pt x="2076" y="816"/>
                    <a:pt x="1840" y="778"/>
                    <a:pt x="1602" y="685"/>
                  </a:cubicBezTo>
                  <a:cubicBezTo>
                    <a:pt x="1113" y="516"/>
                    <a:pt x="590" y="415"/>
                    <a:pt x="68" y="263"/>
                  </a:cubicBezTo>
                  <a:cubicBezTo>
                    <a:pt x="51" y="415"/>
                    <a:pt x="0" y="466"/>
                    <a:pt x="17" y="550"/>
                  </a:cubicBezTo>
                  <a:cubicBezTo>
                    <a:pt x="219" y="1461"/>
                    <a:pt x="911" y="2136"/>
                    <a:pt x="1805" y="2287"/>
                  </a:cubicBezTo>
                  <a:cubicBezTo>
                    <a:pt x="2058" y="2321"/>
                    <a:pt x="2345" y="2321"/>
                    <a:pt x="2614" y="2355"/>
                  </a:cubicBezTo>
                  <a:cubicBezTo>
                    <a:pt x="3222" y="2405"/>
                    <a:pt x="3863" y="2490"/>
                    <a:pt x="4369" y="2844"/>
                  </a:cubicBezTo>
                  <a:cubicBezTo>
                    <a:pt x="5246" y="3485"/>
                    <a:pt x="5566" y="4767"/>
                    <a:pt x="5077" y="5779"/>
                  </a:cubicBezTo>
                  <a:cubicBezTo>
                    <a:pt x="4908" y="6116"/>
                    <a:pt x="4740" y="6453"/>
                    <a:pt x="4655" y="6808"/>
                  </a:cubicBezTo>
                  <a:cubicBezTo>
                    <a:pt x="4470" y="7567"/>
                    <a:pt x="4891" y="8056"/>
                    <a:pt x="5684" y="8157"/>
                  </a:cubicBezTo>
                  <a:cubicBezTo>
                    <a:pt x="5778" y="8168"/>
                    <a:pt x="5869" y="8173"/>
                    <a:pt x="5957" y="8173"/>
                  </a:cubicBezTo>
                  <a:cubicBezTo>
                    <a:pt x="6569" y="8173"/>
                    <a:pt x="7057" y="7920"/>
                    <a:pt x="7455" y="7449"/>
                  </a:cubicBezTo>
                  <a:cubicBezTo>
                    <a:pt x="8686" y="6082"/>
                    <a:pt x="9715" y="4581"/>
                    <a:pt x="10559" y="2962"/>
                  </a:cubicBezTo>
                  <a:cubicBezTo>
                    <a:pt x="10710" y="2658"/>
                    <a:pt x="10862" y="2355"/>
                    <a:pt x="11081" y="1883"/>
                  </a:cubicBezTo>
                  <a:lnTo>
                    <a:pt x="11081" y="1883"/>
                  </a:lnTo>
                  <a:cubicBezTo>
                    <a:pt x="10778" y="1950"/>
                    <a:pt x="10660" y="1967"/>
                    <a:pt x="10575" y="2001"/>
                  </a:cubicBezTo>
                  <a:cubicBezTo>
                    <a:pt x="10373" y="2119"/>
                    <a:pt x="10188" y="2220"/>
                    <a:pt x="9985" y="2304"/>
                  </a:cubicBezTo>
                  <a:cubicBezTo>
                    <a:pt x="9611" y="2506"/>
                    <a:pt x="9247" y="2606"/>
                    <a:pt x="8905" y="2606"/>
                  </a:cubicBezTo>
                  <a:cubicBezTo>
                    <a:pt x="8274" y="2606"/>
                    <a:pt x="7713" y="2268"/>
                    <a:pt x="7286" y="1613"/>
                  </a:cubicBezTo>
                  <a:cubicBezTo>
                    <a:pt x="7152" y="1377"/>
                    <a:pt x="7000" y="1140"/>
                    <a:pt x="6865" y="938"/>
                  </a:cubicBezTo>
                  <a:cubicBezTo>
                    <a:pt x="6458" y="285"/>
                    <a:pt x="6078" y="1"/>
                    <a:pt x="5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 rot="-582576">
              <a:off x="5232349" y="1733458"/>
              <a:ext cx="403135" cy="257454"/>
            </a:xfrm>
            <a:custGeom>
              <a:avLst/>
              <a:gdLst/>
              <a:ahLst/>
              <a:cxnLst/>
              <a:rect l="l" t="t" r="r" b="b"/>
              <a:pathLst>
                <a:path w="9868" h="6302" extrusionOk="0">
                  <a:moveTo>
                    <a:pt x="9395" y="0"/>
                  </a:moveTo>
                  <a:cubicBezTo>
                    <a:pt x="9227" y="236"/>
                    <a:pt x="9142" y="371"/>
                    <a:pt x="9008" y="506"/>
                  </a:cubicBezTo>
                  <a:cubicBezTo>
                    <a:pt x="8529" y="984"/>
                    <a:pt x="7991" y="1387"/>
                    <a:pt x="7321" y="1387"/>
                  </a:cubicBezTo>
                  <a:cubicBezTo>
                    <a:pt x="7282" y="1387"/>
                    <a:pt x="7243" y="1386"/>
                    <a:pt x="7203" y="1383"/>
                  </a:cubicBezTo>
                  <a:cubicBezTo>
                    <a:pt x="6697" y="1366"/>
                    <a:pt x="6208" y="1214"/>
                    <a:pt x="5702" y="1113"/>
                  </a:cubicBezTo>
                  <a:cubicBezTo>
                    <a:pt x="5128" y="1012"/>
                    <a:pt x="4538" y="877"/>
                    <a:pt x="3964" y="793"/>
                  </a:cubicBezTo>
                  <a:cubicBezTo>
                    <a:pt x="3923" y="786"/>
                    <a:pt x="3879" y="784"/>
                    <a:pt x="3836" y="784"/>
                  </a:cubicBezTo>
                  <a:cubicBezTo>
                    <a:pt x="3649" y="784"/>
                    <a:pt x="3447" y="833"/>
                    <a:pt x="3256" y="860"/>
                  </a:cubicBezTo>
                  <a:cubicBezTo>
                    <a:pt x="2531" y="1029"/>
                    <a:pt x="2109" y="1501"/>
                    <a:pt x="1822" y="2142"/>
                  </a:cubicBezTo>
                  <a:cubicBezTo>
                    <a:pt x="1418" y="3053"/>
                    <a:pt x="945" y="3896"/>
                    <a:pt x="1" y="4470"/>
                  </a:cubicBezTo>
                  <a:cubicBezTo>
                    <a:pt x="157" y="4470"/>
                    <a:pt x="325" y="4495"/>
                    <a:pt x="483" y="4495"/>
                  </a:cubicBezTo>
                  <a:cubicBezTo>
                    <a:pt x="581" y="4495"/>
                    <a:pt x="676" y="4485"/>
                    <a:pt x="760" y="4453"/>
                  </a:cubicBezTo>
                  <a:cubicBezTo>
                    <a:pt x="1333" y="4301"/>
                    <a:pt x="1890" y="4082"/>
                    <a:pt x="2430" y="3896"/>
                  </a:cubicBezTo>
                  <a:cubicBezTo>
                    <a:pt x="2715" y="3796"/>
                    <a:pt x="3041" y="3739"/>
                    <a:pt x="3376" y="3739"/>
                  </a:cubicBezTo>
                  <a:cubicBezTo>
                    <a:pt x="4228" y="3739"/>
                    <a:pt x="5140" y="4108"/>
                    <a:pt x="5601" y="5077"/>
                  </a:cubicBezTo>
                  <a:cubicBezTo>
                    <a:pt x="5685" y="5246"/>
                    <a:pt x="5769" y="5414"/>
                    <a:pt x="5870" y="5566"/>
                  </a:cubicBezTo>
                  <a:cubicBezTo>
                    <a:pt x="6209" y="6073"/>
                    <a:pt x="6554" y="6302"/>
                    <a:pt x="6993" y="6302"/>
                  </a:cubicBezTo>
                  <a:cubicBezTo>
                    <a:pt x="7211" y="6302"/>
                    <a:pt x="7452" y="6246"/>
                    <a:pt x="7726" y="6139"/>
                  </a:cubicBezTo>
                  <a:cubicBezTo>
                    <a:pt x="8046" y="6005"/>
                    <a:pt x="8350" y="5752"/>
                    <a:pt x="8687" y="5752"/>
                  </a:cubicBezTo>
                  <a:cubicBezTo>
                    <a:pt x="9362" y="5735"/>
                    <a:pt x="9581" y="5380"/>
                    <a:pt x="9648" y="4807"/>
                  </a:cubicBezTo>
                  <a:cubicBezTo>
                    <a:pt x="9665" y="4588"/>
                    <a:pt x="9750" y="4385"/>
                    <a:pt x="9750" y="4166"/>
                  </a:cubicBezTo>
                  <a:cubicBezTo>
                    <a:pt x="9767" y="2952"/>
                    <a:pt x="9868" y="1704"/>
                    <a:pt x="9598" y="489"/>
                  </a:cubicBezTo>
                  <a:cubicBezTo>
                    <a:pt x="9530" y="354"/>
                    <a:pt x="9480" y="236"/>
                    <a:pt x="9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 rot="-582576">
              <a:off x="4889769" y="1999749"/>
              <a:ext cx="369349" cy="347983"/>
            </a:xfrm>
            <a:custGeom>
              <a:avLst/>
              <a:gdLst/>
              <a:ahLst/>
              <a:cxnLst/>
              <a:rect l="l" t="t" r="r" b="b"/>
              <a:pathLst>
                <a:path w="9041" h="8518" extrusionOk="0">
                  <a:moveTo>
                    <a:pt x="6781" y="0"/>
                  </a:moveTo>
                  <a:cubicBezTo>
                    <a:pt x="6224" y="152"/>
                    <a:pt x="5887" y="405"/>
                    <a:pt x="5634" y="810"/>
                  </a:cubicBezTo>
                  <a:cubicBezTo>
                    <a:pt x="5280" y="1383"/>
                    <a:pt x="5111" y="1957"/>
                    <a:pt x="5145" y="2648"/>
                  </a:cubicBezTo>
                  <a:cubicBezTo>
                    <a:pt x="5162" y="3137"/>
                    <a:pt x="5162" y="3643"/>
                    <a:pt x="5162" y="4183"/>
                  </a:cubicBezTo>
                  <a:cubicBezTo>
                    <a:pt x="5145" y="4655"/>
                    <a:pt x="4942" y="5043"/>
                    <a:pt x="4521" y="5296"/>
                  </a:cubicBezTo>
                  <a:cubicBezTo>
                    <a:pt x="3778" y="5735"/>
                    <a:pt x="3036" y="6156"/>
                    <a:pt x="2176" y="6308"/>
                  </a:cubicBezTo>
                  <a:cubicBezTo>
                    <a:pt x="1434" y="6426"/>
                    <a:pt x="726" y="6629"/>
                    <a:pt x="0" y="7017"/>
                  </a:cubicBezTo>
                  <a:cubicBezTo>
                    <a:pt x="85" y="7168"/>
                    <a:pt x="85" y="7270"/>
                    <a:pt x="152" y="7320"/>
                  </a:cubicBezTo>
                  <a:cubicBezTo>
                    <a:pt x="641" y="7725"/>
                    <a:pt x="1097" y="8113"/>
                    <a:pt x="1586" y="8518"/>
                  </a:cubicBezTo>
                  <a:cubicBezTo>
                    <a:pt x="1653" y="8501"/>
                    <a:pt x="1738" y="8484"/>
                    <a:pt x="1805" y="8450"/>
                  </a:cubicBezTo>
                  <a:cubicBezTo>
                    <a:pt x="1873" y="8433"/>
                    <a:pt x="2008" y="8417"/>
                    <a:pt x="2244" y="8349"/>
                  </a:cubicBezTo>
                  <a:cubicBezTo>
                    <a:pt x="2193" y="8332"/>
                    <a:pt x="2176" y="8315"/>
                    <a:pt x="2159" y="8265"/>
                  </a:cubicBezTo>
                  <a:lnTo>
                    <a:pt x="2159" y="8265"/>
                  </a:lnTo>
                  <a:cubicBezTo>
                    <a:pt x="2931" y="8345"/>
                    <a:pt x="3733" y="8502"/>
                    <a:pt x="4522" y="8502"/>
                  </a:cubicBezTo>
                  <a:cubicBezTo>
                    <a:pt x="4561" y="8502"/>
                    <a:pt x="4600" y="8502"/>
                    <a:pt x="4639" y="8501"/>
                  </a:cubicBezTo>
                  <a:cubicBezTo>
                    <a:pt x="4723" y="8214"/>
                    <a:pt x="4909" y="7995"/>
                    <a:pt x="5212" y="7843"/>
                  </a:cubicBezTo>
                  <a:cubicBezTo>
                    <a:pt x="5448" y="7725"/>
                    <a:pt x="5701" y="7641"/>
                    <a:pt x="5954" y="7556"/>
                  </a:cubicBezTo>
                  <a:cubicBezTo>
                    <a:pt x="6730" y="7303"/>
                    <a:pt x="7557" y="7152"/>
                    <a:pt x="8265" y="6662"/>
                  </a:cubicBezTo>
                  <a:cubicBezTo>
                    <a:pt x="8957" y="6207"/>
                    <a:pt x="9041" y="6055"/>
                    <a:pt x="8771" y="5296"/>
                  </a:cubicBezTo>
                  <a:cubicBezTo>
                    <a:pt x="8687" y="5060"/>
                    <a:pt x="8501" y="4824"/>
                    <a:pt x="8332" y="4672"/>
                  </a:cubicBezTo>
                  <a:cubicBezTo>
                    <a:pt x="8079" y="4436"/>
                    <a:pt x="7793" y="4250"/>
                    <a:pt x="7489" y="4031"/>
                  </a:cubicBezTo>
                  <a:cubicBezTo>
                    <a:pt x="6663" y="3407"/>
                    <a:pt x="6325" y="2581"/>
                    <a:pt x="6528" y="1569"/>
                  </a:cubicBezTo>
                  <a:cubicBezTo>
                    <a:pt x="6612" y="1080"/>
                    <a:pt x="6696" y="574"/>
                    <a:pt x="6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 rot="-582576">
              <a:off x="4734502" y="1699277"/>
              <a:ext cx="372822" cy="310521"/>
            </a:xfrm>
            <a:custGeom>
              <a:avLst/>
              <a:gdLst/>
              <a:ahLst/>
              <a:cxnLst/>
              <a:rect l="l" t="t" r="r" b="b"/>
              <a:pathLst>
                <a:path w="9126" h="7601" extrusionOk="0">
                  <a:moveTo>
                    <a:pt x="1907" y="0"/>
                  </a:moveTo>
                  <a:cubicBezTo>
                    <a:pt x="1721" y="304"/>
                    <a:pt x="1502" y="624"/>
                    <a:pt x="1316" y="945"/>
                  </a:cubicBezTo>
                  <a:cubicBezTo>
                    <a:pt x="726" y="1923"/>
                    <a:pt x="355" y="2969"/>
                    <a:pt x="152" y="4082"/>
                  </a:cubicBezTo>
                  <a:cubicBezTo>
                    <a:pt x="1" y="4757"/>
                    <a:pt x="169" y="5229"/>
                    <a:pt x="726" y="5634"/>
                  </a:cubicBezTo>
                  <a:cubicBezTo>
                    <a:pt x="1417" y="6140"/>
                    <a:pt x="2058" y="6696"/>
                    <a:pt x="2733" y="7253"/>
                  </a:cubicBezTo>
                  <a:cubicBezTo>
                    <a:pt x="3014" y="7483"/>
                    <a:pt x="3277" y="7601"/>
                    <a:pt x="3548" y="7601"/>
                  </a:cubicBezTo>
                  <a:cubicBezTo>
                    <a:pt x="3813" y="7601"/>
                    <a:pt x="4085" y="7487"/>
                    <a:pt x="4386" y="7253"/>
                  </a:cubicBezTo>
                  <a:cubicBezTo>
                    <a:pt x="4875" y="6865"/>
                    <a:pt x="5381" y="6494"/>
                    <a:pt x="5820" y="6089"/>
                  </a:cubicBezTo>
                  <a:cubicBezTo>
                    <a:pt x="6385" y="5574"/>
                    <a:pt x="7025" y="5359"/>
                    <a:pt x="7712" y="5359"/>
                  </a:cubicBezTo>
                  <a:cubicBezTo>
                    <a:pt x="7947" y="5359"/>
                    <a:pt x="8188" y="5384"/>
                    <a:pt x="8434" y="5431"/>
                  </a:cubicBezTo>
                  <a:cubicBezTo>
                    <a:pt x="8636" y="5482"/>
                    <a:pt x="8839" y="5499"/>
                    <a:pt x="9125" y="5533"/>
                  </a:cubicBezTo>
                  <a:cubicBezTo>
                    <a:pt x="8737" y="4672"/>
                    <a:pt x="8215" y="4048"/>
                    <a:pt x="7557" y="3542"/>
                  </a:cubicBezTo>
                  <a:cubicBezTo>
                    <a:pt x="7316" y="3353"/>
                    <a:pt x="7048" y="3286"/>
                    <a:pt x="6765" y="3286"/>
                  </a:cubicBezTo>
                  <a:cubicBezTo>
                    <a:pt x="6670" y="3286"/>
                    <a:pt x="6574" y="3294"/>
                    <a:pt x="6477" y="3306"/>
                  </a:cubicBezTo>
                  <a:cubicBezTo>
                    <a:pt x="6106" y="3340"/>
                    <a:pt x="5752" y="3391"/>
                    <a:pt x="5364" y="3424"/>
                  </a:cubicBezTo>
                  <a:cubicBezTo>
                    <a:pt x="5220" y="3444"/>
                    <a:pt x="5083" y="3454"/>
                    <a:pt x="4951" y="3454"/>
                  </a:cubicBezTo>
                  <a:cubicBezTo>
                    <a:pt x="3748" y="3454"/>
                    <a:pt x="3003" y="2658"/>
                    <a:pt x="2396" y="1670"/>
                  </a:cubicBezTo>
                  <a:cubicBezTo>
                    <a:pt x="2210" y="1367"/>
                    <a:pt x="2176" y="945"/>
                    <a:pt x="2092" y="591"/>
                  </a:cubicBezTo>
                  <a:cubicBezTo>
                    <a:pt x="2058" y="422"/>
                    <a:pt x="2058" y="237"/>
                    <a:pt x="2058" y="34"/>
                  </a:cubicBezTo>
                  <a:cubicBezTo>
                    <a:pt x="2008" y="17"/>
                    <a:pt x="1957" y="17"/>
                    <a:pt x="1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 rot="-582576">
              <a:off x="5099368" y="1471615"/>
              <a:ext cx="223301" cy="434795"/>
            </a:xfrm>
            <a:custGeom>
              <a:avLst/>
              <a:gdLst/>
              <a:ahLst/>
              <a:cxnLst/>
              <a:rect l="l" t="t" r="r" b="b"/>
              <a:pathLst>
                <a:path w="5466" h="10643" extrusionOk="0">
                  <a:moveTo>
                    <a:pt x="1332" y="0"/>
                  </a:moveTo>
                  <a:cubicBezTo>
                    <a:pt x="1133" y="0"/>
                    <a:pt x="946" y="6"/>
                    <a:pt x="776" y="16"/>
                  </a:cubicBezTo>
                  <a:cubicBezTo>
                    <a:pt x="422" y="33"/>
                    <a:pt x="152" y="84"/>
                    <a:pt x="0" y="168"/>
                  </a:cubicBezTo>
                  <a:cubicBezTo>
                    <a:pt x="102" y="269"/>
                    <a:pt x="220" y="354"/>
                    <a:pt x="304" y="438"/>
                  </a:cubicBezTo>
                  <a:cubicBezTo>
                    <a:pt x="1485" y="1518"/>
                    <a:pt x="1603" y="2648"/>
                    <a:pt x="726" y="3980"/>
                  </a:cubicBezTo>
                  <a:cubicBezTo>
                    <a:pt x="591" y="4182"/>
                    <a:pt x="456" y="4368"/>
                    <a:pt x="321" y="4587"/>
                  </a:cubicBezTo>
                  <a:cubicBezTo>
                    <a:pt x="236" y="4756"/>
                    <a:pt x="135" y="4925"/>
                    <a:pt x="135" y="5110"/>
                  </a:cubicBezTo>
                  <a:cubicBezTo>
                    <a:pt x="85" y="6038"/>
                    <a:pt x="17" y="6982"/>
                    <a:pt x="506" y="7859"/>
                  </a:cubicBezTo>
                  <a:cubicBezTo>
                    <a:pt x="911" y="8585"/>
                    <a:pt x="1012" y="9377"/>
                    <a:pt x="894" y="10204"/>
                  </a:cubicBezTo>
                  <a:cubicBezTo>
                    <a:pt x="861" y="10271"/>
                    <a:pt x="894" y="10389"/>
                    <a:pt x="861" y="10642"/>
                  </a:cubicBezTo>
                  <a:cubicBezTo>
                    <a:pt x="1316" y="10170"/>
                    <a:pt x="1586" y="9816"/>
                    <a:pt x="1569" y="9293"/>
                  </a:cubicBezTo>
                  <a:cubicBezTo>
                    <a:pt x="1569" y="8821"/>
                    <a:pt x="1586" y="8382"/>
                    <a:pt x="1535" y="7927"/>
                  </a:cubicBezTo>
                  <a:cubicBezTo>
                    <a:pt x="1501" y="7370"/>
                    <a:pt x="1738" y="6999"/>
                    <a:pt x="2176" y="6696"/>
                  </a:cubicBezTo>
                  <a:cubicBezTo>
                    <a:pt x="2665" y="6375"/>
                    <a:pt x="3171" y="6072"/>
                    <a:pt x="3677" y="5768"/>
                  </a:cubicBezTo>
                  <a:cubicBezTo>
                    <a:pt x="4015" y="5566"/>
                    <a:pt x="4369" y="5363"/>
                    <a:pt x="4706" y="5144"/>
                  </a:cubicBezTo>
                  <a:cubicBezTo>
                    <a:pt x="5296" y="4739"/>
                    <a:pt x="5465" y="4098"/>
                    <a:pt x="5195" y="3457"/>
                  </a:cubicBezTo>
                  <a:cubicBezTo>
                    <a:pt x="5111" y="3255"/>
                    <a:pt x="4993" y="3069"/>
                    <a:pt x="4892" y="2884"/>
                  </a:cubicBezTo>
                  <a:cubicBezTo>
                    <a:pt x="4537" y="2125"/>
                    <a:pt x="4217" y="1366"/>
                    <a:pt x="4436" y="506"/>
                  </a:cubicBezTo>
                  <a:lnTo>
                    <a:pt x="4436" y="472"/>
                  </a:lnTo>
                  <a:cubicBezTo>
                    <a:pt x="4402" y="438"/>
                    <a:pt x="4386" y="421"/>
                    <a:pt x="4369" y="371"/>
                  </a:cubicBezTo>
                  <a:cubicBezTo>
                    <a:pt x="3717" y="144"/>
                    <a:pt x="2374" y="0"/>
                    <a:pt x="1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 rot="-582576">
              <a:off x="4755661" y="1938910"/>
              <a:ext cx="394841" cy="182775"/>
            </a:xfrm>
            <a:custGeom>
              <a:avLst/>
              <a:gdLst/>
              <a:ahLst/>
              <a:cxnLst/>
              <a:rect l="l" t="t" r="r" b="b"/>
              <a:pathLst>
                <a:path w="9665" h="4474" extrusionOk="0">
                  <a:moveTo>
                    <a:pt x="186" y="0"/>
                  </a:moveTo>
                  <a:cubicBezTo>
                    <a:pt x="118" y="810"/>
                    <a:pt x="17" y="1535"/>
                    <a:pt x="0" y="2294"/>
                  </a:cubicBezTo>
                  <a:cubicBezTo>
                    <a:pt x="0" y="2530"/>
                    <a:pt x="135" y="2834"/>
                    <a:pt x="304" y="3003"/>
                  </a:cubicBezTo>
                  <a:cubicBezTo>
                    <a:pt x="709" y="3340"/>
                    <a:pt x="1181" y="3677"/>
                    <a:pt x="1653" y="3964"/>
                  </a:cubicBezTo>
                  <a:cubicBezTo>
                    <a:pt x="2250" y="4329"/>
                    <a:pt x="2861" y="4473"/>
                    <a:pt x="3481" y="4473"/>
                  </a:cubicBezTo>
                  <a:cubicBezTo>
                    <a:pt x="4035" y="4473"/>
                    <a:pt x="4596" y="4358"/>
                    <a:pt x="5161" y="4183"/>
                  </a:cubicBezTo>
                  <a:cubicBezTo>
                    <a:pt x="5566" y="4048"/>
                    <a:pt x="5853" y="3779"/>
                    <a:pt x="6089" y="3441"/>
                  </a:cubicBezTo>
                  <a:cubicBezTo>
                    <a:pt x="6359" y="3020"/>
                    <a:pt x="6663" y="2598"/>
                    <a:pt x="6949" y="2176"/>
                  </a:cubicBezTo>
                  <a:cubicBezTo>
                    <a:pt x="7455" y="1468"/>
                    <a:pt x="8096" y="979"/>
                    <a:pt x="8990" y="894"/>
                  </a:cubicBezTo>
                  <a:cubicBezTo>
                    <a:pt x="9209" y="861"/>
                    <a:pt x="9395" y="810"/>
                    <a:pt x="9665" y="759"/>
                  </a:cubicBezTo>
                  <a:cubicBezTo>
                    <a:pt x="9462" y="439"/>
                    <a:pt x="9209" y="321"/>
                    <a:pt x="8940" y="237"/>
                  </a:cubicBezTo>
                  <a:cubicBezTo>
                    <a:pt x="8666" y="140"/>
                    <a:pt x="8404" y="96"/>
                    <a:pt x="8152" y="96"/>
                  </a:cubicBezTo>
                  <a:cubicBezTo>
                    <a:pt x="7567" y="96"/>
                    <a:pt x="7035" y="336"/>
                    <a:pt x="6528" y="726"/>
                  </a:cubicBezTo>
                  <a:cubicBezTo>
                    <a:pt x="6039" y="1097"/>
                    <a:pt x="5583" y="1518"/>
                    <a:pt x="5094" y="1906"/>
                  </a:cubicBezTo>
                  <a:cubicBezTo>
                    <a:pt x="4708" y="2210"/>
                    <a:pt x="4330" y="2362"/>
                    <a:pt x="3952" y="2362"/>
                  </a:cubicBezTo>
                  <a:cubicBezTo>
                    <a:pt x="3554" y="2362"/>
                    <a:pt x="3156" y="2193"/>
                    <a:pt x="2750" y="1856"/>
                  </a:cubicBezTo>
                  <a:cubicBezTo>
                    <a:pt x="2244" y="1451"/>
                    <a:pt x="1788" y="1012"/>
                    <a:pt x="1282" y="608"/>
                  </a:cubicBezTo>
                  <a:cubicBezTo>
                    <a:pt x="979" y="355"/>
                    <a:pt x="692" y="102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 rot="-582576">
              <a:off x="4789705" y="2071621"/>
              <a:ext cx="281148" cy="210596"/>
            </a:xfrm>
            <a:custGeom>
              <a:avLst/>
              <a:gdLst/>
              <a:ahLst/>
              <a:cxnLst/>
              <a:rect l="l" t="t" r="r" b="b"/>
              <a:pathLst>
                <a:path w="6882" h="5155" extrusionOk="0">
                  <a:moveTo>
                    <a:pt x="6882" y="1"/>
                  </a:moveTo>
                  <a:cubicBezTo>
                    <a:pt x="6595" y="170"/>
                    <a:pt x="6443" y="490"/>
                    <a:pt x="6292" y="777"/>
                  </a:cubicBezTo>
                  <a:cubicBezTo>
                    <a:pt x="5988" y="1333"/>
                    <a:pt x="5499" y="1654"/>
                    <a:pt x="4909" y="1789"/>
                  </a:cubicBezTo>
                  <a:cubicBezTo>
                    <a:pt x="4427" y="1920"/>
                    <a:pt x="3957" y="1986"/>
                    <a:pt x="3496" y="1986"/>
                  </a:cubicBezTo>
                  <a:cubicBezTo>
                    <a:pt x="2538" y="1986"/>
                    <a:pt x="1626" y="1701"/>
                    <a:pt x="759" y="1131"/>
                  </a:cubicBezTo>
                  <a:cubicBezTo>
                    <a:pt x="540" y="996"/>
                    <a:pt x="304" y="861"/>
                    <a:pt x="0" y="676"/>
                  </a:cubicBezTo>
                  <a:lnTo>
                    <a:pt x="0" y="1215"/>
                  </a:lnTo>
                  <a:cubicBezTo>
                    <a:pt x="17" y="2194"/>
                    <a:pt x="523" y="3020"/>
                    <a:pt x="861" y="3880"/>
                  </a:cubicBezTo>
                  <a:cubicBezTo>
                    <a:pt x="962" y="4150"/>
                    <a:pt x="1131" y="4403"/>
                    <a:pt x="1265" y="4656"/>
                  </a:cubicBezTo>
                  <a:cubicBezTo>
                    <a:pt x="1433" y="5003"/>
                    <a:pt x="1698" y="5154"/>
                    <a:pt x="2016" y="5154"/>
                  </a:cubicBezTo>
                  <a:cubicBezTo>
                    <a:pt x="2115" y="5154"/>
                    <a:pt x="2220" y="5140"/>
                    <a:pt x="2328" y="5111"/>
                  </a:cubicBezTo>
                  <a:cubicBezTo>
                    <a:pt x="2480" y="5061"/>
                    <a:pt x="2632" y="4993"/>
                    <a:pt x="2800" y="4960"/>
                  </a:cubicBezTo>
                  <a:cubicBezTo>
                    <a:pt x="3357" y="4774"/>
                    <a:pt x="3914" y="4572"/>
                    <a:pt x="4487" y="4437"/>
                  </a:cubicBezTo>
                  <a:cubicBezTo>
                    <a:pt x="5027" y="4285"/>
                    <a:pt x="5533" y="4083"/>
                    <a:pt x="6039" y="3813"/>
                  </a:cubicBezTo>
                  <a:cubicBezTo>
                    <a:pt x="6680" y="3459"/>
                    <a:pt x="6882" y="3003"/>
                    <a:pt x="6865" y="2328"/>
                  </a:cubicBezTo>
                  <a:cubicBezTo>
                    <a:pt x="6848" y="1553"/>
                    <a:pt x="6882" y="777"/>
                    <a:pt x="6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 rot="-582576">
              <a:off x="5361891" y="2515495"/>
              <a:ext cx="92368" cy="1352960"/>
            </a:xfrm>
            <a:custGeom>
              <a:avLst/>
              <a:gdLst/>
              <a:ahLst/>
              <a:cxnLst/>
              <a:rect l="l" t="t" r="r" b="b"/>
              <a:pathLst>
                <a:path w="2261" h="33118" extrusionOk="0">
                  <a:moveTo>
                    <a:pt x="1299" y="1063"/>
                  </a:moveTo>
                  <a:cubicBezTo>
                    <a:pt x="1602" y="1113"/>
                    <a:pt x="1754" y="1248"/>
                    <a:pt x="1754" y="1484"/>
                  </a:cubicBezTo>
                  <a:cubicBezTo>
                    <a:pt x="1771" y="1670"/>
                    <a:pt x="1636" y="1771"/>
                    <a:pt x="1451" y="1771"/>
                  </a:cubicBezTo>
                  <a:cubicBezTo>
                    <a:pt x="1198" y="1721"/>
                    <a:pt x="1096" y="1569"/>
                    <a:pt x="1113" y="1333"/>
                  </a:cubicBezTo>
                  <a:cubicBezTo>
                    <a:pt x="1130" y="1231"/>
                    <a:pt x="1248" y="1147"/>
                    <a:pt x="1299" y="1063"/>
                  </a:cubicBezTo>
                  <a:close/>
                  <a:moveTo>
                    <a:pt x="1501" y="3441"/>
                  </a:moveTo>
                  <a:cubicBezTo>
                    <a:pt x="1704" y="3508"/>
                    <a:pt x="1805" y="3694"/>
                    <a:pt x="1754" y="3930"/>
                  </a:cubicBezTo>
                  <a:cubicBezTo>
                    <a:pt x="1721" y="4014"/>
                    <a:pt x="1619" y="4048"/>
                    <a:pt x="1586" y="4116"/>
                  </a:cubicBezTo>
                  <a:cubicBezTo>
                    <a:pt x="1299" y="4031"/>
                    <a:pt x="1181" y="3863"/>
                    <a:pt x="1215" y="3626"/>
                  </a:cubicBezTo>
                  <a:cubicBezTo>
                    <a:pt x="1248" y="3542"/>
                    <a:pt x="1417" y="3441"/>
                    <a:pt x="1501" y="3441"/>
                  </a:cubicBezTo>
                  <a:close/>
                  <a:moveTo>
                    <a:pt x="692" y="5077"/>
                  </a:moveTo>
                  <a:cubicBezTo>
                    <a:pt x="995" y="5111"/>
                    <a:pt x="1164" y="5229"/>
                    <a:pt x="1164" y="5482"/>
                  </a:cubicBezTo>
                  <a:cubicBezTo>
                    <a:pt x="1164" y="5566"/>
                    <a:pt x="1096" y="5701"/>
                    <a:pt x="1012" y="5718"/>
                  </a:cubicBezTo>
                  <a:cubicBezTo>
                    <a:pt x="984" y="5732"/>
                    <a:pt x="953" y="5739"/>
                    <a:pt x="921" y="5739"/>
                  </a:cubicBezTo>
                  <a:cubicBezTo>
                    <a:pt x="765" y="5739"/>
                    <a:pt x="588" y="5580"/>
                    <a:pt x="574" y="5397"/>
                  </a:cubicBezTo>
                  <a:cubicBezTo>
                    <a:pt x="574" y="5279"/>
                    <a:pt x="658" y="5161"/>
                    <a:pt x="692" y="5077"/>
                  </a:cubicBezTo>
                  <a:close/>
                  <a:moveTo>
                    <a:pt x="1468" y="6156"/>
                  </a:moveTo>
                  <a:cubicBezTo>
                    <a:pt x="1619" y="6393"/>
                    <a:pt x="1721" y="6511"/>
                    <a:pt x="1771" y="6662"/>
                  </a:cubicBezTo>
                  <a:cubicBezTo>
                    <a:pt x="1803" y="6711"/>
                    <a:pt x="1604" y="6883"/>
                    <a:pt x="1542" y="6883"/>
                  </a:cubicBezTo>
                  <a:cubicBezTo>
                    <a:pt x="1540" y="6883"/>
                    <a:pt x="1537" y="6882"/>
                    <a:pt x="1535" y="6882"/>
                  </a:cubicBezTo>
                  <a:cubicBezTo>
                    <a:pt x="1434" y="6814"/>
                    <a:pt x="1299" y="6679"/>
                    <a:pt x="1265" y="6561"/>
                  </a:cubicBezTo>
                  <a:cubicBezTo>
                    <a:pt x="1248" y="6477"/>
                    <a:pt x="1366" y="6376"/>
                    <a:pt x="1468" y="6156"/>
                  </a:cubicBezTo>
                  <a:close/>
                  <a:moveTo>
                    <a:pt x="1012" y="8602"/>
                  </a:moveTo>
                  <a:cubicBezTo>
                    <a:pt x="1113" y="8838"/>
                    <a:pt x="1198" y="8956"/>
                    <a:pt x="1248" y="9125"/>
                  </a:cubicBezTo>
                  <a:cubicBezTo>
                    <a:pt x="1248" y="9173"/>
                    <a:pt x="1069" y="9295"/>
                    <a:pt x="977" y="9295"/>
                  </a:cubicBezTo>
                  <a:cubicBezTo>
                    <a:pt x="972" y="9295"/>
                    <a:pt x="966" y="9295"/>
                    <a:pt x="962" y="9294"/>
                  </a:cubicBezTo>
                  <a:cubicBezTo>
                    <a:pt x="776" y="9277"/>
                    <a:pt x="624" y="9125"/>
                    <a:pt x="692" y="8923"/>
                  </a:cubicBezTo>
                  <a:cubicBezTo>
                    <a:pt x="709" y="8821"/>
                    <a:pt x="860" y="8754"/>
                    <a:pt x="1012" y="8602"/>
                  </a:cubicBezTo>
                  <a:close/>
                  <a:moveTo>
                    <a:pt x="1451" y="10390"/>
                  </a:moveTo>
                  <a:cubicBezTo>
                    <a:pt x="1569" y="10390"/>
                    <a:pt x="1721" y="10542"/>
                    <a:pt x="1754" y="10643"/>
                  </a:cubicBezTo>
                  <a:cubicBezTo>
                    <a:pt x="1770" y="10773"/>
                    <a:pt x="1615" y="10981"/>
                    <a:pt x="1543" y="10981"/>
                  </a:cubicBezTo>
                  <a:cubicBezTo>
                    <a:pt x="1540" y="10981"/>
                    <a:pt x="1537" y="10981"/>
                    <a:pt x="1535" y="10980"/>
                  </a:cubicBezTo>
                  <a:cubicBezTo>
                    <a:pt x="1383" y="10963"/>
                    <a:pt x="1265" y="10845"/>
                    <a:pt x="1046" y="10710"/>
                  </a:cubicBezTo>
                  <a:cubicBezTo>
                    <a:pt x="1248" y="10542"/>
                    <a:pt x="1349" y="10390"/>
                    <a:pt x="1451" y="10390"/>
                  </a:cubicBezTo>
                  <a:close/>
                  <a:moveTo>
                    <a:pt x="992" y="12750"/>
                  </a:moveTo>
                  <a:cubicBezTo>
                    <a:pt x="1194" y="12750"/>
                    <a:pt x="1331" y="12912"/>
                    <a:pt x="1299" y="13089"/>
                  </a:cubicBezTo>
                  <a:cubicBezTo>
                    <a:pt x="1299" y="13167"/>
                    <a:pt x="1155" y="13345"/>
                    <a:pt x="1120" y="13345"/>
                  </a:cubicBezTo>
                  <a:cubicBezTo>
                    <a:pt x="1117" y="13345"/>
                    <a:pt x="1115" y="13344"/>
                    <a:pt x="1113" y="13342"/>
                  </a:cubicBezTo>
                  <a:cubicBezTo>
                    <a:pt x="962" y="13291"/>
                    <a:pt x="843" y="13173"/>
                    <a:pt x="658" y="13038"/>
                  </a:cubicBezTo>
                  <a:cubicBezTo>
                    <a:pt x="793" y="12903"/>
                    <a:pt x="877" y="12785"/>
                    <a:pt x="962" y="12751"/>
                  </a:cubicBezTo>
                  <a:cubicBezTo>
                    <a:pt x="972" y="12750"/>
                    <a:pt x="982" y="12750"/>
                    <a:pt x="992" y="12750"/>
                  </a:cubicBezTo>
                  <a:close/>
                  <a:moveTo>
                    <a:pt x="1248" y="15096"/>
                  </a:moveTo>
                  <a:cubicBezTo>
                    <a:pt x="1417" y="15315"/>
                    <a:pt x="1535" y="15416"/>
                    <a:pt x="1586" y="15568"/>
                  </a:cubicBezTo>
                  <a:cubicBezTo>
                    <a:pt x="1602" y="15619"/>
                    <a:pt x="1468" y="15821"/>
                    <a:pt x="1383" y="15838"/>
                  </a:cubicBezTo>
                  <a:cubicBezTo>
                    <a:pt x="1358" y="15844"/>
                    <a:pt x="1335" y="15846"/>
                    <a:pt x="1314" y="15846"/>
                  </a:cubicBezTo>
                  <a:cubicBezTo>
                    <a:pt x="1145" y="15846"/>
                    <a:pt x="1076" y="15682"/>
                    <a:pt x="1046" y="15517"/>
                  </a:cubicBezTo>
                  <a:cubicBezTo>
                    <a:pt x="1046" y="15416"/>
                    <a:pt x="1147" y="15315"/>
                    <a:pt x="1248" y="15096"/>
                  </a:cubicBezTo>
                  <a:close/>
                  <a:moveTo>
                    <a:pt x="1215" y="16799"/>
                  </a:moveTo>
                  <a:cubicBezTo>
                    <a:pt x="1333" y="16884"/>
                    <a:pt x="1434" y="16968"/>
                    <a:pt x="1586" y="17103"/>
                  </a:cubicBezTo>
                  <a:cubicBezTo>
                    <a:pt x="1473" y="17215"/>
                    <a:pt x="1376" y="17374"/>
                    <a:pt x="1309" y="17374"/>
                  </a:cubicBezTo>
                  <a:cubicBezTo>
                    <a:pt x="1305" y="17374"/>
                    <a:pt x="1302" y="17373"/>
                    <a:pt x="1299" y="17373"/>
                  </a:cubicBezTo>
                  <a:cubicBezTo>
                    <a:pt x="1181" y="17339"/>
                    <a:pt x="1012" y="17221"/>
                    <a:pt x="995" y="17120"/>
                  </a:cubicBezTo>
                  <a:cubicBezTo>
                    <a:pt x="978" y="17035"/>
                    <a:pt x="1147" y="16917"/>
                    <a:pt x="1215" y="16799"/>
                  </a:cubicBezTo>
                  <a:close/>
                  <a:moveTo>
                    <a:pt x="1029" y="19532"/>
                  </a:moveTo>
                  <a:cubicBezTo>
                    <a:pt x="1164" y="19717"/>
                    <a:pt x="1265" y="19869"/>
                    <a:pt x="1333" y="20004"/>
                  </a:cubicBezTo>
                  <a:cubicBezTo>
                    <a:pt x="1333" y="20038"/>
                    <a:pt x="1198" y="20173"/>
                    <a:pt x="1147" y="20206"/>
                  </a:cubicBezTo>
                  <a:cubicBezTo>
                    <a:pt x="1139" y="20207"/>
                    <a:pt x="1131" y="20207"/>
                    <a:pt x="1123" y="20207"/>
                  </a:cubicBezTo>
                  <a:cubicBezTo>
                    <a:pt x="915" y="20207"/>
                    <a:pt x="743" y="19996"/>
                    <a:pt x="776" y="19801"/>
                  </a:cubicBezTo>
                  <a:cubicBezTo>
                    <a:pt x="793" y="19717"/>
                    <a:pt x="911" y="19667"/>
                    <a:pt x="1029" y="19532"/>
                  </a:cubicBezTo>
                  <a:close/>
                  <a:moveTo>
                    <a:pt x="1535" y="21387"/>
                  </a:moveTo>
                  <a:cubicBezTo>
                    <a:pt x="1670" y="21606"/>
                    <a:pt x="1771" y="21741"/>
                    <a:pt x="1822" y="21893"/>
                  </a:cubicBezTo>
                  <a:cubicBezTo>
                    <a:pt x="1838" y="21925"/>
                    <a:pt x="1624" y="22080"/>
                    <a:pt x="1575" y="22080"/>
                  </a:cubicBezTo>
                  <a:cubicBezTo>
                    <a:pt x="1572" y="22080"/>
                    <a:pt x="1570" y="22079"/>
                    <a:pt x="1569" y="22078"/>
                  </a:cubicBezTo>
                  <a:cubicBezTo>
                    <a:pt x="1451" y="21994"/>
                    <a:pt x="1333" y="21893"/>
                    <a:pt x="1282" y="21758"/>
                  </a:cubicBezTo>
                  <a:cubicBezTo>
                    <a:pt x="1265" y="21691"/>
                    <a:pt x="1417" y="21572"/>
                    <a:pt x="1535" y="21387"/>
                  </a:cubicBezTo>
                  <a:close/>
                  <a:moveTo>
                    <a:pt x="1046" y="22854"/>
                  </a:moveTo>
                  <a:cubicBezTo>
                    <a:pt x="1147" y="23074"/>
                    <a:pt x="1215" y="23192"/>
                    <a:pt x="1215" y="23327"/>
                  </a:cubicBezTo>
                  <a:cubicBezTo>
                    <a:pt x="1215" y="23411"/>
                    <a:pt x="1046" y="23462"/>
                    <a:pt x="962" y="23529"/>
                  </a:cubicBezTo>
                  <a:cubicBezTo>
                    <a:pt x="877" y="23428"/>
                    <a:pt x="776" y="23293"/>
                    <a:pt x="759" y="23175"/>
                  </a:cubicBezTo>
                  <a:cubicBezTo>
                    <a:pt x="759" y="23107"/>
                    <a:pt x="911" y="23006"/>
                    <a:pt x="1046" y="22854"/>
                  </a:cubicBezTo>
                  <a:close/>
                  <a:moveTo>
                    <a:pt x="1177" y="25282"/>
                  </a:moveTo>
                  <a:cubicBezTo>
                    <a:pt x="1265" y="25282"/>
                    <a:pt x="1433" y="25437"/>
                    <a:pt x="1417" y="25485"/>
                  </a:cubicBezTo>
                  <a:cubicBezTo>
                    <a:pt x="1400" y="25620"/>
                    <a:pt x="1282" y="25738"/>
                    <a:pt x="1198" y="25857"/>
                  </a:cubicBezTo>
                  <a:cubicBezTo>
                    <a:pt x="1080" y="25772"/>
                    <a:pt x="978" y="25705"/>
                    <a:pt x="776" y="25570"/>
                  </a:cubicBezTo>
                  <a:cubicBezTo>
                    <a:pt x="945" y="25452"/>
                    <a:pt x="1046" y="25300"/>
                    <a:pt x="1164" y="25283"/>
                  </a:cubicBezTo>
                  <a:cubicBezTo>
                    <a:pt x="1168" y="25282"/>
                    <a:pt x="1172" y="25282"/>
                    <a:pt x="1177" y="25282"/>
                  </a:cubicBezTo>
                  <a:close/>
                  <a:moveTo>
                    <a:pt x="725" y="27223"/>
                  </a:moveTo>
                  <a:cubicBezTo>
                    <a:pt x="827" y="27307"/>
                    <a:pt x="911" y="27408"/>
                    <a:pt x="1046" y="27560"/>
                  </a:cubicBezTo>
                  <a:cubicBezTo>
                    <a:pt x="923" y="27637"/>
                    <a:pt x="799" y="27714"/>
                    <a:pt x="766" y="27714"/>
                  </a:cubicBezTo>
                  <a:cubicBezTo>
                    <a:pt x="763" y="27714"/>
                    <a:pt x="761" y="27713"/>
                    <a:pt x="759" y="27712"/>
                  </a:cubicBezTo>
                  <a:cubicBezTo>
                    <a:pt x="675" y="27644"/>
                    <a:pt x="590" y="27509"/>
                    <a:pt x="523" y="27391"/>
                  </a:cubicBezTo>
                  <a:cubicBezTo>
                    <a:pt x="523" y="27375"/>
                    <a:pt x="692" y="27223"/>
                    <a:pt x="725" y="27223"/>
                  </a:cubicBezTo>
                  <a:close/>
                  <a:moveTo>
                    <a:pt x="1125" y="28563"/>
                  </a:moveTo>
                  <a:cubicBezTo>
                    <a:pt x="1134" y="28563"/>
                    <a:pt x="1141" y="28566"/>
                    <a:pt x="1147" y="28572"/>
                  </a:cubicBezTo>
                  <a:cubicBezTo>
                    <a:pt x="1265" y="28656"/>
                    <a:pt x="1349" y="28758"/>
                    <a:pt x="1518" y="28909"/>
                  </a:cubicBezTo>
                  <a:cubicBezTo>
                    <a:pt x="1376" y="28966"/>
                    <a:pt x="1258" y="29035"/>
                    <a:pt x="1214" y="29035"/>
                  </a:cubicBezTo>
                  <a:cubicBezTo>
                    <a:pt x="1206" y="29035"/>
                    <a:pt x="1200" y="29033"/>
                    <a:pt x="1198" y="29027"/>
                  </a:cubicBezTo>
                  <a:cubicBezTo>
                    <a:pt x="1113" y="28977"/>
                    <a:pt x="1046" y="28876"/>
                    <a:pt x="995" y="28808"/>
                  </a:cubicBezTo>
                  <a:cubicBezTo>
                    <a:pt x="978" y="28774"/>
                    <a:pt x="945" y="28741"/>
                    <a:pt x="928" y="28724"/>
                  </a:cubicBezTo>
                  <a:cubicBezTo>
                    <a:pt x="945" y="28690"/>
                    <a:pt x="978" y="28673"/>
                    <a:pt x="995" y="28673"/>
                  </a:cubicBezTo>
                  <a:cubicBezTo>
                    <a:pt x="1037" y="28618"/>
                    <a:pt x="1089" y="28563"/>
                    <a:pt x="1125" y="28563"/>
                  </a:cubicBezTo>
                  <a:close/>
                  <a:moveTo>
                    <a:pt x="917" y="30021"/>
                  </a:moveTo>
                  <a:cubicBezTo>
                    <a:pt x="921" y="30021"/>
                    <a:pt x="924" y="30022"/>
                    <a:pt x="928" y="30023"/>
                  </a:cubicBezTo>
                  <a:cubicBezTo>
                    <a:pt x="1080" y="30090"/>
                    <a:pt x="1181" y="30208"/>
                    <a:pt x="1366" y="30377"/>
                  </a:cubicBezTo>
                  <a:cubicBezTo>
                    <a:pt x="1207" y="30488"/>
                    <a:pt x="1063" y="30614"/>
                    <a:pt x="1019" y="30614"/>
                  </a:cubicBezTo>
                  <a:cubicBezTo>
                    <a:pt x="1016" y="30614"/>
                    <a:pt x="1014" y="30614"/>
                    <a:pt x="1012" y="30613"/>
                  </a:cubicBezTo>
                  <a:cubicBezTo>
                    <a:pt x="860" y="30512"/>
                    <a:pt x="776" y="30360"/>
                    <a:pt x="658" y="30242"/>
                  </a:cubicBezTo>
                  <a:cubicBezTo>
                    <a:pt x="738" y="30162"/>
                    <a:pt x="848" y="30021"/>
                    <a:pt x="917" y="30021"/>
                  </a:cubicBezTo>
                  <a:close/>
                  <a:moveTo>
                    <a:pt x="938" y="31708"/>
                  </a:moveTo>
                  <a:cubicBezTo>
                    <a:pt x="941" y="31708"/>
                    <a:pt x="943" y="31708"/>
                    <a:pt x="945" y="31709"/>
                  </a:cubicBezTo>
                  <a:cubicBezTo>
                    <a:pt x="1096" y="31777"/>
                    <a:pt x="1198" y="31895"/>
                    <a:pt x="1366" y="32063"/>
                  </a:cubicBezTo>
                  <a:cubicBezTo>
                    <a:pt x="1181" y="32182"/>
                    <a:pt x="1096" y="32283"/>
                    <a:pt x="995" y="32283"/>
                  </a:cubicBezTo>
                  <a:cubicBezTo>
                    <a:pt x="776" y="32283"/>
                    <a:pt x="658" y="32131"/>
                    <a:pt x="692" y="31929"/>
                  </a:cubicBezTo>
                  <a:cubicBezTo>
                    <a:pt x="708" y="31849"/>
                    <a:pt x="890" y="31708"/>
                    <a:pt x="938" y="31708"/>
                  </a:cubicBezTo>
                  <a:close/>
                  <a:moveTo>
                    <a:pt x="860" y="0"/>
                  </a:moveTo>
                  <a:cubicBezTo>
                    <a:pt x="810" y="405"/>
                    <a:pt x="759" y="742"/>
                    <a:pt x="725" y="1096"/>
                  </a:cubicBezTo>
                  <a:cubicBezTo>
                    <a:pt x="557" y="2614"/>
                    <a:pt x="270" y="4132"/>
                    <a:pt x="337" y="5650"/>
                  </a:cubicBezTo>
                  <a:cubicBezTo>
                    <a:pt x="422" y="7472"/>
                    <a:pt x="321" y="9294"/>
                    <a:pt x="439" y="11115"/>
                  </a:cubicBezTo>
                  <a:cubicBezTo>
                    <a:pt x="574" y="12650"/>
                    <a:pt x="489" y="14236"/>
                    <a:pt x="489" y="15770"/>
                  </a:cubicBezTo>
                  <a:cubicBezTo>
                    <a:pt x="489" y="16631"/>
                    <a:pt x="472" y="17474"/>
                    <a:pt x="472" y="18351"/>
                  </a:cubicBezTo>
                  <a:cubicBezTo>
                    <a:pt x="472" y="19920"/>
                    <a:pt x="523" y="21505"/>
                    <a:pt x="472" y="23090"/>
                  </a:cubicBezTo>
                  <a:cubicBezTo>
                    <a:pt x="405" y="25013"/>
                    <a:pt x="253" y="26953"/>
                    <a:pt x="152" y="28859"/>
                  </a:cubicBezTo>
                  <a:cubicBezTo>
                    <a:pt x="84" y="29854"/>
                    <a:pt x="51" y="30849"/>
                    <a:pt x="0" y="31844"/>
                  </a:cubicBezTo>
                  <a:lnTo>
                    <a:pt x="0" y="32401"/>
                  </a:lnTo>
                  <a:cubicBezTo>
                    <a:pt x="51" y="32806"/>
                    <a:pt x="236" y="33042"/>
                    <a:pt x="557" y="33109"/>
                  </a:cubicBezTo>
                  <a:cubicBezTo>
                    <a:pt x="588" y="33115"/>
                    <a:pt x="620" y="33117"/>
                    <a:pt x="653" y="33117"/>
                  </a:cubicBezTo>
                  <a:cubicBezTo>
                    <a:pt x="919" y="33117"/>
                    <a:pt x="1212" y="32939"/>
                    <a:pt x="1333" y="32654"/>
                  </a:cubicBezTo>
                  <a:cubicBezTo>
                    <a:pt x="1434" y="32384"/>
                    <a:pt x="1501" y="32097"/>
                    <a:pt x="1518" y="31794"/>
                  </a:cubicBezTo>
                  <a:cubicBezTo>
                    <a:pt x="1653" y="30006"/>
                    <a:pt x="1771" y="28218"/>
                    <a:pt x="1855" y="26413"/>
                  </a:cubicBezTo>
                  <a:cubicBezTo>
                    <a:pt x="1940" y="24457"/>
                    <a:pt x="2007" y="22500"/>
                    <a:pt x="2041" y="20544"/>
                  </a:cubicBezTo>
                  <a:cubicBezTo>
                    <a:pt x="2075" y="19633"/>
                    <a:pt x="2108" y="18705"/>
                    <a:pt x="2007" y="17811"/>
                  </a:cubicBezTo>
                  <a:cubicBezTo>
                    <a:pt x="1737" y="15754"/>
                    <a:pt x="1957" y="13679"/>
                    <a:pt x="2125" y="11638"/>
                  </a:cubicBezTo>
                  <a:cubicBezTo>
                    <a:pt x="2210" y="10474"/>
                    <a:pt x="2260" y="9344"/>
                    <a:pt x="2142" y="8180"/>
                  </a:cubicBezTo>
                  <a:cubicBezTo>
                    <a:pt x="2108" y="7742"/>
                    <a:pt x="2142" y="7253"/>
                    <a:pt x="2142" y="6764"/>
                  </a:cubicBezTo>
                  <a:cubicBezTo>
                    <a:pt x="2142" y="6173"/>
                    <a:pt x="2193" y="5583"/>
                    <a:pt x="2176" y="4993"/>
                  </a:cubicBezTo>
                  <a:cubicBezTo>
                    <a:pt x="2108" y="3728"/>
                    <a:pt x="2007" y="2496"/>
                    <a:pt x="1940" y="1231"/>
                  </a:cubicBezTo>
                  <a:cubicBezTo>
                    <a:pt x="1889" y="506"/>
                    <a:pt x="1704" y="253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 rot="-582576">
              <a:off x="4914412" y="2323280"/>
              <a:ext cx="715944" cy="343653"/>
            </a:xfrm>
            <a:custGeom>
              <a:avLst/>
              <a:gdLst/>
              <a:ahLst/>
              <a:cxnLst/>
              <a:rect l="l" t="t" r="r" b="b"/>
              <a:pathLst>
                <a:path w="17525" h="8412" extrusionOk="0">
                  <a:moveTo>
                    <a:pt x="13747" y="552"/>
                  </a:moveTo>
                  <a:cubicBezTo>
                    <a:pt x="14556" y="602"/>
                    <a:pt x="15299" y="889"/>
                    <a:pt x="15956" y="1378"/>
                  </a:cubicBezTo>
                  <a:cubicBezTo>
                    <a:pt x="16243" y="1580"/>
                    <a:pt x="16412" y="1884"/>
                    <a:pt x="16479" y="2238"/>
                  </a:cubicBezTo>
                  <a:cubicBezTo>
                    <a:pt x="16564" y="2828"/>
                    <a:pt x="16361" y="3250"/>
                    <a:pt x="15771" y="3419"/>
                  </a:cubicBezTo>
                  <a:cubicBezTo>
                    <a:pt x="15234" y="3561"/>
                    <a:pt x="14683" y="3673"/>
                    <a:pt x="14144" y="3673"/>
                  </a:cubicBezTo>
                  <a:cubicBezTo>
                    <a:pt x="14107" y="3673"/>
                    <a:pt x="14070" y="3673"/>
                    <a:pt x="14034" y="3672"/>
                  </a:cubicBezTo>
                  <a:cubicBezTo>
                    <a:pt x="13106" y="3638"/>
                    <a:pt x="12178" y="3469"/>
                    <a:pt x="11301" y="3132"/>
                  </a:cubicBezTo>
                  <a:cubicBezTo>
                    <a:pt x="11015" y="3014"/>
                    <a:pt x="10745" y="2896"/>
                    <a:pt x="10509" y="2727"/>
                  </a:cubicBezTo>
                  <a:cubicBezTo>
                    <a:pt x="10121" y="2407"/>
                    <a:pt x="10121" y="2069"/>
                    <a:pt x="10542" y="1732"/>
                  </a:cubicBezTo>
                  <a:cubicBezTo>
                    <a:pt x="10660" y="1631"/>
                    <a:pt x="10795" y="1547"/>
                    <a:pt x="10930" y="1462"/>
                  </a:cubicBezTo>
                  <a:cubicBezTo>
                    <a:pt x="11639" y="1024"/>
                    <a:pt x="13072" y="568"/>
                    <a:pt x="13747" y="552"/>
                  </a:cubicBezTo>
                  <a:close/>
                  <a:moveTo>
                    <a:pt x="13783" y="1"/>
                  </a:moveTo>
                  <a:cubicBezTo>
                    <a:pt x="12214" y="1"/>
                    <a:pt x="10800" y="729"/>
                    <a:pt x="9480" y="1833"/>
                  </a:cubicBezTo>
                  <a:cubicBezTo>
                    <a:pt x="9362" y="1951"/>
                    <a:pt x="9227" y="2069"/>
                    <a:pt x="9109" y="2171"/>
                  </a:cubicBezTo>
                  <a:cubicBezTo>
                    <a:pt x="8704" y="1867"/>
                    <a:pt x="8350" y="1547"/>
                    <a:pt x="7962" y="1327"/>
                  </a:cubicBezTo>
                  <a:cubicBezTo>
                    <a:pt x="7557" y="1108"/>
                    <a:pt x="7135" y="956"/>
                    <a:pt x="6714" y="788"/>
                  </a:cubicBezTo>
                  <a:cubicBezTo>
                    <a:pt x="5960" y="489"/>
                    <a:pt x="5202" y="355"/>
                    <a:pt x="4446" y="355"/>
                  </a:cubicBezTo>
                  <a:cubicBezTo>
                    <a:pt x="3578" y="355"/>
                    <a:pt x="2712" y="532"/>
                    <a:pt x="1856" y="838"/>
                  </a:cubicBezTo>
                  <a:cubicBezTo>
                    <a:pt x="1687" y="906"/>
                    <a:pt x="1536" y="1041"/>
                    <a:pt x="1367" y="1142"/>
                  </a:cubicBezTo>
                  <a:cubicBezTo>
                    <a:pt x="760" y="1563"/>
                    <a:pt x="456" y="2171"/>
                    <a:pt x="220" y="2845"/>
                  </a:cubicBezTo>
                  <a:cubicBezTo>
                    <a:pt x="1" y="3520"/>
                    <a:pt x="271" y="4262"/>
                    <a:pt x="928" y="4566"/>
                  </a:cubicBezTo>
                  <a:cubicBezTo>
                    <a:pt x="1299" y="4718"/>
                    <a:pt x="1738" y="4819"/>
                    <a:pt x="2160" y="4819"/>
                  </a:cubicBezTo>
                  <a:cubicBezTo>
                    <a:pt x="3408" y="4785"/>
                    <a:pt x="4605" y="4532"/>
                    <a:pt x="5803" y="4161"/>
                  </a:cubicBezTo>
                  <a:cubicBezTo>
                    <a:pt x="6174" y="4026"/>
                    <a:pt x="6545" y="3891"/>
                    <a:pt x="6916" y="3689"/>
                  </a:cubicBezTo>
                  <a:cubicBezTo>
                    <a:pt x="7203" y="3520"/>
                    <a:pt x="7439" y="3301"/>
                    <a:pt x="7709" y="3081"/>
                  </a:cubicBezTo>
                  <a:lnTo>
                    <a:pt x="7709" y="3081"/>
                  </a:lnTo>
                  <a:cubicBezTo>
                    <a:pt x="7338" y="3183"/>
                    <a:pt x="6950" y="3267"/>
                    <a:pt x="6545" y="3368"/>
                  </a:cubicBezTo>
                  <a:cubicBezTo>
                    <a:pt x="5769" y="3587"/>
                    <a:pt x="5010" y="3824"/>
                    <a:pt x="4234" y="3992"/>
                  </a:cubicBezTo>
                  <a:cubicBezTo>
                    <a:pt x="4002" y="4037"/>
                    <a:pt x="3767" y="4063"/>
                    <a:pt x="3534" y="4063"/>
                  </a:cubicBezTo>
                  <a:cubicBezTo>
                    <a:pt x="3157" y="4063"/>
                    <a:pt x="2783" y="3997"/>
                    <a:pt x="2429" y="3840"/>
                  </a:cubicBezTo>
                  <a:cubicBezTo>
                    <a:pt x="1772" y="3571"/>
                    <a:pt x="1468" y="3098"/>
                    <a:pt x="1519" y="2474"/>
                  </a:cubicBezTo>
                  <a:cubicBezTo>
                    <a:pt x="1552" y="1732"/>
                    <a:pt x="1873" y="1327"/>
                    <a:pt x="2581" y="1159"/>
                  </a:cubicBezTo>
                  <a:cubicBezTo>
                    <a:pt x="3086" y="1046"/>
                    <a:pt x="3584" y="983"/>
                    <a:pt x="4079" y="983"/>
                  </a:cubicBezTo>
                  <a:cubicBezTo>
                    <a:pt x="4691" y="983"/>
                    <a:pt x="5297" y="1079"/>
                    <a:pt x="5904" y="1294"/>
                  </a:cubicBezTo>
                  <a:cubicBezTo>
                    <a:pt x="6579" y="1513"/>
                    <a:pt x="7152" y="1850"/>
                    <a:pt x="7641" y="2356"/>
                  </a:cubicBezTo>
                  <a:cubicBezTo>
                    <a:pt x="7911" y="2609"/>
                    <a:pt x="7844" y="2828"/>
                    <a:pt x="7692" y="3065"/>
                  </a:cubicBezTo>
                  <a:lnTo>
                    <a:pt x="7675" y="3081"/>
                  </a:lnTo>
                  <a:cubicBezTo>
                    <a:pt x="7860" y="3065"/>
                    <a:pt x="8046" y="2997"/>
                    <a:pt x="8215" y="2997"/>
                  </a:cubicBezTo>
                  <a:cubicBezTo>
                    <a:pt x="8485" y="2997"/>
                    <a:pt x="8619" y="3267"/>
                    <a:pt x="8451" y="3520"/>
                  </a:cubicBezTo>
                  <a:cubicBezTo>
                    <a:pt x="8383" y="3604"/>
                    <a:pt x="8299" y="3672"/>
                    <a:pt x="8215" y="3756"/>
                  </a:cubicBezTo>
                  <a:cubicBezTo>
                    <a:pt x="7709" y="4245"/>
                    <a:pt x="7186" y="4684"/>
                    <a:pt x="6730" y="5207"/>
                  </a:cubicBezTo>
                  <a:cubicBezTo>
                    <a:pt x="6022" y="6033"/>
                    <a:pt x="5398" y="6893"/>
                    <a:pt x="4740" y="7737"/>
                  </a:cubicBezTo>
                  <a:cubicBezTo>
                    <a:pt x="4622" y="7888"/>
                    <a:pt x="4555" y="8125"/>
                    <a:pt x="4740" y="8243"/>
                  </a:cubicBezTo>
                  <a:cubicBezTo>
                    <a:pt x="4820" y="8300"/>
                    <a:pt x="4954" y="8341"/>
                    <a:pt x="5079" y="8341"/>
                  </a:cubicBezTo>
                  <a:cubicBezTo>
                    <a:pt x="5139" y="8341"/>
                    <a:pt x="5197" y="8332"/>
                    <a:pt x="5246" y="8310"/>
                  </a:cubicBezTo>
                  <a:cubicBezTo>
                    <a:pt x="5432" y="8243"/>
                    <a:pt x="5634" y="8074"/>
                    <a:pt x="5752" y="7922"/>
                  </a:cubicBezTo>
                  <a:cubicBezTo>
                    <a:pt x="6326" y="7197"/>
                    <a:pt x="6899" y="6438"/>
                    <a:pt x="7456" y="5696"/>
                  </a:cubicBezTo>
                  <a:cubicBezTo>
                    <a:pt x="7675" y="5426"/>
                    <a:pt x="7911" y="5173"/>
                    <a:pt x="8130" y="4920"/>
                  </a:cubicBezTo>
                  <a:cubicBezTo>
                    <a:pt x="8366" y="4633"/>
                    <a:pt x="8603" y="4346"/>
                    <a:pt x="8839" y="4043"/>
                  </a:cubicBezTo>
                  <a:cubicBezTo>
                    <a:pt x="9446" y="4515"/>
                    <a:pt x="10036" y="4886"/>
                    <a:pt x="10559" y="5375"/>
                  </a:cubicBezTo>
                  <a:cubicBezTo>
                    <a:pt x="11082" y="5864"/>
                    <a:pt x="11554" y="6404"/>
                    <a:pt x="12077" y="6910"/>
                  </a:cubicBezTo>
                  <a:cubicBezTo>
                    <a:pt x="12583" y="7416"/>
                    <a:pt x="12988" y="8040"/>
                    <a:pt x="13528" y="8411"/>
                  </a:cubicBezTo>
                  <a:cubicBezTo>
                    <a:pt x="13679" y="8378"/>
                    <a:pt x="13730" y="8378"/>
                    <a:pt x="13764" y="8344"/>
                  </a:cubicBezTo>
                  <a:cubicBezTo>
                    <a:pt x="13814" y="8327"/>
                    <a:pt x="13848" y="8293"/>
                    <a:pt x="13899" y="8260"/>
                  </a:cubicBezTo>
                  <a:cubicBezTo>
                    <a:pt x="14354" y="7821"/>
                    <a:pt x="14371" y="7669"/>
                    <a:pt x="13916" y="7214"/>
                  </a:cubicBezTo>
                  <a:cubicBezTo>
                    <a:pt x="13308" y="6607"/>
                    <a:pt x="12684" y="6016"/>
                    <a:pt x="12043" y="5443"/>
                  </a:cubicBezTo>
                  <a:cubicBezTo>
                    <a:pt x="11470" y="4954"/>
                    <a:pt x="10829" y="4549"/>
                    <a:pt x="10205" y="4110"/>
                  </a:cubicBezTo>
                  <a:cubicBezTo>
                    <a:pt x="9884" y="3908"/>
                    <a:pt x="9682" y="3689"/>
                    <a:pt x="9817" y="3233"/>
                  </a:cubicBezTo>
                  <a:lnTo>
                    <a:pt x="9817" y="3233"/>
                  </a:lnTo>
                  <a:cubicBezTo>
                    <a:pt x="9839" y="3236"/>
                    <a:pt x="9860" y="3237"/>
                    <a:pt x="9880" y="3237"/>
                  </a:cubicBezTo>
                  <a:cubicBezTo>
                    <a:pt x="9933" y="3237"/>
                    <a:pt x="9981" y="3231"/>
                    <a:pt x="10024" y="3231"/>
                  </a:cubicBezTo>
                  <a:cubicBezTo>
                    <a:pt x="10070" y="3231"/>
                    <a:pt x="10108" y="3238"/>
                    <a:pt x="10137" y="3267"/>
                  </a:cubicBezTo>
                  <a:cubicBezTo>
                    <a:pt x="10981" y="3908"/>
                    <a:pt x="11959" y="4178"/>
                    <a:pt x="12920" y="4498"/>
                  </a:cubicBezTo>
                  <a:cubicBezTo>
                    <a:pt x="13359" y="4633"/>
                    <a:pt x="13865" y="4701"/>
                    <a:pt x="14337" y="4701"/>
                  </a:cubicBezTo>
                  <a:cubicBezTo>
                    <a:pt x="15197" y="4701"/>
                    <a:pt x="16041" y="4414"/>
                    <a:pt x="16597" y="3773"/>
                  </a:cubicBezTo>
                  <a:cubicBezTo>
                    <a:pt x="17525" y="2660"/>
                    <a:pt x="17491" y="1007"/>
                    <a:pt x="15771" y="383"/>
                  </a:cubicBezTo>
                  <a:cubicBezTo>
                    <a:pt x="15080" y="120"/>
                    <a:pt x="14419" y="1"/>
                    <a:pt x="137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 rot="-582576">
              <a:off x="5302163" y="2565649"/>
              <a:ext cx="27616" cy="29046"/>
            </a:xfrm>
            <a:custGeom>
              <a:avLst/>
              <a:gdLst/>
              <a:ahLst/>
              <a:cxnLst/>
              <a:rect l="l" t="t" r="r" b="b"/>
              <a:pathLst>
                <a:path w="676" h="711" extrusionOk="0">
                  <a:moveTo>
                    <a:pt x="237" y="1"/>
                  </a:moveTo>
                  <a:cubicBezTo>
                    <a:pt x="169" y="85"/>
                    <a:pt x="68" y="169"/>
                    <a:pt x="51" y="271"/>
                  </a:cubicBezTo>
                  <a:cubicBezTo>
                    <a:pt x="0" y="507"/>
                    <a:pt x="102" y="659"/>
                    <a:pt x="372" y="709"/>
                  </a:cubicBezTo>
                  <a:cubicBezTo>
                    <a:pt x="384" y="710"/>
                    <a:pt x="397" y="711"/>
                    <a:pt x="409" y="711"/>
                  </a:cubicBezTo>
                  <a:cubicBezTo>
                    <a:pt x="586" y="711"/>
                    <a:pt x="675" y="596"/>
                    <a:pt x="675" y="422"/>
                  </a:cubicBezTo>
                  <a:cubicBezTo>
                    <a:pt x="658" y="169"/>
                    <a:pt x="506" y="34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 rot="-582576">
              <a:off x="5321119" y="2660868"/>
              <a:ext cx="26227" cy="27821"/>
            </a:xfrm>
            <a:custGeom>
              <a:avLst/>
              <a:gdLst/>
              <a:ahLst/>
              <a:cxnLst/>
              <a:rect l="l" t="t" r="r" b="b"/>
              <a:pathLst>
                <a:path w="642" h="681" extrusionOk="0">
                  <a:moveTo>
                    <a:pt x="275" y="1"/>
                  </a:moveTo>
                  <a:cubicBezTo>
                    <a:pt x="186" y="1"/>
                    <a:pt x="50" y="116"/>
                    <a:pt x="35" y="191"/>
                  </a:cubicBezTo>
                  <a:cubicBezTo>
                    <a:pt x="1" y="428"/>
                    <a:pt x="119" y="596"/>
                    <a:pt x="406" y="681"/>
                  </a:cubicBezTo>
                  <a:cubicBezTo>
                    <a:pt x="439" y="630"/>
                    <a:pt x="541" y="563"/>
                    <a:pt x="558" y="478"/>
                  </a:cubicBezTo>
                  <a:cubicBezTo>
                    <a:pt x="642" y="259"/>
                    <a:pt x="541" y="73"/>
                    <a:pt x="305" y="6"/>
                  </a:cubicBezTo>
                  <a:cubicBezTo>
                    <a:pt x="295" y="2"/>
                    <a:pt x="285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 rot="-582576">
              <a:off x="5364126" y="2942806"/>
              <a:ext cx="29700" cy="23490"/>
            </a:xfrm>
            <a:custGeom>
              <a:avLst/>
              <a:gdLst/>
              <a:ahLst/>
              <a:cxnLst/>
              <a:rect l="l" t="t" r="r" b="b"/>
              <a:pathLst>
                <a:path w="727" h="575" extrusionOk="0">
                  <a:moveTo>
                    <a:pt x="406" y="1"/>
                  </a:moveTo>
                  <a:cubicBezTo>
                    <a:pt x="304" y="1"/>
                    <a:pt x="203" y="136"/>
                    <a:pt x="1" y="304"/>
                  </a:cubicBezTo>
                  <a:cubicBezTo>
                    <a:pt x="220" y="439"/>
                    <a:pt x="372" y="557"/>
                    <a:pt x="490" y="574"/>
                  </a:cubicBezTo>
                  <a:cubicBezTo>
                    <a:pt x="557" y="574"/>
                    <a:pt x="726" y="355"/>
                    <a:pt x="709" y="254"/>
                  </a:cubicBezTo>
                  <a:cubicBezTo>
                    <a:pt x="676" y="136"/>
                    <a:pt x="507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 rot="-582576">
              <a:off x="5308514" y="2730548"/>
              <a:ext cx="24144" cy="27126"/>
            </a:xfrm>
            <a:custGeom>
              <a:avLst/>
              <a:gdLst/>
              <a:ahLst/>
              <a:cxnLst/>
              <a:rect l="l" t="t" r="r" b="b"/>
              <a:pathLst>
                <a:path w="591" h="664" extrusionOk="0">
                  <a:moveTo>
                    <a:pt x="119" y="0"/>
                  </a:moveTo>
                  <a:cubicBezTo>
                    <a:pt x="85" y="84"/>
                    <a:pt x="1" y="219"/>
                    <a:pt x="1" y="321"/>
                  </a:cubicBezTo>
                  <a:cubicBezTo>
                    <a:pt x="14" y="515"/>
                    <a:pt x="188" y="663"/>
                    <a:pt x="343" y="663"/>
                  </a:cubicBezTo>
                  <a:cubicBezTo>
                    <a:pt x="376" y="663"/>
                    <a:pt x="409" y="656"/>
                    <a:pt x="439" y="641"/>
                  </a:cubicBezTo>
                  <a:cubicBezTo>
                    <a:pt x="507" y="607"/>
                    <a:pt x="591" y="472"/>
                    <a:pt x="591" y="405"/>
                  </a:cubicBezTo>
                  <a:cubicBezTo>
                    <a:pt x="574" y="169"/>
                    <a:pt x="422" y="34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 rot="-582576">
              <a:off x="5495150" y="3802421"/>
              <a:ext cx="29005" cy="23695"/>
            </a:xfrm>
            <a:custGeom>
              <a:avLst/>
              <a:gdLst/>
              <a:ahLst/>
              <a:cxnLst/>
              <a:rect l="l" t="t" r="r" b="b"/>
              <a:pathLst>
                <a:path w="710" h="580" extrusionOk="0">
                  <a:moveTo>
                    <a:pt x="272" y="1"/>
                  </a:moveTo>
                  <a:cubicBezTo>
                    <a:pt x="216" y="1"/>
                    <a:pt x="65" y="120"/>
                    <a:pt x="35" y="226"/>
                  </a:cubicBezTo>
                  <a:cubicBezTo>
                    <a:pt x="1" y="428"/>
                    <a:pt x="119" y="580"/>
                    <a:pt x="338" y="580"/>
                  </a:cubicBezTo>
                  <a:cubicBezTo>
                    <a:pt x="439" y="580"/>
                    <a:pt x="541" y="479"/>
                    <a:pt x="709" y="360"/>
                  </a:cubicBezTo>
                  <a:cubicBezTo>
                    <a:pt x="524" y="192"/>
                    <a:pt x="423" y="74"/>
                    <a:pt x="288" y="6"/>
                  </a:cubicBezTo>
                  <a:cubicBezTo>
                    <a:pt x="284" y="3"/>
                    <a:pt x="279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 rot="-582576">
              <a:off x="5483609" y="3734687"/>
              <a:ext cx="29005" cy="24267"/>
            </a:xfrm>
            <a:custGeom>
              <a:avLst/>
              <a:gdLst/>
              <a:ahLst/>
              <a:cxnLst/>
              <a:rect l="l" t="t" r="r" b="b"/>
              <a:pathLst>
                <a:path w="710" h="594" extrusionOk="0">
                  <a:moveTo>
                    <a:pt x="263" y="0"/>
                  </a:moveTo>
                  <a:cubicBezTo>
                    <a:pt x="209" y="0"/>
                    <a:pt x="97" y="156"/>
                    <a:pt x="1" y="204"/>
                  </a:cubicBezTo>
                  <a:cubicBezTo>
                    <a:pt x="119" y="339"/>
                    <a:pt x="203" y="491"/>
                    <a:pt x="355" y="592"/>
                  </a:cubicBezTo>
                  <a:cubicBezTo>
                    <a:pt x="357" y="593"/>
                    <a:pt x="360" y="594"/>
                    <a:pt x="363" y="594"/>
                  </a:cubicBezTo>
                  <a:cubicBezTo>
                    <a:pt x="408" y="594"/>
                    <a:pt x="551" y="482"/>
                    <a:pt x="709" y="356"/>
                  </a:cubicBezTo>
                  <a:cubicBezTo>
                    <a:pt x="524" y="204"/>
                    <a:pt x="423" y="69"/>
                    <a:pt x="271" y="2"/>
                  </a:cubicBezTo>
                  <a:cubicBezTo>
                    <a:pt x="268" y="1"/>
                    <a:pt x="26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 rot="-582576">
              <a:off x="5335756" y="2872638"/>
              <a:ext cx="24838" cy="28352"/>
            </a:xfrm>
            <a:custGeom>
              <a:avLst/>
              <a:gdLst/>
              <a:ahLst/>
              <a:cxnLst/>
              <a:rect l="l" t="t" r="r" b="b"/>
              <a:pathLst>
                <a:path w="608" h="694" extrusionOk="0">
                  <a:moveTo>
                    <a:pt x="371" y="0"/>
                  </a:moveTo>
                  <a:cubicBezTo>
                    <a:pt x="202" y="152"/>
                    <a:pt x="84" y="219"/>
                    <a:pt x="51" y="321"/>
                  </a:cubicBezTo>
                  <a:cubicBezTo>
                    <a:pt x="0" y="523"/>
                    <a:pt x="135" y="675"/>
                    <a:pt x="337" y="692"/>
                  </a:cubicBezTo>
                  <a:cubicBezTo>
                    <a:pt x="341" y="693"/>
                    <a:pt x="346" y="693"/>
                    <a:pt x="350" y="693"/>
                  </a:cubicBezTo>
                  <a:cubicBezTo>
                    <a:pt x="428" y="693"/>
                    <a:pt x="607" y="571"/>
                    <a:pt x="607" y="523"/>
                  </a:cubicBezTo>
                  <a:cubicBezTo>
                    <a:pt x="590" y="371"/>
                    <a:pt x="472" y="236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 rot="-582576">
              <a:off x="5364796" y="3040107"/>
              <a:ext cx="26227" cy="24961"/>
            </a:xfrm>
            <a:custGeom>
              <a:avLst/>
              <a:gdLst/>
              <a:ahLst/>
              <a:cxnLst/>
              <a:rect l="l" t="t" r="r" b="b"/>
              <a:pathLst>
                <a:path w="642" h="611" extrusionOk="0">
                  <a:moveTo>
                    <a:pt x="352" y="1"/>
                  </a:moveTo>
                  <a:cubicBezTo>
                    <a:pt x="342" y="1"/>
                    <a:pt x="332" y="1"/>
                    <a:pt x="321" y="2"/>
                  </a:cubicBezTo>
                  <a:cubicBezTo>
                    <a:pt x="220" y="2"/>
                    <a:pt x="153" y="154"/>
                    <a:pt x="1" y="306"/>
                  </a:cubicBezTo>
                  <a:cubicBezTo>
                    <a:pt x="186" y="441"/>
                    <a:pt x="305" y="542"/>
                    <a:pt x="456" y="609"/>
                  </a:cubicBezTo>
                  <a:cubicBezTo>
                    <a:pt x="457" y="610"/>
                    <a:pt x="458" y="610"/>
                    <a:pt x="459" y="610"/>
                  </a:cubicBezTo>
                  <a:cubicBezTo>
                    <a:pt x="487" y="610"/>
                    <a:pt x="642" y="436"/>
                    <a:pt x="642" y="339"/>
                  </a:cubicBezTo>
                  <a:cubicBezTo>
                    <a:pt x="642" y="147"/>
                    <a:pt x="535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 rot="-582576">
              <a:off x="5396994" y="3131463"/>
              <a:ext cx="22796" cy="30925"/>
            </a:xfrm>
            <a:custGeom>
              <a:avLst/>
              <a:gdLst/>
              <a:ahLst/>
              <a:cxnLst/>
              <a:rect l="l" t="t" r="r" b="b"/>
              <a:pathLst>
                <a:path w="558" h="757" extrusionOk="0">
                  <a:moveTo>
                    <a:pt x="203" y="1"/>
                  </a:moveTo>
                  <a:cubicBezTo>
                    <a:pt x="102" y="220"/>
                    <a:pt x="1" y="321"/>
                    <a:pt x="1" y="422"/>
                  </a:cubicBezTo>
                  <a:cubicBezTo>
                    <a:pt x="1" y="583"/>
                    <a:pt x="77" y="756"/>
                    <a:pt x="250" y="756"/>
                  </a:cubicBezTo>
                  <a:cubicBezTo>
                    <a:pt x="277" y="756"/>
                    <a:pt x="306" y="752"/>
                    <a:pt x="338" y="743"/>
                  </a:cubicBezTo>
                  <a:cubicBezTo>
                    <a:pt x="423" y="726"/>
                    <a:pt x="557" y="524"/>
                    <a:pt x="541" y="473"/>
                  </a:cubicBezTo>
                  <a:cubicBezTo>
                    <a:pt x="490" y="321"/>
                    <a:pt x="372" y="220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 rot="-582576">
              <a:off x="5344105" y="2769967"/>
              <a:ext cx="23327" cy="29128"/>
            </a:xfrm>
            <a:custGeom>
              <a:avLst/>
              <a:gdLst/>
              <a:ahLst/>
              <a:cxnLst/>
              <a:rect l="l" t="t" r="r" b="b"/>
              <a:pathLst>
                <a:path w="571" h="713" extrusionOk="0">
                  <a:moveTo>
                    <a:pt x="236" y="0"/>
                  </a:moveTo>
                  <a:cubicBezTo>
                    <a:pt x="101" y="203"/>
                    <a:pt x="0" y="338"/>
                    <a:pt x="17" y="405"/>
                  </a:cubicBezTo>
                  <a:cubicBezTo>
                    <a:pt x="68" y="523"/>
                    <a:pt x="169" y="658"/>
                    <a:pt x="287" y="709"/>
                  </a:cubicBezTo>
                  <a:cubicBezTo>
                    <a:pt x="291" y="712"/>
                    <a:pt x="296" y="713"/>
                    <a:pt x="303" y="713"/>
                  </a:cubicBezTo>
                  <a:cubicBezTo>
                    <a:pt x="375" y="713"/>
                    <a:pt x="571" y="553"/>
                    <a:pt x="540" y="506"/>
                  </a:cubicBezTo>
                  <a:cubicBezTo>
                    <a:pt x="489" y="355"/>
                    <a:pt x="371" y="237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 rot="-582576">
              <a:off x="5415161" y="3312078"/>
              <a:ext cx="24062" cy="27739"/>
            </a:xfrm>
            <a:custGeom>
              <a:avLst/>
              <a:gdLst/>
              <a:ahLst/>
              <a:cxnLst/>
              <a:rect l="l" t="t" r="r" b="b"/>
              <a:pathLst>
                <a:path w="589" h="679" extrusionOk="0">
                  <a:moveTo>
                    <a:pt x="285" y="1"/>
                  </a:moveTo>
                  <a:cubicBezTo>
                    <a:pt x="167" y="119"/>
                    <a:pt x="66" y="186"/>
                    <a:pt x="32" y="270"/>
                  </a:cubicBezTo>
                  <a:cubicBezTo>
                    <a:pt x="0" y="460"/>
                    <a:pt x="146" y="679"/>
                    <a:pt x="358" y="679"/>
                  </a:cubicBezTo>
                  <a:cubicBezTo>
                    <a:pt x="373" y="679"/>
                    <a:pt x="388" y="677"/>
                    <a:pt x="403" y="675"/>
                  </a:cubicBezTo>
                  <a:cubicBezTo>
                    <a:pt x="454" y="675"/>
                    <a:pt x="589" y="523"/>
                    <a:pt x="589" y="473"/>
                  </a:cubicBezTo>
                  <a:cubicBezTo>
                    <a:pt x="504" y="304"/>
                    <a:pt x="403" y="186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 rot="-582576">
              <a:off x="5455659" y="3543248"/>
              <a:ext cx="26227" cy="23531"/>
            </a:xfrm>
            <a:custGeom>
              <a:avLst/>
              <a:gdLst/>
              <a:ahLst/>
              <a:cxnLst/>
              <a:rect l="l" t="t" r="r" b="b"/>
              <a:pathLst>
                <a:path w="642" h="576" extrusionOk="0">
                  <a:moveTo>
                    <a:pt x="397" y="1"/>
                  </a:moveTo>
                  <a:cubicBezTo>
                    <a:pt x="394" y="1"/>
                    <a:pt x="391" y="1"/>
                    <a:pt x="389" y="2"/>
                  </a:cubicBezTo>
                  <a:cubicBezTo>
                    <a:pt x="271" y="19"/>
                    <a:pt x="170" y="154"/>
                    <a:pt x="1" y="289"/>
                  </a:cubicBezTo>
                  <a:cubicBezTo>
                    <a:pt x="203" y="424"/>
                    <a:pt x="321" y="491"/>
                    <a:pt x="423" y="576"/>
                  </a:cubicBezTo>
                  <a:cubicBezTo>
                    <a:pt x="507" y="457"/>
                    <a:pt x="642" y="339"/>
                    <a:pt x="642" y="204"/>
                  </a:cubicBezTo>
                  <a:cubicBezTo>
                    <a:pt x="642" y="156"/>
                    <a:pt x="458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 rot="-582576">
              <a:off x="5406080" y="3200303"/>
              <a:ext cx="24838" cy="23490"/>
            </a:xfrm>
            <a:custGeom>
              <a:avLst/>
              <a:gdLst/>
              <a:ahLst/>
              <a:cxnLst/>
              <a:rect l="l" t="t" r="r" b="b"/>
              <a:pathLst>
                <a:path w="608" h="575" extrusionOk="0">
                  <a:moveTo>
                    <a:pt x="253" y="0"/>
                  </a:moveTo>
                  <a:cubicBezTo>
                    <a:pt x="169" y="118"/>
                    <a:pt x="0" y="236"/>
                    <a:pt x="17" y="321"/>
                  </a:cubicBezTo>
                  <a:cubicBezTo>
                    <a:pt x="34" y="422"/>
                    <a:pt x="203" y="540"/>
                    <a:pt x="338" y="574"/>
                  </a:cubicBezTo>
                  <a:cubicBezTo>
                    <a:pt x="339" y="574"/>
                    <a:pt x="341" y="575"/>
                    <a:pt x="343" y="575"/>
                  </a:cubicBezTo>
                  <a:cubicBezTo>
                    <a:pt x="381" y="575"/>
                    <a:pt x="479" y="416"/>
                    <a:pt x="607" y="304"/>
                  </a:cubicBezTo>
                  <a:cubicBezTo>
                    <a:pt x="456" y="169"/>
                    <a:pt x="354" y="85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 rot="-582576">
              <a:off x="5438687" y="3446241"/>
              <a:ext cx="18629" cy="27576"/>
            </a:xfrm>
            <a:custGeom>
              <a:avLst/>
              <a:gdLst/>
              <a:ahLst/>
              <a:cxnLst/>
              <a:rect l="l" t="t" r="r" b="b"/>
              <a:pathLst>
                <a:path w="456" h="675" extrusionOk="0">
                  <a:moveTo>
                    <a:pt x="287" y="0"/>
                  </a:moveTo>
                  <a:cubicBezTo>
                    <a:pt x="152" y="152"/>
                    <a:pt x="0" y="236"/>
                    <a:pt x="0" y="321"/>
                  </a:cubicBezTo>
                  <a:cubicBezTo>
                    <a:pt x="17" y="439"/>
                    <a:pt x="118" y="574"/>
                    <a:pt x="203" y="675"/>
                  </a:cubicBezTo>
                  <a:cubicBezTo>
                    <a:pt x="287" y="608"/>
                    <a:pt x="456" y="557"/>
                    <a:pt x="456" y="473"/>
                  </a:cubicBezTo>
                  <a:cubicBezTo>
                    <a:pt x="456" y="338"/>
                    <a:pt x="371" y="22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 rot="-582576">
              <a:off x="5448816" y="3382014"/>
              <a:ext cx="22060" cy="29005"/>
            </a:xfrm>
            <a:custGeom>
              <a:avLst/>
              <a:gdLst/>
              <a:ahLst/>
              <a:cxnLst/>
              <a:rect l="l" t="t" r="r" b="b"/>
              <a:pathLst>
                <a:path w="540" h="710" extrusionOk="0">
                  <a:moveTo>
                    <a:pt x="270" y="0"/>
                  </a:moveTo>
                  <a:cubicBezTo>
                    <a:pt x="152" y="219"/>
                    <a:pt x="0" y="321"/>
                    <a:pt x="17" y="388"/>
                  </a:cubicBezTo>
                  <a:cubicBezTo>
                    <a:pt x="68" y="506"/>
                    <a:pt x="169" y="641"/>
                    <a:pt x="287" y="709"/>
                  </a:cubicBezTo>
                  <a:cubicBezTo>
                    <a:pt x="288" y="709"/>
                    <a:pt x="290" y="710"/>
                    <a:pt x="293" y="710"/>
                  </a:cubicBezTo>
                  <a:cubicBezTo>
                    <a:pt x="341" y="710"/>
                    <a:pt x="540" y="554"/>
                    <a:pt x="540" y="506"/>
                  </a:cubicBezTo>
                  <a:cubicBezTo>
                    <a:pt x="506" y="371"/>
                    <a:pt x="405" y="236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 rot="-582576">
              <a:off x="5458107" y="3624275"/>
              <a:ext cx="22060" cy="20753"/>
            </a:xfrm>
            <a:custGeom>
              <a:avLst/>
              <a:gdLst/>
              <a:ahLst/>
              <a:cxnLst/>
              <a:rect l="l" t="t" r="r" b="b"/>
              <a:pathLst>
                <a:path w="540" h="508" extrusionOk="0">
                  <a:moveTo>
                    <a:pt x="214" y="0"/>
                  </a:moveTo>
                  <a:cubicBezTo>
                    <a:pt x="168" y="0"/>
                    <a:pt x="1" y="154"/>
                    <a:pt x="17" y="170"/>
                  </a:cubicBezTo>
                  <a:cubicBezTo>
                    <a:pt x="84" y="305"/>
                    <a:pt x="169" y="423"/>
                    <a:pt x="270" y="508"/>
                  </a:cubicBezTo>
                  <a:cubicBezTo>
                    <a:pt x="287" y="508"/>
                    <a:pt x="422" y="406"/>
                    <a:pt x="540" y="339"/>
                  </a:cubicBezTo>
                  <a:cubicBezTo>
                    <a:pt x="405" y="187"/>
                    <a:pt x="321" y="69"/>
                    <a:pt x="219" y="2"/>
                  </a:cubicBezTo>
                  <a:cubicBezTo>
                    <a:pt x="218" y="1"/>
                    <a:pt x="216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 rot="-582576">
              <a:off x="5483144" y="3672980"/>
              <a:ext cx="24185" cy="20100"/>
            </a:xfrm>
            <a:custGeom>
              <a:avLst/>
              <a:gdLst/>
              <a:ahLst/>
              <a:cxnLst/>
              <a:rect l="l" t="t" r="r" b="b"/>
              <a:pathLst>
                <a:path w="592" h="492" extrusionOk="0">
                  <a:moveTo>
                    <a:pt x="203" y="0"/>
                  </a:moveTo>
                  <a:cubicBezTo>
                    <a:pt x="203" y="34"/>
                    <a:pt x="136" y="85"/>
                    <a:pt x="52" y="135"/>
                  </a:cubicBezTo>
                  <a:cubicBezTo>
                    <a:pt x="35" y="152"/>
                    <a:pt x="18" y="169"/>
                    <a:pt x="1" y="169"/>
                  </a:cubicBezTo>
                  <a:cubicBezTo>
                    <a:pt x="18" y="203"/>
                    <a:pt x="35" y="237"/>
                    <a:pt x="52" y="253"/>
                  </a:cubicBezTo>
                  <a:cubicBezTo>
                    <a:pt x="119" y="338"/>
                    <a:pt x="186" y="422"/>
                    <a:pt x="271" y="490"/>
                  </a:cubicBezTo>
                  <a:cubicBezTo>
                    <a:pt x="274" y="491"/>
                    <a:pt x="277" y="492"/>
                    <a:pt x="282" y="492"/>
                  </a:cubicBezTo>
                  <a:cubicBezTo>
                    <a:pt x="328" y="492"/>
                    <a:pt x="453" y="415"/>
                    <a:pt x="591" y="338"/>
                  </a:cubicBezTo>
                  <a:cubicBezTo>
                    <a:pt x="423" y="203"/>
                    <a:pt x="338" y="68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 rot="-582576">
              <a:off x="4965157" y="2392315"/>
              <a:ext cx="261866" cy="126112"/>
            </a:xfrm>
            <a:custGeom>
              <a:avLst/>
              <a:gdLst/>
              <a:ahLst/>
              <a:cxnLst/>
              <a:rect l="l" t="t" r="r" b="b"/>
              <a:pathLst>
                <a:path w="6410" h="3087" extrusionOk="0">
                  <a:moveTo>
                    <a:pt x="2669" y="714"/>
                  </a:moveTo>
                  <a:cubicBezTo>
                    <a:pt x="3521" y="714"/>
                    <a:pt x="4364" y="896"/>
                    <a:pt x="5127" y="1330"/>
                  </a:cubicBezTo>
                  <a:cubicBezTo>
                    <a:pt x="5195" y="1363"/>
                    <a:pt x="5246" y="1431"/>
                    <a:pt x="5296" y="1498"/>
                  </a:cubicBezTo>
                  <a:cubicBezTo>
                    <a:pt x="5313" y="1515"/>
                    <a:pt x="5296" y="1532"/>
                    <a:pt x="5313" y="1650"/>
                  </a:cubicBezTo>
                  <a:cubicBezTo>
                    <a:pt x="4251" y="2018"/>
                    <a:pt x="3200" y="2422"/>
                    <a:pt x="2081" y="2422"/>
                  </a:cubicBezTo>
                  <a:cubicBezTo>
                    <a:pt x="1868" y="2422"/>
                    <a:pt x="1652" y="2408"/>
                    <a:pt x="1434" y="2375"/>
                  </a:cubicBezTo>
                  <a:cubicBezTo>
                    <a:pt x="843" y="2291"/>
                    <a:pt x="590" y="1903"/>
                    <a:pt x="827" y="1414"/>
                  </a:cubicBezTo>
                  <a:cubicBezTo>
                    <a:pt x="928" y="1195"/>
                    <a:pt x="1164" y="1009"/>
                    <a:pt x="1400" y="908"/>
                  </a:cubicBezTo>
                  <a:cubicBezTo>
                    <a:pt x="1687" y="773"/>
                    <a:pt x="2024" y="739"/>
                    <a:pt x="2344" y="722"/>
                  </a:cubicBezTo>
                  <a:cubicBezTo>
                    <a:pt x="2453" y="717"/>
                    <a:pt x="2561" y="714"/>
                    <a:pt x="2669" y="714"/>
                  </a:cubicBezTo>
                  <a:close/>
                  <a:moveTo>
                    <a:pt x="2587" y="0"/>
                  </a:moveTo>
                  <a:cubicBezTo>
                    <a:pt x="2097" y="0"/>
                    <a:pt x="1605" y="63"/>
                    <a:pt x="1113" y="183"/>
                  </a:cubicBezTo>
                  <a:cubicBezTo>
                    <a:pt x="388" y="351"/>
                    <a:pt x="84" y="756"/>
                    <a:pt x="51" y="1498"/>
                  </a:cubicBezTo>
                  <a:cubicBezTo>
                    <a:pt x="0" y="2105"/>
                    <a:pt x="321" y="2578"/>
                    <a:pt x="961" y="2864"/>
                  </a:cubicBezTo>
                  <a:cubicBezTo>
                    <a:pt x="1315" y="3021"/>
                    <a:pt x="1689" y="3087"/>
                    <a:pt x="2066" y="3087"/>
                  </a:cubicBezTo>
                  <a:cubicBezTo>
                    <a:pt x="2299" y="3087"/>
                    <a:pt x="2534" y="3061"/>
                    <a:pt x="2766" y="3016"/>
                  </a:cubicBezTo>
                  <a:cubicBezTo>
                    <a:pt x="3542" y="2848"/>
                    <a:pt x="4335" y="2611"/>
                    <a:pt x="5077" y="2409"/>
                  </a:cubicBezTo>
                  <a:cubicBezTo>
                    <a:pt x="5465" y="2291"/>
                    <a:pt x="5836" y="2207"/>
                    <a:pt x="6241" y="2105"/>
                  </a:cubicBezTo>
                  <a:cubicBezTo>
                    <a:pt x="6342" y="1852"/>
                    <a:pt x="6409" y="1650"/>
                    <a:pt x="6173" y="1397"/>
                  </a:cubicBezTo>
                  <a:cubicBezTo>
                    <a:pt x="5667" y="891"/>
                    <a:pt x="5111" y="554"/>
                    <a:pt x="4436" y="318"/>
                  </a:cubicBezTo>
                  <a:cubicBezTo>
                    <a:pt x="3824" y="101"/>
                    <a:pt x="3207" y="0"/>
                    <a:pt x="2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 rot="-582576">
              <a:off x="5311082" y="2317513"/>
              <a:ext cx="263255" cy="127542"/>
            </a:xfrm>
            <a:custGeom>
              <a:avLst/>
              <a:gdLst/>
              <a:ahLst/>
              <a:cxnLst/>
              <a:rect l="l" t="t" r="r" b="b"/>
              <a:pathLst>
                <a:path w="6444" h="3122" extrusionOk="0">
                  <a:moveTo>
                    <a:pt x="3797" y="561"/>
                  </a:moveTo>
                  <a:cubicBezTo>
                    <a:pt x="4146" y="561"/>
                    <a:pt x="4458" y="618"/>
                    <a:pt x="4689" y="742"/>
                  </a:cubicBezTo>
                  <a:cubicBezTo>
                    <a:pt x="4993" y="894"/>
                    <a:pt x="5280" y="1046"/>
                    <a:pt x="5516" y="1282"/>
                  </a:cubicBezTo>
                  <a:cubicBezTo>
                    <a:pt x="5870" y="1636"/>
                    <a:pt x="5701" y="2125"/>
                    <a:pt x="5229" y="2294"/>
                  </a:cubicBezTo>
                  <a:cubicBezTo>
                    <a:pt x="5061" y="2345"/>
                    <a:pt x="4858" y="2378"/>
                    <a:pt x="4673" y="2395"/>
                  </a:cubicBezTo>
                  <a:cubicBezTo>
                    <a:pt x="4415" y="2432"/>
                    <a:pt x="4161" y="2449"/>
                    <a:pt x="3909" y="2449"/>
                  </a:cubicBezTo>
                  <a:cubicBezTo>
                    <a:pt x="3007" y="2449"/>
                    <a:pt x="2140" y="2234"/>
                    <a:pt x="1282" y="1957"/>
                  </a:cubicBezTo>
                  <a:cubicBezTo>
                    <a:pt x="1215" y="1923"/>
                    <a:pt x="1131" y="1872"/>
                    <a:pt x="1063" y="1822"/>
                  </a:cubicBezTo>
                  <a:cubicBezTo>
                    <a:pt x="1029" y="1788"/>
                    <a:pt x="1013" y="1737"/>
                    <a:pt x="945" y="1636"/>
                  </a:cubicBezTo>
                  <a:cubicBezTo>
                    <a:pt x="1554" y="1003"/>
                    <a:pt x="2821" y="561"/>
                    <a:pt x="3797" y="561"/>
                  </a:cubicBezTo>
                  <a:close/>
                  <a:moveTo>
                    <a:pt x="3627" y="0"/>
                  </a:moveTo>
                  <a:cubicBezTo>
                    <a:pt x="2952" y="0"/>
                    <a:pt x="1519" y="456"/>
                    <a:pt x="810" y="894"/>
                  </a:cubicBezTo>
                  <a:cubicBezTo>
                    <a:pt x="692" y="978"/>
                    <a:pt x="540" y="1063"/>
                    <a:pt x="422" y="1164"/>
                  </a:cubicBezTo>
                  <a:cubicBezTo>
                    <a:pt x="17" y="1484"/>
                    <a:pt x="1" y="1855"/>
                    <a:pt x="389" y="2159"/>
                  </a:cubicBezTo>
                  <a:cubicBezTo>
                    <a:pt x="625" y="2328"/>
                    <a:pt x="895" y="2479"/>
                    <a:pt x="1181" y="2564"/>
                  </a:cubicBezTo>
                  <a:cubicBezTo>
                    <a:pt x="2058" y="2901"/>
                    <a:pt x="2986" y="3070"/>
                    <a:pt x="3914" y="3120"/>
                  </a:cubicBezTo>
                  <a:cubicBezTo>
                    <a:pt x="3946" y="3121"/>
                    <a:pt x="3979" y="3122"/>
                    <a:pt x="4012" y="3122"/>
                  </a:cubicBezTo>
                  <a:cubicBezTo>
                    <a:pt x="4554" y="3122"/>
                    <a:pt x="5110" y="2994"/>
                    <a:pt x="5651" y="2851"/>
                  </a:cubicBezTo>
                  <a:cubicBezTo>
                    <a:pt x="6241" y="2716"/>
                    <a:pt x="6444" y="2277"/>
                    <a:pt x="6359" y="1670"/>
                  </a:cubicBezTo>
                  <a:cubicBezTo>
                    <a:pt x="6326" y="1316"/>
                    <a:pt x="6123" y="1029"/>
                    <a:pt x="5836" y="810"/>
                  </a:cubicBezTo>
                  <a:cubicBezTo>
                    <a:pt x="5179" y="287"/>
                    <a:pt x="4436" y="0"/>
                    <a:pt x="3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29"/>
          <p:cNvGrpSpPr/>
          <p:nvPr/>
        </p:nvGrpSpPr>
        <p:grpSpPr>
          <a:xfrm>
            <a:off x="6724500" y="3110817"/>
            <a:ext cx="1327799" cy="1313959"/>
            <a:chOff x="6724500" y="3110817"/>
            <a:chExt cx="1327799" cy="1313959"/>
          </a:xfrm>
        </p:grpSpPr>
        <p:sp>
          <p:nvSpPr>
            <p:cNvPr id="845" name="Google Shape;845;p29"/>
            <p:cNvSpPr/>
            <p:nvPr/>
          </p:nvSpPr>
          <p:spPr>
            <a:xfrm>
              <a:off x="6724500" y="3110817"/>
              <a:ext cx="1327799" cy="1313959"/>
            </a:xfrm>
            <a:custGeom>
              <a:avLst/>
              <a:gdLst/>
              <a:ahLst/>
              <a:cxnLst/>
              <a:rect l="l" t="t" r="r" b="b"/>
              <a:pathLst>
                <a:path w="33853" h="33498" extrusionOk="0">
                  <a:moveTo>
                    <a:pt x="16378" y="1"/>
                  </a:moveTo>
                  <a:cubicBezTo>
                    <a:pt x="16176" y="1"/>
                    <a:pt x="15957" y="17"/>
                    <a:pt x="15771" y="34"/>
                  </a:cubicBezTo>
                  <a:cubicBezTo>
                    <a:pt x="15451" y="85"/>
                    <a:pt x="15130" y="102"/>
                    <a:pt x="14827" y="152"/>
                  </a:cubicBezTo>
                  <a:cubicBezTo>
                    <a:pt x="13899" y="237"/>
                    <a:pt x="12921" y="338"/>
                    <a:pt x="11959" y="540"/>
                  </a:cubicBezTo>
                  <a:lnTo>
                    <a:pt x="11909" y="540"/>
                  </a:lnTo>
                  <a:cubicBezTo>
                    <a:pt x="10745" y="793"/>
                    <a:pt x="9446" y="1097"/>
                    <a:pt x="8249" y="1940"/>
                  </a:cubicBezTo>
                  <a:cubicBezTo>
                    <a:pt x="8097" y="2041"/>
                    <a:pt x="7945" y="2143"/>
                    <a:pt x="7776" y="2261"/>
                  </a:cubicBezTo>
                  <a:cubicBezTo>
                    <a:pt x="6984" y="2800"/>
                    <a:pt x="6073" y="3441"/>
                    <a:pt x="5331" y="4285"/>
                  </a:cubicBezTo>
                  <a:cubicBezTo>
                    <a:pt x="5128" y="4538"/>
                    <a:pt x="4909" y="4791"/>
                    <a:pt x="4724" y="4993"/>
                  </a:cubicBezTo>
                  <a:cubicBezTo>
                    <a:pt x="4538" y="5229"/>
                    <a:pt x="4319" y="5482"/>
                    <a:pt x="4133" y="5685"/>
                  </a:cubicBezTo>
                  <a:cubicBezTo>
                    <a:pt x="3290" y="6612"/>
                    <a:pt x="2598" y="7776"/>
                    <a:pt x="1941" y="9294"/>
                  </a:cubicBezTo>
                  <a:cubicBezTo>
                    <a:pt x="1435" y="10542"/>
                    <a:pt x="962" y="11891"/>
                    <a:pt x="574" y="13443"/>
                  </a:cubicBezTo>
                  <a:cubicBezTo>
                    <a:pt x="170" y="14944"/>
                    <a:pt x="1" y="16311"/>
                    <a:pt x="1" y="17626"/>
                  </a:cubicBezTo>
                  <a:lnTo>
                    <a:pt x="1" y="17660"/>
                  </a:lnTo>
                  <a:lnTo>
                    <a:pt x="1" y="17710"/>
                  </a:lnTo>
                  <a:cubicBezTo>
                    <a:pt x="18" y="17913"/>
                    <a:pt x="18" y="18132"/>
                    <a:pt x="51" y="18368"/>
                  </a:cubicBezTo>
                  <a:cubicBezTo>
                    <a:pt x="68" y="18891"/>
                    <a:pt x="85" y="19481"/>
                    <a:pt x="220" y="20072"/>
                  </a:cubicBezTo>
                  <a:lnTo>
                    <a:pt x="271" y="20359"/>
                  </a:lnTo>
                  <a:cubicBezTo>
                    <a:pt x="608" y="22113"/>
                    <a:pt x="962" y="23900"/>
                    <a:pt x="1772" y="25655"/>
                  </a:cubicBezTo>
                  <a:cubicBezTo>
                    <a:pt x="2345" y="26920"/>
                    <a:pt x="3189" y="27948"/>
                    <a:pt x="4403" y="28927"/>
                  </a:cubicBezTo>
                  <a:cubicBezTo>
                    <a:pt x="5483" y="29787"/>
                    <a:pt x="6680" y="30563"/>
                    <a:pt x="8080" y="31305"/>
                  </a:cubicBezTo>
                  <a:cubicBezTo>
                    <a:pt x="10121" y="32401"/>
                    <a:pt x="11892" y="33177"/>
                    <a:pt x="13950" y="33396"/>
                  </a:cubicBezTo>
                  <a:cubicBezTo>
                    <a:pt x="14658" y="33481"/>
                    <a:pt x="15366" y="33498"/>
                    <a:pt x="16176" y="33498"/>
                  </a:cubicBezTo>
                  <a:lnTo>
                    <a:pt x="16361" y="33498"/>
                  </a:lnTo>
                  <a:cubicBezTo>
                    <a:pt x="16732" y="33498"/>
                    <a:pt x="17053" y="33413"/>
                    <a:pt x="17323" y="33346"/>
                  </a:cubicBezTo>
                  <a:cubicBezTo>
                    <a:pt x="17458" y="33329"/>
                    <a:pt x="17576" y="33295"/>
                    <a:pt x="17660" y="33295"/>
                  </a:cubicBezTo>
                  <a:cubicBezTo>
                    <a:pt x="17913" y="33261"/>
                    <a:pt x="18166" y="33245"/>
                    <a:pt x="18453" y="33228"/>
                  </a:cubicBezTo>
                  <a:cubicBezTo>
                    <a:pt x="18925" y="33211"/>
                    <a:pt x="19482" y="33160"/>
                    <a:pt x="20021" y="33059"/>
                  </a:cubicBezTo>
                  <a:cubicBezTo>
                    <a:pt x="21118" y="32823"/>
                    <a:pt x="22282" y="32536"/>
                    <a:pt x="23530" y="32148"/>
                  </a:cubicBezTo>
                  <a:cubicBezTo>
                    <a:pt x="24390" y="31878"/>
                    <a:pt x="25233" y="31524"/>
                    <a:pt x="25925" y="31187"/>
                  </a:cubicBezTo>
                  <a:cubicBezTo>
                    <a:pt x="26414" y="30951"/>
                    <a:pt x="27089" y="30647"/>
                    <a:pt x="27645" y="30124"/>
                  </a:cubicBezTo>
                  <a:cubicBezTo>
                    <a:pt x="28623" y="29197"/>
                    <a:pt x="29551" y="28185"/>
                    <a:pt x="30428" y="27240"/>
                  </a:cubicBezTo>
                  <a:cubicBezTo>
                    <a:pt x="30799" y="26818"/>
                    <a:pt x="31136" y="26312"/>
                    <a:pt x="31406" y="25790"/>
                  </a:cubicBezTo>
                  <a:cubicBezTo>
                    <a:pt x="31879" y="24879"/>
                    <a:pt x="32317" y="23934"/>
                    <a:pt x="32789" y="22855"/>
                  </a:cubicBezTo>
                  <a:cubicBezTo>
                    <a:pt x="32992" y="22382"/>
                    <a:pt x="33093" y="21910"/>
                    <a:pt x="33177" y="21438"/>
                  </a:cubicBezTo>
                  <a:cubicBezTo>
                    <a:pt x="33245" y="21084"/>
                    <a:pt x="33312" y="20746"/>
                    <a:pt x="33346" y="20426"/>
                  </a:cubicBezTo>
                  <a:cubicBezTo>
                    <a:pt x="33413" y="20072"/>
                    <a:pt x="33481" y="19684"/>
                    <a:pt x="33548" y="19347"/>
                  </a:cubicBezTo>
                  <a:cubicBezTo>
                    <a:pt x="33835" y="17980"/>
                    <a:pt x="33852" y="16547"/>
                    <a:pt x="33599" y="14793"/>
                  </a:cubicBezTo>
                  <a:cubicBezTo>
                    <a:pt x="33582" y="14455"/>
                    <a:pt x="33498" y="14101"/>
                    <a:pt x="33413" y="13764"/>
                  </a:cubicBezTo>
                  <a:cubicBezTo>
                    <a:pt x="33380" y="13561"/>
                    <a:pt x="33329" y="13342"/>
                    <a:pt x="33295" y="13106"/>
                  </a:cubicBezTo>
                  <a:cubicBezTo>
                    <a:pt x="33093" y="12094"/>
                    <a:pt x="32806" y="11133"/>
                    <a:pt x="32334" y="10137"/>
                  </a:cubicBezTo>
                  <a:cubicBezTo>
                    <a:pt x="31727" y="8805"/>
                    <a:pt x="30884" y="7692"/>
                    <a:pt x="30125" y="6764"/>
                  </a:cubicBezTo>
                  <a:cubicBezTo>
                    <a:pt x="28860" y="5179"/>
                    <a:pt x="27325" y="3812"/>
                    <a:pt x="25452" y="2581"/>
                  </a:cubicBezTo>
                  <a:cubicBezTo>
                    <a:pt x="23563" y="1367"/>
                    <a:pt x="21539" y="861"/>
                    <a:pt x="19634" y="439"/>
                  </a:cubicBezTo>
                  <a:cubicBezTo>
                    <a:pt x="18993" y="287"/>
                    <a:pt x="18284" y="186"/>
                    <a:pt x="17475" y="85"/>
                  </a:cubicBezTo>
                  <a:cubicBezTo>
                    <a:pt x="17188" y="34"/>
                    <a:pt x="16800" y="1"/>
                    <a:pt x="163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6903789" y="3900942"/>
              <a:ext cx="102606" cy="77234"/>
            </a:xfrm>
            <a:custGeom>
              <a:avLst/>
              <a:gdLst/>
              <a:ahLst/>
              <a:cxnLst/>
              <a:rect l="l" t="t" r="r" b="b"/>
              <a:pathLst>
                <a:path w="2616" h="1969" extrusionOk="0">
                  <a:moveTo>
                    <a:pt x="2302" y="0"/>
                  </a:moveTo>
                  <a:cubicBezTo>
                    <a:pt x="2212" y="0"/>
                    <a:pt x="2118" y="55"/>
                    <a:pt x="2025" y="96"/>
                  </a:cubicBezTo>
                  <a:cubicBezTo>
                    <a:pt x="1940" y="113"/>
                    <a:pt x="1856" y="164"/>
                    <a:pt x="1789" y="215"/>
                  </a:cubicBezTo>
                  <a:cubicBezTo>
                    <a:pt x="1249" y="670"/>
                    <a:pt x="726" y="1108"/>
                    <a:pt x="186" y="1564"/>
                  </a:cubicBezTo>
                  <a:cubicBezTo>
                    <a:pt x="102" y="1631"/>
                    <a:pt x="85" y="1783"/>
                    <a:pt x="1" y="1969"/>
                  </a:cubicBezTo>
                  <a:cubicBezTo>
                    <a:pt x="220" y="1952"/>
                    <a:pt x="338" y="1952"/>
                    <a:pt x="490" y="1935"/>
                  </a:cubicBezTo>
                  <a:cubicBezTo>
                    <a:pt x="1266" y="1682"/>
                    <a:pt x="1873" y="1176"/>
                    <a:pt x="2429" y="552"/>
                  </a:cubicBezTo>
                  <a:cubicBezTo>
                    <a:pt x="2548" y="434"/>
                    <a:pt x="2615" y="248"/>
                    <a:pt x="2463" y="80"/>
                  </a:cubicBezTo>
                  <a:cubicBezTo>
                    <a:pt x="2412" y="21"/>
                    <a:pt x="2357" y="0"/>
                    <a:pt x="2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979216" y="3671797"/>
              <a:ext cx="67502" cy="141014"/>
            </a:xfrm>
            <a:custGeom>
              <a:avLst/>
              <a:gdLst/>
              <a:ahLst/>
              <a:cxnLst/>
              <a:rect l="l" t="t" r="r" b="b"/>
              <a:pathLst>
                <a:path w="1721" h="3595" extrusionOk="0">
                  <a:moveTo>
                    <a:pt x="625" y="710"/>
                  </a:moveTo>
                  <a:cubicBezTo>
                    <a:pt x="996" y="1368"/>
                    <a:pt x="1181" y="2059"/>
                    <a:pt x="1114" y="2902"/>
                  </a:cubicBezTo>
                  <a:cubicBezTo>
                    <a:pt x="928" y="2801"/>
                    <a:pt x="759" y="2751"/>
                    <a:pt x="743" y="2666"/>
                  </a:cubicBezTo>
                  <a:cubicBezTo>
                    <a:pt x="490" y="2042"/>
                    <a:pt x="456" y="1384"/>
                    <a:pt x="625" y="710"/>
                  </a:cubicBezTo>
                  <a:close/>
                  <a:moveTo>
                    <a:pt x="884" y="1"/>
                  </a:moveTo>
                  <a:cubicBezTo>
                    <a:pt x="768" y="1"/>
                    <a:pt x="635" y="52"/>
                    <a:pt x="490" y="153"/>
                  </a:cubicBezTo>
                  <a:cubicBezTo>
                    <a:pt x="270" y="305"/>
                    <a:pt x="102" y="491"/>
                    <a:pt x="85" y="777"/>
                  </a:cubicBezTo>
                  <a:cubicBezTo>
                    <a:pt x="34" y="1047"/>
                    <a:pt x="17" y="1334"/>
                    <a:pt x="0" y="1621"/>
                  </a:cubicBezTo>
                  <a:cubicBezTo>
                    <a:pt x="17" y="1621"/>
                    <a:pt x="34" y="1621"/>
                    <a:pt x="34" y="1637"/>
                  </a:cubicBezTo>
                  <a:cubicBezTo>
                    <a:pt x="68" y="1823"/>
                    <a:pt x="68" y="2042"/>
                    <a:pt x="85" y="2228"/>
                  </a:cubicBezTo>
                  <a:cubicBezTo>
                    <a:pt x="119" y="2515"/>
                    <a:pt x="152" y="2818"/>
                    <a:pt x="253" y="3071"/>
                  </a:cubicBezTo>
                  <a:cubicBezTo>
                    <a:pt x="355" y="3377"/>
                    <a:pt x="708" y="3594"/>
                    <a:pt x="1020" y="3594"/>
                  </a:cubicBezTo>
                  <a:cubicBezTo>
                    <a:pt x="1069" y="3594"/>
                    <a:pt x="1118" y="3589"/>
                    <a:pt x="1164" y="3577"/>
                  </a:cubicBezTo>
                  <a:cubicBezTo>
                    <a:pt x="1518" y="3493"/>
                    <a:pt x="1704" y="3189"/>
                    <a:pt x="1721" y="2751"/>
                  </a:cubicBezTo>
                  <a:cubicBezTo>
                    <a:pt x="1721" y="2633"/>
                    <a:pt x="1721" y="2498"/>
                    <a:pt x="1704" y="2380"/>
                  </a:cubicBezTo>
                  <a:cubicBezTo>
                    <a:pt x="1586" y="1722"/>
                    <a:pt x="1451" y="1064"/>
                    <a:pt x="1282" y="440"/>
                  </a:cubicBezTo>
                  <a:cubicBezTo>
                    <a:pt x="1219" y="144"/>
                    <a:pt x="1076" y="1"/>
                    <a:pt x="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7056603" y="4020496"/>
              <a:ext cx="38438" cy="108536"/>
            </a:xfrm>
            <a:custGeom>
              <a:avLst/>
              <a:gdLst/>
              <a:ahLst/>
              <a:cxnLst/>
              <a:rect l="l" t="t" r="r" b="b"/>
              <a:pathLst>
                <a:path w="980" h="2767" extrusionOk="0">
                  <a:moveTo>
                    <a:pt x="119" y="0"/>
                  </a:moveTo>
                  <a:cubicBezTo>
                    <a:pt x="68" y="270"/>
                    <a:pt x="1" y="506"/>
                    <a:pt x="35" y="759"/>
                  </a:cubicBezTo>
                  <a:cubicBezTo>
                    <a:pt x="68" y="1214"/>
                    <a:pt x="153" y="1670"/>
                    <a:pt x="237" y="2125"/>
                  </a:cubicBezTo>
                  <a:cubicBezTo>
                    <a:pt x="288" y="2294"/>
                    <a:pt x="321" y="2463"/>
                    <a:pt x="423" y="2614"/>
                  </a:cubicBezTo>
                  <a:cubicBezTo>
                    <a:pt x="490" y="2699"/>
                    <a:pt x="659" y="2766"/>
                    <a:pt x="794" y="2766"/>
                  </a:cubicBezTo>
                  <a:cubicBezTo>
                    <a:pt x="878" y="2766"/>
                    <a:pt x="979" y="2598"/>
                    <a:pt x="979" y="2479"/>
                  </a:cubicBezTo>
                  <a:cubicBezTo>
                    <a:pt x="962" y="1973"/>
                    <a:pt x="979" y="1467"/>
                    <a:pt x="878" y="995"/>
                  </a:cubicBezTo>
                  <a:cubicBezTo>
                    <a:pt x="794" y="607"/>
                    <a:pt x="659" y="202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6997062" y="3699606"/>
              <a:ext cx="28515" cy="86060"/>
            </a:xfrm>
            <a:custGeom>
              <a:avLst/>
              <a:gdLst/>
              <a:ahLst/>
              <a:cxnLst/>
              <a:rect l="l" t="t" r="r" b="b"/>
              <a:pathLst>
                <a:path w="727" h="2194" extrusionOk="0">
                  <a:moveTo>
                    <a:pt x="170" y="1"/>
                  </a:moveTo>
                  <a:cubicBezTo>
                    <a:pt x="1" y="675"/>
                    <a:pt x="35" y="1333"/>
                    <a:pt x="288" y="1957"/>
                  </a:cubicBezTo>
                  <a:cubicBezTo>
                    <a:pt x="321" y="2042"/>
                    <a:pt x="473" y="2092"/>
                    <a:pt x="659" y="2193"/>
                  </a:cubicBezTo>
                  <a:cubicBezTo>
                    <a:pt x="726" y="1350"/>
                    <a:pt x="557" y="659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6793337" y="3191304"/>
              <a:ext cx="1184206" cy="1165532"/>
            </a:xfrm>
            <a:custGeom>
              <a:avLst/>
              <a:gdLst/>
              <a:ahLst/>
              <a:cxnLst/>
              <a:rect l="l" t="t" r="r" b="b"/>
              <a:pathLst>
                <a:path w="30192" h="29714" extrusionOk="0">
                  <a:moveTo>
                    <a:pt x="17170" y="1423"/>
                  </a:moveTo>
                  <a:cubicBezTo>
                    <a:pt x="17204" y="1440"/>
                    <a:pt x="17221" y="1474"/>
                    <a:pt x="17221" y="1491"/>
                  </a:cubicBezTo>
                  <a:cubicBezTo>
                    <a:pt x="17204" y="1474"/>
                    <a:pt x="17204" y="1440"/>
                    <a:pt x="17170" y="1423"/>
                  </a:cubicBezTo>
                  <a:close/>
                  <a:moveTo>
                    <a:pt x="19869" y="2368"/>
                  </a:moveTo>
                  <a:cubicBezTo>
                    <a:pt x="20088" y="2452"/>
                    <a:pt x="20290" y="2570"/>
                    <a:pt x="20493" y="2671"/>
                  </a:cubicBezTo>
                  <a:cubicBezTo>
                    <a:pt x="20274" y="2570"/>
                    <a:pt x="20088" y="2486"/>
                    <a:pt x="19869" y="2368"/>
                  </a:cubicBezTo>
                  <a:close/>
                  <a:moveTo>
                    <a:pt x="7860" y="3616"/>
                  </a:moveTo>
                  <a:lnTo>
                    <a:pt x="7877" y="3642"/>
                  </a:lnTo>
                  <a:lnTo>
                    <a:pt x="7877" y="3642"/>
                  </a:lnTo>
                  <a:cubicBezTo>
                    <a:pt x="7867" y="3631"/>
                    <a:pt x="7860" y="3627"/>
                    <a:pt x="7860" y="3616"/>
                  </a:cubicBezTo>
                  <a:close/>
                  <a:moveTo>
                    <a:pt x="7894" y="3666"/>
                  </a:moveTo>
                  <a:lnTo>
                    <a:pt x="7894" y="3666"/>
                  </a:lnTo>
                  <a:cubicBezTo>
                    <a:pt x="7944" y="3683"/>
                    <a:pt x="7961" y="3768"/>
                    <a:pt x="7961" y="3835"/>
                  </a:cubicBezTo>
                  <a:cubicBezTo>
                    <a:pt x="7944" y="3768"/>
                    <a:pt x="7927" y="3683"/>
                    <a:pt x="7894" y="3666"/>
                  </a:cubicBezTo>
                  <a:close/>
                  <a:moveTo>
                    <a:pt x="4672" y="4510"/>
                  </a:moveTo>
                  <a:cubicBezTo>
                    <a:pt x="4655" y="4510"/>
                    <a:pt x="4605" y="4543"/>
                    <a:pt x="4571" y="4594"/>
                  </a:cubicBezTo>
                  <a:cubicBezTo>
                    <a:pt x="4588" y="4543"/>
                    <a:pt x="4638" y="4510"/>
                    <a:pt x="4672" y="4510"/>
                  </a:cubicBezTo>
                  <a:close/>
                  <a:moveTo>
                    <a:pt x="3575" y="6511"/>
                  </a:moveTo>
                  <a:cubicBezTo>
                    <a:pt x="3576" y="6511"/>
                    <a:pt x="3576" y="6511"/>
                    <a:pt x="3577" y="6511"/>
                  </a:cubicBezTo>
                  <a:lnTo>
                    <a:pt x="3577" y="6511"/>
                  </a:lnTo>
                  <a:cubicBezTo>
                    <a:pt x="3489" y="6512"/>
                    <a:pt x="3354" y="6580"/>
                    <a:pt x="3238" y="6618"/>
                  </a:cubicBezTo>
                  <a:cubicBezTo>
                    <a:pt x="3341" y="6579"/>
                    <a:pt x="3484" y="6511"/>
                    <a:pt x="3575" y="6511"/>
                  </a:cubicBezTo>
                  <a:close/>
                  <a:moveTo>
                    <a:pt x="22804" y="6702"/>
                  </a:moveTo>
                  <a:lnTo>
                    <a:pt x="22804" y="6702"/>
                  </a:lnTo>
                  <a:cubicBezTo>
                    <a:pt x="22905" y="6787"/>
                    <a:pt x="22989" y="6871"/>
                    <a:pt x="23057" y="6955"/>
                  </a:cubicBezTo>
                  <a:lnTo>
                    <a:pt x="22804" y="6702"/>
                  </a:lnTo>
                  <a:close/>
                  <a:moveTo>
                    <a:pt x="22635" y="7293"/>
                  </a:moveTo>
                  <a:lnTo>
                    <a:pt x="22635" y="7293"/>
                  </a:lnTo>
                  <a:cubicBezTo>
                    <a:pt x="22686" y="7310"/>
                    <a:pt x="22736" y="7326"/>
                    <a:pt x="22787" y="7343"/>
                  </a:cubicBezTo>
                  <a:cubicBezTo>
                    <a:pt x="22736" y="7343"/>
                    <a:pt x="22686" y="7310"/>
                    <a:pt x="22635" y="7293"/>
                  </a:cubicBezTo>
                  <a:close/>
                  <a:moveTo>
                    <a:pt x="28892" y="13314"/>
                  </a:moveTo>
                  <a:cubicBezTo>
                    <a:pt x="29112" y="13415"/>
                    <a:pt x="29263" y="13567"/>
                    <a:pt x="29348" y="13786"/>
                  </a:cubicBezTo>
                  <a:cubicBezTo>
                    <a:pt x="29263" y="13584"/>
                    <a:pt x="29112" y="13415"/>
                    <a:pt x="28892" y="13314"/>
                  </a:cubicBezTo>
                  <a:close/>
                  <a:moveTo>
                    <a:pt x="1198" y="14495"/>
                  </a:moveTo>
                  <a:cubicBezTo>
                    <a:pt x="1231" y="14495"/>
                    <a:pt x="1282" y="14495"/>
                    <a:pt x="1349" y="14512"/>
                  </a:cubicBezTo>
                  <a:cubicBezTo>
                    <a:pt x="1282" y="14512"/>
                    <a:pt x="1231" y="14495"/>
                    <a:pt x="1198" y="14495"/>
                  </a:cubicBezTo>
                  <a:close/>
                  <a:moveTo>
                    <a:pt x="28420" y="15979"/>
                  </a:moveTo>
                  <a:cubicBezTo>
                    <a:pt x="28454" y="15979"/>
                    <a:pt x="28454" y="15996"/>
                    <a:pt x="28454" y="15996"/>
                  </a:cubicBezTo>
                  <a:cubicBezTo>
                    <a:pt x="28454" y="15996"/>
                    <a:pt x="28437" y="15996"/>
                    <a:pt x="28420" y="15979"/>
                  </a:cubicBezTo>
                  <a:close/>
                  <a:moveTo>
                    <a:pt x="28251" y="16013"/>
                  </a:moveTo>
                  <a:cubicBezTo>
                    <a:pt x="28251" y="16232"/>
                    <a:pt x="28285" y="16401"/>
                    <a:pt x="28370" y="16536"/>
                  </a:cubicBezTo>
                  <a:cubicBezTo>
                    <a:pt x="28285" y="16401"/>
                    <a:pt x="28218" y="16232"/>
                    <a:pt x="28251" y="16013"/>
                  </a:cubicBezTo>
                  <a:close/>
                  <a:moveTo>
                    <a:pt x="28251" y="17784"/>
                  </a:moveTo>
                  <a:cubicBezTo>
                    <a:pt x="28251" y="17801"/>
                    <a:pt x="28218" y="17851"/>
                    <a:pt x="28201" y="17868"/>
                  </a:cubicBezTo>
                  <a:cubicBezTo>
                    <a:pt x="28218" y="17834"/>
                    <a:pt x="28218" y="17801"/>
                    <a:pt x="28251" y="17784"/>
                  </a:cubicBezTo>
                  <a:close/>
                  <a:moveTo>
                    <a:pt x="29129" y="18543"/>
                  </a:moveTo>
                  <a:lnTo>
                    <a:pt x="29129" y="18543"/>
                  </a:lnTo>
                  <a:cubicBezTo>
                    <a:pt x="29145" y="18560"/>
                    <a:pt x="29145" y="18593"/>
                    <a:pt x="29145" y="18610"/>
                  </a:cubicBezTo>
                  <a:cubicBezTo>
                    <a:pt x="29145" y="18593"/>
                    <a:pt x="29129" y="18560"/>
                    <a:pt x="29129" y="18543"/>
                  </a:cubicBezTo>
                  <a:close/>
                  <a:moveTo>
                    <a:pt x="28032" y="19268"/>
                  </a:moveTo>
                  <a:cubicBezTo>
                    <a:pt x="27965" y="19268"/>
                    <a:pt x="27931" y="19285"/>
                    <a:pt x="27880" y="19319"/>
                  </a:cubicBezTo>
                  <a:cubicBezTo>
                    <a:pt x="27931" y="19268"/>
                    <a:pt x="27998" y="19268"/>
                    <a:pt x="28032" y="19268"/>
                  </a:cubicBezTo>
                  <a:close/>
                  <a:moveTo>
                    <a:pt x="26582" y="24210"/>
                  </a:moveTo>
                  <a:cubicBezTo>
                    <a:pt x="26582" y="24260"/>
                    <a:pt x="26531" y="24328"/>
                    <a:pt x="26514" y="24362"/>
                  </a:cubicBezTo>
                  <a:cubicBezTo>
                    <a:pt x="26531" y="24328"/>
                    <a:pt x="26565" y="24260"/>
                    <a:pt x="26582" y="24210"/>
                  </a:cubicBezTo>
                  <a:close/>
                  <a:moveTo>
                    <a:pt x="20324" y="25627"/>
                  </a:moveTo>
                  <a:cubicBezTo>
                    <a:pt x="20341" y="25694"/>
                    <a:pt x="20341" y="25728"/>
                    <a:pt x="20358" y="25778"/>
                  </a:cubicBezTo>
                  <a:cubicBezTo>
                    <a:pt x="20341" y="25728"/>
                    <a:pt x="20324" y="25694"/>
                    <a:pt x="20324" y="25627"/>
                  </a:cubicBezTo>
                  <a:close/>
                  <a:moveTo>
                    <a:pt x="9546" y="25812"/>
                  </a:moveTo>
                  <a:cubicBezTo>
                    <a:pt x="9558" y="25868"/>
                    <a:pt x="9554" y="25940"/>
                    <a:pt x="9560" y="25986"/>
                  </a:cubicBezTo>
                  <a:lnTo>
                    <a:pt x="9560" y="25986"/>
                  </a:lnTo>
                  <a:cubicBezTo>
                    <a:pt x="9546" y="25937"/>
                    <a:pt x="9546" y="25875"/>
                    <a:pt x="9546" y="25812"/>
                  </a:cubicBezTo>
                  <a:close/>
                  <a:moveTo>
                    <a:pt x="10205" y="25947"/>
                  </a:moveTo>
                  <a:lnTo>
                    <a:pt x="10205" y="25947"/>
                  </a:lnTo>
                  <a:cubicBezTo>
                    <a:pt x="10559" y="26217"/>
                    <a:pt x="10913" y="26470"/>
                    <a:pt x="11250" y="26774"/>
                  </a:cubicBezTo>
                  <a:cubicBezTo>
                    <a:pt x="10913" y="26487"/>
                    <a:pt x="10559" y="26217"/>
                    <a:pt x="10205" y="25947"/>
                  </a:cubicBezTo>
                  <a:close/>
                  <a:moveTo>
                    <a:pt x="14021" y="1574"/>
                  </a:moveTo>
                  <a:cubicBezTo>
                    <a:pt x="14442" y="1574"/>
                    <a:pt x="14679" y="1762"/>
                    <a:pt x="14792" y="2182"/>
                  </a:cubicBezTo>
                  <a:cubicBezTo>
                    <a:pt x="14876" y="2503"/>
                    <a:pt x="14927" y="2840"/>
                    <a:pt x="15011" y="3194"/>
                  </a:cubicBezTo>
                  <a:cubicBezTo>
                    <a:pt x="15483" y="3025"/>
                    <a:pt x="15939" y="2907"/>
                    <a:pt x="16377" y="2756"/>
                  </a:cubicBezTo>
                  <a:cubicBezTo>
                    <a:pt x="16576" y="2674"/>
                    <a:pt x="16785" y="2641"/>
                    <a:pt x="16996" y="2641"/>
                  </a:cubicBezTo>
                  <a:cubicBezTo>
                    <a:pt x="17178" y="2641"/>
                    <a:pt x="17361" y="2666"/>
                    <a:pt x="17541" y="2705"/>
                  </a:cubicBezTo>
                  <a:cubicBezTo>
                    <a:pt x="17794" y="2756"/>
                    <a:pt x="18013" y="2840"/>
                    <a:pt x="18266" y="2890"/>
                  </a:cubicBezTo>
                  <a:cubicBezTo>
                    <a:pt x="18975" y="3059"/>
                    <a:pt x="19430" y="3515"/>
                    <a:pt x="19734" y="4155"/>
                  </a:cubicBezTo>
                  <a:cubicBezTo>
                    <a:pt x="19818" y="4375"/>
                    <a:pt x="19936" y="4560"/>
                    <a:pt x="20071" y="4796"/>
                  </a:cubicBezTo>
                  <a:cubicBezTo>
                    <a:pt x="20274" y="4661"/>
                    <a:pt x="20425" y="4577"/>
                    <a:pt x="20577" y="4476"/>
                  </a:cubicBezTo>
                  <a:cubicBezTo>
                    <a:pt x="20594" y="4459"/>
                    <a:pt x="20628" y="4442"/>
                    <a:pt x="20662" y="4408"/>
                  </a:cubicBezTo>
                  <a:cubicBezTo>
                    <a:pt x="20916" y="4270"/>
                    <a:pt x="21186" y="4083"/>
                    <a:pt x="21478" y="4083"/>
                  </a:cubicBezTo>
                  <a:cubicBezTo>
                    <a:pt x="21612" y="4083"/>
                    <a:pt x="21750" y="4122"/>
                    <a:pt x="21893" y="4223"/>
                  </a:cubicBezTo>
                  <a:cubicBezTo>
                    <a:pt x="22281" y="4510"/>
                    <a:pt x="22365" y="5370"/>
                    <a:pt x="22095" y="5825"/>
                  </a:cubicBezTo>
                  <a:cubicBezTo>
                    <a:pt x="21926" y="6112"/>
                    <a:pt x="21707" y="6331"/>
                    <a:pt x="21522" y="6618"/>
                  </a:cubicBezTo>
                  <a:cubicBezTo>
                    <a:pt x="21286" y="6922"/>
                    <a:pt x="21302" y="7141"/>
                    <a:pt x="21623" y="7394"/>
                  </a:cubicBezTo>
                  <a:cubicBezTo>
                    <a:pt x="21865" y="7575"/>
                    <a:pt x="22134" y="7703"/>
                    <a:pt x="22455" y="7703"/>
                  </a:cubicBezTo>
                  <a:cubicBezTo>
                    <a:pt x="22492" y="7703"/>
                    <a:pt x="22529" y="7701"/>
                    <a:pt x="22567" y="7697"/>
                  </a:cubicBezTo>
                  <a:cubicBezTo>
                    <a:pt x="22968" y="7683"/>
                    <a:pt x="23368" y="7662"/>
                    <a:pt x="23769" y="7662"/>
                  </a:cubicBezTo>
                  <a:cubicBezTo>
                    <a:pt x="24296" y="7662"/>
                    <a:pt x="24823" y="7698"/>
                    <a:pt x="25350" y="7832"/>
                  </a:cubicBezTo>
                  <a:cubicBezTo>
                    <a:pt x="25553" y="7883"/>
                    <a:pt x="25755" y="7934"/>
                    <a:pt x="25890" y="8052"/>
                  </a:cubicBezTo>
                  <a:cubicBezTo>
                    <a:pt x="26413" y="8541"/>
                    <a:pt x="26835" y="9165"/>
                    <a:pt x="26582" y="9941"/>
                  </a:cubicBezTo>
                  <a:cubicBezTo>
                    <a:pt x="26396" y="10548"/>
                    <a:pt x="26177" y="11172"/>
                    <a:pt x="25907" y="11762"/>
                  </a:cubicBezTo>
                  <a:cubicBezTo>
                    <a:pt x="25671" y="12285"/>
                    <a:pt x="25721" y="12724"/>
                    <a:pt x="26008" y="13196"/>
                  </a:cubicBezTo>
                  <a:cubicBezTo>
                    <a:pt x="26261" y="13584"/>
                    <a:pt x="26514" y="13989"/>
                    <a:pt x="26818" y="14343"/>
                  </a:cubicBezTo>
                  <a:cubicBezTo>
                    <a:pt x="27155" y="14765"/>
                    <a:pt x="27374" y="15220"/>
                    <a:pt x="27492" y="15743"/>
                  </a:cubicBezTo>
                  <a:cubicBezTo>
                    <a:pt x="27526" y="15928"/>
                    <a:pt x="27526" y="16148"/>
                    <a:pt x="27459" y="16316"/>
                  </a:cubicBezTo>
                  <a:cubicBezTo>
                    <a:pt x="27206" y="17092"/>
                    <a:pt x="26733" y="17632"/>
                    <a:pt x="25924" y="17885"/>
                  </a:cubicBezTo>
                  <a:cubicBezTo>
                    <a:pt x="25587" y="18003"/>
                    <a:pt x="25266" y="18172"/>
                    <a:pt x="24979" y="18357"/>
                  </a:cubicBezTo>
                  <a:cubicBezTo>
                    <a:pt x="24828" y="18458"/>
                    <a:pt x="24726" y="18644"/>
                    <a:pt x="24659" y="18846"/>
                  </a:cubicBezTo>
                  <a:cubicBezTo>
                    <a:pt x="24507" y="19184"/>
                    <a:pt x="24642" y="19369"/>
                    <a:pt x="24996" y="19453"/>
                  </a:cubicBezTo>
                  <a:cubicBezTo>
                    <a:pt x="25300" y="19538"/>
                    <a:pt x="25587" y="19605"/>
                    <a:pt x="25890" y="19690"/>
                  </a:cubicBezTo>
                  <a:cubicBezTo>
                    <a:pt x="26531" y="19892"/>
                    <a:pt x="26700" y="20583"/>
                    <a:pt x="26194" y="21073"/>
                  </a:cubicBezTo>
                  <a:cubicBezTo>
                    <a:pt x="25772" y="21326"/>
                    <a:pt x="25435" y="21511"/>
                    <a:pt x="25047" y="21562"/>
                  </a:cubicBezTo>
                  <a:cubicBezTo>
                    <a:pt x="24760" y="21579"/>
                    <a:pt x="24473" y="21646"/>
                    <a:pt x="24136" y="21714"/>
                  </a:cubicBezTo>
                  <a:cubicBezTo>
                    <a:pt x="24153" y="21899"/>
                    <a:pt x="24153" y="22017"/>
                    <a:pt x="24170" y="22135"/>
                  </a:cubicBezTo>
                  <a:cubicBezTo>
                    <a:pt x="24456" y="23366"/>
                    <a:pt x="23613" y="24615"/>
                    <a:pt x="22365" y="24834"/>
                  </a:cubicBezTo>
                  <a:cubicBezTo>
                    <a:pt x="22045" y="24884"/>
                    <a:pt x="21724" y="24884"/>
                    <a:pt x="21387" y="24884"/>
                  </a:cubicBezTo>
                  <a:cubicBezTo>
                    <a:pt x="21033" y="24884"/>
                    <a:pt x="20695" y="24783"/>
                    <a:pt x="20409" y="24530"/>
                  </a:cubicBezTo>
                  <a:cubicBezTo>
                    <a:pt x="20189" y="24362"/>
                    <a:pt x="19953" y="24210"/>
                    <a:pt x="19734" y="24092"/>
                  </a:cubicBezTo>
                  <a:cubicBezTo>
                    <a:pt x="19525" y="23975"/>
                    <a:pt x="19341" y="23914"/>
                    <a:pt x="19176" y="23914"/>
                  </a:cubicBezTo>
                  <a:cubicBezTo>
                    <a:pt x="18889" y="23914"/>
                    <a:pt x="18662" y="24100"/>
                    <a:pt x="18469" y="24497"/>
                  </a:cubicBezTo>
                  <a:cubicBezTo>
                    <a:pt x="18587" y="24699"/>
                    <a:pt x="18739" y="24884"/>
                    <a:pt x="18840" y="25121"/>
                  </a:cubicBezTo>
                  <a:cubicBezTo>
                    <a:pt x="19059" y="25559"/>
                    <a:pt x="19144" y="26015"/>
                    <a:pt x="18806" y="26436"/>
                  </a:cubicBezTo>
                  <a:cubicBezTo>
                    <a:pt x="18614" y="26660"/>
                    <a:pt x="18307" y="26783"/>
                    <a:pt x="17979" y="26783"/>
                  </a:cubicBezTo>
                  <a:cubicBezTo>
                    <a:pt x="17789" y="26783"/>
                    <a:pt x="17592" y="26742"/>
                    <a:pt x="17406" y="26655"/>
                  </a:cubicBezTo>
                  <a:cubicBezTo>
                    <a:pt x="17120" y="26521"/>
                    <a:pt x="16833" y="26301"/>
                    <a:pt x="16580" y="26099"/>
                  </a:cubicBezTo>
                  <a:cubicBezTo>
                    <a:pt x="16445" y="25964"/>
                    <a:pt x="16327" y="25812"/>
                    <a:pt x="16242" y="25728"/>
                  </a:cubicBezTo>
                  <a:cubicBezTo>
                    <a:pt x="16057" y="25846"/>
                    <a:pt x="15871" y="25930"/>
                    <a:pt x="15703" y="26031"/>
                  </a:cubicBezTo>
                  <a:cubicBezTo>
                    <a:pt x="15399" y="26183"/>
                    <a:pt x="15146" y="26318"/>
                    <a:pt x="14859" y="26436"/>
                  </a:cubicBezTo>
                  <a:cubicBezTo>
                    <a:pt x="14645" y="26512"/>
                    <a:pt x="14440" y="26548"/>
                    <a:pt x="14243" y="26548"/>
                  </a:cubicBezTo>
                  <a:cubicBezTo>
                    <a:pt x="13745" y="26548"/>
                    <a:pt x="13302" y="26317"/>
                    <a:pt x="12903" y="25930"/>
                  </a:cubicBezTo>
                  <a:cubicBezTo>
                    <a:pt x="12397" y="25441"/>
                    <a:pt x="11891" y="24952"/>
                    <a:pt x="11351" y="24513"/>
                  </a:cubicBezTo>
                  <a:cubicBezTo>
                    <a:pt x="11146" y="24336"/>
                    <a:pt x="10925" y="24252"/>
                    <a:pt x="10695" y="24252"/>
                  </a:cubicBezTo>
                  <a:cubicBezTo>
                    <a:pt x="10508" y="24252"/>
                    <a:pt x="10316" y="24307"/>
                    <a:pt x="10120" y="24412"/>
                  </a:cubicBezTo>
                  <a:cubicBezTo>
                    <a:pt x="9496" y="24716"/>
                    <a:pt x="8889" y="25019"/>
                    <a:pt x="8281" y="25289"/>
                  </a:cubicBezTo>
                  <a:cubicBezTo>
                    <a:pt x="7959" y="25429"/>
                    <a:pt x="7629" y="25521"/>
                    <a:pt x="7293" y="25521"/>
                  </a:cubicBezTo>
                  <a:cubicBezTo>
                    <a:pt x="7102" y="25521"/>
                    <a:pt x="6908" y="25491"/>
                    <a:pt x="6713" y="25424"/>
                  </a:cubicBezTo>
                  <a:cubicBezTo>
                    <a:pt x="6510" y="25340"/>
                    <a:pt x="6257" y="25340"/>
                    <a:pt x="6038" y="25289"/>
                  </a:cubicBezTo>
                  <a:cubicBezTo>
                    <a:pt x="5347" y="25171"/>
                    <a:pt x="4841" y="24750"/>
                    <a:pt x="4419" y="24210"/>
                  </a:cubicBezTo>
                  <a:cubicBezTo>
                    <a:pt x="4099" y="23839"/>
                    <a:pt x="3981" y="23400"/>
                    <a:pt x="4082" y="22911"/>
                  </a:cubicBezTo>
                  <a:cubicBezTo>
                    <a:pt x="4166" y="22489"/>
                    <a:pt x="4335" y="22085"/>
                    <a:pt x="4470" y="21680"/>
                  </a:cubicBezTo>
                  <a:cubicBezTo>
                    <a:pt x="4638" y="21174"/>
                    <a:pt x="4605" y="20702"/>
                    <a:pt x="4234" y="20280"/>
                  </a:cubicBezTo>
                  <a:cubicBezTo>
                    <a:pt x="3879" y="20347"/>
                    <a:pt x="3542" y="20415"/>
                    <a:pt x="3171" y="20482"/>
                  </a:cubicBezTo>
                  <a:cubicBezTo>
                    <a:pt x="3036" y="20499"/>
                    <a:pt x="2884" y="20533"/>
                    <a:pt x="2749" y="20533"/>
                  </a:cubicBezTo>
                  <a:cubicBezTo>
                    <a:pt x="2294" y="20499"/>
                    <a:pt x="2142" y="20229"/>
                    <a:pt x="2378" y="19858"/>
                  </a:cubicBezTo>
                  <a:cubicBezTo>
                    <a:pt x="2564" y="19571"/>
                    <a:pt x="2800" y="19319"/>
                    <a:pt x="3036" y="19066"/>
                  </a:cubicBezTo>
                  <a:cubicBezTo>
                    <a:pt x="3120" y="18964"/>
                    <a:pt x="3222" y="18863"/>
                    <a:pt x="3373" y="18728"/>
                  </a:cubicBezTo>
                  <a:cubicBezTo>
                    <a:pt x="3171" y="18492"/>
                    <a:pt x="3002" y="18290"/>
                    <a:pt x="2817" y="18121"/>
                  </a:cubicBezTo>
                  <a:cubicBezTo>
                    <a:pt x="2159" y="17497"/>
                    <a:pt x="2159" y="16148"/>
                    <a:pt x="3002" y="15557"/>
                  </a:cubicBezTo>
                  <a:cubicBezTo>
                    <a:pt x="3593" y="15152"/>
                    <a:pt x="3626" y="14815"/>
                    <a:pt x="3070" y="14292"/>
                  </a:cubicBezTo>
                  <a:cubicBezTo>
                    <a:pt x="2699" y="13904"/>
                    <a:pt x="2361" y="13533"/>
                    <a:pt x="2210" y="13027"/>
                  </a:cubicBezTo>
                  <a:cubicBezTo>
                    <a:pt x="2125" y="12741"/>
                    <a:pt x="2041" y="12471"/>
                    <a:pt x="2024" y="12184"/>
                  </a:cubicBezTo>
                  <a:cubicBezTo>
                    <a:pt x="1940" y="11391"/>
                    <a:pt x="2446" y="10632"/>
                    <a:pt x="3222" y="10430"/>
                  </a:cubicBezTo>
                  <a:cubicBezTo>
                    <a:pt x="3576" y="10329"/>
                    <a:pt x="3930" y="10244"/>
                    <a:pt x="4318" y="10126"/>
                  </a:cubicBezTo>
                  <a:cubicBezTo>
                    <a:pt x="4992" y="9958"/>
                    <a:pt x="5262" y="9536"/>
                    <a:pt x="5347" y="8676"/>
                  </a:cubicBezTo>
                  <a:cubicBezTo>
                    <a:pt x="5414" y="8102"/>
                    <a:pt x="5347" y="7546"/>
                    <a:pt x="5364" y="6955"/>
                  </a:cubicBezTo>
                  <a:cubicBezTo>
                    <a:pt x="5397" y="6669"/>
                    <a:pt x="5431" y="6382"/>
                    <a:pt x="5515" y="6112"/>
                  </a:cubicBezTo>
                  <a:cubicBezTo>
                    <a:pt x="5718" y="5516"/>
                    <a:pt x="6226" y="5171"/>
                    <a:pt x="6810" y="5171"/>
                  </a:cubicBezTo>
                  <a:cubicBezTo>
                    <a:pt x="6954" y="5171"/>
                    <a:pt x="7103" y="5192"/>
                    <a:pt x="7253" y="5235"/>
                  </a:cubicBezTo>
                  <a:cubicBezTo>
                    <a:pt x="7523" y="5322"/>
                    <a:pt x="7794" y="5359"/>
                    <a:pt x="8068" y="5359"/>
                  </a:cubicBezTo>
                  <a:cubicBezTo>
                    <a:pt x="8272" y="5359"/>
                    <a:pt x="8477" y="5338"/>
                    <a:pt x="8686" y="5302"/>
                  </a:cubicBezTo>
                  <a:cubicBezTo>
                    <a:pt x="9074" y="5235"/>
                    <a:pt x="9395" y="5066"/>
                    <a:pt x="9580" y="4712"/>
                  </a:cubicBezTo>
                  <a:lnTo>
                    <a:pt x="9968" y="3953"/>
                  </a:lnTo>
                  <a:cubicBezTo>
                    <a:pt x="10086" y="3700"/>
                    <a:pt x="10238" y="3447"/>
                    <a:pt x="10407" y="3245"/>
                  </a:cubicBezTo>
                  <a:cubicBezTo>
                    <a:pt x="10590" y="2996"/>
                    <a:pt x="10835" y="2879"/>
                    <a:pt x="11109" y="2879"/>
                  </a:cubicBezTo>
                  <a:cubicBezTo>
                    <a:pt x="11188" y="2879"/>
                    <a:pt x="11269" y="2889"/>
                    <a:pt x="11351" y="2907"/>
                  </a:cubicBezTo>
                  <a:cubicBezTo>
                    <a:pt x="11638" y="2958"/>
                    <a:pt x="11908" y="3076"/>
                    <a:pt x="12178" y="3160"/>
                  </a:cubicBezTo>
                  <a:cubicBezTo>
                    <a:pt x="12414" y="3211"/>
                    <a:pt x="12650" y="3295"/>
                    <a:pt x="12953" y="3380"/>
                  </a:cubicBezTo>
                  <a:cubicBezTo>
                    <a:pt x="12987" y="3177"/>
                    <a:pt x="13021" y="3025"/>
                    <a:pt x="13038" y="2857"/>
                  </a:cubicBezTo>
                  <a:cubicBezTo>
                    <a:pt x="13072" y="2654"/>
                    <a:pt x="13072" y="2435"/>
                    <a:pt x="13122" y="2233"/>
                  </a:cubicBezTo>
                  <a:cubicBezTo>
                    <a:pt x="13240" y="1760"/>
                    <a:pt x="13459" y="1575"/>
                    <a:pt x="13965" y="1575"/>
                  </a:cubicBezTo>
                  <a:cubicBezTo>
                    <a:pt x="13984" y="1574"/>
                    <a:pt x="14003" y="1574"/>
                    <a:pt x="14021" y="1574"/>
                  </a:cubicBezTo>
                  <a:close/>
                  <a:moveTo>
                    <a:pt x="20628" y="27043"/>
                  </a:moveTo>
                  <a:lnTo>
                    <a:pt x="20628" y="27043"/>
                  </a:lnTo>
                  <a:cubicBezTo>
                    <a:pt x="20662" y="27060"/>
                    <a:pt x="20662" y="27077"/>
                    <a:pt x="20662" y="27094"/>
                  </a:cubicBezTo>
                  <a:cubicBezTo>
                    <a:pt x="20662" y="27077"/>
                    <a:pt x="20628" y="27043"/>
                    <a:pt x="20628" y="27043"/>
                  </a:cubicBezTo>
                  <a:close/>
                  <a:moveTo>
                    <a:pt x="20201" y="27231"/>
                  </a:moveTo>
                  <a:cubicBezTo>
                    <a:pt x="20244" y="27274"/>
                    <a:pt x="20297" y="27310"/>
                    <a:pt x="20358" y="27347"/>
                  </a:cubicBezTo>
                  <a:cubicBezTo>
                    <a:pt x="20308" y="27322"/>
                    <a:pt x="20249" y="27279"/>
                    <a:pt x="20201" y="27231"/>
                  </a:cubicBezTo>
                  <a:close/>
                  <a:moveTo>
                    <a:pt x="10558" y="27651"/>
                  </a:moveTo>
                  <a:cubicBezTo>
                    <a:pt x="10592" y="27667"/>
                    <a:pt x="10592" y="27718"/>
                    <a:pt x="10575" y="27752"/>
                  </a:cubicBezTo>
                  <a:cubicBezTo>
                    <a:pt x="10575" y="27718"/>
                    <a:pt x="10575" y="27667"/>
                    <a:pt x="10558" y="27651"/>
                  </a:cubicBezTo>
                  <a:close/>
                  <a:moveTo>
                    <a:pt x="10558" y="27887"/>
                  </a:moveTo>
                  <a:cubicBezTo>
                    <a:pt x="10553" y="27892"/>
                    <a:pt x="10549" y="27894"/>
                    <a:pt x="10547" y="27894"/>
                  </a:cubicBezTo>
                  <a:cubicBezTo>
                    <a:pt x="10543" y="27894"/>
                    <a:pt x="10547" y="27887"/>
                    <a:pt x="10558" y="27887"/>
                  </a:cubicBezTo>
                  <a:close/>
                  <a:moveTo>
                    <a:pt x="14977" y="28224"/>
                  </a:moveTo>
                  <a:lnTo>
                    <a:pt x="14977" y="28224"/>
                  </a:lnTo>
                  <a:cubicBezTo>
                    <a:pt x="14944" y="28241"/>
                    <a:pt x="14910" y="28292"/>
                    <a:pt x="14859" y="28308"/>
                  </a:cubicBezTo>
                  <a:cubicBezTo>
                    <a:pt x="14876" y="28258"/>
                    <a:pt x="14944" y="28241"/>
                    <a:pt x="14977" y="28224"/>
                  </a:cubicBezTo>
                  <a:close/>
                  <a:moveTo>
                    <a:pt x="14552" y="0"/>
                  </a:moveTo>
                  <a:cubicBezTo>
                    <a:pt x="14435" y="0"/>
                    <a:pt x="14319" y="2"/>
                    <a:pt x="14202" y="6"/>
                  </a:cubicBezTo>
                  <a:cubicBezTo>
                    <a:pt x="13426" y="57"/>
                    <a:pt x="12667" y="91"/>
                    <a:pt x="11908" y="192"/>
                  </a:cubicBezTo>
                  <a:cubicBezTo>
                    <a:pt x="11419" y="259"/>
                    <a:pt x="10913" y="344"/>
                    <a:pt x="10424" y="428"/>
                  </a:cubicBezTo>
                  <a:cubicBezTo>
                    <a:pt x="10002" y="512"/>
                    <a:pt x="9580" y="597"/>
                    <a:pt x="9159" y="748"/>
                  </a:cubicBezTo>
                  <a:cubicBezTo>
                    <a:pt x="7438" y="1322"/>
                    <a:pt x="6038" y="2435"/>
                    <a:pt x="4807" y="3700"/>
                  </a:cubicBezTo>
                  <a:cubicBezTo>
                    <a:pt x="4149" y="4358"/>
                    <a:pt x="3626" y="5134"/>
                    <a:pt x="3036" y="5876"/>
                  </a:cubicBezTo>
                  <a:cubicBezTo>
                    <a:pt x="2952" y="5977"/>
                    <a:pt x="2867" y="6112"/>
                    <a:pt x="2800" y="6230"/>
                  </a:cubicBezTo>
                  <a:cubicBezTo>
                    <a:pt x="2378" y="7073"/>
                    <a:pt x="1872" y="7900"/>
                    <a:pt x="1552" y="8777"/>
                  </a:cubicBezTo>
                  <a:cubicBezTo>
                    <a:pt x="1130" y="9958"/>
                    <a:pt x="759" y="11172"/>
                    <a:pt x="472" y="12386"/>
                  </a:cubicBezTo>
                  <a:cubicBezTo>
                    <a:pt x="34" y="14461"/>
                    <a:pt x="0" y="16536"/>
                    <a:pt x="506" y="18627"/>
                  </a:cubicBezTo>
                  <a:cubicBezTo>
                    <a:pt x="590" y="18981"/>
                    <a:pt x="742" y="19352"/>
                    <a:pt x="759" y="19723"/>
                  </a:cubicBezTo>
                  <a:cubicBezTo>
                    <a:pt x="894" y="20955"/>
                    <a:pt x="1451" y="22000"/>
                    <a:pt x="1940" y="23113"/>
                  </a:cubicBezTo>
                  <a:cubicBezTo>
                    <a:pt x="2597" y="24665"/>
                    <a:pt x="3896" y="25559"/>
                    <a:pt x="5212" y="26436"/>
                  </a:cubicBezTo>
                  <a:cubicBezTo>
                    <a:pt x="6089" y="27027"/>
                    <a:pt x="7084" y="27482"/>
                    <a:pt x="8012" y="28005"/>
                  </a:cubicBezTo>
                  <a:cubicBezTo>
                    <a:pt x="9091" y="28595"/>
                    <a:pt x="10204" y="29084"/>
                    <a:pt x="11385" y="29388"/>
                  </a:cubicBezTo>
                  <a:cubicBezTo>
                    <a:pt x="12146" y="29568"/>
                    <a:pt x="12907" y="29714"/>
                    <a:pt x="13687" y="29714"/>
                  </a:cubicBezTo>
                  <a:cubicBezTo>
                    <a:pt x="13857" y="29714"/>
                    <a:pt x="14029" y="29707"/>
                    <a:pt x="14202" y="29691"/>
                  </a:cubicBezTo>
                  <a:cubicBezTo>
                    <a:pt x="15298" y="29607"/>
                    <a:pt x="16411" y="29489"/>
                    <a:pt x="17507" y="29320"/>
                  </a:cubicBezTo>
                  <a:cubicBezTo>
                    <a:pt x="18233" y="29219"/>
                    <a:pt x="18907" y="28983"/>
                    <a:pt x="19599" y="28848"/>
                  </a:cubicBezTo>
                  <a:cubicBezTo>
                    <a:pt x="20290" y="28730"/>
                    <a:pt x="20931" y="28494"/>
                    <a:pt x="21555" y="28241"/>
                  </a:cubicBezTo>
                  <a:cubicBezTo>
                    <a:pt x="22045" y="28055"/>
                    <a:pt x="22551" y="27836"/>
                    <a:pt x="23040" y="27651"/>
                  </a:cubicBezTo>
                  <a:cubicBezTo>
                    <a:pt x="23799" y="27381"/>
                    <a:pt x="24456" y="26908"/>
                    <a:pt x="25013" y="26301"/>
                  </a:cubicBezTo>
                  <a:cubicBezTo>
                    <a:pt x="25603" y="25677"/>
                    <a:pt x="26261" y="25121"/>
                    <a:pt x="26852" y="24513"/>
                  </a:cubicBezTo>
                  <a:cubicBezTo>
                    <a:pt x="27189" y="24176"/>
                    <a:pt x="27509" y="23788"/>
                    <a:pt x="27745" y="23366"/>
                  </a:cubicBezTo>
                  <a:cubicBezTo>
                    <a:pt x="28133" y="22658"/>
                    <a:pt x="28454" y="21899"/>
                    <a:pt x="28842" y="21157"/>
                  </a:cubicBezTo>
                  <a:cubicBezTo>
                    <a:pt x="29297" y="20229"/>
                    <a:pt x="29601" y="19268"/>
                    <a:pt x="29769" y="18256"/>
                  </a:cubicBezTo>
                  <a:cubicBezTo>
                    <a:pt x="29854" y="17666"/>
                    <a:pt x="29955" y="17092"/>
                    <a:pt x="30022" y="16502"/>
                  </a:cubicBezTo>
                  <a:cubicBezTo>
                    <a:pt x="30073" y="15928"/>
                    <a:pt x="30140" y="15355"/>
                    <a:pt x="30191" y="14916"/>
                  </a:cubicBezTo>
                  <a:cubicBezTo>
                    <a:pt x="30140" y="14090"/>
                    <a:pt x="30107" y="13415"/>
                    <a:pt x="29972" y="12741"/>
                  </a:cubicBezTo>
                  <a:cubicBezTo>
                    <a:pt x="29887" y="12150"/>
                    <a:pt x="29702" y="11594"/>
                    <a:pt x="29601" y="11020"/>
                  </a:cubicBezTo>
                  <a:cubicBezTo>
                    <a:pt x="29314" y="9688"/>
                    <a:pt x="28724" y="8507"/>
                    <a:pt x="27965" y="7411"/>
                  </a:cubicBezTo>
                  <a:cubicBezTo>
                    <a:pt x="27256" y="6382"/>
                    <a:pt x="26447" y="5404"/>
                    <a:pt x="25553" y="4543"/>
                  </a:cubicBezTo>
                  <a:cubicBezTo>
                    <a:pt x="23832" y="2890"/>
                    <a:pt x="21926" y="1575"/>
                    <a:pt x="19599" y="917"/>
                  </a:cubicBezTo>
                  <a:cubicBezTo>
                    <a:pt x="17939" y="459"/>
                    <a:pt x="16293" y="0"/>
                    <a:pt x="14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886610" y="3313879"/>
              <a:ext cx="975150" cy="896527"/>
            </a:xfrm>
            <a:custGeom>
              <a:avLst/>
              <a:gdLst/>
              <a:ahLst/>
              <a:cxnLst/>
              <a:rect l="l" t="t" r="r" b="b"/>
              <a:pathLst>
                <a:path w="24862" h="22856" extrusionOk="0">
                  <a:moveTo>
                    <a:pt x="12430" y="4126"/>
                  </a:moveTo>
                  <a:cubicBezTo>
                    <a:pt x="12548" y="4126"/>
                    <a:pt x="12672" y="4140"/>
                    <a:pt x="12802" y="4168"/>
                  </a:cubicBezTo>
                  <a:cubicBezTo>
                    <a:pt x="13493" y="4286"/>
                    <a:pt x="14168" y="4438"/>
                    <a:pt x="14843" y="4589"/>
                  </a:cubicBezTo>
                  <a:cubicBezTo>
                    <a:pt x="15248" y="4674"/>
                    <a:pt x="15450" y="4927"/>
                    <a:pt x="15467" y="5281"/>
                  </a:cubicBezTo>
                  <a:cubicBezTo>
                    <a:pt x="15467" y="5652"/>
                    <a:pt x="15264" y="5972"/>
                    <a:pt x="14860" y="6057"/>
                  </a:cubicBezTo>
                  <a:cubicBezTo>
                    <a:pt x="14657" y="6107"/>
                    <a:pt x="14438" y="6124"/>
                    <a:pt x="14236" y="6141"/>
                  </a:cubicBezTo>
                  <a:cubicBezTo>
                    <a:pt x="13358" y="6107"/>
                    <a:pt x="12566" y="5905"/>
                    <a:pt x="11756" y="5635"/>
                  </a:cubicBezTo>
                  <a:cubicBezTo>
                    <a:pt x="11149" y="5466"/>
                    <a:pt x="11081" y="5197"/>
                    <a:pt x="11419" y="4674"/>
                  </a:cubicBezTo>
                  <a:cubicBezTo>
                    <a:pt x="11704" y="4285"/>
                    <a:pt x="12038" y="4126"/>
                    <a:pt x="12430" y="4126"/>
                  </a:cubicBezTo>
                  <a:close/>
                  <a:moveTo>
                    <a:pt x="7989" y="2548"/>
                  </a:moveTo>
                  <a:cubicBezTo>
                    <a:pt x="8210" y="2548"/>
                    <a:pt x="8437" y="2636"/>
                    <a:pt x="8619" y="2818"/>
                  </a:cubicBezTo>
                  <a:cubicBezTo>
                    <a:pt x="8771" y="2953"/>
                    <a:pt x="8889" y="3156"/>
                    <a:pt x="9024" y="3307"/>
                  </a:cubicBezTo>
                  <a:cubicBezTo>
                    <a:pt x="9429" y="3932"/>
                    <a:pt x="9715" y="4572"/>
                    <a:pt x="9867" y="5298"/>
                  </a:cubicBezTo>
                  <a:cubicBezTo>
                    <a:pt x="9884" y="5365"/>
                    <a:pt x="9884" y="5450"/>
                    <a:pt x="9884" y="5534"/>
                  </a:cubicBezTo>
                  <a:cubicBezTo>
                    <a:pt x="9867" y="5804"/>
                    <a:pt x="9766" y="6040"/>
                    <a:pt x="9479" y="6158"/>
                  </a:cubicBezTo>
                  <a:cubicBezTo>
                    <a:pt x="9378" y="6205"/>
                    <a:pt x="9258" y="6230"/>
                    <a:pt x="9137" y="6230"/>
                  </a:cubicBezTo>
                  <a:cubicBezTo>
                    <a:pt x="8913" y="6230"/>
                    <a:pt x="8683" y="6147"/>
                    <a:pt x="8552" y="5972"/>
                  </a:cubicBezTo>
                  <a:cubicBezTo>
                    <a:pt x="8214" y="5551"/>
                    <a:pt x="7927" y="5112"/>
                    <a:pt x="7607" y="4674"/>
                  </a:cubicBezTo>
                  <a:cubicBezTo>
                    <a:pt x="7506" y="4505"/>
                    <a:pt x="7371" y="4353"/>
                    <a:pt x="7270" y="4185"/>
                  </a:cubicBezTo>
                  <a:cubicBezTo>
                    <a:pt x="7034" y="3797"/>
                    <a:pt x="7017" y="3375"/>
                    <a:pt x="7253" y="2987"/>
                  </a:cubicBezTo>
                  <a:cubicBezTo>
                    <a:pt x="7416" y="2700"/>
                    <a:pt x="7698" y="2548"/>
                    <a:pt x="7989" y="2548"/>
                  </a:cubicBezTo>
                  <a:close/>
                  <a:moveTo>
                    <a:pt x="17946" y="6613"/>
                  </a:moveTo>
                  <a:cubicBezTo>
                    <a:pt x="18149" y="6664"/>
                    <a:pt x="18385" y="6714"/>
                    <a:pt x="18587" y="6799"/>
                  </a:cubicBezTo>
                  <a:cubicBezTo>
                    <a:pt x="19245" y="7052"/>
                    <a:pt x="19886" y="7339"/>
                    <a:pt x="20510" y="7608"/>
                  </a:cubicBezTo>
                  <a:cubicBezTo>
                    <a:pt x="20965" y="7811"/>
                    <a:pt x="21252" y="8148"/>
                    <a:pt x="21438" y="8536"/>
                  </a:cubicBezTo>
                  <a:cubicBezTo>
                    <a:pt x="21539" y="8755"/>
                    <a:pt x="21572" y="9025"/>
                    <a:pt x="21539" y="9261"/>
                  </a:cubicBezTo>
                  <a:cubicBezTo>
                    <a:pt x="21490" y="9685"/>
                    <a:pt x="21189" y="9920"/>
                    <a:pt x="20742" y="9920"/>
                  </a:cubicBezTo>
                  <a:cubicBezTo>
                    <a:pt x="20727" y="9920"/>
                    <a:pt x="20711" y="9920"/>
                    <a:pt x="20695" y="9919"/>
                  </a:cubicBezTo>
                  <a:cubicBezTo>
                    <a:pt x="20577" y="9919"/>
                    <a:pt x="20442" y="9869"/>
                    <a:pt x="20341" y="9835"/>
                  </a:cubicBezTo>
                  <a:lnTo>
                    <a:pt x="18705" y="9379"/>
                  </a:lnTo>
                  <a:cubicBezTo>
                    <a:pt x="18570" y="9346"/>
                    <a:pt x="18469" y="9295"/>
                    <a:pt x="18368" y="9211"/>
                  </a:cubicBezTo>
                  <a:cubicBezTo>
                    <a:pt x="18064" y="9025"/>
                    <a:pt x="17744" y="8840"/>
                    <a:pt x="17474" y="8604"/>
                  </a:cubicBezTo>
                  <a:cubicBezTo>
                    <a:pt x="17137" y="8334"/>
                    <a:pt x="16867" y="7996"/>
                    <a:pt x="16934" y="7507"/>
                  </a:cubicBezTo>
                  <a:cubicBezTo>
                    <a:pt x="16985" y="6917"/>
                    <a:pt x="17322" y="6630"/>
                    <a:pt x="17946" y="6613"/>
                  </a:cubicBezTo>
                  <a:close/>
                  <a:moveTo>
                    <a:pt x="7995" y="6595"/>
                  </a:moveTo>
                  <a:cubicBezTo>
                    <a:pt x="8327" y="6595"/>
                    <a:pt x="8488" y="6970"/>
                    <a:pt x="8552" y="7558"/>
                  </a:cubicBezTo>
                  <a:cubicBezTo>
                    <a:pt x="8467" y="7743"/>
                    <a:pt x="8366" y="8098"/>
                    <a:pt x="8164" y="8384"/>
                  </a:cubicBezTo>
                  <a:cubicBezTo>
                    <a:pt x="7691" y="8975"/>
                    <a:pt x="7152" y="9447"/>
                    <a:pt x="6494" y="9784"/>
                  </a:cubicBezTo>
                  <a:cubicBezTo>
                    <a:pt x="6258" y="9919"/>
                    <a:pt x="5988" y="9987"/>
                    <a:pt x="5735" y="10020"/>
                  </a:cubicBezTo>
                  <a:cubicBezTo>
                    <a:pt x="5713" y="10025"/>
                    <a:pt x="5691" y="10027"/>
                    <a:pt x="5669" y="10027"/>
                  </a:cubicBezTo>
                  <a:cubicBezTo>
                    <a:pt x="5349" y="10027"/>
                    <a:pt x="5014" y="9588"/>
                    <a:pt x="5077" y="9194"/>
                  </a:cubicBezTo>
                  <a:cubicBezTo>
                    <a:pt x="5144" y="8907"/>
                    <a:pt x="5246" y="8570"/>
                    <a:pt x="5465" y="8334"/>
                  </a:cubicBezTo>
                  <a:cubicBezTo>
                    <a:pt x="6022" y="7625"/>
                    <a:pt x="6831" y="7153"/>
                    <a:pt x="7624" y="6714"/>
                  </a:cubicBezTo>
                  <a:cubicBezTo>
                    <a:pt x="7767" y="6633"/>
                    <a:pt x="7890" y="6595"/>
                    <a:pt x="7995" y="6595"/>
                  </a:cubicBezTo>
                  <a:close/>
                  <a:moveTo>
                    <a:pt x="3269" y="9126"/>
                  </a:moveTo>
                  <a:cubicBezTo>
                    <a:pt x="3461" y="9126"/>
                    <a:pt x="3597" y="9269"/>
                    <a:pt x="3660" y="9565"/>
                  </a:cubicBezTo>
                  <a:cubicBezTo>
                    <a:pt x="3829" y="10189"/>
                    <a:pt x="3964" y="10847"/>
                    <a:pt x="4082" y="11505"/>
                  </a:cubicBezTo>
                  <a:cubicBezTo>
                    <a:pt x="4116" y="11623"/>
                    <a:pt x="4116" y="11758"/>
                    <a:pt x="4116" y="11876"/>
                  </a:cubicBezTo>
                  <a:cubicBezTo>
                    <a:pt x="4082" y="12297"/>
                    <a:pt x="3879" y="12601"/>
                    <a:pt x="3542" y="12685"/>
                  </a:cubicBezTo>
                  <a:cubicBezTo>
                    <a:pt x="3496" y="12697"/>
                    <a:pt x="3447" y="12702"/>
                    <a:pt x="3398" y="12702"/>
                  </a:cubicBezTo>
                  <a:cubicBezTo>
                    <a:pt x="3090" y="12702"/>
                    <a:pt x="2748" y="12485"/>
                    <a:pt x="2631" y="12179"/>
                  </a:cubicBezTo>
                  <a:cubicBezTo>
                    <a:pt x="2530" y="11926"/>
                    <a:pt x="2513" y="11623"/>
                    <a:pt x="2463" y="11336"/>
                  </a:cubicBezTo>
                  <a:cubicBezTo>
                    <a:pt x="2446" y="11134"/>
                    <a:pt x="2446" y="10931"/>
                    <a:pt x="2429" y="10746"/>
                  </a:cubicBezTo>
                  <a:lnTo>
                    <a:pt x="2378" y="10746"/>
                  </a:lnTo>
                  <a:cubicBezTo>
                    <a:pt x="2412" y="10459"/>
                    <a:pt x="2429" y="10172"/>
                    <a:pt x="2463" y="9902"/>
                  </a:cubicBezTo>
                  <a:cubicBezTo>
                    <a:pt x="2480" y="9616"/>
                    <a:pt x="2648" y="9430"/>
                    <a:pt x="2867" y="9278"/>
                  </a:cubicBezTo>
                  <a:cubicBezTo>
                    <a:pt x="3019" y="9177"/>
                    <a:pt x="3154" y="9126"/>
                    <a:pt x="3269" y="9126"/>
                  </a:cubicBezTo>
                  <a:close/>
                  <a:moveTo>
                    <a:pt x="21163" y="11687"/>
                  </a:moveTo>
                  <a:cubicBezTo>
                    <a:pt x="21603" y="11687"/>
                    <a:pt x="22097" y="12182"/>
                    <a:pt x="22129" y="12584"/>
                  </a:cubicBezTo>
                  <a:cubicBezTo>
                    <a:pt x="22180" y="12888"/>
                    <a:pt x="21994" y="13191"/>
                    <a:pt x="21657" y="13309"/>
                  </a:cubicBezTo>
                  <a:cubicBezTo>
                    <a:pt x="21353" y="13411"/>
                    <a:pt x="21066" y="13478"/>
                    <a:pt x="20763" y="13529"/>
                  </a:cubicBezTo>
                  <a:cubicBezTo>
                    <a:pt x="20392" y="13579"/>
                    <a:pt x="20004" y="13579"/>
                    <a:pt x="19667" y="13613"/>
                  </a:cubicBezTo>
                  <a:cubicBezTo>
                    <a:pt x="19329" y="13579"/>
                    <a:pt x="19042" y="13579"/>
                    <a:pt x="18722" y="13562"/>
                  </a:cubicBezTo>
                  <a:cubicBezTo>
                    <a:pt x="18435" y="13545"/>
                    <a:pt x="18216" y="13394"/>
                    <a:pt x="18115" y="13124"/>
                  </a:cubicBezTo>
                  <a:cubicBezTo>
                    <a:pt x="18014" y="12837"/>
                    <a:pt x="18115" y="12567"/>
                    <a:pt x="18300" y="12382"/>
                  </a:cubicBezTo>
                  <a:cubicBezTo>
                    <a:pt x="18452" y="12230"/>
                    <a:pt x="18638" y="12095"/>
                    <a:pt x="18823" y="12044"/>
                  </a:cubicBezTo>
                  <a:cubicBezTo>
                    <a:pt x="19582" y="11893"/>
                    <a:pt x="20341" y="11774"/>
                    <a:pt x="21100" y="11690"/>
                  </a:cubicBezTo>
                  <a:cubicBezTo>
                    <a:pt x="21121" y="11688"/>
                    <a:pt x="21142" y="11687"/>
                    <a:pt x="21163" y="11687"/>
                  </a:cubicBezTo>
                  <a:close/>
                  <a:moveTo>
                    <a:pt x="12245" y="7507"/>
                  </a:moveTo>
                  <a:cubicBezTo>
                    <a:pt x="13679" y="7625"/>
                    <a:pt x="14826" y="8131"/>
                    <a:pt x="15804" y="9025"/>
                  </a:cubicBezTo>
                  <a:cubicBezTo>
                    <a:pt x="15888" y="9093"/>
                    <a:pt x="15956" y="9177"/>
                    <a:pt x="16023" y="9278"/>
                  </a:cubicBezTo>
                  <a:cubicBezTo>
                    <a:pt x="17575" y="11774"/>
                    <a:pt x="16850" y="14473"/>
                    <a:pt x="14438" y="15839"/>
                  </a:cubicBezTo>
                  <a:cubicBezTo>
                    <a:pt x="13831" y="16177"/>
                    <a:pt x="13224" y="16531"/>
                    <a:pt x="12515" y="16649"/>
                  </a:cubicBezTo>
                  <a:cubicBezTo>
                    <a:pt x="12433" y="16659"/>
                    <a:pt x="12326" y="16676"/>
                    <a:pt x="12236" y="16676"/>
                  </a:cubicBezTo>
                  <a:cubicBezTo>
                    <a:pt x="12178" y="16676"/>
                    <a:pt x="12127" y="16669"/>
                    <a:pt x="12093" y="16649"/>
                  </a:cubicBezTo>
                  <a:cubicBezTo>
                    <a:pt x="11722" y="16312"/>
                    <a:pt x="11216" y="16345"/>
                    <a:pt x="10795" y="16227"/>
                  </a:cubicBezTo>
                  <a:cubicBezTo>
                    <a:pt x="10221" y="16059"/>
                    <a:pt x="9715" y="15822"/>
                    <a:pt x="9277" y="15384"/>
                  </a:cubicBezTo>
                  <a:cubicBezTo>
                    <a:pt x="8012" y="14203"/>
                    <a:pt x="7843" y="12736"/>
                    <a:pt x="8079" y="11134"/>
                  </a:cubicBezTo>
                  <a:cubicBezTo>
                    <a:pt x="8096" y="10965"/>
                    <a:pt x="8113" y="10830"/>
                    <a:pt x="8164" y="10661"/>
                  </a:cubicBezTo>
                  <a:cubicBezTo>
                    <a:pt x="8383" y="9514"/>
                    <a:pt x="8923" y="8620"/>
                    <a:pt x="10019" y="8131"/>
                  </a:cubicBezTo>
                  <a:cubicBezTo>
                    <a:pt x="10744" y="7777"/>
                    <a:pt x="11503" y="7558"/>
                    <a:pt x="12245" y="7507"/>
                  </a:cubicBezTo>
                  <a:close/>
                  <a:moveTo>
                    <a:pt x="5246" y="14304"/>
                  </a:moveTo>
                  <a:cubicBezTo>
                    <a:pt x="5549" y="14507"/>
                    <a:pt x="5802" y="14642"/>
                    <a:pt x="5988" y="14827"/>
                  </a:cubicBezTo>
                  <a:cubicBezTo>
                    <a:pt x="6376" y="15215"/>
                    <a:pt x="6730" y="15603"/>
                    <a:pt x="7084" y="16008"/>
                  </a:cubicBezTo>
                  <a:cubicBezTo>
                    <a:pt x="7438" y="16430"/>
                    <a:pt x="7421" y="17189"/>
                    <a:pt x="7067" y="17543"/>
                  </a:cubicBezTo>
                  <a:cubicBezTo>
                    <a:pt x="6934" y="17676"/>
                    <a:pt x="6747" y="17750"/>
                    <a:pt x="6552" y="17750"/>
                  </a:cubicBezTo>
                  <a:cubicBezTo>
                    <a:pt x="6401" y="17750"/>
                    <a:pt x="6246" y="17706"/>
                    <a:pt x="6106" y="17610"/>
                  </a:cubicBezTo>
                  <a:cubicBezTo>
                    <a:pt x="5482" y="17189"/>
                    <a:pt x="4959" y="16649"/>
                    <a:pt x="4588" y="15974"/>
                  </a:cubicBezTo>
                  <a:cubicBezTo>
                    <a:pt x="4402" y="15603"/>
                    <a:pt x="4554" y="15249"/>
                    <a:pt x="4723" y="14962"/>
                  </a:cubicBezTo>
                  <a:cubicBezTo>
                    <a:pt x="4858" y="14743"/>
                    <a:pt x="5043" y="14574"/>
                    <a:pt x="5246" y="14304"/>
                  </a:cubicBezTo>
                  <a:close/>
                  <a:moveTo>
                    <a:pt x="17229" y="15160"/>
                  </a:moveTo>
                  <a:cubicBezTo>
                    <a:pt x="17391" y="15160"/>
                    <a:pt x="17552" y="15190"/>
                    <a:pt x="17693" y="15249"/>
                  </a:cubicBezTo>
                  <a:cubicBezTo>
                    <a:pt x="18031" y="15418"/>
                    <a:pt x="18132" y="15654"/>
                    <a:pt x="17980" y="15991"/>
                  </a:cubicBezTo>
                  <a:cubicBezTo>
                    <a:pt x="17626" y="16834"/>
                    <a:pt x="17187" y="17627"/>
                    <a:pt x="16445" y="18217"/>
                  </a:cubicBezTo>
                  <a:cubicBezTo>
                    <a:pt x="16226" y="18386"/>
                    <a:pt x="15956" y="18504"/>
                    <a:pt x="15770" y="18589"/>
                  </a:cubicBezTo>
                  <a:cubicBezTo>
                    <a:pt x="15534" y="18538"/>
                    <a:pt x="15382" y="18521"/>
                    <a:pt x="15264" y="18470"/>
                  </a:cubicBezTo>
                  <a:cubicBezTo>
                    <a:pt x="14910" y="18352"/>
                    <a:pt x="14775" y="18167"/>
                    <a:pt x="14910" y="17779"/>
                  </a:cubicBezTo>
                  <a:cubicBezTo>
                    <a:pt x="14978" y="17577"/>
                    <a:pt x="15079" y="17340"/>
                    <a:pt x="15197" y="17155"/>
                  </a:cubicBezTo>
                  <a:cubicBezTo>
                    <a:pt x="15602" y="16581"/>
                    <a:pt x="16007" y="16008"/>
                    <a:pt x="16445" y="15485"/>
                  </a:cubicBezTo>
                  <a:cubicBezTo>
                    <a:pt x="16621" y="15265"/>
                    <a:pt x="16926" y="15160"/>
                    <a:pt x="17229" y="15160"/>
                  </a:cubicBezTo>
                  <a:close/>
                  <a:moveTo>
                    <a:pt x="11382" y="17103"/>
                  </a:moveTo>
                  <a:cubicBezTo>
                    <a:pt x="11526" y="17103"/>
                    <a:pt x="11674" y="17125"/>
                    <a:pt x="11824" y="17172"/>
                  </a:cubicBezTo>
                  <a:cubicBezTo>
                    <a:pt x="12127" y="17256"/>
                    <a:pt x="12161" y="17408"/>
                    <a:pt x="12127" y="17711"/>
                  </a:cubicBezTo>
                  <a:cubicBezTo>
                    <a:pt x="11992" y="18538"/>
                    <a:pt x="11638" y="19280"/>
                    <a:pt x="11166" y="19972"/>
                  </a:cubicBezTo>
                  <a:cubicBezTo>
                    <a:pt x="10980" y="20241"/>
                    <a:pt x="10828" y="20478"/>
                    <a:pt x="10474" y="20579"/>
                  </a:cubicBezTo>
                  <a:cubicBezTo>
                    <a:pt x="10346" y="20618"/>
                    <a:pt x="10226" y="20638"/>
                    <a:pt x="10117" y="20638"/>
                  </a:cubicBezTo>
                  <a:cubicBezTo>
                    <a:pt x="9664" y="20638"/>
                    <a:pt x="9388" y="20303"/>
                    <a:pt x="9429" y="19651"/>
                  </a:cubicBezTo>
                  <a:cubicBezTo>
                    <a:pt x="9614" y="18892"/>
                    <a:pt x="9884" y="18083"/>
                    <a:pt x="10525" y="17442"/>
                  </a:cubicBezTo>
                  <a:cubicBezTo>
                    <a:pt x="10759" y="17219"/>
                    <a:pt x="11058" y="17103"/>
                    <a:pt x="11382" y="17103"/>
                  </a:cubicBezTo>
                  <a:close/>
                  <a:moveTo>
                    <a:pt x="4688" y="17516"/>
                  </a:moveTo>
                  <a:cubicBezTo>
                    <a:pt x="4965" y="17516"/>
                    <a:pt x="5261" y="17634"/>
                    <a:pt x="5381" y="17846"/>
                  </a:cubicBezTo>
                  <a:cubicBezTo>
                    <a:pt x="5516" y="18116"/>
                    <a:pt x="5600" y="18386"/>
                    <a:pt x="5684" y="18690"/>
                  </a:cubicBezTo>
                  <a:cubicBezTo>
                    <a:pt x="5752" y="18875"/>
                    <a:pt x="5752" y="19061"/>
                    <a:pt x="5802" y="19280"/>
                  </a:cubicBezTo>
                  <a:cubicBezTo>
                    <a:pt x="5819" y="19398"/>
                    <a:pt x="5819" y="19533"/>
                    <a:pt x="5836" y="19702"/>
                  </a:cubicBezTo>
                  <a:cubicBezTo>
                    <a:pt x="5802" y="20022"/>
                    <a:pt x="5802" y="20376"/>
                    <a:pt x="5718" y="20731"/>
                  </a:cubicBezTo>
                  <a:cubicBezTo>
                    <a:pt x="5650" y="21017"/>
                    <a:pt x="5414" y="21237"/>
                    <a:pt x="5128" y="21287"/>
                  </a:cubicBezTo>
                  <a:cubicBezTo>
                    <a:pt x="5096" y="21292"/>
                    <a:pt x="5063" y="21295"/>
                    <a:pt x="5030" y="21295"/>
                  </a:cubicBezTo>
                  <a:cubicBezTo>
                    <a:pt x="4743" y="21295"/>
                    <a:pt x="4407" y="21109"/>
                    <a:pt x="4301" y="20882"/>
                  </a:cubicBezTo>
                  <a:cubicBezTo>
                    <a:pt x="4251" y="20798"/>
                    <a:pt x="4217" y="20714"/>
                    <a:pt x="4200" y="20629"/>
                  </a:cubicBezTo>
                  <a:cubicBezTo>
                    <a:pt x="4082" y="19887"/>
                    <a:pt x="3964" y="19145"/>
                    <a:pt x="3879" y="18386"/>
                  </a:cubicBezTo>
                  <a:cubicBezTo>
                    <a:pt x="3829" y="17948"/>
                    <a:pt x="4082" y="17661"/>
                    <a:pt x="4470" y="17543"/>
                  </a:cubicBezTo>
                  <a:cubicBezTo>
                    <a:pt x="4538" y="17525"/>
                    <a:pt x="4612" y="17516"/>
                    <a:pt x="4688" y="17516"/>
                  </a:cubicBezTo>
                  <a:close/>
                  <a:moveTo>
                    <a:pt x="14347" y="0"/>
                  </a:moveTo>
                  <a:cubicBezTo>
                    <a:pt x="14128" y="0"/>
                    <a:pt x="13905" y="22"/>
                    <a:pt x="13679" y="69"/>
                  </a:cubicBezTo>
                  <a:cubicBezTo>
                    <a:pt x="12954" y="238"/>
                    <a:pt x="12465" y="643"/>
                    <a:pt x="12363" y="1402"/>
                  </a:cubicBezTo>
                  <a:cubicBezTo>
                    <a:pt x="12330" y="1570"/>
                    <a:pt x="12296" y="1705"/>
                    <a:pt x="12228" y="1857"/>
                  </a:cubicBezTo>
                  <a:cubicBezTo>
                    <a:pt x="12082" y="2198"/>
                    <a:pt x="11795" y="2414"/>
                    <a:pt x="11487" y="2414"/>
                  </a:cubicBezTo>
                  <a:cubicBezTo>
                    <a:pt x="11476" y="2414"/>
                    <a:pt x="11464" y="2414"/>
                    <a:pt x="11453" y="2414"/>
                  </a:cubicBezTo>
                  <a:cubicBezTo>
                    <a:pt x="11149" y="2380"/>
                    <a:pt x="10812" y="2110"/>
                    <a:pt x="10710" y="1773"/>
                  </a:cubicBezTo>
                  <a:cubicBezTo>
                    <a:pt x="10677" y="1604"/>
                    <a:pt x="10643" y="1418"/>
                    <a:pt x="10626" y="1250"/>
                  </a:cubicBezTo>
                  <a:cubicBezTo>
                    <a:pt x="10609" y="1030"/>
                    <a:pt x="10525" y="896"/>
                    <a:pt x="10339" y="777"/>
                  </a:cubicBezTo>
                  <a:cubicBezTo>
                    <a:pt x="9884" y="541"/>
                    <a:pt x="9445" y="339"/>
                    <a:pt x="8923" y="288"/>
                  </a:cubicBezTo>
                  <a:cubicBezTo>
                    <a:pt x="8814" y="276"/>
                    <a:pt x="8719" y="268"/>
                    <a:pt x="8636" y="268"/>
                  </a:cubicBezTo>
                  <a:cubicBezTo>
                    <a:pt x="8283" y="268"/>
                    <a:pt x="8136" y="401"/>
                    <a:pt x="7944" y="811"/>
                  </a:cubicBezTo>
                  <a:cubicBezTo>
                    <a:pt x="7809" y="1098"/>
                    <a:pt x="7674" y="1402"/>
                    <a:pt x="7556" y="1688"/>
                  </a:cubicBezTo>
                  <a:cubicBezTo>
                    <a:pt x="7253" y="2363"/>
                    <a:pt x="6679" y="2616"/>
                    <a:pt x="5988" y="2616"/>
                  </a:cubicBezTo>
                  <a:cubicBezTo>
                    <a:pt x="5499" y="2616"/>
                    <a:pt x="5026" y="2582"/>
                    <a:pt x="4537" y="2532"/>
                  </a:cubicBezTo>
                  <a:cubicBezTo>
                    <a:pt x="4467" y="2524"/>
                    <a:pt x="4401" y="2520"/>
                    <a:pt x="4338" y="2520"/>
                  </a:cubicBezTo>
                  <a:cubicBezTo>
                    <a:pt x="3832" y="2520"/>
                    <a:pt x="3578" y="2767"/>
                    <a:pt x="3458" y="3307"/>
                  </a:cubicBezTo>
                  <a:cubicBezTo>
                    <a:pt x="3424" y="3459"/>
                    <a:pt x="3441" y="3628"/>
                    <a:pt x="3441" y="3797"/>
                  </a:cubicBezTo>
                  <a:cubicBezTo>
                    <a:pt x="3441" y="4252"/>
                    <a:pt x="3441" y="4707"/>
                    <a:pt x="3458" y="5146"/>
                  </a:cubicBezTo>
                  <a:cubicBezTo>
                    <a:pt x="3525" y="6596"/>
                    <a:pt x="2614" y="7406"/>
                    <a:pt x="1484" y="7642"/>
                  </a:cubicBezTo>
                  <a:cubicBezTo>
                    <a:pt x="1231" y="7676"/>
                    <a:pt x="945" y="7760"/>
                    <a:pt x="692" y="7878"/>
                  </a:cubicBezTo>
                  <a:cubicBezTo>
                    <a:pt x="219" y="8064"/>
                    <a:pt x="0" y="8469"/>
                    <a:pt x="85" y="8991"/>
                  </a:cubicBezTo>
                  <a:cubicBezTo>
                    <a:pt x="169" y="9497"/>
                    <a:pt x="405" y="9936"/>
                    <a:pt x="742" y="10341"/>
                  </a:cubicBezTo>
                  <a:cubicBezTo>
                    <a:pt x="945" y="10594"/>
                    <a:pt x="1181" y="10796"/>
                    <a:pt x="1400" y="11049"/>
                  </a:cubicBezTo>
                  <a:cubicBezTo>
                    <a:pt x="1754" y="11471"/>
                    <a:pt x="1704" y="11977"/>
                    <a:pt x="1333" y="12365"/>
                  </a:cubicBezTo>
                  <a:cubicBezTo>
                    <a:pt x="1181" y="12500"/>
                    <a:pt x="1063" y="12635"/>
                    <a:pt x="894" y="12753"/>
                  </a:cubicBezTo>
                  <a:cubicBezTo>
                    <a:pt x="405" y="13124"/>
                    <a:pt x="388" y="13630"/>
                    <a:pt x="523" y="14102"/>
                  </a:cubicBezTo>
                  <a:cubicBezTo>
                    <a:pt x="675" y="14574"/>
                    <a:pt x="1029" y="14912"/>
                    <a:pt x="1434" y="15198"/>
                  </a:cubicBezTo>
                  <a:cubicBezTo>
                    <a:pt x="1653" y="15063"/>
                    <a:pt x="1839" y="14945"/>
                    <a:pt x="2007" y="14827"/>
                  </a:cubicBezTo>
                  <a:cubicBezTo>
                    <a:pt x="2210" y="14692"/>
                    <a:pt x="2412" y="14591"/>
                    <a:pt x="2614" y="14507"/>
                  </a:cubicBezTo>
                  <a:cubicBezTo>
                    <a:pt x="2708" y="14465"/>
                    <a:pt x="2809" y="14436"/>
                    <a:pt x="2899" y="14436"/>
                  </a:cubicBezTo>
                  <a:cubicBezTo>
                    <a:pt x="2955" y="14436"/>
                    <a:pt x="3008" y="14447"/>
                    <a:pt x="3053" y="14473"/>
                  </a:cubicBezTo>
                  <a:cubicBezTo>
                    <a:pt x="3542" y="14659"/>
                    <a:pt x="3677" y="15080"/>
                    <a:pt x="3390" y="15519"/>
                  </a:cubicBezTo>
                  <a:cubicBezTo>
                    <a:pt x="3289" y="15688"/>
                    <a:pt x="3120" y="15856"/>
                    <a:pt x="2969" y="16008"/>
                  </a:cubicBezTo>
                  <a:cubicBezTo>
                    <a:pt x="2749" y="16261"/>
                    <a:pt x="2513" y="16531"/>
                    <a:pt x="2294" y="16767"/>
                  </a:cubicBezTo>
                  <a:cubicBezTo>
                    <a:pt x="2716" y="17357"/>
                    <a:pt x="2783" y="17931"/>
                    <a:pt x="2598" y="18555"/>
                  </a:cubicBezTo>
                  <a:cubicBezTo>
                    <a:pt x="2496" y="18892"/>
                    <a:pt x="2361" y="19229"/>
                    <a:pt x="2243" y="19567"/>
                  </a:cubicBezTo>
                  <a:cubicBezTo>
                    <a:pt x="2109" y="19921"/>
                    <a:pt x="2159" y="20292"/>
                    <a:pt x="2378" y="20579"/>
                  </a:cubicBezTo>
                  <a:cubicBezTo>
                    <a:pt x="2598" y="20849"/>
                    <a:pt x="2867" y="21102"/>
                    <a:pt x="3137" y="21321"/>
                  </a:cubicBezTo>
                  <a:cubicBezTo>
                    <a:pt x="3610" y="21675"/>
                    <a:pt x="4200" y="21759"/>
                    <a:pt x="4773" y="21861"/>
                  </a:cubicBezTo>
                  <a:cubicBezTo>
                    <a:pt x="4883" y="21883"/>
                    <a:pt x="4987" y="21894"/>
                    <a:pt x="5089" y="21894"/>
                  </a:cubicBezTo>
                  <a:cubicBezTo>
                    <a:pt x="5300" y="21894"/>
                    <a:pt x="5501" y="21845"/>
                    <a:pt x="5718" y="21743"/>
                  </a:cubicBezTo>
                  <a:cubicBezTo>
                    <a:pt x="6342" y="21439"/>
                    <a:pt x="6983" y="21135"/>
                    <a:pt x="7607" y="20832"/>
                  </a:cubicBezTo>
                  <a:cubicBezTo>
                    <a:pt x="7904" y="20697"/>
                    <a:pt x="8210" y="20605"/>
                    <a:pt x="8508" y="20605"/>
                  </a:cubicBezTo>
                  <a:cubicBezTo>
                    <a:pt x="8769" y="20605"/>
                    <a:pt x="9024" y="20675"/>
                    <a:pt x="9260" y="20849"/>
                  </a:cubicBezTo>
                  <a:cubicBezTo>
                    <a:pt x="9884" y="21304"/>
                    <a:pt x="10457" y="21810"/>
                    <a:pt x="11031" y="22333"/>
                  </a:cubicBezTo>
                  <a:cubicBezTo>
                    <a:pt x="11377" y="22668"/>
                    <a:pt x="11797" y="22855"/>
                    <a:pt x="12233" y="22855"/>
                  </a:cubicBezTo>
                  <a:cubicBezTo>
                    <a:pt x="12455" y="22855"/>
                    <a:pt x="12681" y="22807"/>
                    <a:pt x="12903" y="22704"/>
                  </a:cubicBezTo>
                  <a:cubicBezTo>
                    <a:pt x="13122" y="22603"/>
                    <a:pt x="13308" y="22485"/>
                    <a:pt x="13578" y="22333"/>
                  </a:cubicBezTo>
                  <a:cubicBezTo>
                    <a:pt x="13426" y="22046"/>
                    <a:pt x="13291" y="21776"/>
                    <a:pt x="13156" y="21523"/>
                  </a:cubicBezTo>
                  <a:cubicBezTo>
                    <a:pt x="12903" y="21017"/>
                    <a:pt x="12987" y="20798"/>
                    <a:pt x="13426" y="20478"/>
                  </a:cubicBezTo>
                  <a:cubicBezTo>
                    <a:pt x="13634" y="20322"/>
                    <a:pt x="13838" y="20241"/>
                    <a:pt x="14039" y="20241"/>
                  </a:cubicBezTo>
                  <a:cubicBezTo>
                    <a:pt x="14229" y="20241"/>
                    <a:pt x="14418" y="20313"/>
                    <a:pt x="14607" y="20461"/>
                  </a:cubicBezTo>
                  <a:cubicBezTo>
                    <a:pt x="14910" y="20663"/>
                    <a:pt x="15197" y="20832"/>
                    <a:pt x="15501" y="21017"/>
                  </a:cubicBezTo>
                  <a:cubicBezTo>
                    <a:pt x="15770" y="20832"/>
                    <a:pt x="16023" y="20663"/>
                    <a:pt x="16276" y="20494"/>
                  </a:cubicBezTo>
                  <a:cubicBezTo>
                    <a:pt x="16495" y="20342"/>
                    <a:pt x="16714" y="20281"/>
                    <a:pt x="16936" y="20281"/>
                  </a:cubicBezTo>
                  <a:cubicBezTo>
                    <a:pt x="17107" y="20281"/>
                    <a:pt x="17281" y="20318"/>
                    <a:pt x="17457" y="20376"/>
                  </a:cubicBezTo>
                  <a:cubicBezTo>
                    <a:pt x="17693" y="20427"/>
                    <a:pt x="17896" y="20596"/>
                    <a:pt x="18115" y="20731"/>
                  </a:cubicBezTo>
                  <a:cubicBezTo>
                    <a:pt x="18368" y="20882"/>
                    <a:pt x="18604" y="21068"/>
                    <a:pt x="18874" y="21135"/>
                  </a:cubicBezTo>
                  <a:cubicBezTo>
                    <a:pt x="19169" y="21212"/>
                    <a:pt x="19447" y="21250"/>
                    <a:pt x="19702" y="21250"/>
                  </a:cubicBezTo>
                  <a:cubicBezTo>
                    <a:pt x="20743" y="21250"/>
                    <a:pt x="21420" y="20621"/>
                    <a:pt x="21488" y="19415"/>
                  </a:cubicBezTo>
                  <a:cubicBezTo>
                    <a:pt x="21505" y="19162"/>
                    <a:pt x="21488" y="18909"/>
                    <a:pt x="21488" y="18605"/>
                  </a:cubicBezTo>
                  <a:cubicBezTo>
                    <a:pt x="21235" y="18572"/>
                    <a:pt x="20982" y="18538"/>
                    <a:pt x="20712" y="18521"/>
                  </a:cubicBezTo>
                  <a:cubicBezTo>
                    <a:pt x="19886" y="18437"/>
                    <a:pt x="19498" y="17964"/>
                    <a:pt x="19633" y="17172"/>
                  </a:cubicBezTo>
                  <a:cubicBezTo>
                    <a:pt x="19667" y="16851"/>
                    <a:pt x="19818" y="16699"/>
                    <a:pt x="20139" y="16615"/>
                  </a:cubicBezTo>
                  <a:cubicBezTo>
                    <a:pt x="20560" y="16514"/>
                    <a:pt x="20999" y="16379"/>
                    <a:pt x="21404" y="16278"/>
                  </a:cubicBezTo>
                  <a:cubicBezTo>
                    <a:pt x="21572" y="15603"/>
                    <a:pt x="21927" y="15097"/>
                    <a:pt x="22450" y="14743"/>
                  </a:cubicBezTo>
                  <a:cubicBezTo>
                    <a:pt x="22770" y="14524"/>
                    <a:pt x="23124" y="14406"/>
                    <a:pt x="23462" y="14254"/>
                  </a:cubicBezTo>
                  <a:cubicBezTo>
                    <a:pt x="24541" y="13697"/>
                    <a:pt x="24861" y="12905"/>
                    <a:pt x="24136" y="11943"/>
                  </a:cubicBezTo>
                  <a:cubicBezTo>
                    <a:pt x="23698" y="11353"/>
                    <a:pt x="23360" y="10661"/>
                    <a:pt x="22939" y="10020"/>
                  </a:cubicBezTo>
                  <a:cubicBezTo>
                    <a:pt x="22703" y="9666"/>
                    <a:pt x="22703" y="9329"/>
                    <a:pt x="22854" y="8941"/>
                  </a:cubicBezTo>
                  <a:cubicBezTo>
                    <a:pt x="23040" y="8485"/>
                    <a:pt x="23242" y="8013"/>
                    <a:pt x="23411" y="7558"/>
                  </a:cubicBezTo>
                  <a:cubicBezTo>
                    <a:pt x="23512" y="7254"/>
                    <a:pt x="23630" y="6934"/>
                    <a:pt x="23664" y="6630"/>
                  </a:cubicBezTo>
                  <a:cubicBezTo>
                    <a:pt x="23698" y="6124"/>
                    <a:pt x="23529" y="5601"/>
                    <a:pt x="23090" y="5382"/>
                  </a:cubicBezTo>
                  <a:cubicBezTo>
                    <a:pt x="22540" y="5114"/>
                    <a:pt x="21926" y="4920"/>
                    <a:pt x="21290" y="4920"/>
                  </a:cubicBezTo>
                  <a:cubicBezTo>
                    <a:pt x="21127" y="4920"/>
                    <a:pt x="20962" y="4933"/>
                    <a:pt x="20797" y="4960"/>
                  </a:cubicBezTo>
                  <a:cubicBezTo>
                    <a:pt x="20525" y="4997"/>
                    <a:pt x="20255" y="5026"/>
                    <a:pt x="19990" y="5026"/>
                  </a:cubicBezTo>
                  <a:cubicBezTo>
                    <a:pt x="19515" y="5026"/>
                    <a:pt x="19054" y="4931"/>
                    <a:pt x="18621" y="4606"/>
                  </a:cubicBezTo>
                  <a:cubicBezTo>
                    <a:pt x="18520" y="4539"/>
                    <a:pt x="18385" y="4505"/>
                    <a:pt x="18267" y="4454"/>
                  </a:cubicBezTo>
                  <a:cubicBezTo>
                    <a:pt x="18182" y="4539"/>
                    <a:pt x="18098" y="4606"/>
                    <a:pt x="18014" y="4674"/>
                  </a:cubicBezTo>
                  <a:cubicBezTo>
                    <a:pt x="17774" y="4837"/>
                    <a:pt x="17527" y="4930"/>
                    <a:pt x="17274" y="4930"/>
                  </a:cubicBezTo>
                  <a:cubicBezTo>
                    <a:pt x="17135" y="4930"/>
                    <a:pt x="16993" y="4902"/>
                    <a:pt x="16850" y="4842"/>
                  </a:cubicBezTo>
                  <a:cubicBezTo>
                    <a:pt x="16513" y="4691"/>
                    <a:pt x="16344" y="4252"/>
                    <a:pt x="16445" y="3763"/>
                  </a:cubicBezTo>
                  <a:cubicBezTo>
                    <a:pt x="16513" y="3442"/>
                    <a:pt x="16631" y="3156"/>
                    <a:pt x="16782" y="2852"/>
                  </a:cubicBezTo>
                  <a:cubicBezTo>
                    <a:pt x="17187" y="2093"/>
                    <a:pt x="16934" y="929"/>
                    <a:pt x="16175" y="508"/>
                  </a:cubicBezTo>
                  <a:cubicBezTo>
                    <a:pt x="15608" y="193"/>
                    <a:pt x="14994" y="0"/>
                    <a:pt x="14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6778746" y="3164397"/>
              <a:ext cx="1220604" cy="1210091"/>
            </a:xfrm>
            <a:custGeom>
              <a:avLst/>
              <a:gdLst/>
              <a:ahLst/>
              <a:cxnLst/>
              <a:rect l="l" t="t" r="r" b="b"/>
              <a:pathLst>
                <a:path w="31120" h="30850" extrusionOk="0">
                  <a:moveTo>
                    <a:pt x="14943" y="686"/>
                  </a:moveTo>
                  <a:cubicBezTo>
                    <a:pt x="16697" y="686"/>
                    <a:pt x="18328" y="1145"/>
                    <a:pt x="19988" y="1603"/>
                  </a:cubicBezTo>
                  <a:cubicBezTo>
                    <a:pt x="22315" y="2261"/>
                    <a:pt x="24238" y="3576"/>
                    <a:pt x="25942" y="5229"/>
                  </a:cubicBezTo>
                  <a:cubicBezTo>
                    <a:pt x="26852" y="6090"/>
                    <a:pt x="27645" y="7068"/>
                    <a:pt x="28370" y="8097"/>
                  </a:cubicBezTo>
                  <a:cubicBezTo>
                    <a:pt x="29129" y="9193"/>
                    <a:pt x="29720" y="10374"/>
                    <a:pt x="29990" y="11706"/>
                  </a:cubicBezTo>
                  <a:cubicBezTo>
                    <a:pt x="30091" y="12280"/>
                    <a:pt x="30276" y="12836"/>
                    <a:pt x="30361" y="13427"/>
                  </a:cubicBezTo>
                  <a:cubicBezTo>
                    <a:pt x="30479" y="14101"/>
                    <a:pt x="30512" y="14810"/>
                    <a:pt x="30597" y="15602"/>
                  </a:cubicBezTo>
                  <a:cubicBezTo>
                    <a:pt x="30563" y="16041"/>
                    <a:pt x="30496" y="16614"/>
                    <a:pt x="30411" y="17188"/>
                  </a:cubicBezTo>
                  <a:cubicBezTo>
                    <a:pt x="30344" y="17778"/>
                    <a:pt x="30243" y="18352"/>
                    <a:pt x="30158" y="18942"/>
                  </a:cubicBezTo>
                  <a:cubicBezTo>
                    <a:pt x="29990" y="19954"/>
                    <a:pt x="29686" y="20915"/>
                    <a:pt x="29231" y="21843"/>
                  </a:cubicBezTo>
                  <a:cubicBezTo>
                    <a:pt x="28843" y="22585"/>
                    <a:pt x="28539" y="23344"/>
                    <a:pt x="28134" y="24052"/>
                  </a:cubicBezTo>
                  <a:cubicBezTo>
                    <a:pt x="27898" y="24474"/>
                    <a:pt x="27578" y="24862"/>
                    <a:pt x="27240" y="25199"/>
                  </a:cubicBezTo>
                  <a:cubicBezTo>
                    <a:pt x="26650" y="25807"/>
                    <a:pt x="26009" y="26363"/>
                    <a:pt x="25419" y="26987"/>
                  </a:cubicBezTo>
                  <a:cubicBezTo>
                    <a:pt x="24845" y="27594"/>
                    <a:pt x="24188" y="28067"/>
                    <a:pt x="23429" y="28337"/>
                  </a:cubicBezTo>
                  <a:cubicBezTo>
                    <a:pt x="22298" y="28741"/>
                    <a:pt x="21219" y="29332"/>
                    <a:pt x="19988" y="29534"/>
                  </a:cubicBezTo>
                  <a:cubicBezTo>
                    <a:pt x="19296" y="29669"/>
                    <a:pt x="18622" y="29905"/>
                    <a:pt x="17913" y="30006"/>
                  </a:cubicBezTo>
                  <a:cubicBezTo>
                    <a:pt x="16817" y="30175"/>
                    <a:pt x="15687" y="30293"/>
                    <a:pt x="14590" y="30377"/>
                  </a:cubicBezTo>
                  <a:cubicBezTo>
                    <a:pt x="14418" y="30393"/>
                    <a:pt x="14246" y="30400"/>
                    <a:pt x="14076" y="30400"/>
                  </a:cubicBezTo>
                  <a:cubicBezTo>
                    <a:pt x="13296" y="30400"/>
                    <a:pt x="12535" y="30254"/>
                    <a:pt x="11774" y="30074"/>
                  </a:cubicBezTo>
                  <a:cubicBezTo>
                    <a:pt x="10593" y="29770"/>
                    <a:pt x="9480" y="29281"/>
                    <a:pt x="8400" y="28691"/>
                  </a:cubicBezTo>
                  <a:cubicBezTo>
                    <a:pt x="7473" y="28168"/>
                    <a:pt x="6478" y="27713"/>
                    <a:pt x="5601" y="27122"/>
                  </a:cubicBezTo>
                  <a:cubicBezTo>
                    <a:pt x="4285" y="26245"/>
                    <a:pt x="2986" y="25351"/>
                    <a:pt x="2329" y="23799"/>
                  </a:cubicBezTo>
                  <a:cubicBezTo>
                    <a:pt x="1839" y="22686"/>
                    <a:pt x="1300" y="21641"/>
                    <a:pt x="1148" y="20409"/>
                  </a:cubicBezTo>
                  <a:cubicBezTo>
                    <a:pt x="1131" y="20038"/>
                    <a:pt x="979" y="19667"/>
                    <a:pt x="895" y="19313"/>
                  </a:cubicBezTo>
                  <a:cubicBezTo>
                    <a:pt x="389" y="17222"/>
                    <a:pt x="423" y="15147"/>
                    <a:pt x="878" y="13072"/>
                  </a:cubicBezTo>
                  <a:cubicBezTo>
                    <a:pt x="1148" y="11858"/>
                    <a:pt x="1519" y="10644"/>
                    <a:pt x="1941" y="9463"/>
                  </a:cubicBezTo>
                  <a:cubicBezTo>
                    <a:pt x="2261" y="8586"/>
                    <a:pt x="2767" y="7759"/>
                    <a:pt x="3189" y="6916"/>
                  </a:cubicBezTo>
                  <a:cubicBezTo>
                    <a:pt x="3256" y="6798"/>
                    <a:pt x="3341" y="6663"/>
                    <a:pt x="3425" y="6562"/>
                  </a:cubicBezTo>
                  <a:cubicBezTo>
                    <a:pt x="4015" y="5820"/>
                    <a:pt x="4538" y="5044"/>
                    <a:pt x="5196" y="4386"/>
                  </a:cubicBezTo>
                  <a:cubicBezTo>
                    <a:pt x="6444" y="3121"/>
                    <a:pt x="7827" y="2008"/>
                    <a:pt x="9564" y="1434"/>
                  </a:cubicBezTo>
                  <a:cubicBezTo>
                    <a:pt x="10441" y="1131"/>
                    <a:pt x="11369" y="1013"/>
                    <a:pt x="12297" y="878"/>
                  </a:cubicBezTo>
                  <a:cubicBezTo>
                    <a:pt x="13056" y="777"/>
                    <a:pt x="13815" y="743"/>
                    <a:pt x="14590" y="692"/>
                  </a:cubicBezTo>
                  <a:cubicBezTo>
                    <a:pt x="14709" y="688"/>
                    <a:pt x="14826" y="686"/>
                    <a:pt x="14943" y="686"/>
                  </a:cubicBezTo>
                  <a:close/>
                  <a:moveTo>
                    <a:pt x="15000" y="1"/>
                  </a:moveTo>
                  <a:cubicBezTo>
                    <a:pt x="14845" y="1"/>
                    <a:pt x="14692" y="6"/>
                    <a:pt x="14540" y="18"/>
                  </a:cubicBezTo>
                  <a:cubicBezTo>
                    <a:pt x="13309" y="169"/>
                    <a:pt x="12094" y="237"/>
                    <a:pt x="10863" y="507"/>
                  </a:cubicBezTo>
                  <a:cubicBezTo>
                    <a:pt x="9750" y="760"/>
                    <a:pt x="8637" y="1013"/>
                    <a:pt x="7658" y="1687"/>
                  </a:cubicBezTo>
                  <a:cubicBezTo>
                    <a:pt x="6731" y="2345"/>
                    <a:pt x="5736" y="2952"/>
                    <a:pt x="4977" y="3813"/>
                  </a:cubicBezTo>
                  <a:cubicBezTo>
                    <a:pt x="4555" y="4302"/>
                    <a:pt x="4201" y="4808"/>
                    <a:pt x="3779" y="5280"/>
                  </a:cubicBezTo>
                  <a:cubicBezTo>
                    <a:pt x="2919" y="6208"/>
                    <a:pt x="2329" y="7321"/>
                    <a:pt x="1839" y="8485"/>
                  </a:cubicBezTo>
                  <a:cubicBezTo>
                    <a:pt x="1317" y="9767"/>
                    <a:pt x="895" y="11099"/>
                    <a:pt x="541" y="12448"/>
                  </a:cubicBezTo>
                  <a:cubicBezTo>
                    <a:pt x="220" y="13680"/>
                    <a:pt x="1" y="14978"/>
                    <a:pt x="35" y="16277"/>
                  </a:cubicBezTo>
                  <a:cubicBezTo>
                    <a:pt x="68" y="17002"/>
                    <a:pt x="52" y="17761"/>
                    <a:pt x="170" y="18487"/>
                  </a:cubicBezTo>
                  <a:cubicBezTo>
                    <a:pt x="541" y="20274"/>
                    <a:pt x="878" y="22079"/>
                    <a:pt x="1637" y="23766"/>
                  </a:cubicBezTo>
                  <a:cubicBezTo>
                    <a:pt x="2143" y="24896"/>
                    <a:pt x="2919" y="25790"/>
                    <a:pt x="3863" y="26549"/>
                  </a:cubicBezTo>
                  <a:cubicBezTo>
                    <a:pt x="4943" y="27409"/>
                    <a:pt x="6107" y="28151"/>
                    <a:pt x="7321" y="28792"/>
                  </a:cubicBezTo>
                  <a:cubicBezTo>
                    <a:pt x="9008" y="29703"/>
                    <a:pt x="10762" y="30529"/>
                    <a:pt x="12701" y="30732"/>
                  </a:cubicBezTo>
                  <a:cubicBezTo>
                    <a:pt x="13460" y="30816"/>
                    <a:pt x="14203" y="30850"/>
                    <a:pt x="14962" y="30850"/>
                  </a:cubicBezTo>
                  <a:cubicBezTo>
                    <a:pt x="15333" y="30816"/>
                    <a:pt x="15737" y="30681"/>
                    <a:pt x="16108" y="30630"/>
                  </a:cubicBezTo>
                  <a:cubicBezTo>
                    <a:pt x="16851" y="30546"/>
                    <a:pt x="17610" y="30580"/>
                    <a:pt x="18352" y="30428"/>
                  </a:cubicBezTo>
                  <a:cubicBezTo>
                    <a:pt x="19482" y="30192"/>
                    <a:pt x="20612" y="29871"/>
                    <a:pt x="21725" y="29534"/>
                  </a:cubicBezTo>
                  <a:cubicBezTo>
                    <a:pt x="22484" y="29281"/>
                    <a:pt x="23226" y="28978"/>
                    <a:pt x="23951" y="28623"/>
                  </a:cubicBezTo>
                  <a:cubicBezTo>
                    <a:pt x="24424" y="28421"/>
                    <a:pt x="24930" y="28185"/>
                    <a:pt x="25284" y="27831"/>
                  </a:cubicBezTo>
                  <a:cubicBezTo>
                    <a:pt x="26228" y="26920"/>
                    <a:pt x="27122" y="25975"/>
                    <a:pt x="27999" y="25014"/>
                  </a:cubicBezTo>
                  <a:cubicBezTo>
                    <a:pt x="28320" y="24643"/>
                    <a:pt x="28573" y="24272"/>
                    <a:pt x="28792" y="23850"/>
                  </a:cubicBezTo>
                  <a:cubicBezTo>
                    <a:pt x="29264" y="22906"/>
                    <a:pt x="29720" y="21944"/>
                    <a:pt x="30141" y="20983"/>
                  </a:cubicBezTo>
                  <a:cubicBezTo>
                    <a:pt x="30276" y="20612"/>
                    <a:pt x="30361" y="20224"/>
                    <a:pt x="30445" y="19836"/>
                  </a:cubicBezTo>
                  <a:cubicBezTo>
                    <a:pt x="30597" y="19144"/>
                    <a:pt x="30681" y="18436"/>
                    <a:pt x="30833" y="17728"/>
                  </a:cubicBezTo>
                  <a:cubicBezTo>
                    <a:pt x="31120" y="16378"/>
                    <a:pt x="31086" y="15029"/>
                    <a:pt x="30867" y="13680"/>
                  </a:cubicBezTo>
                  <a:cubicBezTo>
                    <a:pt x="30782" y="13123"/>
                    <a:pt x="30647" y="12566"/>
                    <a:pt x="30529" y="11993"/>
                  </a:cubicBezTo>
                  <a:cubicBezTo>
                    <a:pt x="30361" y="11065"/>
                    <a:pt x="30074" y="10188"/>
                    <a:pt x="29686" y="9345"/>
                  </a:cubicBezTo>
                  <a:cubicBezTo>
                    <a:pt x="29180" y="8198"/>
                    <a:pt x="28455" y="7220"/>
                    <a:pt x="27662" y="6241"/>
                  </a:cubicBezTo>
                  <a:cubicBezTo>
                    <a:pt x="26431" y="4707"/>
                    <a:pt x="24947" y="3442"/>
                    <a:pt x="23310" y="2362"/>
                  </a:cubicBezTo>
                  <a:cubicBezTo>
                    <a:pt x="21674" y="1316"/>
                    <a:pt x="19819" y="827"/>
                    <a:pt x="17947" y="406"/>
                  </a:cubicBezTo>
                  <a:cubicBezTo>
                    <a:pt x="17272" y="254"/>
                    <a:pt x="16598" y="153"/>
                    <a:pt x="15923" y="68"/>
                  </a:cubicBezTo>
                  <a:cubicBezTo>
                    <a:pt x="15619" y="23"/>
                    <a:pt x="15308" y="1"/>
                    <a:pt x="15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6869391" y="3253670"/>
              <a:ext cx="1003625" cy="988235"/>
            </a:xfrm>
            <a:custGeom>
              <a:avLst/>
              <a:gdLst/>
              <a:ahLst/>
              <a:cxnLst/>
              <a:rect l="l" t="t" r="r" b="b"/>
              <a:pathLst>
                <a:path w="25588" h="25194" extrusionOk="0">
                  <a:moveTo>
                    <a:pt x="11757" y="508"/>
                  </a:moveTo>
                  <a:lnTo>
                    <a:pt x="12145" y="761"/>
                  </a:lnTo>
                  <a:cubicBezTo>
                    <a:pt x="12161" y="761"/>
                    <a:pt x="12161" y="778"/>
                    <a:pt x="12161" y="811"/>
                  </a:cubicBezTo>
                  <a:cubicBezTo>
                    <a:pt x="12431" y="1655"/>
                    <a:pt x="12431" y="2464"/>
                    <a:pt x="12094" y="3341"/>
                  </a:cubicBezTo>
                  <a:cubicBezTo>
                    <a:pt x="11723" y="3291"/>
                    <a:pt x="11554" y="3105"/>
                    <a:pt x="11571" y="2802"/>
                  </a:cubicBezTo>
                  <a:cubicBezTo>
                    <a:pt x="11554" y="2161"/>
                    <a:pt x="11554" y="1503"/>
                    <a:pt x="11571" y="845"/>
                  </a:cubicBezTo>
                  <a:cubicBezTo>
                    <a:pt x="11571" y="744"/>
                    <a:pt x="11689" y="609"/>
                    <a:pt x="11757" y="508"/>
                  </a:cubicBezTo>
                  <a:close/>
                  <a:moveTo>
                    <a:pt x="19397" y="2970"/>
                  </a:moveTo>
                  <a:cubicBezTo>
                    <a:pt x="19734" y="3341"/>
                    <a:pt x="19751" y="3712"/>
                    <a:pt x="19566" y="4033"/>
                  </a:cubicBezTo>
                  <a:cubicBezTo>
                    <a:pt x="19245" y="4539"/>
                    <a:pt x="18857" y="4994"/>
                    <a:pt x="18503" y="5467"/>
                  </a:cubicBezTo>
                  <a:cubicBezTo>
                    <a:pt x="18436" y="5551"/>
                    <a:pt x="18335" y="5618"/>
                    <a:pt x="18250" y="5669"/>
                  </a:cubicBezTo>
                  <a:cubicBezTo>
                    <a:pt x="18121" y="5751"/>
                    <a:pt x="18000" y="5858"/>
                    <a:pt x="17858" y="5858"/>
                  </a:cubicBezTo>
                  <a:cubicBezTo>
                    <a:pt x="17797" y="5858"/>
                    <a:pt x="17731" y="5838"/>
                    <a:pt x="17660" y="5787"/>
                  </a:cubicBezTo>
                  <a:cubicBezTo>
                    <a:pt x="17458" y="5652"/>
                    <a:pt x="17390" y="5382"/>
                    <a:pt x="17474" y="5112"/>
                  </a:cubicBezTo>
                  <a:cubicBezTo>
                    <a:pt x="17542" y="4893"/>
                    <a:pt x="17626" y="4708"/>
                    <a:pt x="17727" y="4522"/>
                  </a:cubicBezTo>
                  <a:cubicBezTo>
                    <a:pt x="18082" y="3814"/>
                    <a:pt x="18571" y="3257"/>
                    <a:pt x="19397" y="2970"/>
                  </a:cubicBezTo>
                  <a:close/>
                  <a:moveTo>
                    <a:pt x="3156" y="16495"/>
                  </a:moveTo>
                  <a:cubicBezTo>
                    <a:pt x="3211" y="16495"/>
                    <a:pt x="3266" y="16518"/>
                    <a:pt x="3323" y="16582"/>
                  </a:cubicBezTo>
                  <a:cubicBezTo>
                    <a:pt x="3475" y="16750"/>
                    <a:pt x="3408" y="16936"/>
                    <a:pt x="3290" y="17054"/>
                  </a:cubicBezTo>
                  <a:cubicBezTo>
                    <a:pt x="2733" y="17678"/>
                    <a:pt x="2126" y="18184"/>
                    <a:pt x="1350" y="18437"/>
                  </a:cubicBezTo>
                  <a:cubicBezTo>
                    <a:pt x="1232" y="18454"/>
                    <a:pt x="1097" y="18454"/>
                    <a:pt x="878" y="18471"/>
                  </a:cubicBezTo>
                  <a:cubicBezTo>
                    <a:pt x="962" y="18285"/>
                    <a:pt x="962" y="18133"/>
                    <a:pt x="1046" y="18066"/>
                  </a:cubicBezTo>
                  <a:cubicBezTo>
                    <a:pt x="1569" y="17610"/>
                    <a:pt x="2126" y="17172"/>
                    <a:pt x="2649" y="16717"/>
                  </a:cubicBezTo>
                  <a:cubicBezTo>
                    <a:pt x="2716" y="16683"/>
                    <a:pt x="2800" y="16632"/>
                    <a:pt x="2885" y="16598"/>
                  </a:cubicBezTo>
                  <a:cubicBezTo>
                    <a:pt x="2979" y="16556"/>
                    <a:pt x="3067" y="16495"/>
                    <a:pt x="3156" y="16495"/>
                  </a:cubicBezTo>
                  <a:close/>
                  <a:moveTo>
                    <a:pt x="22389" y="18278"/>
                  </a:moveTo>
                  <a:cubicBezTo>
                    <a:pt x="22655" y="18278"/>
                    <a:pt x="22923" y="18311"/>
                    <a:pt x="23192" y="18403"/>
                  </a:cubicBezTo>
                  <a:cubicBezTo>
                    <a:pt x="23310" y="18454"/>
                    <a:pt x="23462" y="18454"/>
                    <a:pt x="23546" y="18538"/>
                  </a:cubicBezTo>
                  <a:cubicBezTo>
                    <a:pt x="23664" y="18639"/>
                    <a:pt x="23816" y="18791"/>
                    <a:pt x="23867" y="18943"/>
                  </a:cubicBezTo>
                  <a:cubicBezTo>
                    <a:pt x="23901" y="19145"/>
                    <a:pt x="23715" y="19230"/>
                    <a:pt x="23546" y="19314"/>
                  </a:cubicBezTo>
                  <a:cubicBezTo>
                    <a:pt x="23282" y="19446"/>
                    <a:pt x="23005" y="19486"/>
                    <a:pt x="22727" y="19486"/>
                  </a:cubicBezTo>
                  <a:cubicBezTo>
                    <a:pt x="22544" y="19486"/>
                    <a:pt x="22361" y="19469"/>
                    <a:pt x="22180" y="19449"/>
                  </a:cubicBezTo>
                  <a:cubicBezTo>
                    <a:pt x="22085" y="19449"/>
                    <a:pt x="21991" y="19451"/>
                    <a:pt x="21899" y="19451"/>
                  </a:cubicBezTo>
                  <a:cubicBezTo>
                    <a:pt x="21715" y="19451"/>
                    <a:pt x="21539" y="19443"/>
                    <a:pt x="21371" y="19398"/>
                  </a:cubicBezTo>
                  <a:cubicBezTo>
                    <a:pt x="20966" y="19381"/>
                    <a:pt x="20696" y="19162"/>
                    <a:pt x="20628" y="18875"/>
                  </a:cubicBezTo>
                  <a:cubicBezTo>
                    <a:pt x="20578" y="18690"/>
                    <a:pt x="20612" y="18521"/>
                    <a:pt x="20848" y="18471"/>
                  </a:cubicBezTo>
                  <a:cubicBezTo>
                    <a:pt x="21360" y="18404"/>
                    <a:pt x="21872" y="18278"/>
                    <a:pt x="22389" y="18278"/>
                  </a:cubicBezTo>
                  <a:close/>
                  <a:moveTo>
                    <a:pt x="14743" y="1552"/>
                  </a:moveTo>
                  <a:cubicBezTo>
                    <a:pt x="15383" y="1552"/>
                    <a:pt x="15997" y="1745"/>
                    <a:pt x="16564" y="2059"/>
                  </a:cubicBezTo>
                  <a:cubicBezTo>
                    <a:pt x="17323" y="2481"/>
                    <a:pt x="17576" y="3645"/>
                    <a:pt x="17188" y="4404"/>
                  </a:cubicBezTo>
                  <a:cubicBezTo>
                    <a:pt x="17036" y="4708"/>
                    <a:pt x="16901" y="4994"/>
                    <a:pt x="16850" y="5315"/>
                  </a:cubicBezTo>
                  <a:cubicBezTo>
                    <a:pt x="16732" y="5804"/>
                    <a:pt x="16901" y="6242"/>
                    <a:pt x="17238" y="6394"/>
                  </a:cubicBezTo>
                  <a:cubicBezTo>
                    <a:pt x="17382" y="6454"/>
                    <a:pt x="17525" y="6482"/>
                    <a:pt x="17666" y="6482"/>
                  </a:cubicBezTo>
                  <a:cubicBezTo>
                    <a:pt x="17923" y="6482"/>
                    <a:pt x="18173" y="6389"/>
                    <a:pt x="18402" y="6226"/>
                  </a:cubicBezTo>
                  <a:cubicBezTo>
                    <a:pt x="18486" y="6158"/>
                    <a:pt x="18571" y="6091"/>
                    <a:pt x="18655" y="6006"/>
                  </a:cubicBezTo>
                  <a:cubicBezTo>
                    <a:pt x="18790" y="6057"/>
                    <a:pt x="18908" y="6091"/>
                    <a:pt x="19009" y="6158"/>
                  </a:cubicBezTo>
                  <a:cubicBezTo>
                    <a:pt x="19442" y="6483"/>
                    <a:pt x="19903" y="6578"/>
                    <a:pt x="20378" y="6578"/>
                  </a:cubicBezTo>
                  <a:cubicBezTo>
                    <a:pt x="20643" y="6578"/>
                    <a:pt x="20913" y="6549"/>
                    <a:pt x="21185" y="6512"/>
                  </a:cubicBezTo>
                  <a:cubicBezTo>
                    <a:pt x="21346" y="6489"/>
                    <a:pt x="21506" y="6478"/>
                    <a:pt x="21663" y="6478"/>
                  </a:cubicBezTo>
                  <a:cubicBezTo>
                    <a:pt x="22311" y="6478"/>
                    <a:pt x="22922" y="6662"/>
                    <a:pt x="23479" y="6934"/>
                  </a:cubicBezTo>
                  <a:cubicBezTo>
                    <a:pt x="23934" y="7153"/>
                    <a:pt x="24103" y="7676"/>
                    <a:pt x="24052" y="8182"/>
                  </a:cubicBezTo>
                  <a:cubicBezTo>
                    <a:pt x="24035" y="8502"/>
                    <a:pt x="23901" y="8806"/>
                    <a:pt x="23799" y="9110"/>
                  </a:cubicBezTo>
                  <a:cubicBezTo>
                    <a:pt x="23631" y="9565"/>
                    <a:pt x="23445" y="10037"/>
                    <a:pt x="23260" y="10493"/>
                  </a:cubicBezTo>
                  <a:cubicBezTo>
                    <a:pt x="23108" y="10881"/>
                    <a:pt x="23108" y="11218"/>
                    <a:pt x="23327" y="11572"/>
                  </a:cubicBezTo>
                  <a:cubicBezTo>
                    <a:pt x="23749" y="12213"/>
                    <a:pt x="24086" y="12905"/>
                    <a:pt x="24541" y="13495"/>
                  </a:cubicBezTo>
                  <a:cubicBezTo>
                    <a:pt x="25267" y="14456"/>
                    <a:pt x="24946" y="15249"/>
                    <a:pt x="23867" y="15755"/>
                  </a:cubicBezTo>
                  <a:cubicBezTo>
                    <a:pt x="23529" y="15890"/>
                    <a:pt x="23158" y="16025"/>
                    <a:pt x="22855" y="16227"/>
                  </a:cubicBezTo>
                  <a:cubicBezTo>
                    <a:pt x="22315" y="16598"/>
                    <a:pt x="21961" y="17104"/>
                    <a:pt x="21792" y="17779"/>
                  </a:cubicBezTo>
                  <a:cubicBezTo>
                    <a:pt x="21404" y="17880"/>
                    <a:pt x="20949" y="17998"/>
                    <a:pt x="20527" y="18116"/>
                  </a:cubicBezTo>
                  <a:cubicBezTo>
                    <a:pt x="20207" y="18201"/>
                    <a:pt x="20072" y="18336"/>
                    <a:pt x="20021" y="18656"/>
                  </a:cubicBezTo>
                  <a:cubicBezTo>
                    <a:pt x="19903" y="19466"/>
                    <a:pt x="20274" y="19921"/>
                    <a:pt x="21101" y="20005"/>
                  </a:cubicBezTo>
                  <a:cubicBezTo>
                    <a:pt x="21371" y="20022"/>
                    <a:pt x="21624" y="20073"/>
                    <a:pt x="21877" y="20090"/>
                  </a:cubicBezTo>
                  <a:cubicBezTo>
                    <a:pt x="21877" y="20410"/>
                    <a:pt x="21910" y="20663"/>
                    <a:pt x="21877" y="20916"/>
                  </a:cubicBezTo>
                  <a:cubicBezTo>
                    <a:pt x="21809" y="22114"/>
                    <a:pt x="21141" y="22742"/>
                    <a:pt x="20112" y="22742"/>
                  </a:cubicBezTo>
                  <a:cubicBezTo>
                    <a:pt x="19851" y="22742"/>
                    <a:pt x="19566" y="22702"/>
                    <a:pt x="19262" y="22620"/>
                  </a:cubicBezTo>
                  <a:cubicBezTo>
                    <a:pt x="18992" y="22552"/>
                    <a:pt x="18756" y="22367"/>
                    <a:pt x="18503" y="22215"/>
                  </a:cubicBezTo>
                  <a:cubicBezTo>
                    <a:pt x="18301" y="22097"/>
                    <a:pt x="18082" y="21928"/>
                    <a:pt x="17845" y="21861"/>
                  </a:cubicBezTo>
                  <a:cubicBezTo>
                    <a:pt x="17677" y="21809"/>
                    <a:pt x="17505" y="21774"/>
                    <a:pt x="17332" y="21774"/>
                  </a:cubicBezTo>
                  <a:cubicBezTo>
                    <a:pt x="17109" y="21774"/>
                    <a:pt x="16884" y="21834"/>
                    <a:pt x="16665" y="21996"/>
                  </a:cubicBezTo>
                  <a:cubicBezTo>
                    <a:pt x="16412" y="22164"/>
                    <a:pt x="16159" y="22333"/>
                    <a:pt x="15889" y="22519"/>
                  </a:cubicBezTo>
                  <a:cubicBezTo>
                    <a:pt x="15602" y="22333"/>
                    <a:pt x="15299" y="22164"/>
                    <a:pt x="15012" y="21945"/>
                  </a:cubicBezTo>
                  <a:cubicBezTo>
                    <a:pt x="14818" y="21808"/>
                    <a:pt x="14628" y="21740"/>
                    <a:pt x="14440" y="21740"/>
                  </a:cubicBezTo>
                  <a:cubicBezTo>
                    <a:pt x="14236" y="21740"/>
                    <a:pt x="14033" y="21821"/>
                    <a:pt x="13831" y="21979"/>
                  </a:cubicBezTo>
                  <a:cubicBezTo>
                    <a:pt x="13376" y="22282"/>
                    <a:pt x="13291" y="22519"/>
                    <a:pt x="13544" y="23025"/>
                  </a:cubicBezTo>
                  <a:cubicBezTo>
                    <a:pt x="13679" y="23278"/>
                    <a:pt x="13831" y="23531"/>
                    <a:pt x="13966" y="23834"/>
                  </a:cubicBezTo>
                  <a:cubicBezTo>
                    <a:pt x="13696" y="23969"/>
                    <a:pt x="13511" y="24104"/>
                    <a:pt x="13308" y="24273"/>
                  </a:cubicBezTo>
                  <a:cubicBezTo>
                    <a:pt x="13092" y="24367"/>
                    <a:pt x="12872" y="24412"/>
                    <a:pt x="12655" y="24412"/>
                  </a:cubicBezTo>
                  <a:cubicBezTo>
                    <a:pt x="12212" y="24412"/>
                    <a:pt x="11782" y="24224"/>
                    <a:pt x="11419" y="23885"/>
                  </a:cubicBezTo>
                  <a:cubicBezTo>
                    <a:pt x="10863" y="23362"/>
                    <a:pt x="10289" y="22856"/>
                    <a:pt x="9648" y="22417"/>
                  </a:cubicBezTo>
                  <a:cubicBezTo>
                    <a:pt x="9408" y="22234"/>
                    <a:pt x="9150" y="22160"/>
                    <a:pt x="8886" y="22160"/>
                  </a:cubicBezTo>
                  <a:cubicBezTo>
                    <a:pt x="8594" y="22160"/>
                    <a:pt x="8296" y="22251"/>
                    <a:pt x="8012" y="22384"/>
                  </a:cubicBezTo>
                  <a:cubicBezTo>
                    <a:pt x="7371" y="22687"/>
                    <a:pt x="6747" y="23008"/>
                    <a:pt x="6106" y="23294"/>
                  </a:cubicBezTo>
                  <a:cubicBezTo>
                    <a:pt x="5889" y="23403"/>
                    <a:pt x="5672" y="23451"/>
                    <a:pt x="5442" y="23451"/>
                  </a:cubicBezTo>
                  <a:cubicBezTo>
                    <a:pt x="5351" y="23451"/>
                    <a:pt x="5258" y="23444"/>
                    <a:pt x="5162" y="23429"/>
                  </a:cubicBezTo>
                  <a:cubicBezTo>
                    <a:pt x="4588" y="23311"/>
                    <a:pt x="3998" y="23227"/>
                    <a:pt x="3543" y="22873"/>
                  </a:cubicBezTo>
                  <a:cubicBezTo>
                    <a:pt x="3273" y="22670"/>
                    <a:pt x="2986" y="22417"/>
                    <a:pt x="2784" y="22131"/>
                  </a:cubicBezTo>
                  <a:cubicBezTo>
                    <a:pt x="2548" y="21844"/>
                    <a:pt x="2514" y="21490"/>
                    <a:pt x="2632" y="21119"/>
                  </a:cubicBezTo>
                  <a:cubicBezTo>
                    <a:pt x="2767" y="20781"/>
                    <a:pt x="2885" y="20444"/>
                    <a:pt x="2986" y="20107"/>
                  </a:cubicBezTo>
                  <a:cubicBezTo>
                    <a:pt x="3188" y="19483"/>
                    <a:pt x="3121" y="18909"/>
                    <a:pt x="2699" y="18319"/>
                  </a:cubicBezTo>
                  <a:cubicBezTo>
                    <a:pt x="2902" y="18083"/>
                    <a:pt x="3138" y="17813"/>
                    <a:pt x="3374" y="17560"/>
                  </a:cubicBezTo>
                  <a:cubicBezTo>
                    <a:pt x="3526" y="17408"/>
                    <a:pt x="3694" y="17239"/>
                    <a:pt x="3796" y="17071"/>
                  </a:cubicBezTo>
                  <a:cubicBezTo>
                    <a:pt x="4065" y="16632"/>
                    <a:pt x="3947" y="16211"/>
                    <a:pt x="3458" y="16025"/>
                  </a:cubicBezTo>
                  <a:cubicBezTo>
                    <a:pt x="3412" y="16002"/>
                    <a:pt x="3361" y="15992"/>
                    <a:pt x="3309" y="15992"/>
                  </a:cubicBezTo>
                  <a:cubicBezTo>
                    <a:pt x="3211" y="15992"/>
                    <a:pt x="3108" y="16026"/>
                    <a:pt x="3020" y="16059"/>
                  </a:cubicBezTo>
                  <a:cubicBezTo>
                    <a:pt x="2800" y="16143"/>
                    <a:pt x="2615" y="16261"/>
                    <a:pt x="2396" y="16379"/>
                  </a:cubicBezTo>
                  <a:cubicBezTo>
                    <a:pt x="2227" y="16514"/>
                    <a:pt x="2042" y="16615"/>
                    <a:pt x="1839" y="16767"/>
                  </a:cubicBezTo>
                  <a:cubicBezTo>
                    <a:pt x="1434" y="16464"/>
                    <a:pt x="1080" y="16126"/>
                    <a:pt x="928" y="15671"/>
                  </a:cubicBezTo>
                  <a:cubicBezTo>
                    <a:pt x="777" y="15182"/>
                    <a:pt x="793" y="14676"/>
                    <a:pt x="1283" y="14321"/>
                  </a:cubicBezTo>
                  <a:cubicBezTo>
                    <a:pt x="1451" y="14187"/>
                    <a:pt x="1586" y="14068"/>
                    <a:pt x="1721" y="13917"/>
                  </a:cubicBezTo>
                  <a:cubicBezTo>
                    <a:pt x="2109" y="13529"/>
                    <a:pt x="2143" y="13023"/>
                    <a:pt x="1789" y="12601"/>
                  </a:cubicBezTo>
                  <a:cubicBezTo>
                    <a:pt x="1586" y="12348"/>
                    <a:pt x="1350" y="12146"/>
                    <a:pt x="1131" y="11893"/>
                  </a:cubicBezTo>
                  <a:cubicBezTo>
                    <a:pt x="793" y="11488"/>
                    <a:pt x="574" y="11049"/>
                    <a:pt x="490" y="10543"/>
                  </a:cubicBezTo>
                  <a:cubicBezTo>
                    <a:pt x="405" y="10020"/>
                    <a:pt x="608" y="9616"/>
                    <a:pt x="1097" y="9430"/>
                  </a:cubicBezTo>
                  <a:cubicBezTo>
                    <a:pt x="1350" y="9312"/>
                    <a:pt x="1620" y="9228"/>
                    <a:pt x="1873" y="9194"/>
                  </a:cubicBezTo>
                  <a:cubicBezTo>
                    <a:pt x="3020" y="8958"/>
                    <a:pt x="3914" y="8165"/>
                    <a:pt x="3863" y="6698"/>
                  </a:cubicBezTo>
                  <a:cubicBezTo>
                    <a:pt x="3829" y="6259"/>
                    <a:pt x="3829" y="5804"/>
                    <a:pt x="3829" y="5348"/>
                  </a:cubicBezTo>
                  <a:cubicBezTo>
                    <a:pt x="3829" y="5180"/>
                    <a:pt x="3812" y="5011"/>
                    <a:pt x="3863" y="4876"/>
                  </a:cubicBezTo>
                  <a:cubicBezTo>
                    <a:pt x="3970" y="4309"/>
                    <a:pt x="4245" y="4076"/>
                    <a:pt x="4762" y="4076"/>
                  </a:cubicBezTo>
                  <a:cubicBezTo>
                    <a:pt x="4814" y="4076"/>
                    <a:pt x="4868" y="4079"/>
                    <a:pt x="4926" y="4083"/>
                  </a:cubicBezTo>
                  <a:cubicBezTo>
                    <a:pt x="5415" y="4134"/>
                    <a:pt x="5904" y="4168"/>
                    <a:pt x="6393" y="4168"/>
                  </a:cubicBezTo>
                  <a:cubicBezTo>
                    <a:pt x="7085" y="4168"/>
                    <a:pt x="7658" y="3915"/>
                    <a:pt x="7945" y="3240"/>
                  </a:cubicBezTo>
                  <a:cubicBezTo>
                    <a:pt x="8080" y="2953"/>
                    <a:pt x="8198" y="2650"/>
                    <a:pt x="8350" y="2363"/>
                  </a:cubicBezTo>
                  <a:cubicBezTo>
                    <a:pt x="8541" y="1953"/>
                    <a:pt x="8688" y="1820"/>
                    <a:pt x="9032" y="1820"/>
                  </a:cubicBezTo>
                  <a:cubicBezTo>
                    <a:pt x="9113" y="1820"/>
                    <a:pt x="9205" y="1827"/>
                    <a:pt x="9311" y="1840"/>
                  </a:cubicBezTo>
                  <a:cubicBezTo>
                    <a:pt x="9851" y="1891"/>
                    <a:pt x="10289" y="2093"/>
                    <a:pt x="10728" y="2346"/>
                  </a:cubicBezTo>
                  <a:cubicBezTo>
                    <a:pt x="10913" y="2447"/>
                    <a:pt x="10998" y="2599"/>
                    <a:pt x="11031" y="2802"/>
                  </a:cubicBezTo>
                  <a:cubicBezTo>
                    <a:pt x="11048" y="2970"/>
                    <a:pt x="11065" y="3156"/>
                    <a:pt x="11116" y="3324"/>
                  </a:cubicBezTo>
                  <a:cubicBezTo>
                    <a:pt x="11217" y="3662"/>
                    <a:pt x="11554" y="3949"/>
                    <a:pt x="11841" y="3965"/>
                  </a:cubicBezTo>
                  <a:cubicBezTo>
                    <a:pt x="11853" y="3966"/>
                    <a:pt x="11866" y="3966"/>
                    <a:pt x="11878" y="3966"/>
                  </a:cubicBezTo>
                  <a:cubicBezTo>
                    <a:pt x="12186" y="3966"/>
                    <a:pt x="12488" y="3766"/>
                    <a:pt x="12634" y="3409"/>
                  </a:cubicBezTo>
                  <a:cubicBezTo>
                    <a:pt x="12684" y="3274"/>
                    <a:pt x="12735" y="3122"/>
                    <a:pt x="12752" y="2953"/>
                  </a:cubicBezTo>
                  <a:cubicBezTo>
                    <a:pt x="12853" y="2194"/>
                    <a:pt x="13342" y="1790"/>
                    <a:pt x="14084" y="1621"/>
                  </a:cubicBezTo>
                  <a:cubicBezTo>
                    <a:pt x="14306" y="1574"/>
                    <a:pt x="14526" y="1552"/>
                    <a:pt x="14743" y="1552"/>
                  </a:cubicBezTo>
                  <a:close/>
                  <a:moveTo>
                    <a:pt x="14309" y="22370"/>
                  </a:moveTo>
                  <a:cubicBezTo>
                    <a:pt x="14403" y="22370"/>
                    <a:pt x="14498" y="22401"/>
                    <a:pt x="14590" y="22451"/>
                  </a:cubicBezTo>
                  <a:cubicBezTo>
                    <a:pt x="14793" y="22552"/>
                    <a:pt x="15029" y="22670"/>
                    <a:pt x="15214" y="22839"/>
                  </a:cubicBezTo>
                  <a:cubicBezTo>
                    <a:pt x="15568" y="23126"/>
                    <a:pt x="15889" y="23463"/>
                    <a:pt x="16226" y="23784"/>
                  </a:cubicBezTo>
                  <a:cubicBezTo>
                    <a:pt x="16311" y="23851"/>
                    <a:pt x="16395" y="23952"/>
                    <a:pt x="16412" y="24037"/>
                  </a:cubicBezTo>
                  <a:cubicBezTo>
                    <a:pt x="16446" y="24205"/>
                    <a:pt x="16462" y="24441"/>
                    <a:pt x="16378" y="24543"/>
                  </a:cubicBezTo>
                  <a:cubicBezTo>
                    <a:pt x="16294" y="24644"/>
                    <a:pt x="16074" y="24644"/>
                    <a:pt x="15906" y="24661"/>
                  </a:cubicBezTo>
                  <a:cubicBezTo>
                    <a:pt x="15821" y="24661"/>
                    <a:pt x="15703" y="24627"/>
                    <a:pt x="15619" y="24559"/>
                  </a:cubicBezTo>
                  <a:cubicBezTo>
                    <a:pt x="14894" y="24037"/>
                    <a:pt x="14202" y="23514"/>
                    <a:pt x="13949" y="22586"/>
                  </a:cubicBezTo>
                  <a:cubicBezTo>
                    <a:pt x="14057" y="22430"/>
                    <a:pt x="14181" y="22370"/>
                    <a:pt x="14309" y="22370"/>
                  </a:cubicBezTo>
                  <a:close/>
                  <a:moveTo>
                    <a:pt x="12082" y="1"/>
                  </a:moveTo>
                  <a:cubicBezTo>
                    <a:pt x="12064" y="1"/>
                    <a:pt x="12045" y="1"/>
                    <a:pt x="12026" y="2"/>
                  </a:cubicBezTo>
                  <a:cubicBezTo>
                    <a:pt x="11520" y="2"/>
                    <a:pt x="11301" y="187"/>
                    <a:pt x="11183" y="660"/>
                  </a:cubicBezTo>
                  <a:cubicBezTo>
                    <a:pt x="11133" y="862"/>
                    <a:pt x="11133" y="1081"/>
                    <a:pt x="11099" y="1284"/>
                  </a:cubicBezTo>
                  <a:cubicBezTo>
                    <a:pt x="11082" y="1452"/>
                    <a:pt x="11048" y="1604"/>
                    <a:pt x="11014" y="1823"/>
                  </a:cubicBezTo>
                  <a:cubicBezTo>
                    <a:pt x="10711" y="1739"/>
                    <a:pt x="10475" y="1655"/>
                    <a:pt x="10239" y="1587"/>
                  </a:cubicBezTo>
                  <a:cubicBezTo>
                    <a:pt x="9969" y="1503"/>
                    <a:pt x="9699" y="1402"/>
                    <a:pt x="9412" y="1334"/>
                  </a:cubicBezTo>
                  <a:cubicBezTo>
                    <a:pt x="9330" y="1315"/>
                    <a:pt x="9249" y="1306"/>
                    <a:pt x="9170" y="1306"/>
                  </a:cubicBezTo>
                  <a:cubicBezTo>
                    <a:pt x="8896" y="1306"/>
                    <a:pt x="8651" y="1422"/>
                    <a:pt x="8468" y="1672"/>
                  </a:cubicBezTo>
                  <a:cubicBezTo>
                    <a:pt x="8299" y="1874"/>
                    <a:pt x="8147" y="2127"/>
                    <a:pt x="8029" y="2380"/>
                  </a:cubicBezTo>
                  <a:lnTo>
                    <a:pt x="7641" y="3139"/>
                  </a:lnTo>
                  <a:cubicBezTo>
                    <a:pt x="7456" y="3510"/>
                    <a:pt x="7135" y="3679"/>
                    <a:pt x="6747" y="3729"/>
                  </a:cubicBezTo>
                  <a:cubicBezTo>
                    <a:pt x="6552" y="3756"/>
                    <a:pt x="6359" y="3772"/>
                    <a:pt x="6167" y="3772"/>
                  </a:cubicBezTo>
                  <a:cubicBezTo>
                    <a:pt x="5880" y="3772"/>
                    <a:pt x="5597" y="3736"/>
                    <a:pt x="5314" y="3645"/>
                  </a:cubicBezTo>
                  <a:cubicBezTo>
                    <a:pt x="5164" y="3602"/>
                    <a:pt x="5015" y="3581"/>
                    <a:pt x="4871" y="3581"/>
                  </a:cubicBezTo>
                  <a:cubicBezTo>
                    <a:pt x="4287" y="3581"/>
                    <a:pt x="3779" y="3926"/>
                    <a:pt x="3576" y="4522"/>
                  </a:cubicBezTo>
                  <a:cubicBezTo>
                    <a:pt x="3492" y="4792"/>
                    <a:pt x="3458" y="5079"/>
                    <a:pt x="3425" y="5365"/>
                  </a:cubicBezTo>
                  <a:cubicBezTo>
                    <a:pt x="3408" y="5956"/>
                    <a:pt x="3475" y="6512"/>
                    <a:pt x="3408" y="7086"/>
                  </a:cubicBezTo>
                  <a:cubicBezTo>
                    <a:pt x="3323" y="7946"/>
                    <a:pt x="3053" y="8368"/>
                    <a:pt x="2379" y="8536"/>
                  </a:cubicBezTo>
                  <a:cubicBezTo>
                    <a:pt x="1991" y="8654"/>
                    <a:pt x="1637" y="8739"/>
                    <a:pt x="1283" y="8840"/>
                  </a:cubicBezTo>
                  <a:cubicBezTo>
                    <a:pt x="507" y="9042"/>
                    <a:pt x="1" y="9801"/>
                    <a:pt x="85" y="10594"/>
                  </a:cubicBezTo>
                  <a:cubicBezTo>
                    <a:pt x="102" y="10881"/>
                    <a:pt x="186" y="11151"/>
                    <a:pt x="271" y="11437"/>
                  </a:cubicBezTo>
                  <a:cubicBezTo>
                    <a:pt x="422" y="11943"/>
                    <a:pt x="760" y="12314"/>
                    <a:pt x="1131" y="12702"/>
                  </a:cubicBezTo>
                  <a:cubicBezTo>
                    <a:pt x="1687" y="13225"/>
                    <a:pt x="1654" y="13562"/>
                    <a:pt x="1063" y="13967"/>
                  </a:cubicBezTo>
                  <a:cubicBezTo>
                    <a:pt x="220" y="14558"/>
                    <a:pt x="220" y="15907"/>
                    <a:pt x="878" y="16531"/>
                  </a:cubicBezTo>
                  <a:cubicBezTo>
                    <a:pt x="1063" y="16700"/>
                    <a:pt x="1232" y="16919"/>
                    <a:pt x="1434" y="17138"/>
                  </a:cubicBezTo>
                  <a:cubicBezTo>
                    <a:pt x="1283" y="17273"/>
                    <a:pt x="1181" y="17374"/>
                    <a:pt x="1097" y="17476"/>
                  </a:cubicBezTo>
                  <a:cubicBezTo>
                    <a:pt x="861" y="17729"/>
                    <a:pt x="625" y="17981"/>
                    <a:pt x="439" y="18268"/>
                  </a:cubicBezTo>
                  <a:cubicBezTo>
                    <a:pt x="203" y="18639"/>
                    <a:pt x="355" y="18909"/>
                    <a:pt x="810" y="18943"/>
                  </a:cubicBezTo>
                  <a:cubicBezTo>
                    <a:pt x="945" y="18943"/>
                    <a:pt x="1097" y="18909"/>
                    <a:pt x="1232" y="18892"/>
                  </a:cubicBezTo>
                  <a:cubicBezTo>
                    <a:pt x="1603" y="18825"/>
                    <a:pt x="1940" y="18774"/>
                    <a:pt x="2295" y="18690"/>
                  </a:cubicBezTo>
                  <a:cubicBezTo>
                    <a:pt x="2666" y="19112"/>
                    <a:pt x="2699" y="19584"/>
                    <a:pt x="2531" y="20090"/>
                  </a:cubicBezTo>
                  <a:cubicBezTo>
                    <a:pt x="2396" y="20495"/>
                    <a:pt x="2227" y="20899"/>
                    <a:pt x="2143" y="21321"/>
                  </a:cubicBezTo>
                  <a:cubicBezTo>
                    <a:pt x="2042" y="21810"/>
                    <a:pt x="2160" y="22249"/>
                    <a:pt x="2480" y="22620"/>
                  </a:cubicBezTo>
                  <a:cubicBezTo>
                    <a:pt x="2902" y="23160"/>
                    <a:pt x="3408" y="23581"/>
                    <a:pt x="4099" y="23699"/>
                  </a:cubicBezTo>
                  <a:cubicBezTo>
                    <a:pt x="4318" y="23750"/>
                    <a:pt x="4571" y="23750"/>
                    <a:pt x="4774" y="23834"/>
                  </a:cubicBezTo>
                  <a:cubicBezTo>
                    <a:pt x="4969" y="23901"/>
                    <a:pt x="5163" y="23931"/>
                    <a:pt x="5354" y="23931"/>
                  </a:cubicBezTo>
                  <a:cubicBezTo>
                    <a:pt x="5690" y="23931"/>
                    <a:pt x="6020" y="23839"/>
                    <a:pt x="6342" y="23699"/>
                  </a:cubicBezTo>
                  <a:cubicBezTo>
                    <a:pt x="6950" y="23429"/>
                    <a:pt x="7557" y="23126"/>
                    <a:pt x="8181" y="22822"/>
                  </a:cubicBezTo>
                  <a:cubicBezTo>
                    <a:pt x="8377" y="22717"/>
                    <a:pt x="8569" y="22662"/>
                    <a:pt x="8756" y="22662"/>
                  </a:cubicBezTo>
                  <a:cubicBezTo>
                    <a:pt x="8986" y="22662"/>
                    <a:pt x="9207" y="22746"/>
                    <a:pt x="9412" y="22923"/>
                  </a:cubicBezTo>
                  <a:cubicBezTo>
                    <a:pt x="9952" y="23362"/>
                    <a:pt x="10458" y="23851"/>
                    <a:pt x="10964" y="24340"/>
                  </a:cubicBezTo>
                  <a:cubicBezTo>
                    <a:pt x="11363" y="24727"/>
                    <a:pt x="11806" y="24958"/>
                    <a:pt x="12304" y="24958"/>
                  </a:cubicBezTo>
                  <a:cubicBezTo>
                    <a:pt x="12501" y="24958"/>
                    <a:pt x="12706" y="24922"/>
                    <a:pt x="12920" y="24846"/>
                  </a:cubicBezTo>
                  <a:cubicBezTo>
                    <a:pt x="13376" y="24678"/>
                    <a:pt x="13797" y="24391"/>
                    <a:pt x="14303" y="24138"/>
                  </a:cubicBezTo>
                  <a:cubicBezTo>
                    <a:pt x="14388" y="24222"/>
                    <a:pt x="14506" y="24374"/>
                    <a:pt x="14641" y="24509"/>
                  </a:cubicBezTo>
                  <a:cubicBezTo>
                    <a:pt x="14894" y="24711"/>
                    <a:pt x="15181" y="24931"/>
                    <a:pt x="15467" y="25065"/>
                  </a:cubicBezTo>
                  <a:cubicBezTo>
                    <a:pt x="15653" y="25152"/>
                    <a:pt x="15850" y="25193"/>
                    <a:pt x="16040" y="25193"/>
                  </a:cubicBezTo>
                  <a:cubicBezTo>
                    <a:pt x="16368" y="25193"/>
                    <a:pt x="16675" y="25070"/>
                    <a:pt x="16867" y="24846"/>
                  </a:cubicBezTo>
                  <a:cubicBezTo>
                    <a:pt x="17205" y="24425"/>
                    <a:pt x="17120" y="23969"/>
                    <a:pt x="16901" y="23531"/>
                  </a:cubicBezTo>
                  <a:cubicBezTo>
                    <a:pt x="16800" y="23294"/>
                    <a:pt x="16648" y="23109"/>
                    <a:pt x="16530" y="22907"/>
                  </a:cubicBezTo>
                  <a:cubicBezTo>
                    <a:pt x="16723" y="22510"/>
                    <a:pt x="16950" y="22324"/>
                    <a:pt x="17237" y="22324"/>
                  </a:cubicBezTo>
                  <a:cubicBezTo>
                    <a:pt x="17402" y="22324"/>
                    <a:pt x="17586" y="22385"/>
                    <a:pt x="17795" y="22502"/>
                  </a:cubicBezTo>
                  <a:cubicBezTo>
                    <a:pt x="18014" y="22620"/>
                    <a:pt x="18250" y="22772"/>
                    <a:pt x="18470" y="22940"/>
                  </a:cubicBezTo>
                  <a:cubicBezTo>
                    <a:pt x="18756" y="23193"/>
                    <a:pt x="19094" y="23294"/>
                    <a:pt x="19448" y="23294"/>
                  </a:cubicBezTo>
                  <a:cubicBezTo>
                    <a:pt x="19785" y="23294"/>
                    <a:pt x="20106" y="23294"/>
                    <a:pt x="20426" y="23244"/>
                  </a:cubicBezTo>
                  <a:cubicBezTo>
                    <a:pt x="21674" y="23025"/>
                    <a:pt x="22517" y="21776"/>
                    <a:pt x="22231" y="20545"/>
                  </a:cubicBezTo>
                  <a:cubicBezTo>
                    <a:pt x="22214" y="20427"/>
                    <a:pt x="22214" y="20309"/>
                    <a:pt x="22197" y="20124"/>
                  </a:cubicBezTo>
                  <a:cubicBezTo>
                    <a:pt x="22534" y="20056"/>
                    <a:pt x="22804" y="20005"/>
                    <a:pt x="23226" y="20005"/>
                  </a:cubicBezTo>
                  <a:cubicBezTo>
                    <a:pt x="23631" y="19972"/>
                    <a:pt x="23968" y="19803"/>
                    <a:pt x="24255" y="19499"/>
                  </a:cubicBezTo>
                  <a:cubicBezTo>
                    <a:pt x="24761" y="19027"/>
                    <a:pt x="24592" y="18319"/>
                    <a:pt x="23951" y="18116"/>
                  </a:cubicBezTo>
                  <a:cubicBezTo>
                    <a:pt x="23648" y="18032"/>
                    <a:pt x="23361" y="17965"/>
                    <a:pt x="23057" y="17880"/>
                  </a:cubicBezTo>
                  <a:cubicBezTo>
                    <a:pt x="22703" y="17796"/>
                    <a:pt x="22568" y="17610"/>
                    <a:pt x="22720" y="17273"/>
                  </a:cubicBezTo>
                  <a:cubicBezTo>
                    <a:pt x="22787" y="17088"/>
                    <a:pt x="22889" y="16885"/>
                    <a:pt x="23040" y="16784"/>
                  </a:cubicBezTo>
                  <a:cubicBezTo>
                    <a:pt x="23327" y="16598"/>
                    <a:pt x="23648" y="16430"/>
                    <a:pt x="23985" y="16329"/>
                  </a:cubicBezTo>
                  <a:cubicBezTo>
                    <a:pt x="24794" y="16076"/>
                    <a:pt x="25267" y="15519"/>
                    <a:pt x="25520" y="14743"/>
                  </a:cubicBezTo>
                  <a:cubicBezTo>
                    <a:pt x="25587" y="14574"/>
                    <a:pt x="25587" y="14355"/>
                    <a:pt x="25553" y="14170"/>
                  </a:cubicBezTo>
                  <a:cubicBezTo>
                    <a:pt x="25435" y="13647"/>
                    <a:pt x="25216" y="13208"/>
                    <a:pt x="24879" y="12787"/>
                  </a:cubicBezTo>
                  <a:cubicBezTo>
                    <a:pt x="24575" y="12416"/>
                    <a:pt x="24322" y="12028"/>
                    <a:pt x="24069" y="11623"/>
                  </a:cubicBezTo>
                  <a:cubicBezTo>
                    <a:pt x="23782" y="11151"/>
                    <a:pt x="23732" y="10712"/>
                    <a:pt x="23968" y="10189"/>
                  </a:cubicBezTo>
                  <a:cubicBezTo>
                    <a:pt x="24238" y="9599"/>
                    <a:pt x="24457" y="8992"/>
                    <a:pt x="24643" y="8368"/>
                  </a:cubicBezTo>
                  <a:cubicBezTo>
                    <a:pt x="24896" y="7592"/>
                    <a:pt x="24474" y="6985"/>
                    <a:pt x="23951" y="6479"/>
                  </a:cubicBezTo>
                  <a:cubicBezTo>
                    <a:pt x="23816" y="6377"/>
                    <a:pt x="23614" y="6310"/>
                    <a:pt x="23411" y="6259"/>
                  </a:cubicBezTo>
                  <a:cubicBezTo>
                    <a:pt x="22885" y="6135"/>
                    <a:pt x="22359" y="6097"/>
                    <a:pt x="21833" y="6097"/>
                  </a:cubicBezTo>
                  <a:cubicBezTo>
                    <a:pt x="21432" y="6097"/>
                    <a:pt x="21030" y="6119"/>
                    <a:pt x="20628" y="6141"/>
                  </a:cubicBezTo>
                  <a:cubicBezTo>
                    <a:pt x="20605" y="6142"/>
                    <a:pt x="20582" y="6143"/>
                    <a:pt x="20559" y="6143"/>
                  </a:cubicBezTo>
                  <a:cubicBezTo>
                    <a:pt x="20219" y="6143"/>
                    <a:pt x="19937" y="6026"/>
                    <a:pt x="19684" y="5821"/>
                  </a:cubicBezTo>
                  <a:cubicBezTo>
                    <a:pt x="19363" y="5568"/>
                    <a:pt x="19347" y="5365"/>
                    <a:pt x="19583" y="5045"/>
                  </a:cubicBezTo>
                  <a:cubicBezTo>
                    <a:pt x="19768" y="4775"/>
                    <a:pt x="19987" y="4539"/>
                    <a:pt x="20156" y="4269"/>
                  </a:cubicBezTo>
                  <a:cubicBezTo>
                    <a:pt x="20426" y="3797"/>
                    <a:pt x="20342" y="2937"/>
                    <a:pt x="19954" y="2667"/>
                  </a:cubicBezTo>
                  <a:cubicBezTo>
                    <a:pt x="19807" y="2564"/>
                    <a:pt x="19666" y="2523"/>
                    <a:pt x="19530" y="2523"/>
                  </a:cubicBezTo>
                  <a:cubicBezTo>
                    <a:pt x="19242" y="2523"/>
                    <a:pt x="18974" y="2703"/>
                    <a:pt x="18723" y="2852"/>
                  </a:cubicBezTo>
                  <a:cubicBezTo>
                    <a:pt x="18689" y="2869"/>
                    <a:pt x="18655" y="2886"/>
                    <a:pt x="18638" y="2920"/>
                  </a:cubicBezTo>
                  <a:cubicBezTo>
                    <a:pt x="18486" y="3021"/>
                    <a:pt x="18335" y="3105"/>
                    <a:pt x="18132" y="3223"/>
                  </a:cubicBezTo>
                  <a:cubicBezTo>
                    <a:pt x="17997" y="2987"/>
                    <a:pt x="17879" y="2802"/>
                    <a:pt x="17795" y="2599"/>
                  </a:cubicBezTo>
                  <a:cubicBezTo>
                    <a:pt x="17491" y="1941"/>
                    <a:pt x="17036" y="1503"/>
                    <a:pt x="16327" y="1334"/>
                  </a:cubicBezTo>
                  <a:cubicBezTo>
                    <a:pt x="16074" y="1267"/>
                    <a:pt x="15855" y="1182"/>
                    <a:pt x="15602" y="1149"/>
                  </a:cubicBezTo>
                  <a:cubicBezTo>
                    <a:pt x="15415" y="1100"/>
                    <a:pt x="15223" y="1071"/>
                    <a:pt x="15034" y="1071"/>
                  </a:cubicBezTo>
                  <a:cubicBezTo>
                    <a:pt x="14831" y="1071"/>
                    <a:pt x="14630" y="1104"/>
                    <a:pt x="14438" y="1182"/>
                  </a:cubicBezTo>
                  <a:cubicBezTo>
                    <a:pt x="14000" y="1334"/>
                    <a:pt x="13544" y="1452"/>
                    <a:pt x="13072" y="1621"/>
                  </a:cubicBezTo>
                  <a:cubicBezTo>
                    <a:pt x="12988" y="1267"/>
                    <a:pt x="12937" y="929"/>
                    <a:pt x="12853" y="609"/>
                  </a:cubicBezTo>
                  <a:cubicBezTo>
                    <a:pt x="12740" y="189"/>
                    <a:pt x="12503" y="1"/>
                    <a:pt x="12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7550816" y="3370165"/>
              <a:ext cx="93310" cy="113988"/>
            </a:xfrm>
            <a:custGeom>
              <a:avLst/>
              <a:gdLst/>
              <a:ahLst/>
              <a:cxnLst/>
              <a:rect l="l" t="t" r="r" b="b"/>
              <a:pathLst>
                <a:path w="2379" h="2906" extrusionOk="0">
                  <a:moveTo>
                    <a:pt x="2024" y="0"/>
                  </a:moveTo>
                  <a:cubicBezTo>
                    <a:pt x="1198" y="287"/>
                    <a:pt x="709" y="844"/>
                    <a:pt x="338" y="1569"/>
                  </a:cubicBezTo>
                  <a:cubicBezTo>
                    <a:pt x="219" y="1754"/>
                    <a:pt x="135" y="1940"/>
                    <a:pt x="85" y="2159"/>
                  </a:cubicBezTo>
                  <a:cubicBezTo>
                    <a:pt x="0" y="2429"/>
                    <a:pt x="85" y="2699"/>
                    <a:pt x="270" y="2834"/>
                  </a:cubicBezTo>
                  <a:cubicBezTo>
                    <a:pt x="342" y="2886"/>
                    <a:pt x="410" y="2906"/>
                    <a:pt x="474" y="2906"/>
                  </a:cubicBezTo>
                  <a:cubicBezTo>
                    <a:pt x="618" y="2906"/>
                    <a:pt x="743" y="2803"/>
                    <a:pt x="860" y="2733"/>
                  </a:cubicBezTo>
                  <a:cubicBezTo>
                    <a:pt x="962" y="2665"/>
                    <a:pt x="1046" y="2598"/>
                    <a:pt x="1113" y="2513"/>
                  </a:cubicBezTo>
                  <a:cubicBezTo>
                    <a:pt x="1468" y="2024"/>
                    <a:pt x="1855" y="1586"/>
                    <a:pt x="2159" y="1080"/>
                  </a:cubicBezTo>
                  <a:cubicBezTo>
                    <a:pt x="2378" y="742"/>
                    <a:pt x="2361" y="371"/>
                    <a:pt x="2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77154" y="3971663"/>
              <a:ext cx="130376" cy="46521"/>
            </a:xfrm>
            <a:custGeom>
              <a:avLst/>
              <a:gdLst/>
              <a:ahLst/>
              <a:cxnLst/>
              <a:rect l="l" t="t" r="r" b="b"/>
              <a:pathLst>
                <a:path w="3324" h="1186" extrusionOk="0">
                  <a:moveTo>
                    <a:pt x="1748" y="1"/>
                  </a:moveTo>
                  <a:cubicBezTo>
                    <a:pt x="1245" y="1"/>
                    <a:pt x="753" y="129"/>
                    <a:pt x="254" y="216"/>
                  </a:cubicBezTo>
                  <a:cubicBezTo>
                    <a:pt x="18" y="250"/>
                    <a:pt x="1" y="419"/>
                    <a:pt x="34" y="604"/>
                  </a:cubicBezTo>
                  <a:cubicBezTo>
                    <a:pt x="119" y="908"/>
                    <a:pt x="405" y="1093"/>
                    <a:pt x="777" y="1144"/>
                  </a:cubicBezTo>
                  <a:cubicBezTo>
                    <a:pt x="861" y="1150"/>
                    <a:pt x="947" y="1151"/>
                    <a:pt x="1035" y="1151"/>
                  </a:cubicBezTo>
                  <a:cubicBezTo>
                    <a:pt x="1211" y="1151"/>
                    <a:pt x="1395" y="1144"/>
                    <a:pt x="1586" y="1144"/>
                  </a:cubicBezTo>
                  <a:cubicBezTo>
                    <a:pt x="1786" y="1166"/>
                    <a:pt x="1989" y="1185"/>
                    <a:pt x="2192" y="1185"/>
                  </a:cubicBezTo>
                  <a:cubicBezTo>
                    <a:pt x="2450" y="1185"/>
                    <a:pt x="2706" y="1154"/>
                    <a:pt x="2952" y="1060"/>
                  </a:cubicBezTo>
                  <a:cubicBezTo>
                    <a:pt x="3121" y="975"/>
                    <a:pt x="3323" y="891"/>
                    <a:pt x="3273" y="672"/>
                  </a:cubicBezTo>
                  <a:cubicBezTo>
                    <a:pt x="3222" y="520"/>
                    <a:pt x="3070" y="385"/>
                    <a:pt x="2952" y="267"/>
                  </a:cubicBezTo>
                  <a:cubicBezTo>
                    <a:pt x="2868" y="182"/>
                    <a:pt x="2716" y="182"/>
                    <a:pt x="2598" y="149"/>
                  </a:cubicBezTo>
                  <a:cubicBezTo>
                    <a:pt x="2309" y="40"/>
                    <a:pt x="2027" y="1"/>
                    <a:pt x="1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7416515" y="4130951"/>
              <a:ext cx="99272" cy="89355"/>
            </a:xfrm>
            <a:custGeom>
              <a:avLst/>
              <a:gdLst/>
              <a:ahLst/>
              <a:cxnLst/>
              <a:rect l="l" t="t" r="r" b="b"/>
              <a:pathLst>
                <a:path w="2531" h="2278" extrusionOk="0">
                  <a:moveTo>
                    <a:pt x="375" y="0"/>
                  </a:moveTo>
                  <a:cubicBezTo>
                    <a:pt x="239" y="0"/>
                    <a:pt x="111" y="59"/>
                    <a:pt x="0" y="220"/>
                  </a:cubicBezTo>
                  <a:cubicBezTo>
                    <a:pt x="253" y="1148"/>
                    <a:pt x="945" y="1671"/>
                    <a:pt x="1687" y="2177"/>
                  </a:cubicBezTo>
                  <a:cubicBezTo>
                    <a:pt x="1771" y="2244"/>
                    <a:pt x="1872" y="2278"/>
                    <a:pt x="1991" y="2278"/>
                  </a:cubicBezTo>
                  <a:cubicBezTo>
                    <a:pt x="2125" y="2278"/>
                    <a:pt x="2362" y="2261"/>
                    <a:pt x="2446" y="2160"/>
                  </a:cubicBezTo>
                  <a:cubicBezTo>
                    <a:pt x="2530" y="2025"/>
                    <a:pt x="2513" y="1822"/>
                    <a:pt x="2497" y="1654"/>
                  </a:cubicBezTo>
                  <a:cubicBezTo>
                    <a:pt x="2463" y="1569"/>
                    <a:pt x="2378" y="1468"/>
                    <a:pt x="2294" y="1401"/>
                  </a:cubicBezTo>
                  <a:cubicBezTo>
                    <a:pt x="1957" y="1080"/>
                    <a:pt x="1653" y="743"/>
                    <a:pt x="1282" y="456"/>
                  </a:cubicBezTo>
                  <a:cubicBezTo>
                    <a:pt x="1113" y="304"/>
                    <a:pt x="894" y="169"/>
                    <a:pt x="658" y="68"/>
                  </a:cubicBezTo>
                  <a:cubicBezTo>
                    <a:pt x="563" y="27"/>
                    <a:pt x="467" y="0"/>
                    <a:pt x="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321242" y="3274224"/>
              <a:ext cx="35771" cy="110536"/>
            </a:xfrm>
            <a:custGeom>
              <a:avLst/>
              <a:gdLst/>
              <a:ahLst/>
              <a:cxnLst/>
              <a:rect l="l" t="t" r="r" b="b"/>
              <a:pathLst>
                <a:path w="912" h="2818" extrusionOk="0">
                  <a:moveTo>
                    <a:pt x="220" y="1"/>
                  </a:moveTo>
                  <a:cubicBezTo>
                    <a:pt x="152" y="119"/>
                    <a:pt x="34" y="237"/>
                    <a:pt x="34" y="338"/>
                  </a:cubicBezTo>
                  <a:cubicBezTo>
                    <a:pt x="0" y="996"/>
                    <a:pt x="0" y="1654"/>
                    <a:pt x="34" y="2311"/>
                  </a:cubicBezTo>
                  <a:cubicBezTo>
                    <a:pt x="34" y="2581"/>
                    <a:pt x="203" y="2767"/>
                    <a:pt x="574" y="2817"/>
                  </a:cubicBezTo>
                  <a:cubicBezTo>
                    <a:pt x="911" y="1940"/>
                    <a:pt x="911" y="1131"/>
                    <a:pt x="625" y="304"/>
                  </a:cubicBezTo>
                  <a:cubicBezTo>
                    <a:pt x="625" y="287"/>
                    <a:pt x="625" y="254"/>
                    <a:pt x="591" y="254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7194237" y="3608332"/>
              <a:ext cx="381753" cy="359654"/>
            </a:xfrm>
            <a:custGeom>
              <a:avLst/>
              <a:gdLst/>
              <a:ahLst/>
              <a:cxnLst/>
              <a:rect l="l" t="t" r="r" b="b"/>
              <a:pathLst>
                <a:path w="9733" h="9169" extrusionOk="0">
                  <a:moveTo>
                    <a:pt x="4453" y="552"/>
                  </a:moveTo>
                  <a:cubicBezTo>
                    <a:pt x="5225" y="552"/>
                    <a:pt x="5900" y="870"/>
                    <a:pt x="6561" y="1231"/>
                  </a:cubicBezTo>
                  <a:cubicBezTo>
                    <a:pt x="7911" y="1940"/>
                    <a:pt x="8383" y="3171"/>
                    <a:pt x="8433" y="4622"/>
                  </a:cubicBezTo>
                  <a:cubicBezTo>
                    <a:pt x="8433" y="5111"/>
                    <a:pt x="8332" y="5566"/>
                    <a:pt x="8096" y="6022"/>
                  </a:cubicBezTo>
                  <a:cubicBezTo>
                    <a:pt x="7691" y="6814"/>
                    <a:pt x="7152" y="7489"/>
                    <a:pt x="6308" y="7877"/>
                  </a:cubicBezTo>
                  <a:cubicBezTo>
                    <a:pt x="5920" y="8046"/>
                    <a:pt x="5600" y="8299"/>
                    <a:pt x="5178" y="8383"/>
                  </a:cubicBezTo>
                  <a:cubicBezTo>
                    <a:pt x="4953" y="8428"/>
                    <a:pt x="4733" y="8448"/>
                    <a:pt x="4515" y="8448"/>
                  </a:cubicBezTo>
                  <a:cubicBezTo>
                    <a:pt x="3836" y="8448"/>
                    <a:pt x="3190" y="8251"/>
                    <a:pt x="2564" y="7995"/>
                  </a:cubicBezTo>
                  <a:cubicBezTo>
                    <a:pt x="1552" y="7573"/>
                    <a:pt x="1046" y="6696"/>
                    <a:pt x="776" y="5651"/>
                  </a:cubicBezTo>
                  <a:cubicBezTo>
                    <a:pt x="675" y="5279"/>
                    <a:pt x="675" y="4875"/>
                    <a:pt x="607" y="4504"/>
                  </a:cubicBezTo>
                  <a:cubicBezTo>
                    <a:pt x="607" y="3711"/>
                    <a:pt x="793" y="2986"/>
                    <a:pt x="1096" y="2176"/>
                  </a:cubicBezTo>
                  <a:cubicBezTo>
                    <a:pt x="1248" y="1805"/>
                    <a:pt x="1518" y="1518"/>
                    <a:pt x="1855" y="1316"/>
                  </a:cubicBezTo>
                  <a:cubicBezTo>
                    <a:pt x="2598" y="894"/>
                    <a:pt x="3390" y="591"/>
                    <a:pt x="4284" y="557"/>
                  </a:cubicBezTo>
                  <a:cubicBezTo>
                    <a:pt x="4341" y="553"/>
                    <a:pt x="4397" y="552"/>
                    <a:pt x="4453" y="552"/>
                  </a:cubicBezTo>
                  <a:close/>
                  <a:moveTo>
                    <a:pt x="4402" y="0"/>
                  </a:moveTo>
                  <a:cubicBezTo>
                    <a:pt x="3660" y="51"/>
                    <a:pt x="2901" y="287"/>
                    <a:pt x="2176" y="624"/>
                  </a:cubicBezTo>
                  <a:cubicBezTo>
                    <a:pt x="1080" y="1113"/>
                    <a:pt x="540" y="2007"/>
                    <a:pt x="321" y="3154"/>
                  </a:cubicBezTo>
                  <a:cubicBezTo>
                    <a:pt x="270" y="3323"/>
                    <a:pt x="253" y="3458"/>
                    <a:pt x="236" y="3627"/>
                  </a:cubicBezTo>
                  <a:cubicBezTo>
                    <a:pt x="0" y="5229"/>
                    <a:pt x="169" y="6696"/>
                    <a:pt x="1434" y="7877"/>
                  </a:cubicBezTo>
                  <a:cubicBezTo>
                    <a:pt x="1872" y="8315"/>
                    <a:pt x="2378" y="8552"/>
                    <a:pt x="2952" y="8720"/>
                  </a:cubicBezTo>
                  <a:cubicBezTo>
                    <a:pt x="3373" y="8838"/>
                    <a:pt x="3879" y="8805"/>
                    <a:pt x="4250" y="9142"/>
                  </a:cubicBezTo>
                  <a:cubicBezTo>
                    <a:pt x="4284" y="9162"/>
                    <a:pt x="4335" y="9169"/>
                    <a:pt x="4393" y="9169"/>
                  </a:cubicBezTo>
                  <a:cubicBezTo>
                    <a:pt x="4483" y="9169"/>
                    <a:pt x="4590" y="9152"/>
                    <a:pt x="4672" y="9142"/>
                  </a:cubicBezTo>
                  <a:cubicBezTo>
                    <a:pt x="5381" y="9024"/>
                    <a:pt x="5988" y="8670"/>
                    <a:pt x="6595" y="8332"/>
                  </a:cubicBezTo>
                  <a:cubicBezTo>
                    <a:pt x="9007" y="6983"/>
                    <a:pt x="9732" y="4267"/>
                    <a:pt x="8180" y="1771"/>
                  </a:cubicBezTo>
                  <a:cubicBezTo>
                    <a:pt x="8113" y="1670"/>
                    <a:pt x="8045" y="1586"/>
                    <a:pt x="7961" y="1518"/>
                  </a:cubicBezTo>
                  <a:cubicBezTo>
                    <a:pt x="6983" y="624"/>
                    <a:pt x="5836" y="118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7547482" y="3573266"/>
              <a:ext cx="184620" cy="129717"/>
            </a:xfrm>
            <a:custGeom>
              <a:avLst/>
              <a:gdLst/>
              <a:ahLst/>
              <a:cxnLst/>
              <a:rect l="l" t="t" r="r" b="b"/>
              <a:pathLst>
                <a:path w="4707" h="3307" extrusionOk="0">
                  <a:moveTo>
                    <a:pt x="955" y="525"/>
                  </a:moveTo>
                  <a:cubicBezTo>
                    <a:pt x="1013" y="525"/>
                    <a:pt x="1074" y="536"/>
                    <a:pt x="1131" y="557"/>
                  </a:cubicBezTo>
                  <a:cubicBezTo>
                    <a:pt x="2109" y="860"/>
                    <a:pt x="3054" y="1232"/>
                    <a:pt x="3880" y="1856"/>
                  </a:cubicBezTo>
                  <a:cubicBezTo>
                    <a:pt x="4234" y="2109"/>
                    <a:pt x="4251" y="2244"/>
                    <a:pt x="4099" y="2750"/>
                  </a:cubicBezTo>
                  <a:cubicBezTo>
                    <a:pt x="4045" y="2756"/>
                    <a:pt x="3992" y="2759"/>
                    <a:pt x="3940" y="2759"/>
                  </a:cubicBezTo>
                  <a:cubicBezTo>
                    <a:pt x="3573" y="2759"/>
                    <a:pt x="3259" y="2613"/>
                    <a:pt x="2919" y="2480"/>
                  </a:cubicBezTo>
                  <a:cubicBezTo>
                    <a:pt x="2666" y="2378"/>
                    <a:pt x="2396" y="2294"/>
                    <a:pt x="2126" y="2227"/>
                  </a:cubicBezTo>
                  <a:cubicBezTo>
                    <a:pt x="1485" y="2109"/>
                    <a:pt x="1030" y="1704"/>
                    <a:pt x="692" y="1198"/>
                  </a:cubicBezTo>
                  <a:cubicBezTo>
                    <a:pt x="608" y="1097"/>
                    <a:pt x="608" y="860"/>
                    <a:pt x="676" y="709"/>
                  </a:cubicBezTo>
                  <a:cubicBezTo>
                    <a:pt x="710" y="581"/>
                    <a:pt x="826" y="525"/>
                    <a:pt x="955" y="525"/>
                  </a:cubicBezTo>
                  <a:close/>
                  <a:moveTo>
                    <a:pt x="1063" y="0"/>
                  </a:moveTo>
                  <a:cubicBezTo>
                    <a:pt x="456" y="0"/>
                    <a:pt x="119" y="287"/>
                    <a:pt x="51" y="894"/>
                  </a:cubicBezTo>
                  <a:cubicBezTo>
                    <a:pt x="1" y="1383"/>
                    <a:pt x="271" y="1721"/>
                    <a:pt x="608" y="1991"/>
                  </a:cubicBezTo>
                  <a:cubicBezTo>
                    <a:pt x="878" y="2227"/>
                    <a:pt x="1198" y="2412"/>
                    <a:pt x="1485" y="2598"/>
                  </a:cubicBezTo>
                  <a:cubicBezTo>
                    <a:pt x="1603" y="2682"/>
                    <a:pt x="1704" y="2733"/>
                    <a:pt x="1822" y="2766"/>
                  </a:cubicBezTo>
                  <a:lnTo>
                    <a:pt x="3475" y="3222"/>
                  </a:lnTo>
                  <a:cubicBezTo>
                    <a:pt x="3577" y="3256"/>
                    <a:pt x="3711" y="3306"/>
                    <a:pt x="3830" y="3306"/>
                  </a:cubicBezTo>
                  <a:cubicBezTo>
                    <a:pt x="3845" y="3307"/>
                    <a:pt x="3861" y="3307"/>
                    <a:pt x="3876" y="3307"/>
                  </a:cubicBezTo>
                  <a:cubicBezTo>
                    <a:pt x="4322" y="3307"/>
                    <a:pt x="4608" y="3072"/>
                    <a:pt x="4673" y="2648"/>
                  </a:cubicBezTo>
                  <a:cubicBezTo>
                    <a:pt x="4707" y="2412"/>
                    <a:pt x="4673" y="2142"/>
                    <a:pt x="4572" y="1923"/>
                  </a:cubicBezTo>
                  <a:cubicBezTo>
                    <a:pt x="4386" y="1535"/>
                    <a:pt x="4083" y="1198"/>
                    <a:pt x="3644" y="995"/>
                  </a:cubicBezTo>
                  <a:cubicBezTo>
                    <a:pt x="3020" y="726"/>
                    <a:pt x="2379" y="439"/>
                    <a:pt x="1721" y="186"/>
                  </a:cubicBezTo>
                  <a:cubicBezTo>
                    <a:pt x="1519" y="101"/>
                    <a:pt x="1283" y="51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7161800" y="3412488"/>
              <a:ext cx="112490" cy="145760"/>
            </a:xfrm>
            <a:custGeom>
              <a:avLst/>
              <a:gdLst/>
              <a:ahLst/>
              <a:cxnLst/>
              <a:rect l="l" t="t" r="r" b="b"/>
              <a:pathLst>
                <a:path w="2868" h="3716" extrusionOk="0">
                  <a:moveTo>
                    <a:pt x="848" y="548"/>
                  </a:moveTo>
                  <a:cubicBezTo>
                    <a:pt x="964" y="548"/>
                    <a:pt x="1080" y="653"/>
                    <a:pt x="1181" y="743"/>
                  </a:cubicBezTo>
                  <a:cubicBezTo>
                    <a:pt x="1333" y="861"/>
                    <a:pt x="1434" y="1013"/>
                    <a:pt x="1519" y="1165"/>
                  </a:cubicBezTo>
                  <a:cubicBezTo>
                    <a:pt x="1772" y="1654"/>
                    <a:pt x="2008" y="2126"/>
                    <a:pt x="2210" y="2615"/>
                  </a:cubicBezTo>
                  <a:cubicBezTo>
                    <a:pt x="2278" y="2767"/>
                    <a:pt x="2261" y="2952"/>
                    <a:pt x="2278" y="3121"/>
                  </a:cubicBezTo>
                  <a:cubicBezTo>
                    <a:pt x="2244" y="3138"/>
                    <a:pt x="2210" y="3172"/>
                    <a:pt x="2176" y="3189"/>
                  </a:cubicBezTo>
                  <a:cubicBezTo>
                    <a:pt x="2042" y="3104"/>
                    <a:pt x="1873" y="3037"/>
                    <a:pt x="1772" y="2885"/>
                  </a:cubicBezTo>
                  <a:cubicBezTo>
                    <a:pt x="1417" y="2413"/>
                    <a:pt x="1063" y="1873"/>
                    <a:pt x="692" y="1367"/>
                  </a:cubicBezTo>
                  <a:cubicBezTo>
                    <a:pt x="658" y="1316"/>
                    <a:pt x="591" y="1249"/>
                    <a:pt x="591" y="1181"/>
                  </a:cubicBezTo>
                  <a:cubicBezTo>
                    <a:pt x="591" y="996"/>
                    <a:pt x="574" y="760"/>
                    <a:pt x="675" y="642"/>
                  </a:cubicBezTo>
                  <a:cubicBezTo>
                    <a:pt x="732" y="574"/>
                    <a:pt x="790" y="548"/>
                    <a:pt x="848" y="548"/>
                  </a:cubicBezTo>
                  <a:close/>
                  <a:moveTo>
                    <a:pt x="973" y="1"/>
                  </a:moveTo>
                  <a:cubicBezTo>
                    <a:pt x="682" y="1"/>
                    <a:pt x="400" y="152"/>
                    <a:pt x="237" y="439"/>
                  </a:cubicBezTo>
                  <a:cubicBezTo>
                    <a:pt x="1" y="861"/>
                    <a:pt x="18" y="1266"/>
                    <a:pt x="254" y="1671"/>
                  </a:cubicBezTo>
                  <a:cubicBezTo>
                    <a:pt x="355" y="1839"/>
                    <a:pt x="490" y="1991"/>
                    <a:pt x="591" y="2160"/>
                  </a:cubicBezTo>
                  <a:cubicBezTo>
                    <a:pt x="911" y="2598"/>
                    <a:pt x="1198" y="3037"/>
                    <a:pt x="1536" y="3458"/>
                  </a:cubicBezTo>
                  <a:cubicBezTo>
                    <a:pt x="1667" y="3633"/>
                    <a:pt x="1897" y="3716"/>
                    <a:pt x="2121" y="3716"/>
                  </a:cubicBezTo>
                  <a:cubicBezTo>
                    <a:pt x="2242" y="3716"/>
                    <a:pt x="2362" y="3691"/>
                    <a:pt x="2463" y="3644"/>
                  </a:cubicBezTo>
                  <a:cubicBezTo>
                    <a:pt x="2750" y="3526"/>
                    <a:pt x="2851" y="3290"/>
                    <a:pt x="2868" y="3020"/>
                  </a:cubicBezTo>
                  <a:cubicBezTo>
                    <a:pt x="2851" y="2936"/>
                    <a:pt x="2851" y="2851"/>
                    <a:pt x="2851" y="2767"/>
                  </a:cubicBezTo>
                  <a:cubicBezTo>
                    <a:pt x="2699" y="2042"/>
                    <a:pt x="2413" y="1401"/>
                    <a:pt x="2008" y="777"/>
                  </a:cubicBezTo>
                  <a:cubicBezTo>
                    <a:pt x="1873" y="608"/>
                    <a:pt x="1755" y="422"/>
                    <a:pt x="1603" y="271"/>
                  </a:cubicBezTo>
                  <a:cubicBezTo>
                    <a:pt x="1421" y="88"/>
                    <a:pt x="1194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7321242" y="3475677"/>
              <a:ext cx="173363" cy="79744"/>
            </a:xfrm>
            <a:custGeom>
              <a:avLst/>
              <a:gdLst/>
              <a:ahLst/>
              <a:cxnLst/>
              <a:rect l="l" t="t" r="r" b="b"/>
              <a:pathLst>
                <a:path w="4420" h="2033" extrusionOk="0">
                  <a:moveTo>
                    <a:pt x="1233" y="582"/>
                  </a:moveTo>
                  <a:cubicBezTo>
                    <a:pt x="1296" y="582"/>
                    <a:pt x="1358" y="587"/>
                    <a:pt x="1417" y="599"/>
                  </a:cubicBezTo>
                  <a:cubicBezTo>
                    <a:pt x="2109" y="734"/>
                    <a:pt x="2817" y="886"/>
                    <a:pt x="3509" y="1055"/>
                  </a:cubicBezTo>
                  <a:cubicBezTo>
                    <a:pt x="3610" y="1072"/>
                    <a:pt x="3694" y="1173"/>
                    <a:pt x="3779" y="1240"/>
                  </a:cubicBezTo>
                  <a:cubicBezTo>
                    <a:pt x="3779" y="1274"/>
                    <a:pt x="3762" y="1341"/>
                    <a:pt x="3762" y="1392"/>
                  </a:cubicBezTo>
                  <a:cubicBezTo>
                    <a:pt x="3610" y="1426"/>
                    <a:pt x="3458" y="1493"/>
                    <a:pt x="3323" y="1493"/>
                  </a:cubicBezTo>
                  <a:cubicBezTo>
                    <a:pt x="2581" y="1409"/>
                    <a:pt x="1856" y="1325"/>
                    <a:pt x="1147" y="1223"/>
                  </a:cubicBezTo>
                  <a:cubicBezTo>
                    <a:pt x="1046" y="1190"/>
                    <a:pt x="928" y="1156"/>
                    <a:pt x="844" y="1088"/>
                  </a:cubicBezTo>
                  <a:cubicBezTo>
                    <a:pt x="793" y="1021"/>
                    <a:pt x="709" y="920"/>
                    <a:pt x="709" y="835"/>
                  </a:cubicBezTo>
                  <a:cubicBezTo>
                    <a:pt x="709" y="751"/>
                    <a:pt x="810" y="650"/>
                    <a:pt x="894" y="633"/>
                  </a:cubicBezTo>
                  <a:cubicBezTo>
                    <a:pt x="1003" y="600"/>
                    <a:pt x="1119" y="582"/>
                    <a:pt x="1233" y="582"/>
                  </a:cubicBezTo>
                  <a:close/>
                  <a:moveTo>
                    <a:pt x="1366" y="1"/>
                  </a:moveTo>
                  <a:cubicBezTo>
                    <a:pt x="975" y="1"/>
                    <a:pt x="643" y="160"/>
                    <a:pt x="372" y="549"/>
                  </a:cubicBezTo>
                  <a:cubicBezTo>
                    <a:pt x="0" y="1072"/>
                    <a:pt x="85" y="1341"/>
                    <a:pt x="709" y="1527"/>
                  </a:cubicBezTo>
                  <a:cubicBezTo>
                    <a:pt x="1502" y="1814"/>
                    <a:pt x="2311" y="1999"/>
                    <a:pt x="3171" y="2033"/>
                  </a:cubicBezTo>
                  <a:cubicBezTo>
                    <a:pt x="3374" y="2016"/>
                    <a:pt x="3593" y="1999"/>
                    <a:pt x="3795" y="1932"/>
                  </a:cubicBezTo>
                  <a:cubicBezTo>
                    <a:pt x="4200" y="1847"/>
                    <a:pt x="4420" y="1527"/>
                    <a:pt x="4420" y="1156"/>
                  </a:cubicBezTo>
                  <a:cubicBezTo>
                    <a:pt x="4386" y="802"/>
                    <a:pt x="4183" y="549"/>
                    <a:pt x="3779" y="464"/>
                  </a:cubicBezTo>
                  <a:cubicBezTo>
                    <a:pt x="3104" y="313"/>
                    <a:pt x="2429" y="161"/>
                    <a:pt x="1738" y="43"/>
                  </a:cubicBezTo>
                  <a:cubicBezTo>
                    <a:pt x="1608" y="15"/>
                    <a:pt x="1484" y="1"/>
                    <a:pt x="1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7058604" y="3875604"/>
              <a:ext cx="119786" cy="135248"/>
            </a:xfrm>
            <a:custGeom>
              <a:avLst/>
              <a:gdLst/>
              <a:ahLst/>
              <a:cxnLst/>
              <a:rect l="l" t="t" r="r" b="b"/>
              <a:pathLst>
                <a:path w="3054" h="3448" extrusionOk="0">
                  <a:moveTo>
                    <a:pt x="776" y="810"/>
                  </a:moveTo>
                  <a:cubicBezTo>
                    <a:pt x="928" y="861"/>
                    <a:pt x="1080" y="894"/>
                    <a:pt x="1164" y="1012"/>
                  </a:cubicBezTo>
                  <a:cubicBezTo>
                    <a:pt x="1535" y="1417"/>
                    <a:pt x="1890" y="1839"/>
                    <a:pt x="2261" y="2260"/>
                  </a:cubicBezTo>
                  <a:cubicBezTo>
                    <a:pt x="2345" y="2362"/>
                    <a:pt x="2379" y="2530"/>
                    <a:pt x="2362" y="2665"/>
                  </a:cubicBezTo>
                  <a:cubicBezTo>
                    <a:pt x="2350" y="2809"/>
                    <a:pt x="2244" y="2894"/>
                    <a:pt x="2117" y="2894"/>
                  </a:cubicBezTo>
                  <a:cubicBezTo>
                    <a:pt x="2065" y="2894"/>
                    <a:pt x="2010" y="2880"/>
                    <a:pt x="1957" y="2851"/>
                  </a:cubicBezTo>
                  <a:cubicBezTo>
                    <a:pt x="1434" y="2530"/>
                    <a:pt x="1029" y="2092"/>
                    <a:pt x="743" y="1586"/>
                  </a:cubicBezTo>
                  <a:cubicBezTo>
                    <a:pt x="608" y="1367"/>
                    <a:pt x="523" y="1097"/>
                    <a:pt x="776" y="810"/>
                  </a:cubicBezTo>
                  <a:close/>
                  <a:moveTo>
                    <a:pt x="861" y="0"/>
                  </a:moveTo>
                  <a:cubicBezTo>
                    <a:pt x="658" y="253"/>
                    <a:pt x="456" y="439"/>
                    <a:pt x="321" y="658"/>
                  </a:cubicBezTo>
                  <a:cubicBezTo>
                    <a:pt x="152" y="945"/>
                    <a:pt x="0" y="1316"/>
                    <a:pt x="186" y="1670"/>
                  </a:cubicBezTo>
                  <a:cubicBezTo>
                    <a:pt x="540" y="2345"/>
                    <a:pt x="1080" y="2884"/>
                    <a:pt x="1704" y="3306"/>
                  </a:cubicBezTo>
                  <a:cubicBezTo>
                    <a:pt x="1846" y="3403"/>
                    <a:pt x="2005" y="3447"/>
                    <a:pt x="2156" y="3447"/>
                  </a:cubicBezTo>
                  <a:cubicBezTo>
                    <a:pt x="2347" y="3447"/>
                    <a:pt x="2526" y="3378"/>
                    <a:pt x="2649" y="3256"/>
                  </a:cubicBezTo>
                  <a:cubicBezTo>
                    <a:pt x="3020" y="2884"/>
                    <a:pt x="3053" y="2125"/>
                    <a:pt x="2699" y="1704"/>
                  </a:cubicBezTo>
                  <a:cubicBezTo>
                    <a:pt x="2345" y="1316"/>
                    <a:pt x="1974" y="911"/>
                    <a:pt x="1603" y="523"/>
                  </a:cubicBezTo>
                  <a:cubicBezTo>
                    <a:pt x="1417" y="338"/>
                    <a:pt x="1164" y="220"/>
                    <a:pt x="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593138" y="3772249"/>
              <a:ext cx="162773" cy="75587"/>
            </a:xfrm>
            <a:custGeom>
              <a:avLst/>
              <a:gdLst/>
              <a:ahLst/>
              <a:cxnLst/>
              <a:rect l="l" t="t" r="r" b="b"/>
              <a:pathLst>
                <a:path w="4150" h="1927" extrusionOk="0">
                  <a:moveTo>
                    <a:pt x="2391" y="572"/>
                  </a:moveTo>
                  <a:cubicBezTo>
                    <a:pt x="2582" y="572"/>
                    <a:pt x="2775" y="581"/>
                    <a:pt x="2969" y="594"/>
                  </a:cubicBezTo>
                  <a:cubicBezTo>
                    <a:pt x="3273" y="611"/>
                    <a:pt x="3340" y="679"/>
                    <a:pt x="3509" y="1134"/>
                  </a:cubicBezTo>
                  <a:cubicBezTo>
                    <a:pt x="3323" y="1219"/>
                    <a:pt x="3155" y="1337"/>
                    <a:pt x="3003" y="1353"/>
                  </a:cubicBezTo>
                  <a:cubicBezTo>
                    <a:pt x="2345" y="1404"/>
                    <a:pt x="1670" y="1438"/>
                    <a:pt x="1029" y="1472"/>
                  </a:cubicBezTo>
                  <a:cubicBezTo>
                    <a:pt x="979" y="1472"/>
                    <a:pt x="911" y="1455"/>
                    <a:pt x="878" y="1438"/>
                  </a:cubicBezTo>
                  <a:cubicBezTo>
                    <a:pt x="776" y="1353"/>
                    <a:pt x="625" y="1235"/>
                    <a:pt x="625" y="1134"/>
                  </a:cubicBezTo>
                  <a:cubicBezTo>
                    <a:pt x="608" y="1033"/>
                    <a:pt x="743" y="881"/>
                    <a:pt x="861" y="847"/>
                  </a:cubicBezTo>
                  <a:cubicBezTo>
                    <a:pt x="1355" y="637"/>
                    <a:pt x="1867" y="572"/>
                    <a:pt x="2391" y="572"/>
                  </a:cubicBezTo>
                  <a:close/>
                  <a:moveTo>
                    <a:pt x="3148" y="1"/>
                  </a:moveTo>
                  <a:cubicBezTo>
                    <a:pt x="3127" y="1"/>
                    <a:pt x="3107" y="2"/>
                    <a:pt x="3087" y="4"/>
                  </a:cubicBezTo>
                  <a:cubicBezTo>
                    <a:pt x="2328" y="88"/>
                    <a:pt x="1569" y="207"/>
                    <a:pt x="810" y="358"/>
                  </a:cubicBezTo>
                  <a:cubicBezTo>
                    <a:pt x="625" y="409"/>
                    <a:pt x="439" y="544"/>
                    <a:pt x="287" y="696"/>
                  </a:cubicBezTo>
                  <a:cubicBezTo>
                    <a:pt x="102" y="881"/>
                    <a:pt x="1" y="1168"/>
                    <a:pt x="102" y="1438"/>
                  </a:cubicBezTo>
                  <a:cubicBezTo>
                    <a:pt x="203" y="1708"/>
                    <a:pt x="422" y="1859"/>
                    <a:pt x="709" y="1876"/>
                  </a:cubicBezTo>
                  <a:cubicBezTo>
                    <a:pt x="1029" y="1893"/>
                    <a:pt x="1316" y="1893"/>
                    <a:pt x="1654" y="1927"/>
                  </a:cubicBezTo>
                  <a:cubicBezTo>
                    <a:pt x="2008" y="1893"/>
                    <a:pt x="2396" y="1876"/>
                    <a:pt x="2750" y="1809"/>
                  </a:cubicBezTo>
                  <a:cubicBezTo>
                    <a:pt x="3053" y="1775"/>
                    <a:pt x="3340" y="1708"/>
                    <a:pt x="3644" y="1606"/>
                  </a:cubicBezTo>
                  <a:cubicBezTo>
                    <a:pt x="3947" y="1505"/>
                    <a:pt x="4150" y="1185"/>
                    <a:pt x="4116" y="915"/>
                  </a:cubicBezTo>
                  <a:cubicBezTo>
                    <a:pt x="4084" y="512"/>
                    <a:pt x="3589" y="1"/>
                    <a:pt x="3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7083236" y="3572874"/>
              <a:ext cx="138142" cy="134306"/>
            </a:xfrm>
            <a:custGeom>
              <a:avLst/>
              <a:gdLst/>
              <a:ahLst/>
              <a:cxnLst/>
              <a:rect l="l" t="t" r="r" b="b"/>
              <a:pathLst>
                <a:path w="3522" h="3424" extrusionOk="0">
                  <a:moveTo>
                    <a:pt x="2746" y="589"/>
                  </a:moveTo>
                  <a:cubicBezTo>
                    <a:pt x="2921" y="589"/>
                    <a:pt x="3026" y="759"/>
                    <a:pt x="2999" y="1073"/>
                  </a:cubicBezTo>
                  <a:cubicBezTo>
                    <a:pt x="2982" y="1140"/>
                    <a:pt x="2914" y="1309"/>
                    <a:pt x="2847" y="1444"/>
                  </a:cubicBezTo>
                  <a:cubicBezTo>
                    <a:pt x="2476" y="2001"/>
                    <a:pt x="1919" y="2388"/>
                    <a:pt x="1329" y="2675"/>
                  </a:cubicBezTo>
                  <a:cubicBezTo>
                    <a:pt x="1228" y="2743"/>
                    <a:pt x="1127" y="2760"/>
                    <a:pt x="1009" y="2760"/>
                  </a:cubicBezTo>
                  <a:cubicBezTo>
                    <a:pt x="992" y="2761"/>
                    <a:pt x="976" y="2762"/>
                    <a:pt x="960" y="2762"/>
                  </a:cubicBezTo>
                  <a:cubicBezTo>
                    <a:pt x="684" y="2762"/>
                    <a:pt x="512" y="2492"/>
                    <a:pt x="671" y="2237"/>
                  </a:cubicBezTo>
                  <a:cubicBezTo>
                    <a:pt x="1143" y="1478"/>
                    <a:pt x="1818" y="955"/>
                    <a:pt x="2611" y="617"/>
                  </a:cubicBezTo>
                  <a:cubicBezTo>
                    <a:pt x="2659" y="598"/>
                    <a:pt x="2704" y="589"/>
                    <a:pt x="2746" y="589"/>
                  </a:cubicBezTo>
                  <a:close/>
                  <a:moveTo>
                    <a:pt x="2973" y="1"/>
                  </a:moveTo>
                  <a:cubicBezTo>
                    <a:pt x="2870" y="1"/>
                    <a:pt x="2750" y="36"/>
                    <a:pt x="2611" y="111"/>
                  </a:cubicBezTo>
                  <a:cubicBezTo>
                    <a:pt x="1818" y="550"/>
                    <a:pt x="1009" y="1022"/>
                    <a:pt x="452" y="1731"/>
                  </a:cubicBezTo>
                  <a:cubicBezTo>
                    <a:pt x="233" y="1967"/>
                    <a:pt x="131" y="2304"/>
                    <a:pt x="64" y="2591"/>
                  </a:cubicBezTo>
                  <a:cubicBezTo>
                    <a:pt x="1" y="2985"/>
                    <a:pt x="336" y="3424"/>
                    <a:pt x="656" y="3424"/>
                  </a:cubicBezTo>
                  <a:cubicBezTo>
                    <a:pt x="678" y="3424"/>
                    <a:pt x="700" y="3422"/>
                    <a:pt x="722" y="3417"/>
                  </a:cubicBezTo>
                  <a:cubicBezTo>
                    <a:pt x="975" y="3367"/>
                    <a:pt x="1245" y="3316"/>
                    <a:pt x="1481" y="3181"/>
                  </a:cubicBezTo>
                  <a:cubicBezTo>
                    <a:pt x="2139" y="2844"/>
                    <a:pt x="2678" y="2372"/>
                    <a:pt x="3117" y="1764"/>
                  </a:cubicBezTo>
                  <a:cubicBezTo>
                    <a:pt x="3336" y="1495"/>
                    <a:pt x="3437" y="1140"/>
                    <a:pt x="3522" y="955"/>
                  </a:cubicBezTo>
                  <a:cubicBezTo>
                    <a:pt x="3470" y="374"/>
                    <a:pt x="3310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7036129" y="4000885"/>
              <a:ext cx="79386" cy="148271"/>
            </a:xfrm>
            <a:custGeom>
              <a:avLst/>
              <a:gdLst/>
              <a:ahLst/>
              <a:cxnLst/>
              <a:rect l="l" t="t" r="r" b="b"/>
              <a:pathLst>
                <a:path w="2024" h="3780" extrusionOk="0">
                  <a:moveTo>
                    <a:pt x="641" y="500"/>
                  </a:moveTo>
                  <a:cubicBezTo>
                    <a:pt x="1181" y="702"/>
                    <a:pt x="1316" y="1107"/>
                    <a:pt x="1400" y="1445"/>
                  </a:cubicBezTo>
                  <a:cubicBezTo>
                    <a:pt x="1501" y="1934"/>
                    <a:pt x="1484" y="2440"/>
                    <a:pt x="1501" y="2946"/>
                  </a:cubicBezTo>
                  <a:cubicBezTo>
                    <a:pt x="1501" y="3030"/>
                    <a:pt x="1366" y="3216"/>
                    <a:pt x="1316" y="3216"/>
                  </a:cubicBezTo>
                  <a:cubicBezTo>
                    <a:pt x="1304" y="3217"/>
                    <a:pt x="1292" y="3218"/>
                    <a:pt x="1280" y="3218"/>
                  </a:cubicBezTo>
                  <a:cubicBezTo>
                    <a:pt x="1152" y="3218"/>
                    <a:pt x="1006" y="3141"/>
                    <a:pt x="945" y="3064"/>
                  </a:cubicBezTo>
                  <a:cubicBezTo>
                    <a:pt x="843" y="2946"/>
                    <a:pt x="810" y="2760"/>
                    <a:pt x="759" y="2592"/>
                  </a:cubicBezTo>
                  <a:cubicBezTo>
                    <a:pt x="675" y="2136"/>
                    <a:pt x="590" y="1681"/>
                    <a:pt x="557" y="1208"/>
                  </a:cubicBezTo>
                  <a:cubicBezTo>
                    <a:pt x="523" y="1006"/>
                    <a:pt x="590" y="787"/>
                    <a:pt x="641" y="500"/>
                  </a:cubicBezTo>
                  <a:close/>
                  <a:moveTo>
                    <a:pt x="852" y="1"/>
                  </a:moveTo>
                  <a:cubicBezTo>
                    <a:pt x="778" y="1"/>
                    <a:pt x="706" y="10"/>
                    <a:pt x="641" y="28"/>
                  </a:cubicBezTo>
                  <a:cubicBezTo>
                    <a:pt x="253" y="146"/>
                    <a:pt x="0" y="433"/>
                    <a:pt x="51" y="871"/>
                  </a:cubicBezTo>
                  <a:cubicBezTo>
                    <a:pt x="135" y="1630"/>
                    <a:pt x="253" y="2372"/>
                    <a:pt x="354" y="3114"/>
                  </a:cubicBezTo>
                  <a:cubicBezTo>
                    <a:pt x="388" y="3199"/>
                    <a:pt x="422" y="3283"/>
                    <a:pt x="472" y="3367"/>
                  </a:cubicBezTo>
                  <a:cubicBezTo>
                    <a:pt x="578" y="3594"/>
                    <a:pt x="914" y="3780"/>
                    <a:pt x="1189" y="3780"/>
                  </a:cubicBezTo>
                  <a:cubicBezTo>
                    <a:pt x="1221" y="3780"/>
                    <a:pt x="1252" y="3777"/>
                    <a:pt x="1282" y="3772"/>
                  </a:cubicBezTo>
                  <a:cubicBezTo>
                    <a:pt x="1585" y="3722"/>
                    <a:pt x="1822" y="3519"/>
                    <a:pt x="1872" y="3216"/>
                  </a:cubicBezTo>
                  <a:cubicBezTo>
                    <a:pt x="1957" y="2861"/>
                    <a:pt x="1990" y="2507"/>
                    <a:pt x="2024" y="2204"/>
                  </a:cubicBezTo>
                  <a:cubicBezTo>
                    <a:pt x="2024" y="2018"/>
                    <a:pt x="2007" y="1883"/>
                    <a:pt x="1973" y="1765"/>
                  </a:cubicBezTo>
                  <a:cubicBezTo>
                    <a:pt x="1923" y="1546"/>
                    <a:pt x="1923" y="1360"/>
                    <a:pt x="1855" y="1175"/>
                  </a:cubicBezTo>
                  <a:cubicBezTo>
                    <a:pt x="1771" y="871"/>
                    <a:pt x="1687" y="601"/>
                    <a:pt x="1552" y="331"/>
                  </a:cubicBezTo>
                  <a:cubicBezTo>
                    <a:pt x="1432" y="119"/>
                    <a:pt x="1126" y="1"/>
                    <a:pt x="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7466133" y="3909140"/>
              <a:ext cx="131670" cy="134542"/>
            </a:xfrm>
            <a:custGeom>
              <a:avLst/>
              <a:gdLst/>
              <a:ahLst/>
              <a:cxnLst/>
              <a:rect l="l" t="t" r="r" b="b"/>
              <a:pathLst>
                <a:path w="3357" h="3430" extrusionOk="0">
                  <a:moveTo>
                    <a:pt x="2183" y="482"/>
                  </a:moveTo>
                  <a:cubicBezTo>
                    <a:pt x="2274" y="482"/>
                    <a:pt x="2361" y="518"/>
                    <a:pt x="2446" y="596"/>
                  </a:cubicBezTo>
                  <a:cubicBezTo>
                    <a:pt x="2547" y="680"/>
                    <a:pt x="2631" y="883"/>
                    <a:pt x="2598" y="967"/>
                  </a:cubicBezTo>
                  <a:cubicBezTo>
                    <a:pt x="2260" y="1658"/>
                    <a:pt x="1872" y="2316"/>
                    <a:pt x="1282" y="2822"/>
                  </a:cubicBezTo>
                  <a:cubicBezTo>
                    <a:pt x="1198" y="2873"/>
                    <a:pt x="1097" y="2890"/>
                    <a:pt x="1029" y="2923"/>
                  </a:cubicBezTo>
                  <a:cubicBezTo>
                    <a:pt x="675" y="2923"/>
                    <a:pt x="489" y="2704"/>
                    <a:pt x="607" y="2451"/>
                  </a:cubicBezTo>
                  <a:cubicBezTo>
                    <a:pt x="928" y="1827"/>
                    <a:pt x="1248" y="1169"/>
                    <a:pt x="1788" y="680"/>
                  </a:cubicBezTo>
                  <a:cubicBezTo>
                    <a:pt x="1926" y="553"/>
                    <a:pt x="2057" y="482"/>
                    <a:pt x="2183" y="482"/>
                  </a:cubicBezTo>
                  <a:close/>
                  <a:moveTo>
                    <a:pt x="2454" y="1"/>
                  </a:moveTo>
                  <a:cubicBezTo>
                    <a:pt x="2151" y="1"/>
                    <a:pt x="1846" y="106"/>
                    <a:pt x="1670" y="326"/>
                  </a:cubicBezTo>
                  <a:cubicBezTo>
                    <a:pt x="1232" y="849"/>
                    <a:pt x="827" y="1422"/>
                    <a:pt x="422" y="1996"/>
                  </a:cubicBezTo>
                  <a:cubicBezTo>
                    <a:pt x="304" y="2181"/>
                    <a:pt x="203" y="2417"/>
                    <a:pt x="135" y="2620"/>
                  </a:cubicBezTo>
                  <a:cubicBezTo>
                    <a:pt x="0" y="3008"/>
                    <a:pt x="135" y="3193"/>
                    <a:pt x="489" y="3328"/>
                  </a:cubicBezTo>
                  <a:cubicBezTo>
                    <a:pt x="607" y="3362"/>
                    <a:pt x="759" y="3379"/>
                    <a:pt x="995" y="3429"/>
                  </a:cubicBezTo>
                  <a:cubicBezTo>
                    <a:pt x="1181" y="3328"/>
                    <a:pt x="1451" y="3244"/>
                    <a:pt x="1670" y="3075"/>
                  </a:cubicBezTo>
                  <a:cubicBezTo>
                    <a:pt x="2412" y="2485"/>
                    <a:pt x="2851" y="1675"/>
                    <a:pt x="3205" y="832"/>
                  </a:cubicBezTo>
                  <a:cubicBezTo>
                    <a:pt x="3357" y="478"/>
                    <a:pt x="3256" y="242"/>
                    <a:pt x="2918" y="90"/>
                  </a:cubicBezTo>
                  <a:cubicBezTo>
                    <a:pt x="2777" y="31"/>
                    <a:pt x="2616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7255465" y="3984685"/>
              <a:ext cx="108136" cy="138700"/>
            </a:xfrm>
            <a:custGeom>
              <a:avLst/>
              <a:gdLst/>
              <a:ahLst/>
              <a:cxnLst/>
              <a:rect l="l" t="t" r="r" b="b"/>
              <a:pathLst>
                <a:path w="2757" h="3536" extrusionOk="0">
                  <a:moveTo>
                    <a:pt x="1802" y="476"/>
                  </a:moveTo>
                  <a:cubicBezTo>
                    <a:pt x="2012" y="476"/>
                    <a:pt x="2137" y="628"/>
                    <a:pt x="2099" y="896"/>
                  </a:cubicBezTo>
                  <a:cubicBezTo>
                    <a:pt x="2015" y="1655"/>
                    <a:pt x="1677" y="2330"/>
                    <a:pt x="1171" y="2886"/>
                  </a:cubicBezTo>
                  <a:cubicBezTo>
                    <a:pt x="1109" y="2974"/>
                    <a:pt x="955" y="3024"/>
                    <a:pt x="845" y="3024"/>
                  </a:cubicBezTo>
                  <a:cubicBezTo>
                    <a:pt x="805" y="3024"/>
                    <a:pt x="772" y="3018"/>
                    <a:pt x="750" y="3005"/>
                  </a:cubicBezTo>
                  <a:cubicBezTo>
                    <a:pt x="632" y="2920"/>
                    <a:pt x="547" y="2701"/>
                    <a:pt x="480" y="2600"/>
                  </a:cubicBezTo>
                  <a:cubicBezTo>
                    <a:pt x="649" y="1908"/>
                    <a:pt x="750" y="1284"/>
                    <a:pt x="1205" y="812"/>
                  </a:cubicBezTo>
                  <a:cubicBezTo>
                    <a:pt x="1306" y="694"/>
                    <a:pt x="1424" y="593"/>
                    <a:pt x="1576" y="525"/>
                  </a:cubicBezTo>
                  <a:cubicBezTo>
                    <a:pt x="1659" y="492"/>
                    <a:pt x="1735" y="476"/>
                    <a:pt x="1802" y="476"/>
                  </a:cubicBezTo>
                  <a:close/>
                  <a:moveTo>
                    <a:pt x="2003" y="1"/>
                  </a:moveTo>
                  <a:cubicBezTo>
                    <a:pt x="1679" y="1"/>
                    <a:pt x="1372" y="117"/>
                    <a:pt x="1138" y="340"/>
                  </a:cubicBezTo>
                  <a:cubicBezTo>
                    <a:pt x="497" y="981"/>
                    <a:pt x="227" y="1790"/>
                    <a:pt x="41" y="2549"/>
                  </a:cubicBezTo>
                  <a:cubicBezTo>
                    <a:pt x="1" y="3201"/>
                    <a:pt x="288" y="3536"/>
                    <a:pt x="727" y="3536"/>
                  </a:cubicBezTo>
                  <a:cubicBezTo>
                    <a:pt x="834" y="3536"/>
                    <a:pt x="949" y="3516"/>
                    <a:pt x="1070" y="3477"/>
                  </a:cubicBezTo>
                  <a:cubicBezTo>
                    <a:pt x="1424" y="3376"/>
                    <a:pt x="1576" y="3139"/>
                    <a:pt x="1762" y="2870"/>
                  </a:cubicBezTo>
                  <a:cubicBezTo>
                    <a:pt x="2234" y="2178"/>
                    <a:pt x="2588" y="1436"/>
                    <a:pt x="2723" y="609"/>
                  </a:cubicBezTo>
                  <a:cubicBezTo>
                    <a:pt x="2757" y="306"/>
                    <a:pt x="2689" y="154"/>
                    <a:pt x="2436" y="70"/>
                  </a:cubicBezTo>
                  <a:cubicBezTo>
                    <a:pt x="2292" y="23"/>
                    <a:pt x="2146" y="1"/>
                    <a:pt x="2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7571957" y="3594408"/>
              <a:ext cx="142299" cy="86923"/>
            </a:xfrm>
            <a:custGeom>
              <a:avLst/>
              <a:gdLst/>
              <a:ahLst/>
              <a:cxnLst/>
              <a:rect l="l" t="t" r="r" b="b"/>
              <a:pathLst>
                <a:path w="3628" h="2216" extrusionOk="0">
                  <a:moveTo>
                    <a:pt x="357" y="1"/>
                  </a:moveTo>
                  <a:cubicBezTo>
                    <a:pt x="229" y="1"/>
                    <a:pt x="116" y="40"/>
                    <a:pt x="68" y="170"/>
                  </a:cubicBezTo>
                  <a:cubicBezTo>
                    <a:pt x="1" y="305"/>
                    <a:pt x="1" y="524"/>
                    <a:pt x="85" y="659"/>
                  </a:cubicBezTo>
                  <a:cubicBezTo>
                    <a:pt x="423" y="1182"/>
                    <a:pt x="895" y="1570"/>
                    <a:pt x="1519" y="1688"/>
                  </a:cubicBezTo>
                  <a:cubicBezTo>
                    <a:pt x="1789" y="1755"/>
                    <a:pt x="2075" y="1839"/>
                    <a:pt x="2328" y="1941"/>
                  </a:cubicBezTo>
                  <a:cubicBezTo>
                    <a:pt x="2649" y="2078"/>
                    <a:pt x="2969" y="2215"/>
                    <a:pt x="3352" y="2215"/>
                  </a:cubicBezTo>
                  <a:cubicBezTo>
                    <a:pt x="3392" y="2215"/>
                    <a:pt x="3434" y="2214"/>
                    <a:pt x="3475" y="2211"/>
                  </a:cubicBezTo>
                  <a:cubicBezTo>
                    <a:pt x="3627" y="1738"/>
                    <a:pt x="3593" y="1586"/>
                    <a:pt x="3273" y="1317"/>
                  </a:cubicBezTo>
                  <a:cubicBezTo>
                    <a:pt x="2447" y="693"/>
                    <a:pt x="1502" y="321"/>
                    <a:pt x="524" y="18"/>
                  </a:cubicBezTo>
                  <a:cubicBezTo>
                    <a:pt x="468" y="8"/>
                    <a:pt x="411" y="1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7184314" y="3433943"/>
              <a:ext cx="66835" cy="103632"/>
            </a:xfrm>
            <a:custGeom>
              <a:avLst/>
              <a:gdLst/>
              <a:ahLst/>
              <a:cxnLst/>
              <a:rect l="l" t="t" r="r" b="b"/>
              <a:pathLst>
                <a:path w="1704" h="2642" extrusionOk="0">
                  <a:moveTo>
                    <a:pt x="274" y="1"/>
                  </a:moveTo>
                  <a:cubicBezTo>
                    <a:pt x="216" y="1"/>
                    <a:pt x="158" y="27"/>
                    <a:pt x="101" y="95"/>
                  </a:cubicBezTo>
                  <a:cubicBezTo>
                    <a:pt x="0" y="213"/>
                    <a:pt x="34" y="449"/>
                    <a:pt x="17" y="634"/>
                  </a:cubicBezTo>
                  <a:cubicBezTo>
                    <a:pt x="17" y="702"/>
                    <a:pt x="84" y="769"/>
                    <a:pt x="118" y="820"/>
                  </a:cubicBezTo>
                  <a:cubicBezTo>
                    <a:pt x="489" y="1326"/>
                    <a:pt x="827" y="1832"/>
                    <a:pt x="1198" y="2338"/>
                  </a:cubicBezTo>
                  <a:cubicBezTo>
                    <a:pt x="1299" y="2473"/>
                    <a:pt x="1468" y="2557"/>
                    <a:pt x="1602" y="2642"/>
                  </a:cubicBezTo>
                  <a:cubicBezTo>
                    <a:pt x="1636" y="2625"/>
                    <a:pt x="1670" y="2591"/>
                    <a:pt x="1704" y="2574"/>
                  </a:cubicBezTo>
                  <a:cubicBezTo>
                    <a:pt x="1687" y="2405"/>
                    <a:pt x="1704" y="2220"/>
                    <a:pt x="1636" y="2068"/>
                  </a:cubicBezTo>
                  <a:cubicBezTo>
                    <a:pt x="1417" y="1562"/>
                    <a:pt x="1181" y="1107"/>
                    <a:pt x="945" y="618"/>
                  </a:cubicBezTo>
                  <a:cubicBezTo>
                    <a:pt x="860" y="449"/>
                    <a:pt x="742" y="314"/>
                    <a:pt x="607" y="196"/>
                  </a:cubicBezTo>
                  <a:cubicBezTo>
                    <a:pt x="506" y="106"/>
                    <a:pt x="390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7349012" y="3497486"/>
              <a:ext cx="120452" cy="36126"/>
            </a:xfrm>
            <a:custGeom>
              <a:avLst/>
              <a:gdLst/>
              <a:ahLst/>
              <a:cxnLst/>
              <a:rect l="l" t="t" r="r" b="b"/>
              <a:pathLst>
                <a:path w="3071" h="921" extrusionOk="0">
                  <a:moveTo>
                    <a:pt x="518" y="1"/>
                  </a:moveTo>
                  <a:cubicBezTo>
                    <a:pt x="407" y="1"/>
                    <a:pt x="293" y="22"/>
                    <a:pt x="186" y="43"/>
                  </a:cubicBezTo>
                  <a:cubicBezTo>
                    <a:pt x="102" y="77"/>
                    <a:pt x="1" y="178"/>
                    <a:pt x="1" y="263"/>
                  </a:cubicBezTo>
                  <a:cubicBezTo>
                    <a:pt x="1" y="347"/>
                    <a:pt x="85" y="448"/>
                    <a:pt x="136" y="516"/>
                  </a:cubicBezTo>
                  <a:cubicBezTo>
                    <a:pt x="220" y="566"/>
                    <a:pt x="338" y="617"/>
                    <a:pt x="439" y="634"/>
                  </a:cubicBezTo>
                  <a:cubicBezTo>
                    <a:pt x="1182" y="735"/>
                    <a:pt x="1890" y="836"/>
                    <a:pt x="2615" y="920"/>
                  </a:cubicBezTo>
                  <a:cubicBezTo>
                    <a:pt x="2750" y="920"/>
                    <a:pt x="2902" y="853"/>
                    <a:pt x="3054" y="836"/>
                  </a:cubicBezTo>
                  <a:cubicBezTo>
                    <a:pt x="3054" y="785"/>
                    <a:pt x="3071" y="718"/>
                    <a:pt x="3071" y="650"/>
                  </a:cubicBezTo>
                  <a:cubicBezTo>
                    <a:pt x="2986" y="600"/>
                    <a:pt x="2902" y="499"/>
                    <a:pt x="2801" y="465"/>
                  </a:cubicBezTo>
                  <a:cubicBezTo>
                    <a:pt x="2109" y="313"/>
                    <a:pt x="1401" y="144"/>
                    <a:pt x="709" y="26"/>
                  </a:cubicBezTo>
                  <a:cubicBezTo>
                    <a:pt x="647" y="8"/>
                    <a:pt x="583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7079117" y="3907336"/>
              <a:ext cx="72130" cy="80882"/>
            </a:xfrm>
            <a:custGeom>
              <a:avLst/>
              <a:gdLst/>
              <a:ahLst/>
              <a:cxnLst/>
              <a:rect l="l" t="t" r="r" b="b"/>
              <a:pathLst>
                <a:path w="1839" h="2062" extrusionOk="0">
                  <a:moveTo>
                    <a:pt x="253" y="1"/>
                  </a:moveTo>
                  <a:cubicBezTo>
                    <a:pt x="0" y="288"/>
                    <a:pt x="102" y="558"/>
                    <a:pt x="220" y="743"/>
                  </a:cubicBezTo>
                  <a:cubicBezTo>
                    <a:pt x="523" y="1283"/>
                    <a:pt x="911" y="1721"/>
                    <a:pt x="1434" y="2008"/>
                  </a:cubicBezTo>
                  <a:cubicBezTo>
                    <a:pt x="1491" y="2044"/>
                    <a:pt x="1550" y="2061"/>
                    <a:pt x="1604" y="2061"/>
                  </a:cubicBezTo>
                  <a:cubicBezTo>
                    <a:pt x="1726" y="2061"/>
                    <a:pt x="1827" y="1974"/>
                    <a:pt x="1839" y="1822"/>
                  </a:cubicBezTo>
                  <a:cubicBezTo>
                    <a:pt x="1839" y="1704"/>
                    <a:pt x="1822" y="1536"/>
                    <a:pt x="1738" y="1435"/>
                  </a:cubicBezTo>
                  <a:cubicBezTo>
                    <a:pt x="1367" y="1013"/>
                    <a:pt x="1012" y="591"/>
                    <a:pt x="641" y="186"/>
                  </a:cubicBezTo>
                  <a:cubicBezTo>
                    <a:pt x="557" y="85"/>
                    <a:pt x="388" y="52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7616946" y="3794763"/>
              <a:ext cx="113824" cy="35224"/>
            </a:xfrm>
            <a:custGeom>
              <a:avLst/>
              <a:gdLst/>
              <a:ahLst/>
              <a:cxnLst/>
              <a:rect l="l" t="t" r="r" b="b"/>
              <a:pathLst>
                <a:path w="2902" h="898" extrusionOk="0">
                  <a:moveTo>
                    <a:pt x="1812" y="1"/>
                  </a:moveTo>
                  <a:cubicBezTo>
                    <a:pt x="1268" y="1"/>
                    <a:pt x="733" y="70"/>
                    <a:pt x="237" y="273"/>
                  </a:cubicBezTo>
                  <a:cubicBezTo>
                    <a:pt x="119" y="307"/>
                    <a:pt x="1" y="476"/>
                    <a:pt x="1" y="560"/>
                  </a:cubicBezTo>
                  <a:cubicBezTo>
                    <a:pt x="18" y="678"/>
                    <a:pt x="136" y="779"/>
                    <a:pt x="254" y="864"/>
                  </a:cubicBezTo>
                  <a:cubicBezTo>
                    <a:pt x="271" y="898"/>
                    <a:pt x="355" y="898"/>
                    <a:pt x="389" y="898"/>
                  </a:cubicBezTo>
                  <a:cubicBezTo>
                    <a:pt x="1047" y="864"/>
                    <a:pt x="1721" y="847"/>
                    <a:pt x="2379" y="779"/>
                  </a:cubicBezTo>
                  <a:cubicBezTo>
                    <a:pt x="2565" y="746"/>
                    <a:pt x="2733" y="628"/>
                    <a:pt x="2902" y="560"/>
                  </a:cubicBezTo>
                  <a:cubicBezTo>
                    <a:pt x="2716" y="122"/>
                    <a:pt x="2666" y="54"/>
                    <a:pt x="2345" y="20"/>
                  </a:cubicBezTo>
                  <a:cubicBezTo>
                    <a:pt x="2167" y="8"/>
                    <a:pt x="1989" y="1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7102612" y="3595428"/>
              <a:ext cx="99311" cy="85824"/>
            </a:xfrm>
            <a:custGeom>
              <a:avLst/>
              <a:gdLst/>
              <a:ahLst/>
              <a:cxnLst/>
              <a:rect l="l" t="t" r="r" b="b"/>
              <a:pathLst>
                <a:path w="2532" h="2188" extrusionOk="0">
                  <a:moveTo>
                    <a:pt x="2256" y="1"/>
                  </a:moveTo>
                  <a:cubicBezTo>
                    <a:pt x="2209" y="1"/>
                    <a:pt x="2157" y="14"/>
                    <a:pt x="2100" y="42"/>
                  </a:cubicBezTo>
                  <a:cubicBezTo>
                    <a:pt x="1307" y="397"/>
                    <a:pt x="633" y="903"/>
                    <a:pt x="160" y="1662"/>
                  </a:cubicBezTo>
                  <a:cubicBezTo>
                    <a:pt x="1" y="1917"/>
                    <a:pt x="158" y="2187"/>
                    <a:pt x="447" y="2187"/>
                  </a:cubicBezTo>
                  <a:cubicBezTo>
                    <a:pt x="463" y="2187"/>
                    <a:pt x="480" y="2186"/>
                    <a:pt x="498" y="2185"/>
                  </a:cubicBezTo>
                  <a:cubicBezTo>
                    <a:pt x="599" y="2168"/>
                    <a:pt x="734" y="2151"/>
                    <a:pt x="818" y="2100"/>
                  </a:cubicBezTo>
                  <a:cubicBezTo>
                    <a:pt x="1408" y="1797"/>
                    <a:pt x="1948" y="1426"/>
                    <a:pt x="2336" y="869"/>
                  </a:cubicBezTo>
                  <a:cubicBezTo>
                    <a:pt x="2420" y="734"/>
                    <a:pt x="2454" y="582"/>
                    <a:pt x="2505" y="498"/>
                  </a:cubicBezTo>
                  <a:cubicBezTo>
                    <a:pt x="2531" y="191"/>
                    <a:pt x="2432" y="1"/>
                    <a:pt x="2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7485313" y="3928517"/>
              <a:ext cx="83387" cy="95317"/>
            </a:xfrm>
            <a:custGeom>
              <a:avLst/>
              <a:gdLst/>
              <a:ahLst/>
              <a:cxnLst/>
              <a:rect l="l" t="t" r="r" b="b"/>
              <a:pathLst>
                <a:path w="2126" h="2430" extrusionOk="0">
                  <a:moveTo>
                    <a:pt x="1711" y="0"/>
                  </a:moveTo>
                  <a:cubicBezTo>
                    <a:pt x="1586" y="0"/>
                    <a:pt x="1448" y="67"/>
                    <a:pt x="1299" y="186"/>
                  </a:cubicBezTo>
                  <a:cubicBezTo>
                    <a:pt x="759" y="675"/>
                    <a:pt x="439" y="1333"/>
                    <a:pt x="118" y="1957"/>
                  </a:cubicBezTo>
                  <a:cubicBezTo>
                    <a:pt x="0" y="2210"/>
                    <a:pt x="186" y="2429"/>
                    <a:pt x="540" y="2429"/>
                  </a:cubicBezTo>
                  <a:cubicBezTo>
                    <a:pt x="591" y="2413"/>
                    <a:pt x="709" y="2379"/>
                    <a:pt x="810" y="2328"/>
                  </a:cubicBezTo>
                  <a:cubicBezTo>
                    <a:pt x="1400" y="1822"/>
                    <a:pt x="1771" y="1164"/>
                    <a:pt x="2109" y="473"/>
                  </a:cubicBezTo>
                  <a:cubicBezTo>
                    <a:pt x="2126" y="389"/>
                    <a:pt x="2041" y="186"/>
                    <a:pt x="1957" y="102"/>
                  </a:cubicBezTo>
                  <a:cubicBezTo>
                    <a:pt x="1881" y="33"/>
                    <a:pt x="1799" y="0"/>
                    <a:pt x="1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7274253" y="4003709"/>
              <a:ext cx="65384" cy="99435"/>
            </a:xfrm>
            <a:custGeom>
              <a:avLst/>
              <a:gdLst/>
              <a:ahLst/>
              <a:cxnLst/>
              <a:rect l="l" t="t" r="r" b="b"/>
              <a:pathLst>
                <a:path w="1667" h="2535" extrusionOk="0">
                  <a:moveTo>
                    <a:pt x="1317" y="0"/>
                  </a:moveTo>
                  <a:cubicBezTo>
                    <a:pt x="1255" y="0"/>
                    <a:pt x="1187" y="13"/>
                    <a:pt x="1114" y="40"/>
                  </a:cubicBezTo>
                  <a:cubicBezTo>
                    <a:pt x="996" y="108"/>
                    <a:pt x="844" y="209"/>
                    <a:pt x="743" y="327"/>
                  </a:cubicBezTo>
                  <a:cubicBezTo>
                    <a:pt x="254" y="782"/>
                    <a:pt x="170" y="1423"/>
                    <a:pt x="1" y="2115"/>
                  </a:cubicBezTo>
                  <a:cubicBezTo>
                    <a:pt x="85" y="2233"/>
                    <a:pt x="153" y="2435"/>
                    <a:pt x="305" y="2520"/>
                  </a:cubicBezTo>
                  <a:cubicBezTo>
                    <a:pt x="322" y="2530"/>
                    <a:pt x="347" y="2535"/>
                    <a:pt x="377" y="2535"/>
                  </a:cubicBezTo>
                  <a:cubicBezTo>
                    <a:pt x="487" y="2535"/>
                    <a:pt x="660" y="2468"/>
                    <a:pt x="726" y="2401"/>
                  </a:cubicBezTo>
                  <a:cubicBezTo>
                    <a:pt x="1232" y="1845"/>
                    <a:pt x="1570" y="1187"/>
                    <a:pt x="1654" y="411"/>
                  </a:cubicBezTo>
                  <a:cubicBezTo>
                    <a:pt x="1667" y="150"/>
                    <a:pt x="1529" y="0"/>
                    <a:pt x="1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42F737-639B-47DC-E62A-794450565E29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29"/>
          <p:cNvPicPr preferRelativeResize="0"/>
          <p:nvPr/>
        </p:nvPicPr>
        <p:blipFill rotWithShape="1">
          <a:blip r:embed="rId3">
            <a:alphaModFix/>
          </a:blip>
          <a:srcRect l="6366" r="58325"/>
          <a:stretch/>
        </p:blipFill>
        <p:spPr>
          <a:xfrm>
            <a:off x="6900122" y="1039287"/>
            <a:ext cx="1943100" cy="3095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8" name="Google Shape;808;p29"/>
          <p:cNvSpPr txBox="1">
            <a:spLocks noGrp="1"/>
          </p:cNvSpPr>
          <p:nvPr>
            <p:ph type="title"/>
          </p:nvPr>
        </p:nvSpPr>
        <p:spPr>
          <a:xfrm>
            <a:off x="740857" y="650375"/>
            <a:ext cx="4344423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Basic Principles</a:t>
            </a:r>
            <a:endParaRPr dirty="0"/>
          </a:p>
        </p:txBody>
      </p:sp>
      <p:sp>
        <p:nvSpPr>
          <p:cNvPr id="809" name="Google Shape;809;p29"/>
          <p:cNvSpPr txBox="1">
            <a:spLocks noGrp="1"/>
          </p:cNvSpPr>
          <p:nvPr>
            <p:ph type="subTitle" idx="1"/>
          </p:nvPr>
        </p:nvSpPr>
        <p:spPr>
          <a:xfrm>
            <a:off x="727543" y="1511898"/>
            <a:ext cx="5127517" cy="25912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Clr>
                <a:schemeClr val="accent5"/>
              </a:buClr>
              <a:buSzPts val="1100"/>
            </a:pP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a student ceases attendance prior to the planned ending date, the student may not be eligible for the full amount of Title IV fund the student was scheduled to receive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810" name="Google Shape;810;p29"/>
          <p:cNvGrpSpPr/>
          <p:nvPr/>
        </p:nvGrpSpPr>
        <p:grpSpPr>
          <a:xfrm>
            <a:off x="5917935" y="196521"/>
            <a:ext cx="1488021" cy="2716447"/>
            <a:chOff x="4573019" y="1314041"/>
            <a:chExt cx="1488021" cy="2716447"/>
          </a:xfrm>
        </p:grpSpPr>
        <p:sp>
          <p:nvSpPr>
            <p:cNvPr id="811" name="Google Shape;811;p29"/>
            <p:cNvSpPr/>
            <p:nvPr/>
          </p:nvSpPr>
          <p:spPr>
            <a:xfrm rot="-582576">
              <a:off x="4782329" y="1385793"/>
              <a:ext cx="1069401" cy="2572944"/>
            </a:xfrm>
            <a:custGeom>
              <a:avLst/>
              <a:gdLst/>
              <a:ahLst/>
              <a:cxnLst/>
              <a:rect l="l" t="t" r="r" b="b"/>
              <a:pathLst>
                <a:path w="26177" h="62981" extrusionOk="0">
                  <a:moveTo>
                    <a:pt x="11571" y="0"/>
                  </a:moveTo>
                  <a:cubicBezTo>
                    <a:pt x="11436" y="0"/>
                    <a:pt x="11318" y="17"/>
                    <a:pt x="11250" y="17"/>
                  </a:cubicBezTo>
                  <a:lnTo>
                    <a:pt x="11183" y="17"/>
                  </a:lnTo>
                  <a:cubicBezTo>
                    <a:pt x="9614" y="152"/>
                    <a:pt x="8231" y="658"/>
                    <a:pt x="6848" y="1198"/>
                  </a:cubicBezTo>
                  <a:cubicBezTo>
                    <a:pt x="6528" y="1333"/>
                    <a:pt x="6275" y="1502"/>
                    <a:pt x="6106" y="1620"/>
                  </a:cubicBezTo>
                  <a:cubicBezTo>
                    <a:pt x="5111" y="2362"/>
                    <a:pt x="4082" y="3188"/>
                    <a:pt x="3222" y="4335"/>
                  </a:cubicBezTo>
                  <a:cubicBezTo>
                    <a:pt x="1468" y="6646"/>
                    <a:pt x="590" y="8771"/>
                    <a:pt x="388" y="11048"/>
                  </a:cubicBezTo>
                  <a:cubicBezTo>
                    <a:pt x="354" y="11638"/>
                    <a:pt x="287" y="12246"/>
                    <a:pt x="253" y="12853"/>
                  </a:cubicBezTo>
                  <a:lnTo>
                    <a:pt x="253" y="12920"/>
                  </a:lnTo>
                  <a:cubicBezTo>
                    <a:pt x="118" y="14084"/>
                    <a:pt x="0" y="15366"/>
                    <a:pt x="472" y="16715"/>
                  </a:cubicBezTo>
                  <a:lnTo>
                    <a:pt x="472" y="16816"/>
                  </a:lnTo>
                  <a:cubicBezTo>
                    <a:pt x="641" y="18318"/>
                    <a:pt x="1198" y="19734"/>
                    <a:pt x="2193" y="21269"/>
                  </a:cubicBezTo>
                  <a:cubicBezTo>
                    <a:pt x="2513" y="21775"/>
                    <a:pt x="2918" y="22298"/>
                    <a:pt x="3424" y="22821"/>
                  </a:cubicBezTo>
                  <a:cubicBezTo>
                    <a:pt x="2935" y="23310"/>
                    <a:pt x="2564" y="23900"/>
                    <a:pt x="2294" y="24592"/>
                  </a:cubicBezTo>
                  <a:cubicBezTo>
                    <a:pt x="1872" y="25654"/>
                    <a:pt x="1990" y="26869"/>
                    <a:pt x="2598" y="27864"/>
                  </a:cubicBezTo>
                  <a:cubicBezTo>
                    <a:pt x="3222" y="28859"/>
                    <a:pt x="4200" y="29466"/>
                    <a:pt x="5330" y="29551"/>
                  </a:cubicBezTo>
                  <a:cubicBezTo>
                    <a:pt x="5583" y="29568"/>
                    <a:pt x="5954" y="29601"/>
                    <a:pt x="6359" y="29601"/>
                  </a:cubicBezTo>
                  <a:cubicBezTo>
                    <a:pt x="6511" y="29601"/>
                    <a:pt x="6662" y="29601"/>
                    <a:pt x="6797" y="29568"/>
                  </a:cubicBezTo>
                  <a:lnTo>
                    <a:pt x="6797" y="29568"/>
                  </a:lnTo>
                  <a:cubicBezTo>
                    <a:pt x="6561" y="29922"/>
                    <a:pt x="6308" y="30394"/>
                    <a:pt x="6376" y="30984"/>
                  </a:cubicBezTo>
                  <a:cubicBezTo>
                    <a:pt x="6460" y="31811"/>
                    <a:pt x="7101" y="32283"/>
                    <a:pt x="7354" y="32485"/>
                  </a:cubicBezTo>
                  <a:cubicBezTo>
                    <a:pt x="7489" y="32620"/>
                    <a:pt x="7658" y="32705"/>
                    <a:pt x="7809" y="32806"/>
                  </a:cubicBezTo>
                  <a:cubicBezTo>
                    <a:pt x="8164" y="33008"/>
                    <a:pt x="8619" y="33244"/>
                    <a:pt x="9142" y="33244"/>
                  </a:cubicBezTo>
                  <a:cubicBezTo>
                    <a:pt x="9597" y="33244"/>
                    <a:pt x="9968" y="33076"/>
                    <a:pt x="10255" y="32890"/>
                  </a:cubicBezTo>
                  <a:lnTo>
                    <a:pt x="10255" y="33008"/>
                  </a:lnTo>
                  <a:cubicBezTo>
                    <a:pt x="10255" y="33632"/>
                    <a:pt x="10272" y="34240"/>
                    <a:pt x="10306" y="34830"/>
                  </a:cubicBezTo>
                  <a:cubicBezTo>
                    <a:pt x="10339" y="35673"/>
                    <a:pt x="10390" y="36517"/>
                    <a:pt x="10306" y="37309"/>
                  </a:cubicBezTo>
                  <a:cubicBezTo>
                    <a:pt x="10272" y="37478"/>
                    <a:pt x="10306" y="37630"/>
                    <a:pt x="10306" y="37714"/>
                  </a:cubicBezTo>
                  <a:cubicBezTo>
                    <a:pt x="10322" y="38237"/>
                    <a:pt x="10322" y="38794"/>
                    <a:pt x="10339" y="39316"/>
                  </a:cubicBezTo>
                  <a:lnTo>
                    <a:pt x="10339" y="39418"/>
                  </a:lnTo>
                  <a:cubicBezTo>
                    <a:pt x="10390" y="40733"/>
                    <a:pt x="10407" y="42083"/>
                    <a:pt x="10424" y="43415"/>
                  </a:cubicBezTo>
                  <a:lnTo>
                    <a:pt x="10424" y="45608"/>
                  </a:lnTo>
                  <a:cubicBezTo>
                    <a:pt x="10424" y="46653"/>
                    <a:pt x="10407" y="47750"/>
                    <a:pt x="10441" y="48846"/>
                  </a:cubicBezTo>
                  <a:cubicBezTo>
                    <a:pt x="10491" y="49909"/>
                    <a:pt x="10424" y="50870"/>
                    <a:pt x="10306" y="51815"/>
                  </a:cubicBezTo>
                  <a:cubicBezTo>
                    <a:pt x="10272" y="52017"/>
                    <a:pt x="10255" y="52202"/>
                    <a:pt x="10255" y="52354"/>
                  </a:cubicBezTo>
                  <a:lnTo>
                    <a:pt x="10188" y="53805"/>
                  </a:lnTo>
                  <a:cubicBezTo>
                    <a:pt x="10137" y="55154"/>
                    <a:pt x="10069" y="56487"/>
                    <a:pt x="10002" y="57836"/>
                  </a:cubicBezTo>
                  <a:cubicBezTo>
                    <a:pt x="10002" y="57988"/>
                    <a:pt x="9985" y="58139"/>
                    <a:pt x="9985" y="58308"/>
                  </a:cubicBezTo>
                  <a:cubicBezTo>
                    <a:pt x="9968" y="58966"/>
                    <a:pt x="9918" y="59641"/>
                    <a:pt x="9935" y="60332"/>
                  </a:cubicBezTo>
                  <a:cubicBezTo>
                    <a:pt x="9968" y="61243"/>
                    <a:pt x="10441" y="62069"/>
                    <a:pt x="11250" y="62559"/>
                  </a:cubicBezTo>
                  <a:cubicBezTo>
                    <a:pt x="11689" y="62828"/>
                    <a:pt x="12195" y="62980"/>
                    <a:pt x="12701" y="62980"/>
                  </a:cubicBezTo>
                  <a:cubicBezTo>
                    <a:pt x="13105" y="62980"/>
                    <a:pt x="13477" y="62896"/>
                    <a:pt x="13814" y="62710"/>
                  </a:cubicBezTo>
                  <a:cubicBezTo>
                    <a:pt x="14775" y="62272"/>
                    <a:pt x="15332" y="61428"/>
                    <a:pt x="15416" y="60315"/>
                  </a:cubicBezTo>
                  <a:lnTo>
                    <a:pt x="15484" y="59657"/>
                  </a:lnTo>
                  <a:cubicBezTo>
                    <a:pt x="15568" y="58713"/>
                    <a:pt x="15652" y="57718"/>
                    <a:pt x="15720" y="56723"/>
                  </a:cubicBezTo>
                  <a:cubicBezTo>
                    <a:pt x="15804" y="55154"/>
                    <a:pt x="15872" y="53552"/>
                    <a:pt x="15905" y="52017"/>
                  </a:cubicBezTo>
                  <a:lnTo>
                    <a:pt x="15922" y="51477"/>
                  </a:lnTo>
                  <a:cubicBezTo>
                    <a:pt x="15956" y="51174"/>
                    <a:pt x="15922" y="50870"/>
                    <a:pt x="15922" y="50583"/>
                  </a:cubicBezTo>
                  <a:lnTo>
                    <a:pt x="15922" y="49672"/>
                  </a:lnTo>
                  <a:lnTo>
                    <a:pt x="15922" y="49453"/>
                  </a:lnTo>
                  <a:cubicBezTo>
                    <a:pt x="15973" y="48559"/>
                    <a:pt x="16040" y="47598"/>
                    <a:pt x="15905" y="46620"/>
                  </a:cubicBezTo>
                  <a:cubicBezTo>
                    <a:pt x="15872" y="46333"/>
                    <a:pt x="15888" y="45996"/>
                    <a:pt x="15888" y="45641"/>
                  </a:cubicBezTo>
                  <a:cubicBezTo>
                    <a:pt x="15888" y="45405"/>
                    <a:pt x="15905" y="45186"/>
                    <a:pt x="15905" y="44933"/>
                  </a:cubicBezTo>
                  <a:cubicBezTo>
                    <a:pt x="15905" y="44596"/>
                    <a:pt x="15888" y="44258"/>
                    <a:pt x="15888" y="43921"/>
                  </a:cubicBezTo>
                  <a:cubicBezTo>
                    <a:pt x="15872" y="43364"/>
                    <a:pt x="15838" y="42791"/>
                    <a:pt x="15872" y="42268"/>
                  </a:cubicBezTo>
                  <a:cubicBezTo>
                    <a:pt x="15888" y="41560"/>
                    <a:pt x="15956" y="40818"/>
                    <a:pt x="15990" y="40075"/>
                  </a:cubicBezTo>
                  <a:cubicBezTo>
                    <a:pt x="16057" y="39283"/>
                    <a:pt x="16091" y="38439"/>
                    <a:pt x="16141" y="37613"/>
                  </a:cubicBezTo>
                  <a:cubicBezTo>
                    <a:pt x="16175" y="36415"/>
                    <a:pt x="16141" y="35235"/>
                    <a:pt x="16125" y="34071"/>
                  </a:cubicBezTo>
                  <a:lnTo>
                    <a:pt x="16125" y="33683"/>
                  </a:lnTo>
                  <a:cubicBezTo>
                    <a:pt x="16125" y="33312"/>
                    <a:pt x="16091" y="32907"/>
                    <a:pt x="16074" y="32553"/>
                  </a:cubicBezTo>
                  <a:lnTo>
                    <a:pt x="16074" y="32553"/>
                  </a:lnTo>
                  <a:cubicBezTo>
                    <a:pt x="16091" y="32570"/>
                    <a:pt x="16125" y="32620"/>
                    <a:pt x="16158" y="32637"/>
                  </a:cubicBezTo>
                  <a:cubicBezTo>
                    <a:pt x="16378" y="32890"/>
                    <a:pt x="16833" y="33396"/>
                    <a:pt x="17575" y="33396"/>
                  </a:cubicBezTo>
                  <a:cubicBezTo>
                    <a:pt x="17659" y="33396"/>
                    <a:pt x="17761" y="33396"/>
                    <a:pt x="17845" y="33379"/>
                  </a:cubicBezTo>
                  <a:cubicBezTo>
                    <a:pt x="18098" y="33329"/>
                    <a:pt x="18334" y="33228"/>
                    <a:pt x="18520" y="33059"/>
                  </a:cubicBezTo>
                  <a:cubicBezTo>
                    <a:pt x="18655" y="32958"/>
                    <a:pt x="18773" y="32840"/>
                    <a:pt x="18874" y="32738"/>
                  </a:cubicBezTo>
                  <a:cubicBezTo>
                    <a:pt x="19161" y="32502"/>
                    <a:pt x="19380" y="32300"/>
                    <a:pt x="19633" y="32047"/>
                  </a:cubicBezTo>
                  <a:cubicBezTo>
                    <a:pt x="20527" y="31069"/>
                    <a:pt x="20594" y="30192"/>
                    <a:pt x="19835" y="29247"/>
                  </a:cubicBezTo>
                  <a:cubicBezTo>
                    <a:pt x="21859" y="28690"/>
                    <a:pt x="22635" y="27341"/>
                    <a:pt x="22922" y="26262"/>
                  </a:cubicBezTo>
                  <a:cubicBezTo>
                    <a:pt x="23394" y="24642"/>
                    <a:pt x="22922" y="23108"/>
                    <a:pt x="21792" y="22129"/>
                  </a:cubicBezTo>
                  <a:cubicBezTo>
                    <a:pt x="21944" y="21961"/>
                    <a:pt x="22112" y="21792"/>
                    <a:pt x="22247" y="21623"/>
                  </a:cubicBezTo>
                  <a:cubicBezTo>
                    <a:pt x="22837" y="20915"/>
                    <a:pt x="23343" y="20156"/>
                    <a:pt x="23816" y="19414"/>
                  </a:cubicBezTo>
                  <a:lnTo>
                    <a:pt x="24001" y="19127"/>
                  </a:lnTo>
                  <a:cubicBezTo>
                    <a:pt x="24642" y="18132"/>
                    <a:pt x="25351" y="16951"/>
                    <a:pt x="25738" y="15585"/>
                  </a:cubicBezTo>
                  <a:cubicBezTo>
                    <a:pt x="26177" y="14000"/>
                    <a:pt x="26126" y="12431"/>
                    <a:pt x="26076" y="10997"/>
                  </a:cubicBezTo>
                  <a:cubicBezTo>
                    <a:pt x="26008" y="9800"/>
                    <a:pt x="25671" y="8687"/>
                    <a:pt x="25384" y="7708"/>
                  </a:cubicBezTo>
                  <a:lnTo>
                    <a:pt x="25351" y="7607"/>
                  </a:lnTo>
                  <a:cubicBezTo>
                    <a:pt x="24912" y="6174"/>
                    <a:pt x="24237" y="5044"/>
                    <a:pt x="23293" y="4082"/>
                  </a:cubicBezTo>
                  <a:cubicBezTo>
                    <a:pt x="21235" y="2058"/>
                    <a:pt x="18857" y="827"/>
                    <a:pt x="16243" y="372"/>
                  </a:cubicBezTo>
                  <a:cubicBezTo>
                    <a:pt x="15180" y="203"/>
                    <a:pt x="14101" y="152"/>
                    <a:pt x="13021" y="85"/>
                  </a:cubicBezTo>
                  <a:cubicBezTo>
                    <a:pt x="12599" y="68"/>
                    <a:pt x="12161" y="34"/>
                    <a:pt x="117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 rot="-582576">
              <a:off x="4835822" y="1439229"/>
              <a:ext cx="957833" cy="2463745"/>
            </a:xfrm>
            <a:custGeom>
              <a:avLst/>
              <a:gdLst/>
              <a:ahLst/>
              <a:cxnLst/>
              <a:rect l="l" t="t" r="r" b="b"/>
              <a:pathLst>
                <a:path w="23446" h="60308" extrusionOk="0">
                  <a:moveTo>
                    <a:pt x="9413" y="712"/>
                  </a:moveTo>
                  <a:cubicBezTo>
                    <a:pt x="9517" y="712"/>
                    <a:pt x="9621" y="740"/>
                    <a:pt x="9682" y="776"/>
                  </a:cubicBezTo>
                  <a:cubicBezTo>
                    <a:pt x="10306" y="1248"/>
                    <a:pt x="10880" y="1754"/>
                    <a:pt x="11133" y="2547"/>
                  </a:cubicBezTo>
                  <a:cubicBezTo>
                    <a:pt x="11318" y="3104"/>
                    <a:pt x="11268" y="3610"/>
                    <a:pt x="10930" y="4065"/>
                  </a:cubicBezTo>
                  <a:cubicBezTo>
                    <a:pt x="10897" y="4116"/>
                    <a:pt x="10863" y="4149"/>
                    <a:pt x="10812" y="4200"/>
                  </a:cubicBezTo>
                  <a:cubicBezTo>
                    <a:pt x="9682" y="5482"/>
                    <a:pt x="9783" y="6932"/>
                    <a:pt x="10340" y="8417"/>
                  </a:cubicBezTo>
                  <a:cubicBezTo>
                    <a:pt x="10525" y="8923"/>
                    <a:pt x="10846" y="9361"/>
                    <a:pt x="10795" y="9935"/>
                  </a:cubicBezTo>
                  <a:cubicBezTo>
                    <a:pt x="10795" y="10053"/>
                    <a:pt x="10778" y="10188"/>
                    <a:pt x="10778" y="10306"/>
                  </a:cubicBezTo>
                  <a:cubicBezTo>
                    <a:pt x="10357" y="9530"/>
                    <a:pt x="9783" y="8923"/>
                    <a:pt x="9193" y="8332"/>
                  </a:cubicBezTo>
                  <a:cubicBezTo>
                    <a:pt x="8762" y="7873"/>
                    <a:pt x="8273" y="7643"/>
                    <a:pt x="7689" y="7643"/>
                  </a:cubicBezTo>
                  <a:cubicBezTo>
                    <a:pt x="7565" y="7643"/>
                    <a:pt x="7437" y="7654"/>
                    <a:pt x="7304" y="7674"/>
                  </a:cubicBezTo>
                  <a:cubicBezTo>
                    <a:pt x="6865" y="7742"/>
                    <a:pt x="6393" y="7776"/>
                    <a:pt x="5955" y="7826"/>
                  </a:cubicBezTo>
                  <a:cubicBezTo>
                    <a:pt x="5911" y="7830"/>
                    <a:pt x="5867" y="7832"/>
                    <a:pt x="5823" y="7832"/>
                  </a:cubicBezTo>
                  <a:cubicBezTo>
                    <a:pt x="4756" y="7832"/>
                    <a:pt x="3547" y="6686"/>
                    <a:pt x="3644" y="5634"/>
                  </a:cubicBezTo>
                  <a:cubicBezTo>
                    <a:pt x="3728" y="4875"/>
                    <a:pt x="3964" y="4116"/>
                    <a:pt x="4234" y="3390"/>
                  </a:cubicBezTo>
                  <a:cubicBezTo>
                    <a:pt x="4369" y="3053"/>
                    <a:pt x="4740" y="2800"/>
                    <a:pt x="5061" y="2530"/>
                  </a:cubicBezTo>
                  <a:cubicBezTo>
                    <a:pt x="6292" y="1501"/>
                    <a:pt x="7742" y="995"/>
                    <a:pt x="9294" y="725"/>
                  </a:cubicBezTo>
                  <a:cubicBezTo>
                    <a:pt x="9332" y="716"/>
                    <a:pt x="9372" y="712"/>
                    <a:pt x="9413" y="712"/>
                  </a:cubicBezTo>
                  <a:close/>
                  <a:moveTo>
                    <a:pt x="11799" y="664"/>
                  </a:moveTo>
                  <a:cubicBezTo>
                    <a:pt x="12859" y="664"/>
                    <a:pt x="14242" y="799"/>
                    <a:pt x="14911" y="1046"/>
                  </a:cubicBezTo>
                  <a:cubicBezTo>
                    <a:pt x="14928" y="1080"/>
                    <a:pt x="14944" y="1113"/>
                    <a:pt x="14978" y="1147"/>
                  </a:cubicBezTo>
                  <a:lnTo>
                    <a:pt x="14978" y="1164"/>
                  </a:lnTo>
                  <a:cubicBezTo>
                    <a:pt x="14759" y="2024"/>
                    <a:pt x="15079" y="2817"/>
                    <a:pt x="15434" y="3542"/>
                  </a:cubicBezTo>
                  <a:cubicBezTo>
                    <a:pt x="15518" y="3745"/>
                    <a:pt x="15653" y="3930"/>
                    <a:pt x="15737" y="4116"/>
                  </a:cubicBezTo>
                  <a:cubicBezTo>
                    <a:pt x="16007" y="4773"/>
                    <a:pt x="15822" y="5397"/>
                    <a:pt x="15248" y="5802"/>
                  </a:cubicBezTo>
                  <a:cubicBezTo>
                    <a:pt x="14911" y="6038"/>
                    <a:pt x="14557" y="6224"/>
                    <a:pt x="14219" y="6443"/>
                  </a:cubicBezTo>
                  <a:cubicBezTo>
                    <a:pt x="13713" y="6747"/>
                    <a:pt x="13207" y="7050"/>
                    <a:pt x="12718" y="7371"/>
                  </a:cubicBezTo>
                  <a:cubicBezTo>
                    <a:pt x="12280" y="7641"/>
                    <a:pt x="12060" y="8029"/>
                    <a:pt x="12094" y="8585"/>
                  </a:cubicBezTo>
                  <a:cubicBezTo>
                    <a:pt x="12111" y="9058"/>
                    <a:pt x="12094" y="9496"/>
                    <a:pt x="12111" y="9951"/>
                  </a:cubicBezTo>
                  <a:cubicBezTo>
                    <a:pt x="12128" y="10491"/>
                    <a:pt x="11858" y="10845"/>
                    <a:pt x="11419" y="11301"/>
                  </a:cubicBezTo>
                  <a:cubicBezTo>
                    <a:pt x="11436" y="11048"/>
                    <a:pt x="11419" y="10963"/>
                    <a:pt x="11436" y="10862"/>
                  </a:cubicBezTo>
                  <a:cubicBezTo>
                    <a:pt x="11571" y="10036"/>
                    <a:pt x="11470" y="9260"/>
                    <a:pt x="11048" y="8518"/>
                  </a:cubicBezTo>
                  <a:cubicBezTo>
                    <a:pt x="10576" y="7658"/>
                    <a:pt x="10627" y="6713"/>
                    <a:pt x="10677" y="5785"/>
                  </a:cubicBezTo>
                  <a:cubicBezTo>
                    <a:pt x="10677" y="5617"/>
                    <a:pt x="10778" y="5414"/>
                    <a:pt x="10863" y="5246"/>
                  </a:cubicBezTo>
                  <a:cubicBezTo>
                    <a:pt x="10964" y="5043"/>
                    <a:pt x="11116" y="4858"/>
                    <a:pt x="11268" y="4638"/>
                  </a:cubicBezTo>
                  <a:cubicBezTo>
                    <a:pt x="12145" y="3306"/>
                    <a:pt x="12010" y="2176"/>
                    <a:pt x="10846" y="1063"/>
                  </a:cubicBezTo>
                  <a:cubicBezTo>
                    <a:pt x="10745" y="978"/>
                    <a:pt x="10660" y="860"/>
                    <a:pt x="10542" y="776"/>
                  </a:cubicBezTo>
                  <a:cubicBezTo>
                    <a:pt x="10694" y="759"/>
                    <a:pt x="10964" y="709"/>
                    <a:pt x="11318" y="675"/>
                  </a:cubicBezTo>
                  <a:cubicBezTo>
                    <a:pt x="11467" y="668"/>
                    <a:pt x="11629" y="664"/>
                    <a:pt x="11799" y="664"/>
                  </a:cubicBezTo>
                  <a:close/>
                  <a:moveTo>
                    <a:pt x="15771" y="1265"/>
                  </a:moveTo>
                  <a:cubicBezTo>
                    <a:pt x="16007" y="1316"/>
                    <a:pt x="16209" y="1333"/>
                    <a:pt x="16412" y="1400"/>
                  </a:cubicBezTo>
                  <a:cubicBezTo>
                    <a:pt x="18385" y="2109"/>
                    <a:pt x="20072" y="3255"/>
                    <a:pt x="21337" y="4976"/>
                  </a:cubicBezTo>
                  <a:cubicBezTo>
                    <a:pt x="21775" y="5600"/>
                    <a:pt x="22012" y="6224"/>
                    <a:pt x="21978" y="7000"/>
                  </a:cubicBezTo>
                  <a:cubicBezTo>
                    <a:pt x="21910" y="7894"/>
                    <a:pt x="21472" y="8518"/>
                    <a:pt x="20561" y="8720"/>
                  </a:cubicBezTo>
                  <a:cubicBezTo>
                    <a:pt x="20298" y="8773"/>
                    <a:pt x="20040" y="8803"/>
                    <a:pt x="19780" y="8803"/>
                  </a:cubicBezTo>
                  <a:cubicBezTo>
                    <a:pt x="19538" y="8803"/>
                    <a:pt x="19294" y="8777"/>
                    <a:pt x="19043" y="8720"/>
                  </a:cubicBezTo>
                  <a:cubicBezTo>
                    <a:pt x="18352" y="8552"/>
                    <a:pt x="17626" y="8400"/>
                    <a:pt x="16918" y="8315"/>
                  </a:cubicBezTo>
                  <a:cubicBezTo>
                    <a:pt x="16773" y="8295"/>
                    <a:pt x="16632" y="8285"/>
                    <a:pt x="16495" y="8285"/>
                  </a:cubicBezTo>
                  <a:cubicBezTo>
                    <a:pt x="15724" y="8285"/>
                    <a:pt x="15087" y="8614"/>
                    <a:pt x="14658" y="9344"/>
                  </a:cubicBezTo>
                  <a:cubicBezTo>
                    <a:pt x="14337" y="9867"/>
                    <a:pt x="14051" y="10424"/>
                    <a:pt x="13730" y="10947"/>
                  </a:cubicBezTo>
                  <a:cubicBezTo>
                    <a:pt x="13398" y="11516"/>
                    <a:pt x="12872" y="11759"/>
                    <a:pt x="12182" y="11759"/>
                  </a:cubicBezTo>
                  <a:cubicBezTo>
                    <a:pt x="12137" y="11759"/>
                    <a:pt x="12090" y="11758"/>
                    <a:pt x="12043" y="11756"/>
                  </a:cubicBezTo>
                  <a:cubicBezTo>
                    <a:pt x="12128" y="11588"/>
                    <a:pt x="12195" y="11453"/>
                    <a:pt x="12246" y="11351"/>
                  </a:cubicBezTo>
                  <a:cubicBezTo>
                    <a:pt x="12566" y="10829"/>
                    <a:pt x="12718" y="10272"/>
                    <a:pt x="12583" y="9665"/>
                  </a:cubicBezTo>
                  <a:cubicBezTo>
                    <a:pt x="12583" y="9614"/>
                    <a:pt x="12583" y="9564"/>
                    <a:pt x="12566" y="9496"/>
                  </a:cubicBezTo>
                  <a:cubicBezTo>
                    <a:pt x="12364" y="8349"/>
                    <a:pt x="12904" y="7658"/>
                    <a:pt x="13882" y="7219"/>
                  </a:cubicBezTo>
                  <a:cubicBezTo>
                    <a:pt x="14337" y="7000"/>
                    <a:pt x="14776" y="6747"/>
                    <a:pt x="15231" y="6494"/>
                  </a:cubicBezTo>
                  <a:cubicBezTo>
                    <a:pt x="16294" y="5903"/>
                    <a:pt x="16614" y="4875"/>
                    <a:pt x="16091" y="3761"/>
                  </a:cubicBezTo>
                  <a:cubicBezTo>
                    <a:pt x="15855" y="3272"/>
                    <a:pt x="15653" y="2783"/>
                    <a:pt x="15450" y="2277"/>
                  </a:cubicBezTo>
                  <a:cubicBezTo>
                    <a:pt x="15316" y="1889"/>
                    <a:pt x="15450" y="1569"/>
                    <a:pt x="15771" y="1265"/>
                  </a:cubicBezTo>
                  <a:close/>
                  <a:moveTo>
                    <a:pt x="2885" y="5043"/>
                  </a:moveTo>
                  <a:cubicBezTo>
                    <a:pt x="2936" y="5060"/>
                    <a:pt x="3003" y="5060"/>
                    <a:pt x="3037" y="5094"/>
                  </a:cubicBezTo>
                  <a:cubicBezTo>
                    <a:pt x="3054" y="5279"/>
                    <a:pt x="3037" y="5465"/>
                    <a:pt x="3087" y="5634"/>
                  </a:cubicBezTo>
                  <a:cubicBezTo>
                    <a:pt x="3172" y="5988"/>
                    <a:pt x="3189" y="6393"/>
                    <a:pt x="3374" y="6713"/>
                  </a:cubicBezTo>
                  <a:cubicBezTo>
                    <a:pt x="3987" y="7709"/>
                    <a:pt x="4766" y="8509"/>
                    <a:pt x="5978" y="8509"/>
                  </a:cubicBezTo>
                  <a:cubicBezTo>
                    <a:pt x="6100" y="8509"/>
                    <a:pt x="6228" y="8501"/>
                    <a:pt x="6359" y="8484"/>
                  </a:cubicBezTo>
                  <a:cubicBezTo>
                    <a:pt x="6730" y="8433"/>
                    <a:pt x="7085" y="8400"/>
                    <a:pt x="7473" y="8349"/>
                  </a:cubicBezTo>
                  <a:cubicBezTo>
                    <a:pt x="7549" y="8342"/>
                    <a:pt x="7627" y="8338"/>
                    <a:pt x="7704" y="8338"/>
                  </a:cubicBezTo>
                  <a:cubicBezTo>
                    <a:pt x="8001" y="8338"/>
                    <a:pt x="8294" y="8398"/>
                    <a:pt x="8535" y="8585"/>
                  </a:cubicBezTo>
                  <a:cubicBezTo>
                    <a:pt x="9193" y="9091"/>
                    <a:pt x="9716" y="9732"/>
                    <a:pt x="10104" y="10592"/>
                  </a:cubicBezTo>
                  <a:cubicBezTo>
                    <a:pt x="9800" y="10542"/>
                    <a:pt x="9615" y="10525"/>
                    <a:pt x="9429" y="10491"/>
                  </a:cubicBezTo>
                  <a:cubicBezTo>
                    <a:pt x="9170" y="10432"/>
                    <a:pt x="8915" y="10401"/>
                    <a:pt x="8667" y="10401"/>
                  </a:cubicBezTo>
                  <a:cubicBezTo>
                    <a:pt x="7995" y="10401"/>
                    <a:pt x="7369" y="10627"/>
                    <a:pt x="6815" y="11132"/>
                  </a:cubicBezTo>
                  <a:cubicBezTo>
                    <a:pt x="6343" y="11554"/>
                    <a:pt x="5870" y="11925"/>
                    <a:pt x="5381" y="12296"/>
                  </a:cubicBezTo>
                  <a:cubicBezTo>
                    <a:pt x="5078" y="12532"/>
                    <a:pt x="4808" y="12650"/>
                    <a:pt x="4540" y="12650"/>
                  </a:cubicBezTo>
                  <a:cubicBezTo>
                    <a:pt x="4272" y="12650"/>
                    <a:pt x="4007" y="12532"/>
                    <a:pt x="3711" y="12296"/>
                  </a:cubicBezTo>
                  <a:cubicBezTo>
                    <a:pt x="3037" y="11756"/>
                    <a:pt x="2413" y="11183"/>
                    <a:pt x="1704" y="10677"/>
                  </a:cubicBezTo>
                  <a:cubicBezTo>
                    <a:pt x="1198" y="10255"/>
                    <a:pt x="1030" y="9783"/>
                    <a:pt x="1148" y="9142"/>
                  </a:cubicBezTo>
                  <a:cubicBezTo>
                    <a:pt x="1333" y="7995"/>
                    <a:pt x="1721" y="6966"/>
                    <a:pt x="2295" y="5988"/>
                  </a:cubicBezTo>
                  <a:cubicBezTo>
                    <a:pt x="2497" y="5684"/>
                    <a:pt x="2699" y="5364"/>
                    <a:pt x="2885" y="5043"/>
                  </a:cubicBezTo>
                  <a:close/>
                  <a:moveTo>
                    <a:pt x="22383" y="7978"/>
                  </a:moveTo>
                  <a:cubicBezTo>
                    <a:pt x="22450" y="8180"/>
                    <a:pt x="22518" y="8315"/>
                    <a:pt x="22568" y="8450"/>
                  </a:cubicBezTo>
                  <a:cubicBezTo>
                    <a:pt x="22855" y="9682"/>
                    <a:pt x="22754" y="10930"/>
                    <a:pt x="22737" y="12144"/>
                  </a:cubicBezTo>
                  <a:cubicBezTo>
                    <a:pt x="22737" y="12363"/>
                    <a:pt x="22652" y="12566"/>
                    <a:pt x="22619" y="12785"/>
                  </a:cubicBezTo>
                  <a:cubicBezTo>
                    <a:pt x="22568" y="13358"/>
                    <a:pt x="22349" y="13713"/>
                    <a:pt x="21674" y="13730"/>
                  </a:cubicBezTo>
                  <a:cubicBezTo>
                    <a:pt x="21354" y="13730"/>
                    <a:pt x="21050" y="13983"/>
                    <a:pt x="20713" y="14101"/>
                  </a:cubicBezTo>
                  <a:cubicBezTo>
                    <a:pt x="20442" y="14211"/>
                    <a:pt x="20203" y="14267"/>
                    <a:pt x="19988" y="14267"/>
                  </a:cubicBezTo>
                  <a:cubicBezTo>
                    <a:pt x="19545" y="14267"/>
                    <a:pt x="19198" y="14031"/>
                    <a:pt x="18858" y="13544"/>
                  </a:cubicBezTo>
                  <a:cubicBezTo>
                    <a:pt x="18739" y="13392"/>
                    <a:pt x="18655" y="13224"/>
                    <a:pt x="18588" y="13055"/>
                  </a:cubicBezTo>
                  <a:cubicBezTo>
                    <a:pt x="18139" y="12084"/>
                    <a:pt x="17219" y="11725"/>
                    <a:pt x="16361" y="11725"/>
                  </a:cubicBezTo>
                  <a:cubicBezTo>
                    <a:pt x="16026" y="11725"/>
                    <a:pt x="15701" y="11780"/>
                    <a:pt x="15417" y="11874"/>
                  </a:cubicBezTo>
                  <a:cubicBezTo>
                    <a:pt x="14860" y="12060"/>
                    <a:pt x="14320" y="12279"/>
                    <a:pt x="13747" y="12414"/>
                  </a:cubicBezTo>
                  <a:cubicBezTo>
                    <a:pt x="13637" y="12448"/>
                    <a:pt x="13511" y="12456"/>
                    <a:pt x="13380" y="12456"/>
                  </a:cubicBezTo>
                  <a:cubicBezTo>
                    <a:pt x="13249" y="12456"/>
                    <a:pt x="13114" y="12448"/>
                    <a:pt x="12988" y="12448"/>
                  </a:cubicBezTo>
                  <a:cubicBezTo>
                    <a:pt x="13916" y="11891"/>
                    <a:pt x="14388" y="11031"/>
                    <a:pt x="14810" y="10120"/>
                  </a:cubicBezTo>
                  <a:cubicBezTo>
                    <a:pt x="15096" y="9462"/>
                    <a:pt x="15518" y="9007"/>
                    <a:pt x="16243" y="8838"/>
                  </a:cubicBezTo>
                  <a:cubicBezTo>
                    <a:pt x="16416" y="8789"/>
                    <a:pt x="16589" y="8758"/>
                    <a:pt x="16762" y="8758"/>
                  </a:cubicBezTo>
                  <a:cubicBezTo>
                    <a:pt x="16825" y="8758"/>
                    <a:pt x="16888" y="8762"/>
                    <a:pt x="16952" y="8771"/>
                  </a:cubicBezTo>
                  <a:cubicBezTo>
                    <a:pt x="17542" y="8855"/>
                    <a:pt x="18115" y="8990"/>
                    <a:pt x="18689" y="9091"/>
                  </a:cubicBezTo>
                  <a:cubicBezTo>
                    <a:pt x="19195" y="9176"/>
                    <a:pt x="19684" y="9327"/>
                    <a:pt x="20190" y="9361"/>
                  </a:cubicBezTo>
                  <a:cubicBezTo>
                    <a:pt x="20232" y="9364"/>
                    <a:pt x="20273" y="9365"/>
                    <a:pt x="20313" y="9365"/>
                  </a:cubicBezTo>
                  <a:cubicBezTo>
                    <a:pt x="21010" y="9365"/>
                    <a:pt x="21532" y="8962"/>
                    <a:pt x="21995" y="8484"/>
                  </a:cubicBezTo>
                  <a:cubicBezTo>
                    <a:pt x="22130" y="8349"/>
                    <a:pt x="22214" y="8180"/>
                    <a:pt x="22383" y="7978"/>
                  </a:cubicBezTo>
                  <a:close/>
                  <a:moveTo>
                    <a:pt x="979" y="10947"/>
                  </a:moveTo>
                  <a:cubicBezTo>
                    <a:pt x="1485" y="11048"/>
                    <a:pt x="1772" y="11301"/>
                    <a:pt x="2075" y="11554"/>
                  </a:cubicBezTo>
                  <a:cubicBezTo>
                    <a:pt x="2564" y="11975"/>
                    <a:pt x="3037" y="12397"/>
                    <a:pt x="3543" y="12802"/>
                  </a:cubicBezTo>
                  <a:cubicBezTo>
                    <a:pt x="3947" y="13137"/>
                    <a:pt x="4343" y="13302"/>
                    <a:pt x="4738" y="13302"/>
                  </a:cubicBezTo>
                  <a:cubicBezTo>
                    <a:pt x="5118" y="13302"/>
                    <a:pt x="5499" y="13150"/>
                    <a:pt x="5887" y="12853"/>
                  </a:cubicBezTo>
                  <a:cubicBezTo>
                    <a:pt x="6376" y="12465"/>
                    <a:pt x="6832" y="12043"/>
                    <a:pt x="7321" y="11672"/>
                  </a:cubicBezTo>
                  <a:cubicBezTo>
                    <a:pt x="7827" y="11283"/>
                    <a:pt x="8358" y="11034"/>
                    <a:pt x="8943" y="11034"/>
                  </a:cubicBezTo>
                  <a:cubicBezTo>
                    <a:pt x="9195" y="11034"/>
                    <a:pt x="9458" y="11081"/>
                    <a:pt x="9733" y="11183"/>
                  </a:cubicBezTo>
                  <a:cubicBezTo>
                    <a:pt x="10003" y="11284"/>
                    <a:pt x="10256" y="11385"/>
                    <a:pt x="10458" y="11706"/>
                  </a:cubicBezTo>
                  <a:cubicBezTo>
                    <a:pt x="10188" y="11773"/>
                    <a:pt x="10003" y="11807"/>
                    <a:pt x="9783" y="11841"/>
                  </a:cubicBezTo>
                  <a:cubicBezTo>
                    <a:pt x="8889" y="11925"/>
                    <a:pt x="8248" y="12397"/>
                    <a:pt x="7742" y="13122"/>
                  </a:cubicBezTo>
                  <a:cubicBezTo>
                    <a:pt x="7439" y="13544"/>
                    <a:pt x="7152" y="13966"/>
                    <a:pt x="6882" y="14387"/>
                  </a:cubicBezTo>
                  <a:cubicBezTo>
                    <a:pt x="6646" y="14742"/>
                    <a:pt x="6359" y="15011"/>
                    <a:pt x="5955" y="15129"/>
                  </a:cubicBezTo>
                  <a:cubicBezTo>
                    <a:pt x="5398" y="15305"/>
                    <a:pt x="4833" y="15420"/>
                    <a:pt x="4275" y="15420"/>
                  </a:cubicBezTo>
                  <a:cubicBezTo>
                    <a:pt x="3651" y="15420"/>
                    <a:pt x="3034" y="15275"/>
                    <a:pt x="2446" y="14910"/>
                  </a:cubicBezTo>
                  <a:cubicBezTo>
                    <a:pt x="1974" y="14623"/>
                    <a:pt x="1502" y="14286"/>
                    <a:pt x="1097" y="13915"/>
                  </a:cubicBezTo>
                  <a:cubicBezTo>
                    <a:pt x="928" y="13780"/>
                    <a:pt x="777" y="13460"/>
                    <a:pt x="777" y="13224"/>
                  </a:cubicBezTo>
                  <a:cubicBezTo>
                    <a:pt x="810" y="12515"/>
                    <a:pt x="895" y="11773"/>
                    <a:pt x="979" y="10947"/>
                  </a:cubicBezTo>
                  <a:close/>
                  <a:moveTo>
                    <a:pt x="7928" y="14067"/>
                  </a:moveTo>
                  <a:lnTo>
                    <a:pt x="7928" y="14067"/>
                  </a:lnTo>
                  <a:cubicBezTo>
                    <a:pt x="7911" y="14860"/>
                    <a:pt x="7861" y="15619"/>
                    <a:pt x="7911" y="16394"/>
                  </a:cubicBezTo>
                  <a:cubicBezTo>
                    <a:pt x="7928" y="17086"/>
                    <a:pt x="7692" y="17541"/>
                    <a:pt x="7085" y="17879"/>
                  </a:cubicBezTo>
                  <a:cubicBezTo>
                    <a:pt x="6579" y="18149"/>
                    <a:pt x="6073" y="18351"/>
                    <a:pt x="5533" y="18503"/>
                  </a:cubicBezTo>
                  <a:cubicBezTo>
                    <a:pt x="4960" y="18638"/>
                    <a:pt x="4403" y="18840"/>
                    <a:pt x="3846" y="18992"/>
                  </a:cubicBezTo>
                  <a:cubicBezTo>
                    <a:pt x="3695" y="19043"/>
                    <a:pt x="3543" y="19110"/>
                    <a:pt x="3374" y="19144"/>
                  </a:cubicBezTo>
                  <a:cubicBezTo>
                    <a:pt x="3255" y="19185"/>
                    <a:pt x="3140" y="19206"/>
                    <a:pt x="3032" y="19206"/>
                  </a:cubicBezTo>
                  <a:cubicBezTo>
                    <a:pt x="2741" y="19206"/>
                    <a:pt x="2491" y="19054"/>
                    <a:pt x="2295" y="18722"/>
                  </a:cubicBezTo>
                  <a:cubicBezTo>
                    <a:pt x="2160" y="18469"/>
                    <a:pt x="2008" y="18216"/>
                    <a:pt x="1907" y="17946"/>
                  </a:cubicBezTo>
                  <a:cubicBezTo>
                    <a:pt x="1569" y="17086"/>
                    <a:pt x="1080" y="16260"/>
                    <a:pt x="1030" y="15281"/>
                  </a:cubicBezTo>
                  <a:lnTo>
                    <a:pt x="1030" y="14742"/>
                  </a:lnTo>
                  <a:cubicBezTo>
                    <a:pt x="1350" y="14927"/>
                    <a:pt x="1569" y="15062"/>
                    <a:pt x="1789" y="15197"/>
                  </a:cubicBezTo>
                  <a:cubicBezTo>
                    <a:pt x="2666" y="15767"/>
                    <a:pt x="3583" y="16044"/>
                    <a:pt x="4543" y="16044"/>
                  </a:cubicBezTo>
                  <a:cubicBezTo>
                    <a:pt x="5003" y="16044"/>
                    <a:pt x="5474" y="15980"/>
                    <a:pt x="5955" y="15855"/>
                  </a:cubicBezTo>
                  <a:cubicBezTo>
                    <a:pt x="6545" y="15703"/>
                    <a:pt x="7017" y="15399"/>
                    <a:pt x="7338" y="14843"/>
                  </a:cubicBezTo>
                  <a:cubicBezTo>
                    <a:pt x="7506" y="14556"/>
                    <a:pt x="7641" y="14236"/>
                    <a:pt x="7928" y="14067"/>
                  </a:cubicBezTo>
                  <a:close/>
                  <a:moveTo>
                    <a:pt x="16702" y="12397"/>
                  </a:moveTo>
                  <a:cubicBezTo>
                    <a:pt x="17281" y="12397"/>
                    <a:pt x="17660" y="12686"/>
                    <a:pt x="18065" y="13325"/>
                  </a:cubicBezTo>
                  <a:cubicBezTo>
                    <a:pt x="18217" y="13561"/>
                    <a:pt x="18368" y="13797"/>
                    <a:pt x="18486" y="13999"/>
                  </a:cubicBezTo>
                  <a:cubicBezTo>
                    <a:pt x="18916" y="14660"/>
                    <a:pt x="19481" y="14997"/>
                    <a:pt x="20118" y="14997"/>
                  </a:cubicBezTo>
                  <a:cubicBezTo>
                    <a:pt x="20457" y="14997"/>
                    <a:pt x="20816" y="14901"/>
                    <a:pt x="21185" y="14708"/>
                  </a:cubicBezTo>
                  <a:cubicBezTo>
                    <a:pt x="21388" y="14590"/>
                    <a:pt x="21573" y="14505"/>
                    <a:pt x="21775" y="14421"/>
                  </a:cubicBezTo>
                  <a:cubicBezTo>
                    <a:pt x="21860" y="14387"/>
                    <a:pt x="21995" y="14387"/>
                    <a:pt x="22281" y="14303"/>
                  </a:cubicBezTo>
                  <a:lnTo>
                    <a:pt x="22281" y="14303"/>
                  </a:lnTo>
                  <a:cubicBezTo>
                    <a:pt x="22062" y="14742"/>
                    <a:pt x="21910" y="15062"/>
                    <a:pt x="21759" y="15349"/>
                  </a:cubicBezTo>
                  <a:cubicBezTo>
                    <a:pt x="20915" y="16985"/>
                    <a:pt x="19886" y="18469"/>
                    <a:pt x="18655" y="19835"/>
                  </a:cubicBezTo>
                  <a:cubicBezTo>
                    <a:pt x="18255" y="20310"/>
                    <a:pt x="17763" y="20576"/>
                    <a:pt x="17146" y="20576"/>
                  </a:cubicBezTo>
                  <a:cubicBezTo>
                    <a:pt x="17061" y="20576"/>
                    <a:pt x="16974" y="20571"/>
                    <a:pt x="16884" y="20561"/>
                  </a:cubicBezTo>
                  <a:cubicBezTo>
                    <a:pt x="16091" y="20459"/>
                    <a:pt x="15670" y="19970"/>
                    <a:pt x="15855" y="19211"/>
                  </a:cubicBezTo>
                  <a:cubicBezTo>
                    <a:pt x="15940" y="18857"/>
                    <a:pt x="16125" y="18520"/>
                    <a:pt x="16277" y="18182"/>
                  </a:cubicBezTo>
                  <a:cubicBezTo>
                    <a:pt x="16749" y="17170"/>
                    <a:pt x="16446" y="15855"/>
                    <a:pt x="15569" y="15248"/>
                  </a:cubicBezTo>
                  <a:cubicBezTo>
                    <a:pt x="15029" y="14893"/>
                    <a:pt x="14422" y="14809"/>
                    <a:pt x="13814" y="14742"/>
                  </a:cubicBezTo>
                  <a:cubicBezTo>
                    <a:pt x="13545" y="14725"/>
                    <a:pt x="13258" y="14725"/>
                    <a:pt x="13005" y="14674"/>
                  </a:cubicBezTo>
                  <a:cubicBezTo>
                    <a:pt x="12111" y="14539"/>
                    <a:pt x="11419" y="13831"/>
                    <a:pt x="11217" y="12954"/>
                  </a:cubicBezTo>
                  <a:cubicBezTo>
                    <a:pt x="11200" y="12886"/>
                    <a:pt x="11234" y="12802"/>
                    <a:pt x="11268" y="12650"/>
                  </a:cubicBezTo>
                  <a:cubicBezTo>
                    <a:pt x="11790" y="12802"/>
                    <a:pt x="12296" y="12903"/>
                    <a:pt x="12802" y="13072"/>
                  </a:cubicBezTo>
                  <a:cubicBezTo>
                    <a:pt x="13057" y="13161"/>
                    <a:pt x="13302" y="13200"/>
                    <a:pt x="13544" y="13200"/>
                  </a:cubicBezTo>
                  <a:cubicBezTo>
                    <a:pt x="13896" y="13200"/>
                    <a:pt x="14240" y="13117"/>
                    <a:pt x="14590" y="12987"/>
                  </a:cubicBezTo>
                  <a:cubicBezTo>
                    <a:pt x="15029" y="12819"/>
                    <a:pt x="15501" y="12633"/>
                    <a:pt x="15956" y="12515"/>
                  </a:cubicBezTo>
                  <a:cubicBezTo>
                    <a:pt x="16241" y="12437"/>
                    <a:pt x="16486" y="12397"/>
                    <a:pt x="16702" y="12397"/>
                  </a:cubicBezTo>
                  <a:close/>
                  <a:moveTo>
                    <a:pt x="10188" y="12903"/>
                  </a:moveTo>
                  <a:lnTo>
                    <a:pt x="10188" y="12903"/>
                  </a:lnTo>
                  <a:cubicBezTo>
                    <a:pt x="10104" y="13477"/>
                    <a:pt x="10019" y="13966"/>
                    <a:pt x="9935" y="14472"/>
                  </a:cubicBezTo>
                  <a:cubicBezTo>
                    <a:pt x="9750" y="15501"/>
                    <a:pt x="10087" y="16327"/>
                    <a:pt x="10897" y="16934"/>
                  </a:cubicBezTo>
                  <a:cubicBezTo>
                    <a:pt x="11183" y="17153"/>
                    <a:pt x="11487" y="17339"/>
                    <a:pt x="11740" y="17575"/>
                  </a:cubicBezTo>
                  <a:cubicBezTo>
                    <a:pt x="11942" y="17744"/>
                    <a:pt x="12111" y="17963"/>
                    <a:pt x="12195" y="18199"/>
                  </a:cubicBezTo>
                  <a:cubicBezTo>
                    <a:pt x="12465" y="18958"/>
                    <a:pt x="12381" y="19110"/>
                    <a:pt x="11689" y="19565"/>
                  </a:cubicBezTo>
                  <a:cubicBezTo>
                    <a:pt x="10964" y="20055"/>
                    <a:pt x="10138" y="20206"/>
                    <a:pt x="9362" y="20459"/>
                  </a:cubicBezTo>
                  <a:cubicBezTo>
                    <a:pt x="9109" y="20544"/>
                    <a:pt x="8856" y="20628"/>
                    <a:pt x="8620" y="20746"/>
                  </a:cubicBezTo>
                  <a:cubicBezTo>
                    <a:pt x="8333" y="20898"/>
                    <a:pt x="8147" y="21117"/>
                    <a:pt x="8063" y="21404"/>
                  </a:cubicBezTo>
                  <a:cubicBezTo>
                    <a:pt x="7236" y="21404"/>
                    <a:pt x="6393" y="21235"/>
                    <a:pt x="5567" y="21168"/>
                  </a:cubicBezTo>
                  <a:lnTo>
                    <a:pt x="5567" y="21168"/>
                  </a:lnTo>
                  <a:cubicBezTo>
                    <a:pt x="5584" y="21201"/>
                    <a:pt x="5634" y="21218"/>
                    <a:pt x="5651" y="21252"/>
                  </a:cubicBezTo>
                  <a:cubicBezTo>
                    <a:pt x="5415" y="21303"/>
                    <a:pt x="5297" y="21336"/>
                    <a:pt x="5162" y="21370"/>
                  </a:cubicBezTo>
                  <a:cubicBezTo>
                    <a:pt x="5111" y="21387"/>
                    <a:pt x="5027" y="21404"/>
                    <a:pt x="4960" y="21421"/>
                  </a:cubicBezTo>
                  <a:cubicBezTo>
                    <a:pt x="4521" y="21033"/>
                    <a:pt x="4049" y="20628"/>
                    <a:pt x="3560" y="20223"/>
                  </a:cubicBezTo>
                  <a:cubicBezTo>
                    <a:pt x="3509" y="20189"/>
                    <a:pt x="3509" y="20105"/>
                    <a:pt x="3425" y="19936"/>
                  </a:cubicBezTo>
                  <a:cubicBezTo>
                    <a:pt x="4133" y="19532"/>
                    <a:pt x="4858" y="19346"/>
                    <a:pt x="5584" y="19211"/>
                  </a:cubicBezTo>
                  <a:cubicBezTo>
                    <a:pt x="6461" y="19059"/>
                    <a:pt x="7186" y="18638"/>
                    <a:pt x="7928" y="18199"/>
                  </a:cubicBezTo>
                  <a:cubicBezTo>
                    <a:pt x="8367" y="17946"/>
                    <a:pt x="8586" y="17575"/>
                    <a:pt x="8586" y="17086"/>
                  </a:cubicBezTo>
                  <a:cubicBezTo>
                    <a:pt x="8603" y="16580"/>
                    <a:pt x="8603" y="16074"/>
                    <a:pt x="8569" y="15551"/>
                  </a:cubicBezTo>
                  <a:cubicBezTo>
                    <a:pt x="8535" y="14876"/>
                    <a:pt x="8687" y="14286"/>
                    <a:pt x="9041" y="13713"/>
                  </a:cubicBezTo>
                  <a:cubicBezTo>
                    <a:pt x="9294" y="13308"/>
                    <a:pt x="9665" y="13055"/>
                    <a:pt x="10188" y="12903"/>
                  </a:cubicBezTo>
                  <a:close/>
                  <a:moveTo>
                    <a:pt x="10711" y="13730"/>
                  </a:moveTo>
                  <a:cubicBezTo>
                    <a:pt x="10947" y="13932"/>
                    <a:pt x="11116" y="14067"/>
                    <a:pt x="11268" y="14219"/>
                  </a:cubicBezTo>
                  <a:cubicBezTo>
                    <a:pt x="11790" y="14826"/>
                    <a:pt x="12465" y="15180"/>
                    <a:pt x="13292" y="15231"/>
                  </a:cubicBezTo>
                  <a:cubicBezTo>
                    <a:pt x="13696" y="15248"/>
                    <a:pt x="14084" y="15315"/>
                    <a:pt x="14489" y="15366"/>
                  </a:cubicBezTo>
                  <a:cubicBezTo>
                    <a:pt x="15569" y="15568"/>
                    <a:pt x="16142" y="16462"/>
                    <a:pt x="15838" y="17508"/>
                  </a:cubicBezTo>
                  <a:cubicBezTo>
                    <a:pt x="15771" y="17727"/>
                    <a:pt x="15670" y="17946"/>
                    <a:pt x="15585" y="18182"/>
                  </a:cubicBezTo>
                  <a:cubicBezTo>
                    <a:pt x="15484" y="18469"/>
                    <a:pt x="15383" y="18790"/>
                    <a:pt x="15299" y="19076"/>
                  </a:cubicBezTo>
                  <a:cubicBezTo>
                    <a:pt x="15113" y="19734"/>
                    <a:pt x="15316" y="20291"/>
                    <a:pt x="15771" y="20712"/>
                  </a:cubicBezTo>
                  <a:lnTo>
                    <a:pt x="15670" y="20712"/>
                  </a:lnTo>
                  <a:cubicBezTo>
                    <a:pt x="15434" y="20864"/>
                    <a:pt x="15181" y="20982"/>
                    <a:pt x="14894" y="21067"/>
                  </a:cubicBezTo>
                  <a:cubicBezTo>
                    <a:pt x="14067" y="21303"/>
                    <a:pt x="13258" y="21640"/>
                    <a:pt x="12583" y="22180"/>
                  </a:cubicBezTo>
                  <a:cubicBezTo>
                    <a:pt x="12499" y="22247"/>
                    <a:pt x="12398" y="22298"/>
                    <a:pt x="12313" y="22348"/>
                  </a:cubicBezTo>
                  <a:cubicBezTo>
                    <a:pt x="12077" y="22523"/>
                    <a:pt x="11850" y="22616"/>
                    <a:pt x="11616" y="22616"/>
                  </a:cubicBezTo>
                  <a:cubicBezTo>
                    <a:pt x="11398" y="22616"/>
                    <a:pt x="11174" y="22536"/>
                    <a:pt x="10930" y="22365"/>
                  </a:cubicBezTo>
                  <a:cubicBezTo>
                    <a:pt x="10441" y="22062"/>
                    <a:pt x="9868" y="21876"/>
                    <a:pt x="9328" y="21640"/>
                  </a:cubicBezTo>
                  <a:cubicBezTo>
                    <a:pt x="9176" y="21573"/>
                    <a:pt x="9007" y="21505"/>
                    <a:pt x="8856" y="21454"/>
                  </a:cubicBezTo>
                  <a:cubicBezTo>
                    <a:pt x="8991" y="21320"/>
                    <a:pt x="9142" y="21235"/>
                    <a:pt x="9328" y="21168"/>
                  </a:cubicBezTo>
                  <a:cubicBezTo>
                    <a:pt x="9750" y="21033"/>
                    <a:pt x="10188" y="20898"/>
                    <a:pt x="10627" y="20780"/>
                  </a:cubicBezTo>
                  <a:cubicBezTo>
                    <a:pt x="11419" y="20561"/>
                    <a:pt x="12060" y="20206"/>
                    <a:pt x="12634" y="19633"/>
                  </a:cubicBezTo>
                  <a:cubicBezTo>
                    <a:pt x="12937" y="19363"/>
                    <a:pt x="12988" y="19093"/>
                    <a:pt x="12887" y="18705"/>
                  </a:cubicBezTo>
                  <a:cubicBezTo>
                    <a:pt x="12684" y="17879"/>
                    <a:pt x="12313" y="17204"/>
                    <a:pt x="11588" y="16766"/>
                  </a:cubicBezTo>
                  <a:cubicBezTo>
                    <a:pt x="11369" y="16647"/>
                    <a:pt x="11217" y="16445"/>
                    <a:pt x="11031" y="16310"/>
                  </a:cubicBezTo>
                  <a:cubicBezTo>
                    <a:pt x="10458" y="15838"/>
                    <a:pt x="10340" y="15264"/>
                    <a:pt x="10509" y="14573"/>
                  </a:cubicBezTo>
                  <a:lnTo>
                    <a:pt x="10711" y="13730"/>
                  </a:lnTo>
                  <a:close/>
                  <a:moveTo>
                    <a:pt x="16518" y="21441"/>
                  </a:moveTo>
                  <a:cubicBezTo>
                    <a:pt x="17143" y="21441"/>
                    <a:pt x="17793" y="21556"/>
                    <a:pt x="18470" y="21809"/>
                  </a:cubicBezTo>
                  <a:cubicBezTo>
                    <a:pt x="20173" y="22517"/>
                    <a:pt x="20224" y="24153"/>
                    <a:pt x="19296" y="25266"/>
                  </a:cubicBezTo>
                  <a:cubicBezTo>
                    <a:pt x="18773" y="25890"/>
                    <a:pt x="17896" y="26194"/>
                    <a:pt x="17036" y="26194"/>
                  </a:cubicBezTo>
                  <a:cubicBezTo>
                    <a:pt x="16581" y="26194"/>
                    <a:pt x="16075" y="26126"/>
                    <a:pt x="15619" y="25975"/>
                  </a:cubicBezTo>
                  <a:cubicBezTo>
                    <a:pt x="14658" y="25671"/>
                    <a:pt x="13663" y="25367"/>
                    <a:pt x="12836" y="24760"/>
                  </a:cubicBezTo>
                  <a:cubicBezTo>
                    <a:pt x="12786" y="24710"/>
                    <a:pt x="12651" y="24743"/>
                    <a:pt x="12533" y="24710"/>
                  </a:cubicBezTo>
                  <a:lnTo>
                    <a:pt x="12533" y="24710"/>
                  </a:lnTo>
                  <a:cubicBezTo>
                    <a:pt x="12381" y="25165"/>
                    <a:pt x="12583" y="25367"/>
                    <a:pt x="12904" y="25604"/>
                  </a:cubicBezTo>
                  <a:cubicBezTo>
                    <a:pt x="13511" y="26025"/>
                    <a:pt x="14152" y="26447"/>
                    <a:pt x="14742" y="26936"/>
                  </a:cubicBezTo>
                  <a:cubicBezTo>
                    <a:pt x="15400" y="27476"/>
                    <a:pt x="16007" y="28083"/>
                    <a:pt x="16614" y="28690"/>
                  </a:cubicBezTo>
                  <a:cubicBezTo>
                    <a:pt x="17087" y="29162"/>
                    <a:pt x="17053" y="29314"/>
                    <a:pt x="16597" y="29753"/>
                  </a:cubicBezTo>
                  <a:cubicBezTo>
                    <a:pt x="16547" y="29803"/>
                    <a:pt x="16513" y="29820"/>
                    <a:pt x="16462" y="29837"/>
                  </a:cubicBezTo>
                  <a:cubicBezTo>
                    <a:pt x="16429" y="29854"/>
                    <a:pt x="16361" y="29854"/>
                    <a:pt x="16243" y="29905"/>
                  </a:cubicBezTo>
                  <a:cubicBezTo>
                    <a:pt x="15687" y="29517"/>
                    <a:pt x="15282" y="28909"/>
                    <a:pt x="14776" y="28403"/>
                  </a:cubicBezTo>
                  <a:cubicBezTo>
                    <a:pt x="14270" y="27897"/>
                    <a:pt x="13814" y="27324"/>
                    <a:pt x="13258" y="26869"/>
                  </a:cubicBezTo>
                  <a:cubicBezTo>
                    <a:pt x="12735" y="26396"/>
                    <a:pt x="12145" y="25992"/>
                    <a:pt x="11537" y="25536"/>
                  </a:cubicBezTo>
                  <a:cubicBezTo>
                    <a:pt x="11301" y="25823"/>
                    <a:pt x="11065" y="26110"/>
                    <a:pt x="10846" y="26396"/>
                  </a:cubicBezTo>
                  <a:cubicBezTo>
                    <a:pt x="10627" y="26666"/>
                    <a:pt x="10374" y="26936"/>
                    <a:pt x="10171" y="27189"/>
                  </a:cubicBezTo>
                  <a:cubicBezTo>
                    <a:pt x="9598" y="27914"/>
                    <a:pt x="9041" y="28673"/>
                    <a:pt x="8451" y="29415"/>
                  </a:cubicBezTo>
                  <a:cubicBezTo>
                    <a:pt x="8333" y="29584"/>
                    <a:pt x="8147" y="29736"/>
                    <a:pt x="7945" y="29803"/>
                  </a:cubicBezTo>
                  <a:cubicBezTo>
                    <a:pt x="7902" y="29820"/>
                    <a:pt x="7848" y="29827"/>
                    <a:pt x="7791" y="29827"/>
                  </a:cubicBezTo>
                  <a:cubicBezTo>
                    <a:pt x="7669" y="29827"/>
                    <a:pt x="7531" y="29793"/>
                    <a:pt x="7439" y="29736"/>
                  </a:cubicBezTo>
                  <a:cubicBezTo>
                    <a:pt x="7253" y="29601"/>
                    <a:pt x="7321" y="29399"/>
                    <a:pt x="7439" y="29230"/>
                  </a:cubicBezTo>
                  <a:cubicBezTo>
                    <a:pt x="8097" y="28387"/>
                    <a:pt x="8738" y="27526"/>
                    <a:pt x="9429" y="26700"/>
                  </a:cubicBezTo>
                  <a:cubicBezTo>
                    <a:pt x="9868" y="26177"/>
                    <a:pt x="10424" y="25722"/>
                    <a:pt x="10930" y="25249"/>
                  </a:cubicBezTo>
                  <a:cubicBezTo>
                    <a:pt x="11015" y="25165"/>
                    <a:pt x="11099" y="25098"/>
                    <a:pt x="11150" y="25013"/>
                  </a:cubicBezTo>
                  <a:cubicBezTo>
                    <a:pt x="11318" y="24777"/>
                    <a:pt x="11200" y="24507"/>
                    <a:pt x="10930" y="24490"/>
                  </a:cubicBezTo>
                  <a:cubicBezTo>
                    <a:pt x="10728" y="24490"/>
                    <a:pt x="10542" y="24524"/>
                    <a:pt x="10374" y="24575"/>
                  </a:cubicBezTo>
                  <a:lnTo>
                    <a:pt x="10391" y="24541"/>
                  </a:lnTo>
                  <a:lnTo>
                    <a:pt x="10391" y="24541"/>
                  </a:lnTo>
                  <a:cubicBezTo>
                    <a:pt x="10138" y="24760"/>
                    <a:pt x="9885" y="24996"/>
                    <a:pt x="9598" y="25165"/>
                  </a:cubicBezTo>
                  <a:cubicBezTo>
                    <a:pt x="9244" y="25351"/>
                    <a:pt x="8856" y="25502"/>
                    <a:pt x="8485" y="25620"/>
                  </a:cubicBezTo>
                  <a:cubicBezTo>
                    <a:pt x="7304" y="26008"/>
                    <a:pt x="6090" y="26278"/>
                    <a:pt x="4858" y="26278"/>
                  </a:cubicBezTo>
                  <a:cubicBezTo>
                    <a:pt x="4437" y="26278"/>
                    <a:pt x="3981" y="26194"/>
                    <a:pt x="3610" y="26025"/>
                  </a:cubicBezTo>
                  <a:cubicBezTo>
                    <a:pt x="2952" y="25722"/>
                    <a:pt x="2699" y="25013"/>
                    <a:pt x="2919" y="24322"/>
                  </a:cubicBezTo>
                  <a:cubicBezTo>
                    <a:pt x="3138" y="23630"/>
                    <a:pt x="3442" y="23006"/>
                    <a:pt x="4049" y="22601"/>
                  </a:cubicBezTo>
                  <a:cubicBezTo>
                    <a:pt x="4201" y="22500"/>
                    <a:pt x="4369" y="22365"/>
                    <a:pt x="4538" y="22315"/>
                  </a:cubicBezTo>
                  <a:cubicBezTo>
                    <a:pt x="5403" y="21999"/>
                    <a:pt x="6269" y="21823"/>
                    <a:pt x="7137" y="21823"/>
                  </a:cubicBezTo>
                  <a:cubicBezTo>
                    <a:pt x="7893" y="21823"/>
                    <a:pt x="8651" y="21957"/>
                    <a:pt x="9412" y="22247"/>
                  </a:cubicBezTo>
                  <a:cubicBezTo>
                    <a:pt x="9834" y="22416"/>
                    <a:pt x="10272" y="22568"/>
                    <a:pt x="10644" y="22804"/>
                  </a:cubicBezTo>
                  <a:cubicBezTo>
                    <a:pt x="11048" y="23023"/>
                    <a:pt x="11386" y="23343"/>
                    <a:pt x="11790" y="23647"/>
                  </a:cubicBezTo>
                  <a:cubicBezTo>
                    <a:pt x="11909" y="23529"/>
                    <a:pt x="12043" y="23411"/>
                    <a:pt x="12162" y="23310"/>
                  </a:cubicBezTo>
                  <a:cubicBezTo>
                    <a:pt x="13493" y="22184"/>
                    <a:pt x="14928" y="21441"/>
                    <a:pt x="16518" y="21441"/>
                  </a:cubicBezTo>
                  <a:close/>
                  <a:moveTo>
                    <a:pt x="11554" y="26582"/>
                  </a:moveTo>
                  <a:cubicBezTo>
                    <a:pt x="12398" y="26835"/>
                    <a:pt x="12583" y="27088"/>
                    <a:pt x="12634" y="27813"/>
                  </a:cubicBezTo>
                  <a:cubicBezTo>
                    <a:pt x="12701" y="29078"/>
                    <a:pt x="12802" y="30326"/>
                    <a:pt x="12870" y="31591"/>
                  </a:cubicBezTo>
                  <a:cubicBezTo>
                    <a:pt x="12887" y="32182"/>
                    <a:pt x="12836" y="32772"/>
                    <a:pt x="12836" y="33362"/>
                  </a:cubicBezTo>
                  <a:cubicBezTo>
                    <a:pt x="12836" y="33834"/>
                    <a:pt x="12786" y="34324"/>
                    <a:pt x="12819" y="34813"/>
                  </a:cubicBezTo>
                  <a:cubicBezTo>
                    <a:pt x="12954" y="35926"/>
                    <a:pt x="12904" y="37073"/>
                    <a:pt x="12819" y="38237"/>
                  </a:cubicBezTo>
                  <a:cubicBezTo>
                    <a:pt x="12651" y="40294"/>
                    <a:pt x="12448" y="42335"/>
                    <a:pt x="12701" y="44410"/>
                  </a:cubicBezTo>
                  <a:cubicBezTo>
                    <a:pt x="12802" y="45304"/>
                    <a:pt x="12752" y="46215"/>
                    <a:pt x="12735" y="47125"/>
                  </a:cubicBezTo>
                  <a:cubicBezTo>
                    <a:pt x="12701" y="49082"/>
                    <a:pt x="12651" y="51055"/>
                    <a:pt x="12549" y="53012"/>
                  </a:cubicBezTo>
                  <a:cubicBezTo>
                    <a:pt x="12465" y="54800"/>
                    <a:pt x="12330" y="56587"/>
                    <a:pt x="12212" y="58375"/>
                  </a:cubicBezTo>
                  <a:cubicBezTo>
                    <a:pt x="12195" y="58679"/>
                    <a:pt x="12128" y="58966"/>
                    <a:pt x="12027" y="59252"/>
                  </a:cubicBezTo>
                  <a:cubicBezTo>
                    <a:pt x="11910" y="59529"/>
                    <a:pt x="11631" y="59705"/>
                    <a:pt x="11362" y="59705"/>
                  </a:cubicBezTo>
                  <a:cubicBezTo>
                    <a:pt x="11318" y="59705"/>
                    <a:pt x="11276" y="59700"/>
                    <a:pt x="11234" y="59691"/>
                  </a:cubicBezTo>
                  <a:cubicBezTo>
                    <a:pt x="10930" y="59623"/>
                    <a:pt x="10728" y="59404"/>
                    <a:pt x="10694" y="58999"/>
                  </a:cubicBezTo>
                  <a:cubicBezTo>
                    <a:pt x="10677" y="58814"/>
                    <a:pt x="10677" y="58611"/>
                    <a:pt x="10694" y="58426"/>
                  </a:cubicBezTo>
                  <a:cubicBezTo>
                    <a:pt x="10728" y="57431"/>
                    <a:pt x="10778" y="56453"/>
                    <a:pt x="10846" y="55457"/>
                  </a:cubicBezTo>
                  <a:cubicBezTo>
                    <a:pt x="10947" y="53535"/>
                    <a:pt x="11099" y="51595"/>
                    <a:pt x="11150" y="49672"/>
                  </a:cubicBezTo>
                  <a:cubicBezTo>
                    <a:pt x="11200" y="48104"/>
                    <a:pt x="11150" y="46518"/>
                    <a:pt x="11150" y="44933"/>
                  </a:cubicBezTo>
                  <a:cubicBezTo>
                    <a:pt x="11150" y="44072"/>
                    <a:pt x="11183" y="43229"/>
                    <a:pt x="11183" y="42352"/>
                  </a:cubicBezTo>
                  <a:cubicBezTo>
                    <a:pt x="11183" y="40800"/>
                    <a:pt x="11268" y="39232"/>
                    <a:pt x="11133" y="37697"/>
                  </a:cubicBezTo>
                  <a:cubicBezTo>
                    <a:pt x="10981" y="35892"/>
                    <a:pt x="11116" y="34054"/>
                    <a:pt x="11031" y="32232"/>
                  </a:cubicBezTo>
                  <a:cubicBezTo>
                    <a:pt x="10947" y="30697"/>
                    <a:pt x="11234" y="29196"/>
                    <a:pt x="11403" y="27678"/>
                  </a:cubicBezTo>
                  <a:cubicBezTo>
                    <a:pt x="11453" y="27341"/>
                    <a:pt x="11487" y="26987"/>
                    <a:pt x="11554" y="26582"/>
                  </a:cubicBezTo>
                  <a:close/>
                  <a:moveTo>
                    <a:pt x="10272" y="0"/>
                  </a:moveTo>
                  <a:cubicBezTo>
                    <a:pt x="10171" y="0"/>
                    <a:pt x="10053" y="34"/>
                    <a:pt x="9952" y="34"/>
                  </a:cubicBezTo>
                  <a:cubicBezTo>
                    <a:pt x="8569" y="135"/>
                    <a:pt x="7270" y="591"/>
                    <a:pt x="6005" y="1097"/>
                  </a:cubicBezTo>
                  <a:cubicBezTo>
                    <a:pt x="5870" y="1164"/>
                    <a:pt x="5718" y="1248"/>
                    <a:pt x="5584" y="1350"/>
                  </a:cubicBezTo>
                  <a:cubicBezTo>
                    <a:pt x="4622" y="2075"/>
                    <a:pt x="3711" y="2834"/>
                    <a:pt x="2952" y="3795"/>
                  </a:cubicBezTo>
                  <a:cubicBezTo>
                    <a:pt x="1586" y="5600"/>
                    <a:pt x="591" y="7506"/>
                    <a:pt x="406" y="9783"/>
                  </a:cubicBezTo>
                  <a:cubicBezTo>
                    <a:pt x="355" y="10407"/>
                    <a:pt x="304" y="11014"/>
                    <a:pt x="237" y="11638"/>
                  </a:cubicBezTo>
                  <a:cubicBezTo>
                    <a:pt x="136" y="12751"/>
                    <a:pt x="1" y="13898"/>
                    <a:pt x="422" y="14995"/>
                  </a:cubicBezTo>
                  <a:cubicBezTo>
                    <a:pt x="473" y="15096"/>
                    <a:pt x="473" y="15197"/>
                    <a:pt x="473" y="15315"/>
                  </a:cubicBezTo>
                  <a:cubicBezTo>
                    <a:pt x="642" y="16732"/>
                    <a:pt x="1215" y="17997"/>
                    <a:pt x="1974" y="19161"/>
                  </a:cubicBezTo>
                  <a:cubicBezTo>
                    <a:pt x="2598" y="20139"/>
                    <a:pt x="3408" y="20932"/>
                    <a:pt x="4285" y="21674"/>
                  </a:cubicBezTo>
                  <a:cubicBezTo>
                    <a:pt x="3374" y="22079"/>
                    <a:pt x="2666" y="22736"/>
                    <a:pt x="2244" y="23799"/>
                  </a:cubicBezTo>
                  <a:cubicBezTo>
                    <a:pt x="1721" y="25148"/>
                    <a:pt x="2649" y="26751"/>
                    <a:pt x="4116" y="26885"/>
                  </a:cubicBezTo>
                  <a:cubicBezTo>
                    <a:pt x="4431" y="26912"/>
                    <a:pt x="4744" y="26930"/>
                    <a:pt x="5056" y="26930"/>
                  </a:cubicBezTo>
                  <a:cubicBezTo>
                    <a:pt x="5545" y="26930"/>
                    <a:pt x="6034" y="26884"/>
                    <a:pt x="6528" y="26751"/>
                  </a:cubicBezTo>
                  <a:cubicBezTo>
                    <a:pt x="7220" y="26565"/>
                    <a:pt x="7928" y="26464"/>
                    <a:pt x="8822" y="26295"/>
                  </a:cubicBezTo>
                  <a:lnTo>
                    <a:pt x="8822" y="26295"/>
                  </a:lnTo>
                  <a:cubicBezTo>
                    <a:pt x="8063" y="27257"/>
                    <a:pt x="7422" y="28083"/>
                    <a:pt x="6781" y="28893"/>
                  </a:cubicBezTo>
                  <a:cubicBezTo>
                    <a:pt x="6309" y="29449"/>
                    <a:pt x="6309" y="29685"/>
                    <a:pt x="6899" y="30124"/>
                  </a:cubicBezTo>
                  <a:cubicBezTo>
                    <a:pt x="7000" y="30208"/>
                    <a:pt x="7118" y="30276"/>
                    <a:pt x="7236" y="30360"/>
                  </a:cubicBezTo>
                  <a:cubicBezTo>
                    <a:pt x="7492" y="30518"/>
                    <a:pt x="7674" y="30602"/>
                    <a:pt x="7840" y="30602"/>
                  </a:cubicBezTo>
                  <a:cubicBezTo>
                    <a:pt x="8047" y="30602"/>
                    <a:pt x="8230" y="30472"/>
                    <a:pt x="8501" y="30191"/>
                  </a:cubicBezTo>
                  <a:cubicBezTo>
                    <a:pt x="8839" y="29820"/>
                    <a:pt x="9159" y="29415"/>
                    <a:pt x="9446" y="28994"/>
                  </a:cubicBezTo>
                  <a:cubicBezTo>
                    <a:pt x="9783" y="28522"/>
                    <a:pt x="10154" y="28066"/>
                    <a:pt x="10694" y="27577"/>
                  </a:cubicBezTo>
                  <a:lnTo>
                    <a:pt x="10694" y="27577"/>
                  </a:lnTo>
                  <a:cubicBezTo>
                    <a:pt x="10627" y="28403"/>
                    <a:pt x="10576" y="29028"/>
                    <a:pt x="10525" y="29668"/>
                  </a:cubicBezTo>
                  <a:cubicBezTo>
                    <a:pt x="10458" y="30360"/>
                    <a:pt x="10340" y="31052"/>
                    <a:pt x="10340" y="31760"/>
                  </a:cubicBezTo>
                  <a:cubicBezTo>
                    <a:pt x="10323" y="33227"/>
                    <a:pt x="10525" y="34712"/>
                    <a:pt x="10374" y="36179"/>
                  </a:cubicBezTo>
                  <a:lnTo>
                    <a:pt x="10374" y="36415"/>
                  </a:lnTo>
                  <a:cubicBezTo>
                    <a:pt x="10424" y="38304"/>
                    <a:pt x="10492" y="40227"/>
                    <a:pt x="10509" y="42133"/>
                  </a:cubicBezTo>
                  <a:cubicBezTo>
                    <a:pt x="10525" y="43921"/>
                    <a:pt x="10458" y="45725"/>
                    <a:pt x="10509" y="47530"/>
                  </a:cubicBezTo>
                  <a:cubicBezTo>
                    <a:pt x="10542" y="48593"/>
                    <a:pt x="10492" y="49672"/>
                    <a:pt x="10340" y="50735"/>
                  </a:cubicBezTo>
                  <a:cubicBezTo>
                    <a:pt x="10323" y="50903"/>
                    <a:pt x="10323" y="51038"/>
                    <a:pt x="10289" y="51207"/>
                  </a:cubicBezTo>
                  <a:cubicBezTo>
                    <a:pt x="10205" y="53012"/>
                    <a:pt x="10121" y="54800"/>
                    <a:pt x="10036" y="56604"/>
                  </a:cubicBezTo>
                  <a:cubicBezTo>
                    <a:pt x="10003" y="57414"/>
                    <a:pt x="9952" y="58207"/>
                    <a:pt x="9986" y="59016"/>
                  </a:cubicBezTo>
                  <a:cubicBezTo>
                    <a:pt x="9999" y="59769"/>
                    <a:pt x="10687" y="60307"/>
                    <a:pt x="11376" y="60307"/>
                  </a:cubicBezTo>
                  <a:cubicBezTo>
                    <a:pt x="11552" y="60307"/>
                    <a:pt x="11727" y="60272"/>
                    <a:pt x="11892" y="60197"/>
                  </a:cubicBezTo>
                  <a:cubicBezTo>
                    <a:pt x="12448" y="59944"/>
                    <a:pt x="12684" y="59472"/>
                    <a:pt x="12718" y="58915"/>
                  </a:cubicBezTo>
                  <a:cubicBezTo>
                    <a:pt x="12819" y="57734"/>
                    <a:pt x="12954" y="56554"/>
                    <a:pt x="13022" y="55390"/>
                  </a:cubicBezTo>
                  <a:cubicBezTo>
                    <a:pt x="13106" y="53636"/>
                    <a:pt x="13157" y="51915"/>
                    <a:pt x="13224" y="50161"/>
                  </a:cubicBezTo>
                  <a:cubicBezTo>
                    <a:pt x="13241" y="49554"/>
                    <a:pt x="13207" y="48930"/>
                    <a:pt x="13241" y="48323"/>
                  </a:cubicBezTo>
                  <a:cubicBezTo>
                    <a:pt x="13292" y="47395"/>
                    <a:pt x="13359" y="46468"/>
                    <a:pt x="13241" y="45523"/>
                  </a:cubicBezTo>
                  <a:cubicBezTo>
                    <a:pt x="13157" y="44916"/>
                    <a:pt x="13241" y="44292"/>
                    <a:pt x="13224" y="43668"/>
                  </a:cubicBezTo>
                  <a:cubicBezTo>
                    <a:pt x="13207" y="42757"/>
                    <a:pt x="13140" y="41846"/>
                    <a:pt x="13157" y="40952"/>
                  </a:cubicBezTo>
                  <a:cubicBezTo>
                    <a:pt x="13224" y="39384"/>
                    <a:pt x="13376" y="37849"/>
                    <a:pt x="13443" y="36280"/>
                  </a:cubicBezTo>
                  <a:cubicBezTo>
                    <a:pt x="13477" y="34998"/>
                    <a:pt x="13443" y="33716"/>
                    <a:pt x="13393" y="32435"/>
                  </a:cubicBezTo>
                  <a:cubicBezTo>
                    <a:pt x="13376" y="31541"/>
                    <a:pt x="13292" y="30664"/>
                    <a:pt x="13275" y="29770"/>
                  </a:cubicBezTo>
                  <a:cubicBezTo>
                    <a:pt x="13241" y="29196"/>
                    <a:pt x="13275" y="28606"/>
                    <a:pt x="13275" y="27914"/>
                  </a:cubicBezTo>
                  <a:cubicBezTo>
                    <a:pt x="13494" y="28083"/>
                    <a:pt x="13629" y="28150"/>
                    <a:pt x="13730" y="28252"/>
                  </a:cubicBezTo>
                  <a:lnTo>
                    <a:pt x="15687" y="30276"/>
                  </a:lnTo>
                  <a:cubicBezTo>
                    <a:pt x="15899" y="30488"/>
                    <a:pt x="16064" y="30732"/>
                    <a:pt x="16242" y="30732"/>
                  </a:cubicBezTo>
                  <a:cubicBezTo>
                    <a:pt x="16248" y="30732"/>
                    <a:pt x="16254" y="30732"/>
                    <a:pt x="16260" y="30731"/>
                  </a:cubicBezTo>
                  <a:cubicBezTo>
                    <a:pt x="16665" y="30360"/>
                    <a:pt x="17002" y="30107"/>
                    <a:pt x="17272" y="29820"/>
                  </a:cubicBezTo>
                  <a:cubicBezTo>
                    <a:pt x="17744" y="29314"/>
                    <a:pt x="17744" y="29162"/>
                    <a:pt x="17272" y="28656"/>
                  </a:cubicBezTo>
                  <a:cubicBezTo>
                    <a:pt x="16699" y="28049"/>
                    <a:pt x="16091" y="27493"/>
                    <a:pt x="15501" y="26902"/>
                  </a:cubicBezTo>
                  <a:cubicBezTo>
                    <a:pt x="15383" y="26801"/>
                    <a:pt x="15299" y="26649"/>
                    <a:pt x="15079" y="26447"/>
                  </a:cubicBezTo>
                  <a:lnTo>
                    <a:pt x="15079" y="26447"/>
                  </a:lnTo>
                  <a:cubicBezTo>
                    <a:pt x="15383" y="26531"/>
                    <a:pt x="15552" y="26548"/>
                    <a:pt x="15687" y="26616"/>
                  </a:cubicBezTo>
                  <a:cubicBezTo>
                    <a:pt x="16066" y="26751"/>
                    <a:pt x="16454" y="26810"/>
                    <a:pt x="16842" y="26810"/>
                  </a:cubicBezTo>
                  <a:cubicBezTo>
                    <a:pt x="17230" y="26810"/>
                    <a:pt x="17618" y="26751"/>
                    <a:pt x="17997" y="26649"/>
                  </a:cubicBezTo>
                  <a:cubicBezTo>
                    <a:pt x="19111" y="26379"/>
                    <a:pt x="19903" y="25789"/>
                    <a:pt x="20241" y="24608"/>
                  </a:cubicBezTo>
                  <a:cubicBezTo>
                    <a:pt x="20662" y="23107"/>
                    <a:pt x="19988" y="21792"/>
                    <a:pt x="18520" y="21320"/>
                  </a:cubicBezTo>
                  <a:cubicBezTo>
                    <a:pt x="18385" y="21269"/>
                    <a:pt x="18267" y="21235"/>
                    <a:pt x="18115" y="21185"/>
                  </a:cubicBezTo>
                  <a:cubicBezTo>
                    <a:pt x="18706" y="20628"/>
                    <a:pt x="19313" y="20055"/>
                    <a:pt x="19853" y="19447"/>
                  </a:cubicBezTo>
                  <a:cubicBezTo>
                    <a:pt x="20460" y="18705"/>
                    <a:pt x="20983" y="17879"/>
                    <a:pt x="21489" y="17086"/>
                  </a:cubicBezTo>
                  <a:cubicBezTo>
                    <a:pt x="22146" y="16091"/>
                    <a:pt x="22737" y="15062"/>
                    <a:pt x="23057" y="13915"/>
                  </a:cubicBezTo>
                  <a:cubicBezTo>
                    <a:pt x="23445" y="12515"/>
                    <a:pt x="23428" y="11115"/>
                    <a:pt x="23361" y="9732"/>
                  </a:cubicBezTo>
                  <a:cubicBezTo>
                    <a:pt x="23327" y="8670"/>
                    <a:pt x="23007" y="7674"/>
                    <a:pt x="22686" y="6662"/>
                  </a:cubicBezTo>
                  <a:cubicBezTo>
                    <a:pt x="22332" y="5532"/>
                    <a:pt x="21826" y="4554"/>
                    <a:pt x="20983" y="3711"/>
                  </a:cubicBezTo>
                  <a:cubicBezTo>
                    <a:pt x="19212" y="1974"/>
                    <a:pt x="17120" y="793"/>
                    <a:pt x="14675" y="388"/>
                  </a:cubicBezTo>
                  <a:cubicBezTo>
                    <a:pt x="13224" y="152"/>
                    <a:pt x="11740" y="135"/>
                    <a:pt x="10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 rot="-582576">
              <a:off x="5163165" y="1467840"/>
              <a:ext cx="408650" cy="428667"/>
            </a:xfrm>
            <a:custGeom>
              <a:avLst/>
              <a:gdLst/>
              <a:ahLst/>
              <a:cxnLst/>
              <a:rect l="l" t="t" r="r" b="b"/>
              <a:pathLst>
                <a:path w="10003" h="10493" extrusionOk="0">
                  <a:moveTo>
                    <a:pt x="3745" y="0"/>
                  </a:moveTo>
                  <a:cubicBezTo>
                    <a:pt x="3441" y="304"/>
                    <a:pt x="3289" y="641"/>
                    <a:pt x="3475" y="1029"/>
                  </a:cubicBezTo>
                  <a:cubicBezTo>
                    <a:pt x="3610" y="1518"/>
                    <a:pt x="3829" y="2007"/>
                    <a:pt x="4048" y="2496"/>
                  </a:cubicBezTo>
                  <a:cubicBezTo>
                    <a:pt x="4554" y="3610"/>
                    <a:pt x="4251" y="4638"/>
                    <a:pt x="3188" y="5229"/>
                  </a:cubicBezTo>
                  <a:cubicBezTo>
                    <a:pt x="2749" y="5482"/>
                    <a:pt x="2311" y="5735"/>
                    <a:pt x="1839" y="5954"/>
                  </a:cubicBezTo>
                  <a:cubicBezTo>
                    <a:pt x="877" y="6409"/>
                    <a:pt x="321" y="7118"/>
                    <a:pt x="540" y="8231"/>
                  </a:cubicBezTo>
                  <a:cubicBezTo>
                    <a:pt x="540" y="8265"/>
                    <a:pt x="540" y="8332"/>
                    <a:pt x="557" y="8400"/>
                  </a:cubicBezTo>
                  <a:cubicBezTo>
                    <a:pt x="675" y="9007"/>
                    <a:pt x="506" y="9564"/>
                    <a:pt x="219" y="10086"/>
                  </a:cubicBezTo>
                  <a:cubicBezTo>
                    <a:pt x="152" y="10188"/>
                    <a:pt x="85" y="10323"/>
                    <a:pt x="0" y="10491"/>
                  </a:cubicBezTo>
                  <a:cubicBezTo>
                    <a:pt x="27" y="10492"/>
                    <a:pt x="54" y="10492"/>
                    <a:pt x="80" y="10492"/>
                  </a:cubicBezTo>
                  <a:cubicBezTo>
                    <a:pt x="799" y="10492"/>
                    <a:pt x="1345" y="10267"/>
                    <a:pt x="1687" y="9682"/>
                  </a:cubicBezTo>
                  <a:cubicBezTo>
                    <a:pt x="2007" y="9159"/>
                    <a:pt x="2311" y="8602"/>
                    <a:pt x="2614" y="8079"/>
                  </a:cubicBezTo>
                  <a:cubicBezTo>
                    <a:pt x="3040" y="7356"/>
                    <a:pt x="3669" y="7014"/>
                    <a:pt x="4430" y="7014"/>
                  </a:cubicBezTo>
                  <a:cubicBezTo>
                    <a:pt x="4573" y="7014"/>
                    <a:pt x="4722" y="7026"/>
                    <a:pt x="4875" y="7050"/>
                  </a:cubicBezTo>
                  <a:cubicBezTo>
                    <a:pt x="5600" y="7152"/>
                    <a:pt x="6291" y="7287"/>
                    <a:pt x="7000" y="7438"/>
                  </a:cubicBezTo>
                  <a:cubicBezTo>
                    <a:pt x="7244" y="7504"/>
                    <a:pt x="7489" y="7533"/>
                    <a:pt x="7734" y="7533"/>
                  </a:cubicBezTo>
                  <a:cubicBezTo>
                    <a:pt x="7995" y="7533"/>
                    <a:pt x="8256" y="7499"/>
                    <a:pt x="8518" y="7438"/>
                  </a:cubicBezTo>
                  <a:cubicBezTo>
                    <a:pt x="9412" y="7236"/>
                    <a:pt x="9867" y="6629"/>
                    <a:pt x="9935" y="5735"/>
                  </a:cubicBezTo>
                  <a:cubicBezTo>
                    <a:pt x="10002" y="4959"/>
                    <a:pt x="9749" y="4318"/>
                    <a:pt x="9311" y="3711"/>
                  </a:cubicBezTo>
                  <a:cubicBezTo>
                    <a:pt x="8062" y="1990"/>
                    <a:pt x="6359" y="844"/>
                    <a:pt x="4369" y="135"/>
                  </a:cubicBezTo>
                  <a:cubicBezTo>
                    <a:pt x="4183" y="68"/>
                    <a:pt x="3947" y="51"/>
                    <a:pt x="37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 rot="-582576">
              <a:off x="4813474" y="1512578"/>
              <a:ext cx="317548" cy="392349"/>
            </a:xfrm>
            <a:custGeom>
              <a:avLst/>
              <a:gdLst/>
              <a:ahLst/>
              <a:cxnLst/>
              <a:rect l="l" t="t" r="r" b="b"/>
              <a:pathLst>
                <a:path w="7773" h="9604" extrusionOk="0">
                  <a:moveTo>
                    <a:pt x="5848" y="0"/>
                  </a:moveTo>
                  <a:cubicBezTo>
                    <a:pt x="5814" y="0"/>
                    <a:pt x="5780" y="2"/>
                    <a:pt x="5748" y="6"/>
                  </a:cubicBezTo>
                  <a:cubicBezTo>
                    <a:pt x="4196" y="276"/>
                    <a:pt x="2746" y="765"/>
                    <a:pt x="1515" y="1811"/>
                  </a:cubicBezTo>
                  <a:cubicBezTo>
                    <a:pt x="1228" y="2064"/>
                    <a:pt x="840" y="2351"/>
                    <a:pt x="688" y="2688"/>
                  </a:cubicBezTo>
                  <a:cubicBezTo>
                    <a:pt x="418" y="3397"/>
                    <a:pt x="182" y="4156"/>
                    <a:pt x="98" y="4915"/>
                  </a:cubicBezTo>
                  <a:cubicBezTo>
                    <a:pt x="1" y="5967"/>
                    <a:pt x="1210" y="7113"/>
                    <a:pt x="2277" y="7113"/>
                  </a:cubicBezTo>
                  <a:cubicBezTo>
                    <a:pt x="2321" y="7113"/>
                    <a:pt x="2365" y="7111"/>
                    <a:pt x="2409" y="7107"/>
                  </a:cubicBezTo>
                  <a:cubicBezTo>
                    <a:pt x="2864" y="7074"/>
                    <a:pt x="3303" y="7023"/>
                    <a:pt x="3758" y="6955"/>
                  </a:cubicBezTo>
                  <a:cubicBezTo>
                    <a:pt x="3873" y="6940"/>
                    <a:pt x="3985" y="6933"/>
                    <a:pt x="4093" y="6933"/>
                  </a:cubicBezTo>
                  <a:cubicBezTo>
                    <a:pt x="4699" y="6933"/>
                    <a:pt x="5203" y="7170"/>
                    <a:pt x="5647" y="7613"/>
                  </a:cubicBezTo>
                  <a:cubicBezTo>
                    <a:pt x="6220" y="8204"/>
                    <a:pt x="6794" y="8811"/>
                    <a:pt x="7232" y="9604"/>
                  </a:cubicBezTo>
                  <a:cubicBezTo>
                    <a:pt x="7232" y="9469"/>
                    <a:pt x="7249" y="9351"/>
                    <a:pt x="7249" y="9216"/>
                  </a:cubicBezTo>
                  <a:cubicBezTo>
                    <a:pt x="7266" y="8642"/>
                    <a:pt x="6963" y="8204"/>
                    <a:pt x="6794" y="7698"/>
                  </a:cubicBezTo>
                  <a:cubicBezTo>
                    <a:pt x="6237" y="6230"/>
                    <a:pt x="6119" y="4763"/>
                    <a:pt x="7266" y="3481"/>
                  </a:cubicBezTo>
                  <a:cubicBezTo>
                    <a:pt x="7317" y="3447"/>
                    <a:pt x="7334" y="3397"/>
                    <a:pt x="7384" y="3363"/>
                  </a:cubicBezTo>
                  <a:cubicBezTo>
                    <a:pt x="7722" y="2891"/>
                    <a:pt x="7772" y="2385"/>
                    <a:pt x="7587" y="1845"/>
                  </a:cubicBezTo>
                  <a:cubicBezTo>
                    <a:pt x="7334" y="1052"/>
                    <a:pt x="6760" y="529"/>
                    <a:pt x="6136" y="74"/>
                  </a:cubicBezTo>
                  <a:cubicBezTo>
                    <a:pt x="6072" y="22"/>
                    <a:pt x="5958" y="0"/>
                    <a:pt x="5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 rot="-582576">
              <a:off x="5113773" y="2001244"/>
              <a:ext cx="297040" cy="363099"/>
            </a:xfrm>
            <a:custGeom>
              <a:avLst/>
              <a:gdLst/>
              <a:ahLst/>
              <a:cxnLst/>
              <a:rect l="l" t="t" r="r" b="b"/>
              <a:pathLst>
                <a:path w="7271" h="8888" extrusionOk="0">
                  <a:moveTo>
                    <a:pt x="1856" y="1"/>
                  </a:moveTo>
                  <a:lnTo>
                    <a:pt x="1654" y="844"/>
                  </a:lnTo>
                  <a:cubicBezTo>
                    <a:pt x="1485" y="1519"/>
                    <a:pt x="1586" y="2109"/>
                    <a:pt x="2177" y="2564"/>
                  </a:cubicBezTo>
                  <a:cubicBezTo>
                    <a:pt x="2362" y="2716"/>
                    <a:pt x="2531" y="2902"/>
                    <a:pt x="2716" y="3037"/>
                  </a:cubicBezTo>
                  <a:cubicBezTo>
                    <a:pt x="3458" y="3475"/>
                    <a:pt x="3846" y="4150"/>
                    <a:pt x="4032" y="4976"/>
                  </a:cubicBezTo>
                  <a:cubicBezTo>
                    <a:pt x="4116" y="5347"/>
                    <a:pt x="4049" y="5634"/>
                    <a:pt x="3779" y="5904"/>
                  </a:cubicBezTo>
                  <a:cubicBezTo>
                    <a:pt x="3205" y="6444"/>
                    <a:pt x="2531" y="6832"/>
                    <a:pt x="1772" y="7034"/>
                  </a:cubicBezTo>
                  <a:cubicBezTo>
                    <a:pt x="1333" y="7152"/>
                    <a:pt x="912" y="7287"/>
                    <a:pt x="473" y="7439"/>
                  </a:cubicBezTo>
                  <a:cubicBezTo>
                    <a:pt x="271" y="7506"/>
                    <a:pt x="136" y="7608"/>
                    <a:pt x="1" y="7709"/>
                  </a:cubicBezTo>
                  <a:cubicBezTo>
                    <a:pt x="169" y="7776"/>
                    <a:pt x="321" y="7844"/>
                    <a:pt x="473" y="7894"/>
                  </a:cubicBezTo>
                  <a:cubicBezTo>
                    <a:pt x="996" y="8130"/>
                    <a:pt x="1586" y="8316"/>
                    <a:pt x="2059" y="8636"/>
                  </a:cubicBezTo>
                  <a:cubicBezTo>
                    <a:pt x="2317" y="8803"/>
                    <a:pt x="2550" y="8887"/>
                    <a:pt x="2775" y="8887"/>
                  </a:cubicBezTo>
                  <a:cubicBezTo>
                    <a:pt x="3006" y="8887"/>
                    <a:pt x="3228" y="8799"/>
                    <a:pt x="3458" y="8620"/>
                  </a:cubicBezTo>
                  <a:cubicBezTo>
                    <a:pt x="3543" y="8552"/>
                    <a:pt x="3644" y="8518"/>
                    <a:pt x="3728" y="8451"/>
                  </a:cubicBezTo>
                  <a:cubicBezTo>
                    <a:pt x="4420" y="7894"/>
                    <a:pt x="5229" y="7591"/>
                    <a:pt x="6022" y="7338"/>
                  </a:cubicBezTo>
                  <a:cubicBezTo>
                    <a:pt x="6326" y="7253"/>
                    <a:pt x="6562" y="7118"/>
                    <a:pt x="6815" y="6967"/>
                  </a:cubicBezTo>
                  <a:lnTo>
                    <a:pt x="6916" y="6967"/>
                  </a:lnTo>
                  <a:cubicBezTo>
                    <a:pt x="6444" y="6545"/>
                    <a:pt x="6258" y="6022"/>
                    <a:pt x="6427" y="5347"/>
                  </a:cubicBezTo>
                  <a:cubicBezTo>
                    <a:pt x="6511" y="5061"/>
                    <a:pt x="6612" y="4757"/>
                    <a:pt x="6731" y="4437"/>
                  </a:cubicBezTo>
                  <a:cubicBezTo>
                    <a:pt x="6815" y="4217"/>
                    <a:pt x="6916" y="3998"/>
                    <a:pt x="6984" y="3762"/>
                  </a:cubicBezTo>
                  <a:cubicBezTo>
                    <a:pt x="7270" y="2733"/>
                    <a:pt x="6714" y="1822"/>
                    <a:pt x="5634" y="1637"/>
                  </a:cubicBezTo>
                  <a:cubicBezTo>
                    <a:pt x="5229" y="1569"/>
                    <a:pt x="4825" y="1519"/>
                    <a:pt x="4420" y="1485"/>
                  </a:cubicBezTo>
                  <a:cubicBezTo>
                    <a:pt x="3610" y="1451"/>
                    <a:pt x="2952" y="1097"/>
                    <a:pt x="2413" y="473"/>
                  </a:cubicBezTo>
                  <a:cubicBezTo>
                    <a:pt x="2278" y="338"/>
                    <a:pt x="2109" y="203"/>
                    <a:pt x="1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 rot="-582576">
              <a:off x="5195942" y="1917327"/>
              <a:ext cx="452730" cy="333889"/>
            </a:xfrm>
            <a:custGeom>
              <a:avLst/>
              <a:gdLst/>
              <a:ahLst/>
              <a:cxnLst/>
              <a:rect l="l" t="t" r="r" b="b"/>
              <a:pathLst>
                <a:path w="11082" h="8173" extrusionOk="0">
                  <a:moveTo>
                    <a:pt x="5495" y="1"/>
                  </a:moveTo>
                  <a:cubicBezTo>
                    <a:pt x="5280" y="1"/>
                    <a:pt x="5038" y="39"/>
                    <a:pt x="4756" y="112"/>
                  </a:cubicBezTo>
                  <a:cubicBezTo>
                    <a:pt x="4301" y="247"/>
                    <a:pt x="3863" y="432"/>
                    <a:pt x="3390" y="601"/>
                  </a:cubicBezTo>
                  <a:cubicBezTo>
                    <a:pt x="3031" y="724"/>
                    <a:pt x="2672" y="816"/>
                    <a:pt x="2309" y="816"/>
                  </a:cubicBezTo>
                  <a:cubicBezTo>
                    <a:pt x="2076" y="816"/>
                    <a:pt x="1840" y="778"/>
                    <a:pt x="1602" y="685"/>
                  </a:cubicBezTo>
                  <a:cubicBezTo>
                    <a:pt x="1113" y="516"/>
                    <a:pt x="590" y="415"/>
                    <a:pt x="68" y="263"/>
                  </a:cubicBezTo>
                  <a:cubicBezTo>
                    <a:pt x="51" y="415"/>
                    <a:pt x="0" y="466"/>
                    <a:pt x="17" y="550"/>
                  </a:cubicBezTo>
                  <a:cubicBezTo>
                    <a:pt x="219" y="1461"/>
                    <a:pt x="911" y="2136"/>
                    <a:pt x="1805" y="2287"/>
                  </a:cubicBezTo>
                  <a:cubicBezTo>
                    <a:pt x="2058" y="2321"/>
                    <a:pt x="2345" y="2321"/>
                    <a:pt x="2614" y="2355"/>
                  </a:cubicBezTo>
                  <a:cubicBezTo>
                    <a:pt x="3222" y="2405"/>
                    <a:pt x="3863" y="2490"/>
                    <a:pt x="4369" y="2844"/>
                  </a:cubicBezTo>
                  <a:cubicBezTo>
                    <a:pt x="5246" y="3485"/>
                    <a:pt x="5566" y="4767"/>
                    <a:pt x="5077" y="5779"/>
                  </a:cubicBezTo>
                  <a:cubicBezTo>
                    <a:pt x="4908" y="6116"/>
                    <a:pt x="4740" y="6453"/>
                    <a:pt x="4655" y="6808"/>
                  </a:cubicBezTo>
                  <a:cubicBezTo>
                    <a:pt x="4470" y="7567"/>
                    <a:pt x="4891" y="8056"/>
                    <a:pt x="5684" y="8157"/>
                  </a:cubicBezTo>
                  <a:cubicBezTo>
                    <a:pt x="5778" y="8168"/>
                    <a:pt x="5869" y="8173"/>
                    <a:pt x="5957" y="8173"/>
                  </a:cubicBezTo>
                  <a:cubicBezTo>
                    <a:pt x="6569" y="8173"/>
                    <a:pt x="7057" y="7920"/>
                    <a:pt x="7455" y="7449"/>
                  </a:cubicBezTo>
                  <a:cubicBezTo>
                    <a:pt x="8686" y="6082"/>
                    <a:pt x="9715" y="4581"/>
                    <a:pt x="10559" y="2962"/>
                  </a:cubicBezTo>
                  <a:cubicBezTo>
                    <a:pt x="10710" y="2658"/>
                    <a:pt x="10862" y="2355"/>
                    <a:pt x="11081" y="1883"/>
                  </a:cubicBezTo>
                  <a:lnTo>
                    <a:pt x="11081" y="1883"/>
                  </a:lnTo>
                  <a:cubicBezTo>
                    <a:pt x="10778" y="1950"/>
                    <a:pt x="10660" y="1967"/>
                    <a:pt x="10575" y="2001"/>
                  </a:cubicBezTo>
                  <a:cubicBezTo>
                    <a:pt x="10373" y="2119"/>
                    <a:pt x="10188" y="2220"/>
                    <a:pt x="9985" y="2304"/>
                  </a:cubicBezTo>
                  <a:cubicBezTo>
                    <a:pt x="9611" y="2506"/>
                    <a:pt x="9247" y="2606"/>
                    <a:pt x="8905" y="2606"/>
                  </a:cubicBezTo>
                  <a:cubicBezTo>
                    <a:pt x="8274" y="2606"/>
                    <a:pt x="7713" y="2268"/>
                    <a:pt x="7286" y="1613"/>
                  </a:cubicBezTo>
                  <a:cubicBezTo>
                    <a:pt x="7152" y="1377"/>
                    <a:pt x="7000" y="1140"/>
                    <a:pt x="6865" y="938"/>
                  </a:cubicBezTo>
                  <a:cubicBezTo>
                    <a:pt x="6458" y="285"/>
                    <a:pt x="6078" y="1"/>
                    <a:pt x="5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 rot="-582576">
              <a:off x="5232349" y="1733458"/>
              <a:ext cx="403135" cy="257454"/>
            </a:xfrm>
            <a:custGeom>
              <a:avLst/>
              <a:gdLst/>
              <a:ahLst/>
              <a:cxnLst/>
              <a:rect l="l" t="t" r="r" b="b"/>
              <a:pathLst>
                <a:path w="9868" h="6302" extrusionOk="0">
                  <a:moveTo>
                    <a:pt x="9395" y="0"/>
                  </a:moveTo>
                  <a:cubicBezTo>
                    <a:pt x="9227" y="236"/>
                    <a:pt x="9142" y="371"/>
                    <a:pt x="9008" y="506"/>
                  </a:cubicBezTo>
                  <a:cubicBezTo>
                    <a:pt x="8529" y="984"/>
                    <a:pt x="7991" y="1387"/>
                    <a:pt x="7321" y="1387"/>
                  </a:cubicBezTo>
                  <a:cubicBezTo>
                    <a:pt x="7282" y="1387"/>
                    <a:pt x="7243" y="1386"/>
                    <a:pt x="7203" y="1383"/>
                  </a:cubicBezTo>
                  <a:cubicBezTo>
                    <a:pt x="6697" y="1366"/>
                    <a:pt x="6208" y="1214"/>
                    <a:pt x="5702" y="1113"/>
                  </a:cubicBezTo>
                  <a:cubicBezTo>
                    <a:pt x="5128" y="1012"/>
                    <a:pt x="4538" y="877"/>
                    <a:pt x="3964" y="793"/>
                  </a:cubicBezTo>
                  <a:cubicBezTo>
                    <a:pt x="3923" y="786"/>
                    <a:pt x="3879" y="784"/>
                    <a:pt x="3836" y="784"/>
                  </a:cubicBezTo>
                  <a:cubicBezTo>
                    <a:pt x="3649" y="784"/>
                    <a:pt x="3447" y="833"/>
                    <a:pt x="3256" y="860"/>
                  </a:cubicBezTo>
                  <a:cubicBezTo>
                    <a:pt x="2531" y="1029"/>
                    <a:pt x="2109" y="1501"/>
                    <a:pt x="1822" y="2142"/>
                  </a:cubicBezTo>
                  <a:cubicBezTo>
                    <a:pt x="1418" y="3053"/>
                    <a:pt x="945" y="3896"/>
                    <a:pt x="1" y="4470"/>
                  </a:cubicBezTo>
                  <a:cubicBezTo>
                    <a:pt x="157" y="4470"/>
                    <a:pt x="325" y="4495"/>
                    <a:pt x="483" y="4495"/>
                  </a:cubicBezTo>
                  <a:cubicBezTo>
                    <a:pt x="581" y="4495"/>
                    <a:pt x="676" y="4485"/>
                    <a:pt x="760" y="4453"/>
                  </a:cubicBezTo>
                  <a:cubicBezTo>
                    <a:pt x="1333" y="4301"/>
                    <a:pt x="1890" y="4082"/>
                    <a:pt x="2430" y="3896"/>
                  </a:cubicBezTo>
                  <a:cubicBezTo>
                    <a:pt x="2715" y="3796"/>
                    <a:pt x="3041" y="3739"/>
                    <a:pt x="3376" y="3739"/>
                  </a:cubicBezTo>
                  <a:cubicBezTo>
                    <a:pt x="4228" y="3739"/>
                    <a:pt x="5140" y="4108"/>
                    <a:pt x="5601" y="5077"/>
                  </a:cubicBezTo>
                  <a:cubicBezTo>
                    <a:pt x="5685" y="5246"/>
                    <a:pt x="5769" y="5414"/>
                    <a:pt x="5870" y="5566"/>
                  </a:cubicBezTo>
                  <a:cubicBezTo>
                    <a:pt x="6209" y="6073"/>
                    <a:pt x="6554" y="6302"/>
                    <a:pt x="6993" y="6302"/>
                  </a:cubicBezTo>
                  <a:cubicBezTo>
                    <a:pt x="7211" y="6302"/>
                    <a:pt x="7452" y="6246"/>
                    <a:pt x="7726" y="6139"/>
                  </a:cubicBezTo>
                  <a:cubicBezTo>
                    <a:pt x="8046" y="6005"/>
                    <a:pt x="8350" y="5752"/>
                    <a:pt x="8687" y="5752"/>
                  </a:cubicBezTo>
                  <a:cubicBezTo>
                    <a:pt x="9362" y="5735"/>
                    <a:pt x="9581" y="5380"/>
                    <a:pt x="9648" y="4807"/>
                  </a:cubicBezTo>
                  <a:cubicBezTo>
                    <a:pt x="9665" y="4588"/>
                    <a:pt x="9750" y="4385"/>
                    <a:pt x="9750" y="4166"/>
                  </a:cubicBezTo>
                  <a:cubicBezTo>
                    <a:pt x="9767" y="2952"/>
                    <a:pt x="9868" y="1704"/>
                    <a:pt x="9598" y="489"/>
                  </a:cubicBezTo>
                  <a:cubicBezTo>
                    <a:pt x="9530" y="354"/>
                    <a:pt x="9480" y="236"/>
                    <a:pt x="9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 rot="-582576">
              <a:off x="4889769" y="1999749"/>
              <a:ext cx="369349" cy="347983"/>
            </a:xfrm>
            <a:custGeom>
              <a:avLst/>
              <a:gdLst/>
              <a:ahLst/>
              <a:cxnLst/>
              <a:rect l="l" t="t" r="r" b="b"/>
              <a:pathLst>
                <a:path w="9041" h="8518" extrusionOk="0">
                  <a:moveTo>
                    <a:pt x="6781" y="0"/>
                  </a:moveTo>
                  <a:cubicBezTo>
                    <a:pt x="6224" y="152"/>
                    <a:pt x="5887" y="405"/>
                    <a:pt x="5634" y="810"/>
                  </a:cubicBezTo>
                  <a:cubicBezTo>
                    <a:pt x="5280" y="1383"/>
                    <a:pt x="5111" y="1957"/>
                    <a:pt x="5145" y="2648"/>
                  </a:cubicBezTo>
                  <a:cubicBezTo>
                    <a:pt x="5162" y="3137"/>
                    <a:pt x="5162" y="3643"/>
                    <a:pt x="5162" y="4183"/>
                  </a:cubicBezTo>
                  <a:cubicBezTo>
                    <a:pt x="5145" y="4655"/>
                    <a:pt x="4942" y="5043"/>
                    <a:pt x="4521" y="5296"/>
                  </a:cubicBezTo>
                  <a:cubicBezTo>
                    <a:pt x="3778" y="5735"/>
                    <a:pt x="3036" y="6156"/>
                    <a:pt x="2176" y="6308"/>
                  </a:cubicBezTo>
                  <a:cubicBezTo>
                    <a:pt x="1434" y="6426"/>
                    <a:pt x="726" y="6629"/>
                    <a:pt x="0" y="7017"/>
                  </a:cubicBezTo>
                  <a:cubicBezTo>
                    <a:pt x="85" y="7168"/>
                    <a:pt x="85" y="7270"/>
                    <a:pt x="152" y="7320"/>
                  </a:cubicBezTo>
                  <a:cubicBezTo>
                    <a:pt x="641" y="7725"/>
                    <a:pt x="1097" y="8113"/>
                    <a:pt x="1586" y="8518"/>
                  </a:cubicBezTo>
                  <a:cubicBezTo>
                    <a:pt x="1653" y="8501"/>
                    <a:pt x="1738" y="8484"/>
                    <a:pt x="1805" y="8450"/>
                  </a:cubicBezTo>
                  <a:cubicBezTo>
                    <a:pt x="1873" y="8433"/>
                    <a:pt x="2008" y="8417"/>
                    <a:pt x="2244" y="8349"/>
                  </a:cubicBezTo>
                  <a:cubicBezTo>
                    <a:pt x="2193" y="8332"/>
                    <a:pt x="2176" y="8315"/>
                    <a:pt x="2159" y="8265"/>
                  </a:cubicBezTo>
                  <a:lnTo>
                    <a:pt x="2159" y="8265"/>
                  </a:lnTo>
                  <a:cubicBezTo>
                    <a:pt x="2931" y="8345"/>
                    <a:pt x="3733" y="8502"/>
                    <a:pt x="4522" y="8502"/>
                  </a:cubicBezTo>
                  <a:cubicBezTo>
                    <a:pt x="4561" y="8502"/>
                    <a:pt x="4600" y="8502"/>
                    <a:pt x="4639" y="8501"/>
                  </a:cubicBezTo>
                  <a:cubicBezTo>
                    <a:pt x="4723" y="8214"/>
                    <a:pt x="4909" y="7995"/>
                    <a:pt x="5212" y="7843"/>
                  </a:cubicBezTo>
                  <a:cubicBezTo>
                    <a:pt x="5448" y="7725"/>
                    <a:pt x="5701" y="7641"/>
                    <a:pt x="5954" y="7556"/>
                  </a:cubicBezTo>
                  <a:cubicBezTo>
                    <a:pt x="6730" y="7303"/>
                    <a:pt x="7557" y="7152"/>
                    <a:pt x="8265" y="6662"/>
                  </a:cubicBezTo>
                  <a:cubicBezTo>
                    <a:pt x="8957" y="6207"/>
                    <a:pt x="9041" y="6055"/>
                    <a:pt x="8771" y="5296"/>
                  </a:cubicBezTo>
                  <a:cubicBezTo>
                    <a:pt x="8687" y="5060"/>
                    <a:pt x="8501" y="4824"/>
                    <a:pt x="8332" y="4672"/>
                  </a:cubicBezTo>
                  <a:cubicBezTo>
                    <a:pt x="8079" y="4436"/>
                    <a:pt x="7793" y="4250"/>
                    <a:pt x="7489" y="4031"/>
                  </a:cubicBezTo>
                  <a:cubicBezTo>
                    <a:pt x="6663" y="3407"/>
                    <a:pt x="6325" y="2581"/>
                    <a:pt x="6528" y="1569"/>
                  </a:cubicBezTo>
                  <a:cubicBezTo>
                    <a:pt x="6612" y="1080"/>
                    <a:pt x="6696" y="574"/>
                    <a:pt x="6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 rot="-582576">
              <a:off x="4734502" y="1699277"/>
              <a:ext cx="372822" cy="310521"/>
            </a:xfrm>
            <a:custGeom>
              <a:avLst/>
              <a:gdLst/>
              <a:ahLst/>
              <a:cxnLst/>
              <a:rect l="l" t="t" r="r" b="b"/>
              <a:pathLst>
                <a:path w="9126" h="7601" extrusionOk="0">
                  <a:moveTo>
                    <a:pt x="1907" y="0"/>
                  </a:moveTo>
                  <a:cubicBezTo>
                    <a:pt x="1721" y="304"/>
                    <a:pt x="1502" y="624"/>
                    <a:pt x="1316" y="945"/>
                  </a:cubicBezTo>
                  <a:cubicBezTo>
                    <a:pt x="726" y="1923"/>
                    <a:pt x="355" y="2969"/>
                    <a:pt x="152" y="4082"/>
                  </a:cubicBezTo>
                  <a:cubicBezTo>
                    <a:pt x="1" y="4757"/>
                    <a:pt x="169" y="5229"/>
                    <a:pt x="726" y="5634"/>
                  </a:cubicBezTo>
                  <a:cubicBezTo>
                    <a:pt x="1417" y="6140"/>
                    <a:pt x="2058" y="6696"/>
                    <a:pt x="2733" y="7253"/>
                  </a:cubicBezTo>
                  <a:cubicBezTo>
                    <a:pt x="3014" y="7483"/>
                    <a:pt x="3277" y="7601"/>
                    <a:pt x="3548" y="7601"/>
                  </a:cubicBezTo>
                  <a:cubicBezTo>
                    <a:pt x="3813" y="7601"/>
                    <a:pt x="4085" y="7487"/>
                    <a:pt x="4386" y="7253"/>
                  </a:cubicBezTo>
                  <a:cubicBezTo>
                    <a:pt x="4875" y="6865"/>
                    <a:pt x="5381" y="6494"/>
                    <a:pt x="5820" y="6089"/>
                  </a:cubicBezTo>
                  <a:cubicBezTo>
                    <a:pt x="6385" y="5574"/>
                    <a:pt x="7025" y="5359"/>
                    <a:pt x="7712" y="5359"/>
                  </a:cubicBezTo>
                  <a:cubicBezTo>
                    <a:pt x="7947" y="5359"/>
                    <a:pt x="8188" y="5384"/>
                    <a:pt x="8434" y="5431"/>
                  </a:cubicBezTo>
                  <a:cubicBezTo>
                    <a:pt x="8636" y="5482"/>
                    <a:pt x="8839" y="5499"/>
                    <a:pt x="9125" y="5533"/>
                  </a:cubicBezTo>
                  <a:cubicBezTo>
                    <a:pt x="8737" y="4672"/>
                    <a:pt x="8215" y="4048"/>
                    <a:pt x="7557" y="3542"/>
                  </a:cubicBezTo>
                  <a:cubicBezTo>
                    <a:pt x="7316" y="3353"/>
                    <a:pt x="7048" y="3286"/>
                    <a:pt x="6765" y="3286"/>
                  </a:cubicBezTo>
                  <a:cubicBezTo>
                    <a:pt x="6670" y="3286"/>
                    <a:pt x="6574" y="3294"/>
                    <a:pt x="6477" y="3306"/>
                  </a:cubicBezTo>
                  <a:cubicBezTo>
                    <a:pt x="6106" y="3340"/>
                    <a:pt x="5752" y="3391"/>
                    <a:pt x="5364" y="3424"/>
                  </a:cubicBezTo>
                  <a:cubicBezTo>
                    <a:pt x="5220" y="3444"/>
                    <a:pt x="5083" y="3454"/>
                    <a:pt x="4951" y="3454"/>
                  </a:cubicBezTo>
                  <a:cubicBezTo>
                    <a:pt x="3748" y="3454"/>
                    <a:pt x="3003" y="2658"/>
                    <a:pt x="2396" y="1670"/>
                  </a:cubicBezTo>
                  <a:cubicBezTo>
                    <a:pt x="2210" y="1367"/>
                    <a:pt x="2176" y="945"/>
                    <a:pt x="2092" y="591"/>
                  </a:cubicBezTo>
                  <a:cubicBezTo>
                    <a:pt x="2058" y="422"/>
                    <a:pt x="2058" y="237"/>
                    <a:pt x="2058" y="34"/>
                  </a:cubicBezTo>
                  <a:cubicBezTo>
                    <a:pt x="2008" y="17"/>
                    <a:pt x="1957" y="17"/>
                    <a:pt x="1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 rot="-582576">
              <a:off x="5099368" y="1471615"/>
              <a:ext cx="223301" cy="434795"/>
            </a:xfrm>
            <a:custGeom>
              <a:avLst/>
              <a:gdLst/>
              <a:ahLst/>
              <a:cxnLst/>
              <a:rect l="l" t="t" r="r" b="b"/>
              <a:pathLst>
                <a:path w="5466" h="10643" extrusionOk="0">
                  <a:moveTo>
                    <a:pt x="1332" y="0"/>
                  </a:moveTo>
                  <a:cubicBezTo>
                    <a:pt x="1133" y="0"/>
                    <a:pt x="946" y="6"/>
                    <a:pt x="776" y="16"/>
                  </a:cubicBezTo>
                  <a:cubicBezTo>
                    <a:pt x="422" y="33"/>
                    <a:pt x="152" y="84"/>
                    <a:pt x="0" y="168"/>
                  </a:cubicBezTo>
                  <a:cubicBezTo>
                    <a:pt x="102" y="269"/>
                    <a:pt x="220" y="354"/>
                    <a:pt x="304" y="438"/>
                  </a:cubicBezTo>
                  <a:cubicBezTo>
                    <a:pt x="1485" y="1518"/>
                    <a:pt x="1603" y="2648"/>
                    <a:pt x="726" y="3980"/>
                  </a:cubicBezTo>
                  <a:cubicBezTo>
                    <a:pt x="591" y="4182"/>
                    <a:pt x="456" y="4368"/>
                    <a:pt x="321" y="4587"/>
                  </a:cubicBezTo>
                  <a:cubicBezTo>
                    <a:pt x="236" y="4756"/>
                    <a:pt x="135" y="4925"/>
                    <a:pt x="135" y="5110"/>
                  </a:cubicBezTo>
                  <a:cubicBezTo>
                    <a:pt x="85" y="6038"/>
                    <a:pt x="17" y="6982"/>
                    <a:pt x="506" y="7859"/>
                  </a:cubicBezTo>
                  <a:cubicBezTo>
                    <a:pt x="911" y="8585"/>
                    <a:pt x="1012" y="9377"/>
                    <a:pt x="894" y="10204"/>
                  </a:cubicBezTo>
                  <a:cubicBezTo>
                    <a:pt x="861" y="10271"/>
                    <a:pt x="894" y="10389"/>
                    <a:pt x="861" y="10642"/>
                  </a:cubicBezTo>
                  <a:cubicBezTo>
                    <a:pt x="1316" y="10170"/>
                    <a:pt x="1586" y="9816"/>
                    <a:pt x="1569" y="9293"/>
                  </a:cubicBezTo>
                  <a:cubicBezTo>
                    <a:pt x="1569" y="8821"/>
                    <a:pt x="1586" y="8382"/>
                    <a:pt x="1535" y="7927"/>
                  </a:cubicBezTo>
                  <a:cubicBezTo>
                    <a:pt x="1501" y="7370"/>
                    <a:pt x="1738" y="6999"/>
                    <a:pt x="2176" y="6696"/>
                  </a:cubicBezTo>
                  <a:cubicBezTo>
                    <a:pt x="2665" y="6375"/>
                    <a:pt x="3171" y="6072"/>
                    <a:pt x="3677" y="5768"/>
                  </a:cubicBezTo>
                  <a:cubicBezTo>
                    <a:pt x="4015" y="5566"/>
                    <a:pt x="4369" y="5363"/>
                    <a:pt x="4706" y="5144"/>
                  </a:cubicBezTo>
                  <a:cubicBezTo>
                    <a:pt x="5296" y="4739"/>
                    <a:pt x="5465" y="4098"/>
                    <a:pt x="5195" y="3457"/>
                  </a:cubicBezTo>
                  <a:cubicBezTo>
                    <a:pt x="5111" y="3255"/>
                    <a:pt x="4993" y="3069"/>
                    <a:pt x="4892" y="2884"/>
                  </a:cubicBezTo>
                  <a:cubicBezTo>
                    <a:pt x="4537" y="2125"/>
                    <a:pt x="4217" y="1366"/>
                    <a:pt x="4436" y="506"/>
                  </a:cubicBezTo>
                  <a:lnTo>
                    <a:pt x="4436" y="472"/>
                  </a:lnTo>
                  <a:cubicBezTo>
                    <a:pt x="4402" y="438"/>
                    <a:pt x="4386" y="421"/>
                    <a:pt x="4369" y="371"/>
                  </a:cubicBezTo>
                  <a:cubicBezTo>
                    <a:pt x="3717" y="144"/>
                    <a:pt x="2374" y="0"/>
                    <a:pt x="1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 rot="-582576">
              <a:off x="4755661" y="1938910"/>
              <a:ext cx="394841" cy="182775"/>
            </a:xfrm>
            <a:custGeom>
              <a:avLst/>
              <a:gdLst/>
              <a:ahLst/>
              <a:cxnLst/>
              <a:rect l="l" t="t" r="r" b="b"/>
              <a:pathLst>
                <a:path w="9665" h="4474" extrusionOk="0">
                  <a:moveTo>
                    <a:pt x="186" y="0"/>
                  </a:moveTo>
                  <a:cubicBezTo>
                    <a:pt x="118" y="810"/>
                    <a:pt x="17" y="1535"/>
                    <a:pt x="0" y="2294"/>
                  </a:cubicBezTo>
                  <a:cubicBezTo>
                    <a:pt x="0" y="2530"/>
                    <a:pt x="135" y="2834"/>
                    <a:pt x="304" y="3003"/>
                  </a:cubicBezTo>
                  <a:cubicBezTo>
                    <a:pt x="709" y="3340"/>
                    <a:pt x="1181" y="3677"/>
                    <a:pt x="1653" y="3964"/>
                  </a:cubicBezTo>
                  <a:cubicBezTo>
                    <a:pt x="2250" y="4329"/>
                    <a:pt x="2861" y="4473"/>
                    <a:pt x="3481" y="4473"/>
                  </a:cubicBezTo>
                  <a:cubicBezTo>
                    <a:pt x="4035" y="4473"/>
                    <a:pt x="4596" y="4358"/>
                    <a:pt x="5161" y="4183"/>
                  </a:cubicBezTo>
                  <a:cubicBezTo>
                    <a:pt x="5566" y="4048"/>
                    <a:pt x="5853" y="3779"/>
                    <a:pt x="6089" y="3441"/>
                  </a:cubicBezTo>
                  <a:cubicBezTo>
                    <a:pt x="6359" y="3020"/>
                    <a:pt x="6663" y="2598"/>
                    <a:pt x="6949" y="2176"/>
                  </a:cubicBezTo>
                  <a:cubicBezTo>
                    <a:pt x="7455" y="1468"/>
                    <a:pt x="8096" y="979"/>
                    <a:pt x="8990" y="894"/>
                  </a:cubicBezTo>
                  <a:cubicBezTo>
                    <a:pt x="9209" y="861"/>
                    <a:pt x="9395" y="810"/>
                    <a:pt x="9665" y="759"/>
                  </a:cubicBezTo>
                  <a:cubicBezTo>
                    <a:pt x="9462" y="439"/>
                    <a:pt x="9209" y="321"/>
                    <a:pt x="8940" y="237"/>
                  </a:cubicBezTo>
                  <a:cubicBezTo>
                    <a:pt x="8666" y="140"/>
                    <a:pt x="8404" y="96"/>
                    <a:pt x="8152" y="96"/>
                  </a:cubicBezTo>
                  <a:cubicBezTo>
                    <a:pt x="7567" y="96"/>
                    <a:pt x="7035" y="336"/>
                    <a:pt x="6528" y="726"/>
                  </a:cubicBezTo>
                  <a:cubicBezTo>
                    <a:pt x="6039" y="1097"/>
                    <a:pt x="5583" y="1518"/>
                    <a:pt x="5094" y="1906"/>
                  </a:cubicBezTo>
                  <a:cubicBezTo>
                    <a:pt x="4708" y="2210"/>
                    <a:pt x="4330" y="2362"/>
                    <a:pt x="3952" y="2362"/>
                  </a:cubicBezTo>
                  <a:cubicBezTo>
                    <a:pt x="3554" y="2362"/>
                    <a:pt x="3156" y="2193"/>
                    <a:pt x="2750" y="1856"/>
                  </a:cubicBezTo>
                  <a:cubicBezTo>
                    <a:pt x="2244" y="1451"/>
                    <a:pt x="1788" y="1012"/>
                    <a:pt x="1282" y="608"/>
                  </a:cubicBezTo>
                  <a:cubicBezTo>
                    <a:pt x="979" y="355"/>
                    <a:pt x="692" y="102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 rot="-582576">
              <a:off x="4789705" y="2071621"/>
              <a:ext cx="281148" cy="210596"/>
            </a:xfrm>
            <a:custGeom>
              <a:avLst/>
              <a:gdLst/>
              <a:ahLst/>
              <a:cxnLst/>
              <a:rect l="l" t="t" r="r" b="b"/>
              <a:pathLst>
                <a:path w="6882" h="5155" extrusionOk="0">
                  <a:moveTo>
                    <a:pt x="6882" y="1"/>
                  </a:moveTo>
                  <a:cubicBezTo>
                    <a:pt x="6595" y="170"/>
                    <a:pt x="6443" y="490"/>
                    <a:pt x="6292" y="777"/>
                  </a:cubicBezTo>
                  <a:cubicBezTo>
                    <a:pt x="5988" y="1333"/>
                    <a:pt x="5499" y="1654"/>
                    <a:pt x="4909" y="1789"/>
                  </a:cubicBezTo>
                  <a:cubicBezTo>
                    <a:pt x="4427" y="1920"/>
                    <a:pt x="3957" y="1986"/>
                    <a:pt x="3496" y="1986"/>
                  </a:cubicBezTo>
                  <a:cubicBezTo>
                    <a:pt x="2538" y="1986"/>
                    <a:pt x="1626" y="1701"/>
                    <a:pt x="759" y="1131"/>
                  </a:cubicBezTo>
                  <a:cubicBezTo>
                    <a:pt x="540" y="996"/>
                    <a:pt x="304" y="861"/>
                    <a:pt x="0" y="676"/>
                  </a:cubicBezTo>
                  <a:lnTo>
                    <a:pt x="0" y="1215"/>
                  </a:lnTo>
                  <a:cubicBezTo>
                    <a:pt x="17" y="2194"/>
                    <a:pt x="523" y="3020"/>
                    <a:pt x="861" y="3880"/>
                  </a:cubicBezTo>
                  <a:cubicBezTo>
                    <a:pt x="962" y="4150"/>
                    <a:pt x="1131" y="4403"/>
                    <a:pt x="1265" y="4656"/>
                  </a:cubicBezTo>
                  <a:cubicBezTo>
                    <a:pt x="1433" y="5003"/>
                    <a:pt x="1698" y="5154"/>
                    <a:pt x="2016" y="5154"/>
                  </a:cubicBezTo>
                  <a:cubicBezTo>
                    <a:pt x="2115" y="5154"/>
                    <a:pt x="2220" y="5140"/>
                    <a:pt x="2328" y="5111"/>
                  </a:cubicBezTo>
                  <a:cubicBezTo>
                    <a:pt x="2480" y="5061"/>
                    <a:pt x="2632" y="4993"/>
                    <a:pt x="2800" y="4960"/>
                  </a:cubicBezTo>
                  <a:cubicBezTo>
                    <a:pt x="3357" y="4774"/>
                    <a:pt x="3914" y="4572"/>
                    <a:pt x="4487" y="4437"/>
                  </a:cubicBezTo>
                  <a:cubicBezTo>
                    <a:pt x="5027" y="4285"/>
                    <a:pt x="5533" y="4083"/>
                    <a:pt x="6039" y="3813"/>
                  </a:cubicBezTo>
                  <a:cubicBezTo>
                    <a:pt x="6680" y="3459"/>
                    <a:pt x="6882" y="3003"/>
                    <a:pt x="6865" y="2328"/>
                  </a:cubicBezTo>
                  <a:cubicBezTo>
                    <a:pt x="6848" y="1553"/>
                    <a:pt x="6882" y="777"/>
                    <a:pt x="6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 rot="-582576">
              <a:off x="5361891" y="2515495"/>
              <a:ext cx="92368" cy="1352960"/>
            </a:xfrm>
            <a:custGeom>
              <a:avLst/>
              <a:gdLst/>
              <a:ahLst/>
              <a:cxnLst/>
              <a:rect l="l" t="t" r="r" b="b"/>
              <a:pathLst>
                <a:path w="2261" h="33118" extrusionOk="0">
                  <a:moveTo>
                    <a:pt x="1299" y="1063"/>
                  </a:moveTo>
                  <a:cubicBezTo>
                    <a:pt x="1602" y="1113"/>
                    <a:pt x="1754" y="1248"/>
                    <a:pt x="1754" y="1484"/>
                  </a:cubicBezTo>
                  <a:cubicBezTo>
                    <a:pt x="1771" y="1670"/>
                    <a:pt x="1636" y="1771"/>
                    <a:pt x="1451" y="1771"/>
                  </a:cubicBezTo>
                  <a:cubicBezTo>
                    <a:pt x="1198" y="1721"/>
                    <a:pt x="1096" y="1569"/>
                    <a:pt x="1113" y="1333"/>
                  </a:cubicBezTo>
                  <a:cubicBezTo>
                    <a:pt x="1130" y="1231"/>
                    <a:pt x="1248" y="1147"/>
                    <a:pt x="1299" y="1063"/>
                  </a:cubicBezTo>
                  <a:close/>
                  <a:moveTo>
                    <a:pt x="1501" y="3441"/>
                  </a:moveTo>
                  <a:cubicBezTo>
                    <a:pt x="1704" y="3508"/>
                    <a:pt x="1805" y="3694"/>
                    <a:pt x="1754" y="3930"/>
                  </a:cubicBezTo>
                  <a:cubicBezTo>
                    <a:pt x="1721" y="4014"/>
                    <a:pt x="1619" y="4048"/>
                    <a:pt x="1586" y="4116"/>
                  </a:cubicBezTo>
                  <a:cubicBezTo>
                    <a:pt x="1299" y="4031"/>
                    <a:pt x="1181" y="3863"/>
                    <a:pt x="1215" y="3626"/>
                  </a:cubicBezTo>
                  <a:cubicBezTo>
                    <a:pt x="1248" y="3542"/>
                    <a:pt x="1417" y="3441"/>
                    <a:pt x="1501" y="3441"/>
                  </a:cubicBezTo>
                  <a:close/>
                  <a:moveTo>
                    <a:pt x="692" y="5077"/>
                  </a:moveTo>
                  <a:cubicBezTo>
                    <a:pt x="995" y="5111"/>
                    <a:pt x="1164" y="5229"/>
                    <a:pt x="1164" y="5482"/>
                  </a:cubicBezTo>
                  <a:cubicBezTo>
                    <a:pt x="1164" y="5566"/>
                    <a:pt x="1096" y="5701"/>
                    <a:pt x="1012" y="5718"/>
                  </a:cubicBezTo>
                  <a:cubicBezTo>
                    <a:pt x="984" y="5732"/>
                    <a:pt x="953" y="5739"/>
                    <a:pt x="921" y="5739"/>
                  </a:cubicBezTo>
                  <a:cubicBezTo>
                    <a:pt x="765" y="5739"/>
                    <a:pt x="588" y="5580"/>
                    <a:pt x="574" y="5397"/>
                  </a:cubicBezTo>
                  <a:cubicBezTo>
                    <a:pt x="574" y="5279"/>
                    <a:pt x="658" y="5161"/>
                    <a:pt x="692" y="5077"/>
                  </a:cubicBezTo>
                  <a:close/>
                  <a:moveTo>
                    <a:pt x="1468" y="6156"/>
                  </a:moveTo>
                  <a:cubicBezTo>
                    <a:pt x="1619" y="6393"/>
                    <a:pt x="1721" y="6511"/>
                    <a:pt x="1771" y="6662"/>
                  </a:cubicBezTo>
                  <a:cubicBezTo>
                    <a:pt x="1803" y="6711"/>
                    <a:pt x="1604" y="6883"/>
                    <a:pt x="1542" y="6883"/>
                  </a:cubicBezTo>
                  <a:cubicBezTo>
                    <a:pt x="1540" y="6883"/>
                    <a:pt x="1537" y="6882"/>
                    <a:pt x="1535" y="6882"/>
                  </a:cubicBezTo>
                  <a:cubicBezTo>
                    <a:pt x="1434" y="6814"/>
                    <a:pt x="1299" y="6679"/>
                    <a:pt x="1265" y="6561"/>
                  </a:cubicBezTo>
                  <a:cubicBezTo>
                    <a:pt x="1248" y="6477"/>
                    <a:pt x="1366" y="6376"/>
                    <a:pt x="1468" y="6156"/>
                  </a:cubicBezTo>
                  <a:close/>
                  <a:moveTo>
                    <a:pt x="1012" y="8602"/>
                  </a:moveTo>
                  <a:cubicBezTo>
                    <a:pt x="1113" y="8838"/>
                    <a:pt x="1198" y="8956"/>
                    <a:pt x="1248" y="9125"/>
                  </a:cubicBezTo>
                  <a:cubicBezTo>
                    <a:pt x="1248" y="9173"/>
                    <a:pt x="1069" y="9295"/>
                    <a:pt x="977" y="9295"/>
                  </a:cubicBezTo>
                  <a:cubicBezTo>
                    <a:pt x="972" y="9295"/>
                    <a:pt x="966" y="9295"/>
                    <a:pt x="962" y="9294"/>
                  </a:cubicBezTo>
                  <a:cubicBezTo>
                    <a:pt x="776" y="9277"/>
                    <a:pt x="624" y="9125"/>
                    <a:pt x="692" y="8923"/>
                  </a:cubicBezTo>
                  <a:cubicBezTo>
                    <a:pt x="709" y="8821"/>
                    <a:pt x="860" y="8754"/>
                    <a:pt x="1012" y="8602"/>
                  </a:cubicBezTo>
                  <a:close/>
                  <a:moveTo>
                    <a:pt x="1451" y="10390"/>
                  </a:moveTo>
                  <a:cubicBezTo>
                    <a:pt x="1569" y="10390"/>
                    <a:pt x="1721" y="10542"/>
                    <a:pt x="1754" y="10643"/>
                  </a:cubicBezTo>
                  <a:cubicBezTo>
                    <a:pt x="1770" y="10773"/>
                    <a:pt x="1615" y="10981"/>
                    <a:pt x="1543" y="10981"/>
                  </a:cubicBezTo>
                  <a:cubicBezTo>
                    <a:pt x="1540" y="10981"/>
                    <a:pt x="1537" y="10981"/>
                    <a:pt x="1535" y="10980"/>
                  </a:cubicBezTo>
                  <a:cubicBezTo>
                    <a:pt x="1383" y="10963"/>
                    <a:pt x="1265" y="10845"/>
                    <a:pt x="1046" y="10710"/>
                  </a:cubicBezTo>
                  <a:cubicBezTo>
                    <a:pt x="1248" y="10542"/>
                    <a:pt x="1349" y="10390"/>
                    <a:pt x="1451" y="10390"/>
                  </a:cubicBezTo>
                  <a:close/>
                  <a:moveTo>
                    <a:pt x="992" y="12750"/>
                  </a:moveTo>
                  <a:cubicBezTo>
                    <a:pt x="1194" y="12750"/>
                    <a:pt x="1331" y="12912"/>
                    <a:pt x="1299" y="13089"/>
                  </a:cubicBezTo>
                  <a:cubicBezTo>
                    <a:pt x="1299" y="13167"/>
                    <a:pt x="1155" y="13345"/>
                    <a:pt x="1120" y="13345"/>
                  </a:cubicBezTo>
                  <a:cubicBezTo>
                    <a:pt x="1117" y="13345"/>
                    <a:pt x="1115" y="13344"/>
                    <a:pt x="1113" y="13342"/>
                  </a:cubicBezTo>
                  <a:cubicBezTo>
                    <a:pt x="962" y="13291"/>
                    <a:pt x="843" y="13173"/>
                    <a:pt x="658" y="13038"/>
                  </a:cubicBezTo>
                  <a:cubicBezTo>
                    <a:pt x="793" y="12903"/>
                    <a:pt x="877" y="12785"/>
                    <a:pt x="962" y="12751"/>
                  </a:cubicBezTo>
                  <a:cubicBezTo>
                    <a:pt x="972" y="12750"/>
                    <a:pt x="982" y="12750"/>
                    <a:pt x="992" y="12750"/>
                  </a:cubicBezTo>
                  <a:close/>
                  <a:moveTo>
                    <a:pt x="1248" y="15096"/>
                  </a:moveTo>
                  <a:cubicBezTo>
                    <a:pt x="1417" y="15315"/>
                    <a:pt x="1535" y="15416"/>
                    <a:pt x="1586" y="15568"/>
                  </a:cubicBezTo>
                  <a:cubicBezTo>
                    <a:pt x="1602" y="15619"/>
                    <a:pt x="1468" y="15821"/>
                    <a:pt x="1383" y="15838"/>
                  </a:cubicBezTo>
                  <a:cubicBezTo>
                    <a:pt x="1358" y="15844"/>
                    <a:pt x="1335" y="15846"/>
                    <a:pt x="1314" y="15846"/>
                  </a:cubicBezTo>
                  <a:cubicBezTo>
                    <a:pt x="1145" y="15846"/>
                    <a:pt x="1076" y="15682"/>
                    <a:pt x="1046" y="15517"/>
                  </a:cubicBezTo>
                  <a:cubicBezTo>
                    <a:pt x="1046" y="15416"/>
                    <a:pt x="1147" y="15315"/>
                    <a:pt x="1248" y="15096"/>
                  </a:cubicBezTo>
                  <a:close/>
                  <a:moveTo>
                    <a:pt x="1215" y="16799"/>
                  </a:moveTo>
                  <a:cubicBezTo>
                    <a:pt x="1333" y="16884"/>
                    <a:pt x="1434" y="16968"/>
                    <a:pt x="1586" y="17103"/>
                  </a:cubicBezTo>
                  <a:cubicBezTo>
                    <a:pt x="1473" y="17215"/>
                    <a:pt x="1376" y="17374"/>
                    <a:pt x="1309" y="17374"/>
                  </a:cubicBezTo>
                  <a:cubicBezTo>
                    <a:pt x="1305" y="17374"/>
                    <a:pt x="1302" y="17373"/>
                    <a:pt x="1299" y="17373"/>
                  </a:cubicBezTo>
                  <a:cubicBezTo>
                    <a:pt x="1181" y="17339"/>
                    <a:pt x="1012" y="17221"/>
                    <a:pt x="995" y="17120"/>
                  </a:cubicBezTo>
                  <a:cubicBezTo>
                    <a:pt x="978" y="17035"/>
                    <a:pt x="1147" y="16917"/>
                    <a:pt x="1215" y="16799"/>
                  </a:cubicBezTo>
                  <a:close/>
                  <a:moveTo>
                    <a:pt x="1029" y="19532"/>
                  </a:moveTo>
                  <a:cubicBezTo>
                    <a:pt x="1164" y="19717"/>
                    <a:pt x="1265" y="19869"/>
                    <a:pt x="1333" y="20004"/>
                  </a:cubicBezTo>
                  <a:cubicBezTo>
                    <a:pt x="1333" y="20038"/>
                    <a:pt x="1198" y="20173"/>
                    <a:pt x="1147" y="20206"/>
                  </a:cubicBezTo>
                  <a:cubicBezTo>
                    <a:pt x="1139" y="20207"/>
                    <a:pt x="1131" y="20207"/>
                    <a:pt x="1123" y="20207"/>
                  </a:cubicBezTo>
                  <a:cubicBezTo>
                    <a:pt x="915" y="20207"/>
                    <a:pt x="743" y="19996"/>
                    <a:pt x="776" y="19801"/>
                  </a:cubicBezTo>
                  <a:cubicBezTo>
                    <a:pt x="793" y="19717"/>
                    <a:pt x="911" y="19667"/>
                    <a:pt x="1029" y="19532"/>
                  </a:cubicBezTo>
                  <a:close/>
                  <a:moveTo>
                    <a:pt x="1535" y="21387"/>
                  </a:moveTo>
                  <a:cubicBezTo>
                    <a:pt x="1670" y="21606"/>
                    <a:pt x="1771" y="21741"/>
                    <a:pt x="1822" y="21893"/>
                  </a:cubicBezTo>
                  <a:cubicBezTo>
                    <a:pt x="1838" y="21925"/>
                    <a:pt x="1624" y="22080"/>
                    <a:pt x="1575" y="22080"/>
                  </a:cubicBezTo>
                  <a:cubicBezTo>
                    <a:pt x="1572" y="22080"/>
                    <a:pt x="1570" y="22079"/>
                    <a:pt x="1569" y="22078"/>
                  </a:cubicBezTo>
                  <a:cubicBezTo>
                    <a:pt x="1451" y="21994"/>
                    <a:pt x="1333" y="21893"/>
                    <a:pt x="1282" y="21758"/>
                  </a:cubicBezTo>
                  <a:cubicBezTo>
                    <a:pt x="1265" y="21691"/>
                    <a:pt x="1417" y="21572"/>
                    <a:pt x="1535" y="21387"/>
                  </a:cubicBezTo>
                  <a:close/>
                  <a:moveTo>
                    <a:pt x="1046" y="22854"/>
                  </a:moveTo>
                  <a:cubicBezTo>
                    <a:pt x="1147" y="23074"/>
                    <a:pt x="1215" y="23192"/>
                    <a:pt x="1215" y="23327"/>
                  </a:cubicBezTo>
                  <a:cubicBezTo>
                    <a:pt x="1215" y="23411"/>
                    <a:pt x="1046" y="23462"/>
                    <a:pt x="962" y="23529"/>
                  </a:cubicBezTo>
                  <a:cubicBezTo>
                    <a:pt x="877" y="23428"/>
                    <a:pt x="776" y="23293"/>
                    <a:pt x="759" y="23175"/>
                  </a:cubicBezTo>
                  <a:cubicBezTo>
                    <a:pt x="759" y="23107"/>
                    <a:pt x="911" y="23006"/>
                    <a:pt x="1046" y="22854"/>
                  </a:cubicBezTo>
                  <a:close/>
                  <a:moveTo>
                    <a:pt x="1177" y="25282"/>
                  </a:moveTo>
                  <a:cubicBezTo>
                    <a:pt x="1265" y="25282"/>
                    <a:pt x="1433" y="25437"/>
                    <a:pt x="1417" y="25485"/>
                  </a:cubicBezTo>
                  <a:cubicBezTo>
                    <a:pt x="1400" y="25620"/>
                    <a:pt x="1282" y="25738"/>
                    <a:pt x="1198" y="25857"/>
                  </a:cubicBezTo>
                  <a:cubicBezTo>
                    <a:pt x="1080" y="25772"/>
                    <a:pt x="978" y="25705"/>
                    <a:pt x="776" y="25570"/>
                  </a:cubicBezTo>
                  <a:cubicBezTo>
                    <a:pt x="945" y="25452"/>
                    <a:pt x="1046" y="25300"/>
                    <a:pt x="1164" y="25283"/>
                  </a:cubicBezTo>
                  <a:cubicBezTo>
                    <a:pt x="1168" y="25282"/>
                    <a:pt x="1172" y="25282"/>
                    <a:pt x="1177" y="25282"/>
                  </a:cubicBezTo>
                  <a:close/>
                  <a:moveTo>
                    <a:pt x="725" y="27223"/>
                  </a:moveTo>
                  <a:cubicBezTo>
                    <a:pt x="827" y="27307"/>
                    <a:pt x="911" y="27408"/>
                    <a:pt x="1046" y="27560"/>
                  </a:cubicBezTo>
                  <a:cubicBezTo>
                    <a:pt x="923" y="27637"/>
                    <a:pt x="799" y="27714"/>
                    <a:pt x="766" y="27714"/>
                  </a:cubicBezTo>
                  <a:cubicBezTo>
                    <a:pt x="763" y="27714"/>
                    <a:pt x="761" y="27713"/>
                    <a:pt x="759" y="27712"/>
                  </a:cubicBezTo>
                  <a:cubicBezTo>
                    <a:pt x="675" y="27644"/>
                    <a:pt x="590" y="27509"/>
                    <a:pt x="523" y="27391"/>
                  </a:cubicBezTo>
                  <a:cubicBezTo>
                    <a:pt x="523" y="27375"/>
                    <a:pt x="692" y="27223"/>
                    <a:pt x="725" y="27223"/>
                  </a:cubicBezTo>
                  <a:close/>
                  <a:moveTo>
                    <a:pt x="1125" y="28563"/>
                  </a:moveTo>
                  <a:cubicBezTo>
                    <a:pt x="1134" y="28563"/>
                    <a:pt x="1141" y="28566"/>
                    <a:pt x="1147" y="28572"/>
                  </a:cubicBezTo>
                  <a:cubicBezTo>
                    <a:pt x="1265" y="28656"/>
                    <a:pt x="1349" y="28758"/>
                    <a:pt x="1518" y="28909"/>
                  </a:cubicBezTo>
                  <a:cubicBezTo>
                    <a:pt x="1376" y="28966"/>
                    <a:pt x="1258" y="29035"/>
                    <a:pt x="1214" y="29035"/>
                  </a:cubicBezTo>
                  <a:cubicBezTo>
                    <a:pt x="1206" y="29035"/>
                    <a:pt x="1200" y="29033"/>
                    <a:pt x="1198" y="29027"/>
                  </a:cubicBezTo>
                  <a:cubicBezTo>
                    <a:pt x="1113" y="28977"/>
                    <a:pt x="1046" y="28876"/>
                    <a:pt x="995" y="28808"/>
                  </a:cubicBezTo>
                  <a:cubicBezTo>
                    <a:pt x="978" y="28774"/>
                    <a:pt x="945" y="28741"/>
                    <a:pt x="928" y="28724"/>
                  </a:cubicBezTo>
                  <a:cubicBezTo>
                    <a:pt x="945" y="28690"/>
                    <a:pt x="978" y="28673"/>
                    <a:pt x="995" y="28673"/>
                  </a:cubicBezTo>
                  <a:cubicBezTo>
                    <a:pt x="1037" y="28618"/>
                    <a:pt x="1089" y="28563"/>
                    <a:pt x="1125" y="28563"/>
                  </a:cubicBezTo>
                  <a:close/>
                  <a:moveTo>
                    <a:pt x="917" y="30021"/>
                  </a:moveTo>
                  <a:cubicBezTo>
                    <a:pt x="921" y="30021"/>
                    <a:pt x="924" y="30022"/>
                    <a:pt x="928" y="30023"/>
                  </a:cubicBezTo>
                  <a:cubicBezTo>
                    <a:pt x="1080" y="30090"/>
                    <a:pt x="1181" y="30208"/>
                    <a:pt x="1366" y="30377"/>
                  </a:cubicBezTo>
                  <a:cubicBezTo>
                    <a:pt x="1207" y="30488"/>
                    <a:pt x="1063" y="30614"/>
                    <a:pt x="1019" y="30614"/>
                  </a:cubicBezTo>
                  <a:cubicBezTo>
                    <a:pt x="1016" y="30614"/>
                    <a:pt x="1014" y="30614"/>
                    <a:pt x="1012" y="30613"/>
                  </a:cubicBezTo>
                  <a:cubicBezTo>
                    <a:pt x="860" y="30512"/>
                    <a:pt x="776" y="30360"/>
                    <a:pt x="658" y="30242"/>
                  </a:cubicBezTo>
                  <a:cubicBezTo>
                    <a:pt x="738" y="30162"/>
                    <a:pt x="848" y="30021"/>
                    <a:pt x="917" y="30021"/>
                  </a:cubicBezTo>
                  <a:close/>
                  <a:moveTo>
                    <a:pt x="938" y="31708"/>
                  </a:moveTo>
                  <a:cubicBezTo>
                    <a:pt x="941" y="31708"/>
                    <a:pt x="943" y="31708"/>
                    <a:pt x="945" y="31709"/>
                  </a:cubicBezTo>
                  <a:cubicBezTo>
                    <a:pt x="1096" y="31777"/>
                    <a:pt x="1198" y="31895"/>
                    <a:pt x="1366" y="32063"/>
                  </a:cubicBezTo>
                  <a:cubicBezTo>
                    <a:pt x="1181" y="32182"/>
                    <a:pt x="1096" y="32283"/>
                    <a:pt x="995" y="32283"/>
                  </a:cubicBezTo>
                  <a:cubicBezTo>
                    <a:pt x="776" y="32283"/>
                    <a:pt x="658" y="32131"/>
                    <a:pt x="692" y="31929"/>
                  </a:cubicBezTo>
                  <a:cubicBezTo>
                    <a:pt x="708" y="31849"/>
                    <a:pt x="890" y="31708"/>
                    <a:pt x="938" y="31708"/>
                  </a:cubicBezTo>
                  <a:close/>
                  <a:moveTo>
                    <a:pt x="860" y="0"/>
                  </a:moveTo>
                  <a:cubicBezTo>
                    <a:pt x="810" y="405"/>
                    <a:pt x="759" y="742"/>
                    <a:pt x="725" y="1096"/>
                  </a:cubicBezTo>
                  <a:cubicBezTo>
                    <a:pt x="557" y="2614"/>
                    <a:pt x="270" y="4132"/>
                    <a:pt x="337" y="5650"/>
                  </a:cubicBezTo>
                  <a:cubicBezTo>
                    <a:pt x="422" y="7472"/>
                    <a:pt x="321" y="9294"/>
                    <a:pt x="439" y="11115"/>
                  </a:cubicBezTo>
                  <a:cubicBezTo>
                    <a:pt x="574" y="12650"/>
                    <a:pt x="489" y="14236"/>
                    <a:pt x="489" y="15770"/>
                  </a:cubicBezTo>
                  <a:cubicBezTo>
                    <a:pt x="489" y="16631"/>
                    <a:pt x="472" y="17474"/>
                    <a:pt x="472" y="18351"/>
                  </a:cubicBezTo>
                  <a:cubicBezTo>
                    <a:pt x="472" y="19920"/>
                    <a:pt x="523" y="21505"/>
                    <a:pt x="472" y="23090"/>
                  </a:cubicBezTo>
                  <a:cubicBezTo>
                    <a:pt x="405" y="25013"/>
                    <a:pt x="253" y="26953"/>
                    <a:pt x="152" y="28859"/>
                  </a:cubicBezTo>
                  <a:cubicBezTo>
                    <a:pt x="84" y="29854"/>
                    <a:pt x="51" y="30849"/>
                    <a:pt x="0" y="31844"/>
                  </a:cubicBezTo>
                  <a:lnTo>
                    <a:pt x="0" y="32401"/>
                  </a:lnTo>
                  <a:cubicBezTo>
                    <a:pt x="51" y="32806"/>
                    <a:pt x="236" y="33042"/>
                    <a:pt x="557" y="33109"/>
                  </a:cubicBezTo>
                  <a:cubicBezTo>
                    <a:pt x="588" y="33115"/>
                    <a:pt x="620" y="33117"/>
                    <a:pt x="653" y="33117"/>
                  </a:cubicBezTo>
                  <a:cubicBezTo>
                    <a:pt x="919" y="33117"/>
                    <a:pt x="1212" y="32939"/>
                    <a:pt x="1333" y="32654"/>
                  </a:cubicBezTo>
                  <a:cubicBezTo>
                    <a:pt x="1434" y="32384"/>
                    <a:pt x="1501" y="32097"/>
                    <a:pt x="1518" y="31794"/>
                  </a:cubicBezTo>
                  <a:cubicBezTo>
                    <a:pt x="1653" y="30006"/>
                    <a:pt x="1771" y="28218"/>
                    <a:pt x="1855" y="26413"/>
                  </a:cubicBezTo>
                  <a:cubicBezTo>
                    <a:pt x="1940" y="24457"/>
                    <a:pt x="2007" y="22500"/>
                    <a:pt x="2041" y="20544"/>
                  </a:cubicBezTo>
                  <a:cubicBezTo>
                    <a:pt x="2075" y="19633"/>
                    <a:pt x="2108" y="18705"/>
                    <a:pt x="2007" y="17811"/>
                  </a:cubicBezTo>
                  <a:cubicBezTo>
                    <a:pt x="1737" y="15754"/>
                    <a:pt x="1957" y="13679"/>
                    <a:pt x="2125" y="11638"/>
                  </a:cubicBezTo>
                  <a:cubicBezTo>
                    <a:pt x="2210" y="10474"/>
                    <a:pt x="2260" y="9344"/>
                    <a:pt x="2142" y="8180"/>
                  </a:cubicBezTo>
                  <a:cubicBezTo>
                    <a:pt x="2108" y="7742"/>
                    <a:pt x="2142" y="7253"/>
                    <a:pt x="2142" y="6764"/>
                  </a:cubicBezTo>
                  <a:cubicBezTo>
                    <a:pt x="2142" y="6173"/>
                    <a:pt x="2193" y="5583"/>
                    <a:pt x="2176" y="4993"/>
                  </a:cubicBezTo>
                  <a:cubicBezTo>
                    <a:pt x="2108" y="3728"/>
                    <a:pt x="2007" y="2496"/>
                    <a:pt x="1940" y="1231"/>
                  </a:cubicBezTo>
                  <a:cubicBezTo>
                    <a:pt x="1889" y="506"/>
                    <a:pt x="1704" y="253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 rot="-582576">
              <a:off x="4914412" y="2323280"/>
              <a:ext cx="715944" cy="343653"/>
            </a:xfrm>
            <a:custGeom>
              <a:avLst/>
              <a:gdLst/>
              <a:ahLst/>
              <a:cxnLst/>
              <a:rect l="l" t="t" r="r" b="b"/>
              <a:pathLst>
                <a:path w="17525" h="8412" extrusionOk="0">
                  <a:moveTo>
                    <a:pt x="13747" y="552"/>
                  </a:moveTo>
                  <a:cubicBezTo>
                    <a:pt x="14556" y="602"/>
                    <a:pt x="15299" y="889"/>
                    <a:pt x="15956" y="1378"/>
                  </a:cubicBezTo>
                  <a:cubicBezTo>
                    <a:pt x="16243" y="1580"/>
                    <a:pt x="16412" y="1884"/>
                    <a:pt x="16479" y="2238"/>
                  </a:cubicBezTo>
                  <a:cubicBezTo>
                    <a:pt x="16564" y="2828"/>
                    <a:pt x="16361" y="3250"/>
                    <a:pt x="15771" y="3419"/>
                  </a:cubicBezTo>
                  <a:cubicBezTo>
                    <a:pt x="15234" y="3561"/>
                    <a:pt x="14683" y="3673"/>
                    <a:pt x="14144" y="3673"/>
                  </a:cubicBezTo>
                  <a:cubicBezTo>
                    <a:pt x="14107" y="3673"/>
                    <a:pt x="14070" y="3673"/>
                    <a:pt x="14034" y="3672"/>
                  </a:cubicBezTo>
                  <a:cubicBezTo>
                    <a:pt x="13106" y="3638"/>
                    <a:pt x="12178" y="3469"/>
                    <a:pt x="11301" y="3132"/>
                  </a:cubicBezTo>
                  <a:cubicBezTo>
                    <a:pt x="11015" y="3014"/>
                    <a:pt x="10745" y="2896"/>
                    <a:pt x="10509" y="2727"/>
                  </a:cubicBezTo>
                  <a:cubicBezTo>
                    <a:pt x="10121" y="2407"/>
                    <a:pt x="10121" y="2069"/>
                    <a:pt x="10542" y="1732"/>
                  </a:cubicBezTo>
                  <a:cubicBezTo>
                    <a:pt x="10660" y="1631"/>
                    <a:pt x="10795" y="1547"/>
                    <a:pt x="10930" y="1462"/>
                  </a:cubicBezTo>
                  <a:cubicBezTo>
                    <a:pt x="11639" y="1024"/>
                    <a:pt x="13072" y="568"/>
                    <a:pt x="13747" y="552"/>
                  </a:cubicBezTo>
                  <a:close/>
                  <a:moveTo>
                    <a:pt x="13783" y="1"/>
                  </a:moveTo>
                  <a:cubicBezTo>
                    <a:pt x="12214" y="1"/>
                    <a:pt x="10800" y="729"/>
                    <a:pt x="9480" y="1833"/>
                  </a:cubicBezTo>
                  <a:cubicBezTo>
                    <a:pt x="9362" y="1951"/>
                    <a:pt x="9227" y="2069"/>
                    <a:pt x="9109" y="2171"/>
                  </a:cubicBezTo>
                  <a:cubicBezTo>
                    <a:pt x="8704" y="1867"/>
                    <a:pt x="8350" y="1547"/>
                    <a:pt x="7962" y="1327"/>
                  </a:cubicBezTo>
                  <a:cubicBezTo>
                    <a:pt x="7557" y="1108"/>
                    <a:pt x="7135" y="956"/>
                    <a:pt x="6714" y="788"/>
                  </a:cubicBezTo>
                  <a:cubicBezTo>
                    <a:pt x="5960" y="489"/>
                    <a:pt x="5202" y="355"/>
                    <a:pt x="4446" y="355"/>
                  </a:cubicBezTo>
                  <a:cubicBezTo>
                    <a:pt x="3578" y="355"/>
                    <a:pt x="2712" y="532"/>
                    <a:pt x="1856" y="838"/>
                  </a:cubicBezTo>
                  <a:cubicBezTo>
                    <a:pt x="1687" y="906"/>
                    <a:pt x="1536" y="1041"/>
                    <a:pt x="1367" y="1142"/>
                  </a:cubicBezTo>
                  <a:cubicBezTo>
                    <a:pt x="760" y="1563"/>
                    <a:pt x="456" y="2171"/>
                    <a:pt x="220" y="2845"/>
                  </a:cubicBezTo>
                  <a:cubicBezTo>
                    <a:pt x="1" y="3520"/>
                    <a:pt x="271" y="4262"/>
                    <a:pt x="928" y="4566"/>
                  </a:cubicBezTo>
                  <a:cubicBezTo>
                    <a:pt x="1299" y="4718"/>
                    <a:pt x="1738" y="4819"/>
                    <a:pt x="2160" y="4819"/>
                  </a:cubicBezTo>
                  <a:cubicBezTo>
                    <a:pt x="3408" y="4785"/>
                    <a:pt x="4605" y="4532"/>
                    <a:pt x="5803" y="4161"/>
                  </a:cubicBezTo>
                  <a:cubicBezTo>
                    <a:pt x="6174" y="4026"/>
                    <a:pt x="6545" y="3891"/>
                    <a:pt x="6916" y="3689"/>
                  </a:cubicBezTo>
                  <a:cubicBezTo>
                    <a:pt x="7203" y="3520"/>
                    <a:pt x="7439" y="3301"/>
                    <a:pt x="7709" y="3081"/>
                  </a:cubicBezTo>
                  <a:lnTo>
                    <a:pt x="7709" y="3081"/>
                  </a:lnTo>
                  <a:cubicBezTo>
                    <a:pt x="7338" y="3183"/>
                    <a:pt x="6950" y="3267"/>
                    <a:pt x="6545" y="3368"/>
                  </a:cubicBezTo>
                  <a:cubicBezTo>
                    <a:pt x="5769" y="3587"/>
                    <a:pt x="5010" y="3824"/>
                    <a:pt x="4234" y="3992"/>
                  </a:cubicBezTo>
                  <a:cubicBezTo>
                    <a:pt x="4002" y="4037"/>
                    <a:pt x="3767" y="4063"/>
                    <a:pt x="3534" y="4063"/>
                  </a:cubicBezTo>
                  <a:cubicBezTo>
                    <a:pt x="3157" y="4063"/>
                    <a:pt x="2783" y="3997"/>
                    <a:pt x="2429" y="3840"/>
                  </a:cubicBezTo>
                  <a:cubicBezTo>
                    <a:pt x="1772" y="3571"/>
                    <a:pt x="1468" y="3098"/>
                    <a:pt x="1519" y="2474"/>
                  </a:cubicBezTo>
                  <a:cubicBezTo>
                    <a:pt x="1552" y="1732"/>
                    <a:pt x="1873" y="1327"/>
                    <a:pt x="2581" y="1159"/>
                  </a:cubicBezTo>
                  <a:cubicBezTo>
                    <a:pt x="3086" y="1046"/>
                    <a:pt x="3584" y="983"/>
                    <a:pt x="4079" y="983"/>
                  </a:cubicBezTo>
                  <a:cubicBezTo>
                    <a:pt x="4691" y="983"/>
                    <a:pt x="5297" y="1079"/>
                    <a:pt x="5904" y="1294"/>
                  </a:cubicBezTo>
                  <a:cubicBezTo>
                    <a:pt x="6579" y="1513"/>
                    <a:pt x="7152" y="1850"/>
                    <a:pt x="7641" y="2356"/>
                  </a:cubicBezTo>
                  <a:cubicBezTo>
                    <a:pt x="7911" y="2609"/>
                    <a:pt x="7844" y="2828"/>
                    <a:pt x="7692" y="3065"/>
                  </a:cubicBezTo>
                  <a:lnTo>
                    <a:pt x="7675" y="3081"/>
                  </a:lnTo>
                  <a:cubicBezTo>
                    <a:pt x="7860" y="3065"/>
                    <a:pt x="8046" y="2997"/>
                    <a:pt x="8215" y="2997"/>
                  </a:cubicBezTo>
                  <a:cubicBezTo>
                    <a:pt x="8485" y="2997"/>
                    <a:pt x="8619" y="3267"/>
                    <a:pt x="8451" y="3520"/>
                  </a:cubicBezTo>
                  <a:cubicBezTo>
                    <a:pt x="8383" y="3604"/>
                    <a:pt x="8299" y="3672"/>
                    <a:pt x="8215" y="3756"/>
                  </a:cubicBezTo>
                  <a:cubicBezTo>
                    <a:pt x="7709" y="4245"/>
                    <a:pt x="7186" y="4684"/>
                    <a:pt x="6730" y="5207"/>
                  </a:cubicBezTo>
                  <a:cubicBezTo>
                    <a:pt x="6022" y="6033"/>
                    <a:pt x="5398" y="6893"/>
                    <a:pt x="4740" y="7737"/>
                  </a:cubicBezTo>
                  <a:cubicBezTo>
                    <a:pt x="4622" y="7888"/>
                    <a:pt x="4555" y="8125"/>
                    <a:pt x="4740" y="8243"/>
                  </a:cubicBezTo>
                  <a:cubicBezTo>
                    <a:pt x="4820" y="8300"/>
                    <a:pt x="4954" y="8341"/>
                    <a:pt x="5079" y="8341"/>
                  </a:cubicBezTo>
                  <a:cubicBezTo>
                    <a:pt x="5139" y="8341"/>
                    <a:pt x="5197" y="8332"/>
                    <a:pt x="5246" y="8310"/>
                  </a:cubicBezTo>
                  <a:cubicBezTo>
                    <a:pt x="5432" y="8243"/>
                    <a:pt x="5634" y="8074"/>
                    <a:pt x="5752" y="7922"/>
                  </a:cubicBezTo>
                  <a:cubicBezTo>
                    <a:pt x="6326" y="7197"/>
                    <a:pt x="6899" y="6438"/>
                    <a:pt x="7456" y="5696"/>
                  </a:cubicBezTo>
                  <a:cubicBezTo>
                    <a:pt x="7675" y="5426"/>
                    <a:pt x="7911" y="5173"/>
                    <a:pt x="8130" y="4920"/>
                  </a:cubicBezTo>
                  <a:cubicBezTo>
                    <a:pt x="8366" y="4633"/>
                    <a:pt x="8603" y="4346"/>
                    <a:pt x="8839" y="4043"/>
                  </a:cubicBezTo>
                  <a:cubicBezTo>
                    <a:pt x="9446" y="4515"/>
                    <a:pt x="10036" y="4886"/>
                    <a:pt x="10559" y="5375"/>
                  </a:cubicBezTo>
                  <a:cubicBezTo>
                    <a:pt x="11082" y="5864"/>
                    <a:pt x="11554" y="6404"/>
                    <a:pt x="12077" y="6910"/>
                  </a:cubicBezTo>
                  <a:cubicBezTo>
                    <a:pt x="12583" y="7416"/>
                    <a:pt x="12988" y="8040"/>
                    <a:pt x="13528" y="8411"/>
                  </a:cubicBezTo>
                  <a:cubicBezTo>
                    <a:pt x="13679" y="8378"/>
                    <a:pt x="13730" y="8378"/>
                    <a:pt x="13764" y="8344"/>
                  </a:cubicBezTo>
                  <a:cubicBezTo>
                    <a:pt x="13814" y="8327"/>
                    <a:pt x="13848" y="8293"/>
                    <a:pt x="13899" y="8260"/>
                  </a:cubicBezTo>
                  <a:cubicBezTo>
                    <a:pt x="14354" y="7821"/>
                    <a:pt x="14371" y="7669"/>
                    <a:pt x="13916" y="7214"/>
                  </a:cubicBezTo>
                  <a:cubicBezTo>
                    <a:pt x="13308" y="6607"/>
                    <a:pt x="12684" y="6016"/>
                    <a:pt x="12043" y="5443"/>
                  </a:cubicBezTo>
                  <a:cubicBezTo>
                    <a:pt x="11470" y="4954"/>
                    <a:pt x="10829" y="4549"/>
                    <a:pt x="10205" y="4110"/>
                  </a:cubicBezTo>
                  <a:cubicBezTo>
                    <a:pt x="9884" y="3908"/>
                    <a:pt x="9682" y="3689"/>
                    <a:pt x="9817" y="3233"/>
                  </a:cubicBezTo>
                  <a:lnTo>
                    <a:pt x="9817" y="3233"/>
                  </a:lnTo>
                  <a:cubicBezTo>
                    <a:pt x="9839" y="3236"/>
                    <a:pt x="9860" y="3237"/>
                    <a:pt x="9880" y="3237"/>
                  </a:cubicBezTo>
                  <a:cubicBezTo>
                    <a:pt x="9933" y="3237"/>
                    <a:pt x="9981" y="3231"/>
                    <a:pt x="10024" y="3231"/>
                  </a:cubicBezTo>
                  <a:cubicBezTo>
                    <a:pt x="10070" y="3231"/>
                    <a:pt x="10108" y="3238"/>
                    <a:pt x="10137" y="3267"/>
                  </a:cubicBezTo>
                  <a:cubicBezTo>
                    <a:pt x="10981" y="3908"/>
                    <a:pt x="11959" y="4178"/>
                    <a:pt x="12920" y="4498"/>
                  </a:cubicBezTo>
                  <a:cubicBezTo>
                    <a:pt x="13359" y="4633"/>
                    <a:pt x="13865" y="4701"/>
                    <a:pt x="14337" y="4701"/>
                  </a:cubicBezTo>
                  <a:cubicBezTo>
                    <a:pt x="15197" y="4701"/>
                    <a:pt x="16041" y="4414"/>
                    <a:pt x="16597" y="3773"/>
                  </a:cubicBezTo>
                  <a:cubicBezTo>
                    <a:pt x="17525" y="2660"/>
                    <a:pt x="17491" y="1007"/>
                    <a:pt x="15771" y="383"/>
                  </a:cubicBezTo>
                  <a:cubicBezTo>
                    <a:pt x="15080" y="120"/>
                    <a:pt x="14419" y="1"/>
                    <a:pt x="137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 rot="-582576">
              <a:off x="5302163" y="2565649"/>
              <a:ext cx="27616" cy="29046"/>
            </a:xfrm>
            <a:custGeom>
              <a:avLst/>
              <a:gdLst/>
              <a:ahLst/>
              <a:cxnLst/>
              <a:rect l="l" t="t" r="r" b="b"/>
              <a:pathLst>
                <a:path w="676" h="711" extrusionOk="0">
                  <a:moveTo>
                    <a:pt x="237" y="1"/>
                  </a:moveTo>
                  <a:cubicBezTo>
                    <a:pt x="169" y="85"/>
                    <a:pt x="68" y="169"/>
                    <a:pt x="51" y="271"/>
                  </a:cubicBezTo>
                  <a:cubicBezTo>
                    <a:pt x="0" y="507"/>
                    <a:pt x="102" y="659"/>
                    <a:pt x="372" y="709"/>
                  </a:cubicBezTo>
                  <a:cubicBezTo>
                    <a:pt x="384" y="710"/>
                    <a:pt x="397" y="711"/>
                    <a:pt x="409" y="711"/>
                  </a:cubicBezTo>
                  <a:cubicBezTo>
                    <a:pt x="586" y="711"/>
                    <a:pt x="675" y="596"/>
                    <a:pt x="675" y="422"/>
                  </a:cubicBezTo>
                  <a:cubicBezTo>
                    <a:pt x="658" y="169"/>
                    <a:pt x="506" y="34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 rot="-582576">
              <a:off x="5321119" y="2660868"/>
              <a:ext cx="26227" cy="27821"/>
            </a:xfrm>
            <a:custGeom>
              <a:avLst/>
              <a:gdLst/>
              <a:ahLst/>
              <a:cxnLst/>
              <a:rect l="l" t="t" r="r" b="b"/>
              <a:pathLst>
                <a:path w="642" h="681" extrusionOk="0">
                  <a:moveTo>
                    <a:pt x="275" y="1"/>
                  </a:moveTo>
                  <a:cubicBezTo>
                    <a:pt x="186" y="1"/>
                    <a:pt x="50" y="116"/>
                    <a:pt x="35" y="191"/>
                  </a:cubicBezTo>
                  <a:cubicBezTo>
                    <a:pt x="1" y="428"/>
                    <a:pt x="119" y="596"/>
                    <a:pt x="406" y="681"/>
                  </a:cubicBezTo>
                  <a:cubicBezTo>
                    <a:pt x="439" y="630"/>
                    <a:pt x="541" y="563"/>
                    <a:pt x="558" y="478"/>
                  </a:cubicBezTo>
                  <a:cubicBezTo>
                    <a:pt x="642" y="259"/>
                    <a:pt x="541" y="73"/>
                    <a:pt x="305" y="6"/>
                  </a:cubicBezTo>
                  <a:cubicBezTo>
                    <a:pt x="295" y="2"/>
                    <a:pt x="285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 rot="-582576">
              <a:off x="5364126" y="2942806"/>
              <a:ext cx="29700" cy="23490"/>
            </a:xfrm>
            <a:custGeom>
              <a:avLst/>
              <a:gdLst/>
              <a:ahLst/>
              <a:cxnLst/>
              <a:rect l="l" t="t" r="r" b="b"/>
              <a:pathLst>
                <a:path w="727" h="575" extrusionOk="0">
                  <a:moveTo>
                    <a:pt x="406" y="1"/>
                  </a:moveTo>
                  <a:cubicBezTo>
                    <a:pt x="304" y="1"/>
                    <a:pt x="203" y="136"/>
                    <a:pt x="1" y="304"/>
                  </a:cubicBezTo>
                  <a:cubicBezTo>
                    <a:pt x="220" y="439"/>
                    <a:pt x="372" y="557"/>
                    <a:pt x="490" y="574"/>
                  </a:cubicBezTo>
                  <a:cubicBezTo>
                    <a:pt x="557" y="574"/>
                    <a:pt x="726" y="355"/>
                    <a:pt x="709" y="254"/>
                  </a:cubicBezTo>
                  <a:cubicBezTo>
                    <a:pt x="676" y="136"/>
                    <a:pt x="507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 rot="-582576">
              <a:off x="5308514" y="2730548"/>
              <a:ext cx="24144" cy="27126"/>
            </a:xfrm>
            <a:custGeom>
              <a:avLst/>
              <a:gdLst/>
              <a:ahLst/>
              <a:cxnLst/>
              <a:rect l="l" t="t" r="r" b="b"/>
              <a:pathLst>
                <a:path w="591" h="664" extrusionOk="0">
                  <a:moveTo>
                    <a:pt x="119" y="0"/>
                  </a:moveTo>
                  <a:cubicBezTo>
                    <a:pt x="85" y="84"/>
                    <a:pt x="1" y="219"/>
                    <a:pt x="1" y="321"/>
                  </a:cubicBezTo>
                  <a:cubicBezTo>
                    <a:pt x="14" y="515"/>
                    <a:pt x="188" y="663"/>
                    <a:pt x="343" y="663"/>
                  </a:cubicBezTo>
                  <a:cubicBezTo>
                    <a:pt x="376" y="663"/>
                    <a:pt x="409" y="656"/>
                    <a:pt x="439" y="641"/>
                  </a:cubicBezTo>
                  <a:cubicBezTo>
                    <a:pt x="507" y="607"/>
                    <a:pt x="591" y="472"/>
                    <a:pt x="591" y="405"/>
                  </a:cubicBezTo>
                  <a:cubicBezTo>
                    <a:pt x="574" y="169"/>
                    <a:pt x="422" y="34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 rot="-582576">
              <a:off x="5495150" y="3802421"/>
              <a:ext cx="29005" cy="23695"/>
            </a:xfrm>
            <a:custGeom>
              <a:avLst/>
              <a:gdLst/>
              <a:ahLst/>
              <a:cxnLst/>
              <a:rect l="l" t="t" r="r" b="b"/>
              <a:pathLst>
                <a:path w="710" h="580" extrusionOk="0">
                  <a:moveTo>
                    <a:pt x="272" y="1"/>
                  </a:moveTo>
                  <a:cubicBezTo>
                    <a:pt x="216" y="1"/>
                    <a:pt x="65" y="120"/>
                    <a:pt x="35" y="226"/>
                  </a:cubicBezTo>
                  <a:cubicBezTo>
                    <a:pt x="1" y="428"/>
                    <a:pt x="119" y="580"/>
                    <a:pt x="338" y="580"/>
                  </a:cubicBezTo>
                  <a:cubicBezTo>
                    <a:pt x="439" y="580"/>
                    <a:pt x="541" y="479"/>
                    <a:pt x="709" y="360"/>
                  </a:cubicBezTo>
                  <a:cubicBezTo>
                    <a:pt x="524" y="192"/>
                    <a:pt x="423" y="74"/>
                    <a:pt x="288" y="6"/>
                  </a:cubicBezTo>
                  <a:cubicBezTo>
                    <a:pt x="284" y="3"/>
                    <a:pt x="279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 rot="-582576">
              <a:off x="5483609" y="3734687"/>
              <a:ext cx="29005" cy="24267"/>
            </a:xfrm>
            <a:custGeom>
              <a:avLst/>
              <a:gdLst/>
              <a:ahLst/>
              <a:cxnLst/>
              <a:rect l="l" t="t" r="r" b="b"/>
              <a:pathLst>
                <a:path w="710" h="594" extrusionOk="0">
                  <a:moveTo>
                    <a:pt x="263" y="0"/>
                  </a:moveTo>
                  <a:cubicBezTo>
                    <a:pt x="209" y="0"/>
                    <a:pt x="97" y="156"/>
                    <a:pt x="1" y="204"/>
                  </a:cubicBezTo>
                  <a:cubicBezTo>
                    <a:pt x="119" y="339"/>
                    <a:pt x="203" y="491"/>
                    <a:pt x="355" y="592"/>
                  </a:cubicBezTo>
                  <a:cubicBezTo>
                    <a:pt x="357" y="593"/>
                    <a:pt x="360" y="594"/>
                    <a:pt x="363" y="594"/>
                  </a:cubicBezTo>
                  <a:cubicBezTo>
                    <a:pt x="408" y="594"/>
                    <a:pt x="551" y="482"/>
                    <a:pt x="709" y="356"/>
                  </a:cubicBezTo>
                  <a:cubicBezTo>
                    <a:pt x="524" y="204"/>
                    <a:pt x="423" y="69"/>
                    <a:pt x="271" y="2"/>
                  </a:cubicBezTo>
                  <a:cubicBezTo>
                    <a:pt x="268" y="1"/>
                    <a:pt x="26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 rot="-582576">
              <a:off x="5335756" y="2872638"/>
              <a:ext cx="24838" cy="28352"/>
            </a:xfrm>
            <a:custGeom>
              <a:avLst/>
              <a:gdLst/>
              <a:ahLst/>
              <a:cxnLst/>
              <a:rect l="l" t="t" r="r" b="b"/>
              <a:pathLst>
                <a:path w="608" h="694" extrusionOk="0">
                  <a:moveTo>
                    <a:pt x="371" y="0"/>
                  </a:moveTo>
                  <a:cubicBezTo>
                    <a:pt x="202" y="152"/>
                    <a:pt x="84" y="219"/>
                    <a:pt x="51" y="321"/>
                  </a:cubicBezTo>
                  <a:cubicBezTo>
                    <a:pt x="0" y="523"/>
                    <a:pt x="135" y="675"/>
                    <a:pt x="337" y="692"/>
                  </a:cubicBezTo>
                  <a:cubicBezTo>
                    <a:pt x="341" y="693"/>
                    <a:pt x="346" y="693"/>
                    <a:pt x="350" y="693"/>
                  </a:cubicBezTo>
                  <a:cubicBezTo>
                    <a:pt x="428" y="693"/>
                    <a:pt x="607" y="571"/>
                    <a:pt x="607" y="523"/>
                  </a:cubicBezTo>
                  <a:cubicBezTo>
                    <a:pt x="590" y="371"/>
                    <a:pt x="472" y="236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 rot="-582576">
              <a:off x="5364796" y="3040107"/>
              <a:ext cx="26227" cy="24961"/>
            </a:xfrm>
            <a:custGeom>
              <a:avLst/>
              <a:gdLst/>
              <a:ahLst/>
              <a:cxnLst/>
              <a:rect l="l" t="t" r="r" b="b"/>
              <a:pathLst>
                <a:path w="642" h="611" extrusionOk="0">
                  <a:moveTo>
                    <a:pt x="352" y="1"/>
                  </a:moveTo>
                  <a:cubicBezTo>
                    <a:pt x="342" y="1"/>
                    <a:pt x="332" y="1"/>
                    <a:pt x="321" y="2"/>
                  </a:cubicBezTo>
                  <a:cubicBezTo>
                    <a:pt x="220" y="2"/>
                    <a:pt x="153" y="154"/>
                    <a:pt x="1" y="306"/>
                  </a:cubicBezTo>
                  <a:cubicBezTo>
                    <a:pt x="186" y="441"/>
                    <a:pt x="305" y="542"/>
                    <a:pt x="456" y="609"/>
                  </a:cubicBezTo>
                  <a:cubicBezTo>
                    <a:pt x="457" y="610"/>
                    <a:pt x="458" y="610"/>
                    <a:pt x="459" y="610"/>
                  </a:cubicBezTo>
                  <a:cubicBezTo>
                    <a:pt x="487" y="610"/>
                    <a:pt x="642" y="436"/>
                    <a:pt x="642" y="339"/>
                  </a:cubicBezTo>
                  <a:cubicBezTo>
                    <a:pt x="642" y="147"/>
                    <a:pt x="535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 rot="-582576">
              <a:off x="5396994" y="3131463"/>
              <a:ext cx="22796" cy="30925"/>
            </a:xfrm>
            <a:custGeom>
              <a:avLst/>
              <a:gdLst/>
              <a:ahLst/>
              <a:cxnLst/>
              <a:rect l="l" t="t" r="r" b="b"/>
              <a:pathLst>
                <a:path w="558" h="757" extrusionOk="0">
                  <a:moveTo>
                    <a:pt x="203" y="1"/>
                  </a:moveTo>
                  <a:cubicBezTo>
                    <a:pt x="102" y="220"/>
                    <a:pt x="1" y="321"/>
                    <a:pt x="1" y="422"/>
                  </a:cubicBezTo>
                  <a:cubicBezTo>
                    <a:pt x="1" y="583"/>
                    <a:pt x="77" y="756"/>
                    <a:pt x="250" y="756"/>
                  </a:cubicBezTo>
                  <a:cubicBezTo>
                    <a:pt x="277" y="756"/>
                    <a:pt x="306" y="752"/>
                    <a:pt x="338" y="743"/>
                  </a:cubicBezTo>
                  <a:cubicBezTo>
                    <a:pt x="423" y="726"/>
                    <a:pt x="557" y="524"/>
                    <a:pt x="541" y="473"/>
                  </a:cubicBezTo>
                  <a:cubicBezTo>
                    <a:pt x="490" y="321"/>
                    <a:pt x="372" y="220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 rot="-582576">
              <a:off x="5344105" y="2769967"/>
              <a:ext cx="23327" cy="29128"/>
            </a:xfrm>
            <a:custGeom>
              <a:avLst/>
              <a:gdLst/>
              <a:ahLst/>
              <a:cxnLst/>
              <a:rect l="l" t="t" r="r" b="b"/>
              <a:pathLst>
                <a:path w="571" h="713" extrusionOk="0">
                  <a:moveTo>
                    <a:pt x="236" y="0"/>
                  </a:moveTo>
                  <a:cubicBezTo>
                    <a:pt x="101" y="203"/>
                    <a:pt x="0" y="338"/>
                    <a:pt x="17" y="405"/>
                  </a:cubicBezTo>
                  <a:cubicBezTo>
                    <a:pt x="68" y="523"/>
                    <a:pt x="169" y="658"/>
                    <a:pt x="287" y="709"/>
                  </a:cubicBezTo>
                  <a:cubicBezTo>
                    <a:pt x="291" y="712"/>
                    <a:pt x="296" y="713"/>
                    <a:pt x="303" y="713"/>
                  </a:cubicBezTo>
                  <a:cubicBezTo>
                    <a:pt x="375" y="713"/>
                    <a:pt x="571" y="553"/>
                    <a:pt x="540" y="506"/>
                  </a:cubicBezTo>
                  <a:cubicBezTo>
                    <a:pt x="489" y="355"/>
                    <a:pt x="371" y="237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 rot="-582576">
              <a:off x="5415161" y="3312078"/>
              <a:ext cx="24062" cy="27739"/>
            </a:xfrm>
            <a:custGeom>
              <a:avLst/>
              <a:gdLst/>
              <a:ahLst/>
              <a:cxnLst/>
              <a:rect l="l" t="t" r="r" b="b"/>
              <a:pathLst>
                <a:path w="589" h="679" extrusionOk="0">
                  <a:moveTo>
                    <a:pt x="285" y="1"/>
                  </a:moveTo>
                  <a:cubicBezTo>
                    <a:pt x="167" y="119"/>
                    <a:pt x="66" y="186"/>
                    <a:pt x="32" y="270"/>
                  </a:cubicBezTo>
                  <a:cubicBezTo>
                    <a:pt x="0" y="460"/>
                    <a:pt x="146" y="679"/>
                    <a:pt x="358" y="679"/>
                  </a:cubicBezTo>
                  <a:cubicBezTo>
                    <a:pt x="373" y="679"/>
                    <a:pt x="388" y="677"/>
                    <a:pt x="403" y="675"/>
                  </a:cubicBezTo>
                  <a:cubicBezTo>
                    <a:pt x="454" y="675"/>
                    <a:pt x="589" y="523"/>
                    <a:pt x="589" y="473"/>
                  </a:cubicBezTo>
                  <a:cubicBezTo>
                    <a:pt x="504" y="304"/>
                    <a:pt x="403" y="186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 rot="-582576">
              <a:off x="5455659" y="3543248"/>
              <a:ext cx="26227" cy="23531"/>
            </a:xfrm>
            <a:custGeom>
              <a:avLst/>
              <a:gdLst/>
              <a:ahLst/>
              <a:cxnLst/>
              <a:rect l="l" t="t" r="r" b="b"/>
              <a:pathLst>
                <a:path w="642" h="576" extrusionOk="0">
                  <a:moveTo>
                    <a:pt x="397" y="1"/>
                  </a:moveTo>
                  <a:cubicBezTo>
                    <a:pt x="394" y="1"/>
                    <a:pt x="391" y="1"/>
                    <a:pt x="389" y="2"/>
                  </a:cubicBezTo>
                  <a:cubicBezTo>
                    <a:pt x="271" y="19"/>
                    <a:pt x="170" y="154"/>
                    <a:pt x="1" y="289"/>
                  </a:cubicBezTo>
                  <a:cubicBezTo>
                    <a:pt x="203" y="424"/>
                    <a:pt x="321" y="491"/>
                    <a:pt x="423" y="576"/>
                  </a:cubicBezTo>
                  <a:cubicBezTo>
                    <a:pt x="507" y="457"/>
                    <a:pt x="642" y="339"/>
                    <a:pt x="642" y="204"/>
                  </a:cubicBezTo>
                  <a:cubicBezTo>
                    <a:pt x="642" y="156"/>
                    <a:pt x="458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 rot="-582576">
              <a:off x="5406080" y="3200303"/>
              <a:ext cx="24838" cy="23490"/>
            </a:xfrm>
            <a:custGeom>
              <a:avLst/>
              <a:gdLst/>
              <a:ahLst/>
              <a:cxnLst/>
              <a:rect l="l" t="t" r="r" b="b"/>
              <a:pathLst>
                <a:path w="608" h="575" extrusionOk="0">
                  <a:moveTo>
                    <a:pt x="253" y="0"/>
                  </a:moveTo>
                  <a:cubicBezTo>
                    <a:pt x="169" y="118"/>
                    <a:pt x="0" y="236"/>
                    <a:pt x="17" y="321"/>
                  </a:cubicBezTo>
                  <a:cubicBezTo>
                    <a:pt x="34" y="422"/>
                    <a:pt x="203" y="540"/>
                    <a:pt x="338" y="574"/>
                  </a:cubicBezTo>
                  <a:cubicBezTo>
                    <a:pt x="339" y="574"/>
                    <a:pt x="341" y="575"/>
                    <a:pt x="343" y="575"/>
                  </a:cubicBezTo>
                  <a:cubicBezTo>
                    <a:pt x="381" y="575"/>
                    <a:pt x="479" y="416"/>
                    <a:pt x="607" y="304"/>
                  </a:cubicBezTo>
                  <a:cubicBezTo>
                    <a:pt x="456" y="169"/>
                    <a:pt x="354" y="85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 rot="-582576">
              <a:off x="5438687" y="3446241"/>
              <a:ext cx="18629" cy="27576"/>
            </a:xfrm>
            <a:custGeom>
              <a:avLst/>
              <a:gdLst/>
              <a:ahLst/>
              <a:cxnLst/>
              <a:rect l="l" t="t" r="r" b="b"/>
              <a:pathLst>
                <a:path w="456" h="675" extrusionOk="0">
                  <a:moveTo>
                    <a:pt x="287" y="0"/>
                  </a:moveTo>
                  <a:cubicBezTo>
                    <a:pt x="152" y="152"/>
                    <a:pt x="0" y="236"/>
                    <a:pt x="0" y="321"/>
                  </a:cubicBezTo>
                  <a:cubicBezTo>
                    <a:pt x="17" y="439"/>
                    <a:pt x="118" y="574"/>
                    <a:pt x="203" y="675"/>
                  </a:cubicBezTo>
                  <a:cubicBezTo>
                    <a:pt x="287" y="608"/>
                    <a:pt x="456" y="557"/>
                    <a:pt x="456" y="473"/>
                  </a:cubicBezTo>
                  <a:cubicBezTo>
                    <a:pt x="456" y="338"/>
                    <a:pt x="371" y="22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 rot="-582576">
              <a:off x="5448816" y="3382014"/>
              <a:ext cx="22060" cy="29005"/>
            </a:xfrm>
            <a:custGeom>
              <a:avLst/>
              <a:gdLst/>
              <a:ahLst/>
              <a:cxnLst/>
              <a:rect l="l" t="t" r="r" b="b"/>
              <a:pathLst>
                <a:path w="540" h="710" extrusionOk="0">
                  <a:moveTo>
                    <a:pt x="270" y="0"/>
                  </a:moveTo>
                  <a:cubicBezTo>
                    <a:pt x="152" y="219"/>
                    <a:pt x="0" y="321"/>
                    <a:pt x="17" y="388"/>
                  </a:cubicBezTo>
                  <a:cubicBezTo>
                    <a:pt x="68" y="506"/>
                    <a:pt x="169" y="641"/>
                    <a:pt x="287" y="709"/>
                  </a:cubicBezTo>
                  <a:cubicBezTo>
                    <a:pt x="288" y="709"/>
                    <a:pt x="290" y="710"/>
                    <a:pt x="293" y="710"/>
                  </a:cubicBezTo>
                  <a:cubicBezTo>
                    <a:pt x="341" y="710"/>
                    <a:pt x="540" y="554"/>
                    <a:pt x="540" y="506"/>
                  </a:cubicBezTo>
                  <a:cubicBezTo>
                    <a:pt x="506" y="371"/>
                    <a:pt x="405" y="236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 rot="-582576">
              <a:off x="5458107" y="3624275"/>
              <a:ext cx="22060" cy="20753"/>
            </a:xfrm>
            <a:custGeom>
              <a:avLst/>
              <a:gdLst/>
              <a:ahLst/>
              <a:cxnLst/>
              <a:rect l="l" t="t" r="r" b="b"/>
              <a:pathLst>
                <a:path w="540" h="508" extrusionOk="0">
                  <a:moveTo>
                    <a:pt x="214" y="0"/>
                  </a:moveTo>
                  <a:cubicBezTo>
                    <a:pt x="168" y="0"/>
                    <a:pt x="1" y="154"/>
                    <a:pt x="17" y="170"/>
                  </a:cubicBezTo>
                  <a:cubicBezTo>
                    <a:pt x="84" y="305"/>
                    <a:pt x="169" y="423"/>
                    <a:pt x="270" y="508"/>
                  </a:cubicBezTo>
                  <a:cubicBezTo>
                    <a:pt x="287" y="508"/>
                    <a:pt x="422" y="406"/>
                    <a:pt x="540" y="339"/>
                  </a:cubicBezTo>
                  <a:cubicBezTo>
                    <a:pt x="405" y="187"/>
                    <a:pt x="321" y="69"/>
                    <a:pt x="219" y="2"/>
                  </a:cubicBezTo>
                  <a:cubicBezTo>
                    <a:pt x="218" y="1"/>
                    <a:pt x="216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 rot="-582576">
              <a:off x="5483144" y="3672980"/>
              <a:ext cx="24185" cy="20100"/>
            </a:xfrm>
            <a:custGeom>
              <a:avLst/>
              <a:gdLst/>
              <a:ahLst/>
              <a:cxnLst/>
              <a:rect l="l" t="t" r="r" b="b"/>
              <a:pathLst>
                <a:path w="592" h="492" extrusionOk="0">
                  <a:moveTo>
                    <a:pt x="203" y="0"/>
                  </a:moveTo>
                  <a:cubicBezTo>
                    <a:pt x="203" y="34"/>
                    <a:pt x="136" y="85"/>
                    <a:pt x="52" y="135"/>
                  </a:cubicBezTo>
                  <a:cubicBezTo>
                    <a:pt x="35" y="152"/>
                    <a:pt x="18" y="169"/>
                    <a:pt x="1" y="169"/>
                  </a:cubicBezTo>
                  <a:cubicBezTo>
                    <a:pt x="18" y="203"/>
                    <a:pt x="35" y="237"/>
                    <a:pt x="52" y="253"/>
                  </a:cubicBezTo>
                  <a:cubicBezTo>
                    <a:pt x="119" y="338"/>
                    <a:pt x="186" y="422"/>
                    <a:pt x="271" y="490"/>
                  </a:cubicBezTo>
                  <a:cubicBezTo>
                    <a:pt x="274" y="491"/>
                    <a:pt x="277" y="492"/>
                    <a:pt x="282" y="492"/>
                  </a:cubicBezTo>
                  <a:cubicBezTo>
                    <a:pt x="328" y="492"/>
                    <a:pt x="453" y="415"/>
                    <a:pt x="591" y="338"/>
                  </a:cubicBezTo>
                  <a:cubicBezTo>
                    <a:pt x="423" y="203"/>
                    <a:pt x="338" y="68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 rot="-582576">
              <a:off x="4965157" y="2392315"/>
              <a:ext cx="261866" cy="126112"/>
            </a:xfrm>
            <a:custGeom>
              <a:avLst/>
              <a:gdLst/>
              <a:ahLst/>
              <a:cxnLst/>
              <a:rect l="l" t="t" r="r" b="b"/>
              <a:pathLst>
                <a:path w="6410" h="3087" extrusionOk="0">
                  <a:moveTo>
                    <a:pt x="2669" y="714"/>
                  </a:moveTo>
                  <a:cubicBezTo>
                    <a:pt x="3521" y="714"/>
                    <a:pt x="4364" y="896"/>
                    <a:pt x="5127" y="1330"/>
                  </a:cubicBezTo>
                  <a:cubicBezTo>
                    <a:pt x="5195" y="1363"/>
                    <a:pt x="5246" y="1431"/>
                    <a:pt x="5296" y="1498"/>
                  </a:cubicBezTo>
                  <a:cubicBezTo>
                    <a:pt x="5313" y="1515"/>
                    <a:pt x="5296" y="1532"/>
                    <a:pt x="5313" y="1650"/>
                  </a:cubicBezTo>
                  <a:cubicBezTo>
                    <a:pt x="4251" y="2018"/>
                    <a:pt x="3200" y="2422"/>
                    <a:pt x="2081" y="2422"/>
                  </a:cubicBezTo>
                  <a:cubicBezTo>
                    <a:pt x="1868" y="2422"/>
                    <a:pt x="1652" y="2408"/>
                    <a:pt x="1434" y="2375"/>
                  </a:cubicBezTo>
                  <a:cubicBezTo>
                    <a:pt x="843" y="2291"/>
                    <a:pt x="590" y="1903"/>
                    <a:pt x="827" y="1414"/>
                  </a:cubicBezTo>
                  <a:cubicBezTo>
                    <a:pt x="928" y="1195"/>
                    <a:pt x="1164" y="1009"/>
                    <a:pt x="1400" y="908"/>
                  </a:cubicBezTo>
                  <a:cubicBezTo>
                    <a:pt x="1687" y="773"/>
                    <a:pt x="2024" y="739"/>
                    <a:pt x="2344" y="722"/>
                  </a:cubicBezTo>
                  <a:cubicBezTo>
                    <a:pt x="2453" y="717"/>
                    <a:pt x="2561" y="714"/>
                    <a:pt x="2669" y="714"/>
                  </a:cubicBezTo>
                  <a:close/>
                  <a:moveTo>
                    <a:pt x="2587" y="0"/>
                  </a:moveTo>
                  <a:cubicBezTo>
                    <a:pt x="2097" y="0"/>
                    <a:pt x="1605" y="63"/>
                    <a:pt x="1113" y="183"/>
                  </a:cubicBezTo>
                  <a:cubicBezTo>
                    <a:pt x="388" y="351"/>
                    <a:pt x="84" y="756"/>
                    <a:pt x="51" y="1498"/>
                  </a:cubicBezTo>
                  <a:cubicBezTo>
                    <a:pt x="0" y="2105"/>
                    <a:pt x="321" y="2578"/>
                    <a:pt x="961" y="2864"/>
                  </a:cubicBezTo>
                  <a:cubicBezTo>
                    <a:pt x="1315" y="3021"/>
                    <a:pt x="1689" y="3087"/>
                    <a:pt x="2066" y="3087"/>
                  </a:cubicBezTo>
                  <a:cubicBezTo>
                    <a:pt x="2299" y="3087"/>
                    <a:pt x="2534" y="3061"/>
                    <a:pt x="2766" y="3016"/>
                  </a:cubicBezTo>
                  <a:cubicBezTo>
                    <a:pt x="3542" y="2848"/>
                    <a:pt x="4335" y="2611"/>
                    <a:pt x="5077" y="2409"/>
                  </a:cubicBezTo>
                  <a:cubicBezTo>
                    <a:pt x="5465" y="2291"/>
                    <a:pt x="5836" y="2207"/>
                    <a:pt x="6241" y="2105"/>
                  </a:cubicBezTo>
                  <a:cubicBezTo>
                    <a:pt x="6342" y="1852"/>
                    <a:pt x="6409" y="1650"/>
                    <a:pt x="6173" y="1397"/>
                  </a:cubicBezTo>
                  <a:cubicBezTo>
                    <a:pt x="5667" y="891"/>
                    <a:pt x="5111" y="554"/>
                    <a:pt x="4436" y="318"/>
                  </a:cubicBezTo>
                  <a:cubicBezTo>
                    <a:pt x="3824" y="101"/>
                    <a:pt x="3207" y="0"/>
                    <a:pt x="2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 rot="-582576">
              <a:off x="5311082" y="2317513"/>
              <a:ext cx="263255" cy="127542"/>
            </a:xfrm>
            <a:custGeom>
              <a:avLst/>
              <a:gdLst/>
              <a:ahLst/>
              <a:cxnLst/>
              <a:rect l="l" t="t" r="r" b="b"/>
              <a:pathLst>
                <a:path w="6444" h="3122" extrusionOk="0">
                  <a:moveTo>
                    <a:pt x="3797" y="561"/>
                  </a:moveTo>
                  <a:cubicBezTo>
                    <a:pt x="4146" y="561"/>
                    <a:pt x="4458" y="618"/>
                    <a:pt x="4689" y="742"/>
                  </a:cubicBezTo>
                  <a:cubicBezTo>
                    <a:pt x="4993" y="894"/>
                    <a:pt x="5280" y="1046"/>
                    <a:pt x="5516" y="1282"/>
                  </a:cubicBezTo>
                  <a:cubicBezTo>
                    <a:pt x="5870" y="1636"/>
                    <a:pt x="5701" y="2125"/>
                    <a:pt x="5229" y="2294"/>
                  </a:cubicBezTo>
                  <a:cubicBezTo>
                    <a:pt x="5061" y="2345"/>
                    <a:pt x="4858" y="2378"/>
                    <a:pt x="4673" y="2395"/>
                  </a:cubicBezTo>
                  <a:cubicBezTo>
                    <a:pt x="4415" y="2432"/>
                    <a:pt x="4161" y="2449"/>
                    <a:pt x="3909" y="2449"/>
                  </a:cubicBezTo>
                  <a:cubicBezTo>
                    <a:pt x="3007" y="2449"/>
                    <a:pt x="2140" y="2234"/>
                    <a:pt x="1282" y="1957"/>
                  </a:cubicBezTo>
                  <a:cubicBezTo>
                    <a:pt x="1215" y="1923"/>
                    <a:pt x="1131" y="1872"/>
                    <a:pt x="1063" y="1822"/>
                  </a:cubicBezTo>
                  <a:cubicBezTo>
                    <a:pt x="1029" y="1788"/>
                    <a:pt x="1013" y="1737"/>
                    <a:pt x="945" y="1636"/>
                  </a:cubicBezTo>
                  <a:cubicBezTo>
                    <a:pt x="1554" y="1003"/>
                    <a:pt x="2821" y="561"/>
                    <a:pt x="3797" y="561"/>
                  </a:cubicBezTo>
                  <a:close/>
                  <a:moveTo>
                    <a:pt x="3627" y="0"/>
                  </a:moveTo>
                  <a:cubicBezTo>
                    <a:pt x="2952" y="0"/>
                    <a:pt x="1519" y="456"/>
                    <a:pt x="810" y="894"/>
                  </a:cubicBezTo>
                  <a:cubicBezTo>
                    <a:pt x="692" y="978"/>
                    <a:pt x="540" y="1063"/>
                    <a:pt x="422" y="1164"/>
                  </a:cubicBezTo>
                  <a:cubicBezTo>
                    <a:pt x="17" y="1484"/>
                    <a:pt x="1" y="1855"/>
                    <a:pt x="389" y="2159"/>
                  </a:cubicBezTo>
                  <a:cubicBezTo>
                    <a:pt x="625" y="2328"/>
                    <a:pt x="895" y="2479"/>
                    <a:pt x="1181" y="2564"/>
                  </a:cubicBezTo>
                  <a:cubicBezTo>
                    <a:pt x="2058" y="2901"/>
                    <a:pt x="2986" y="3070"/>
                    <a:pt x="3914" y="3120"/>
                  </a:cubicBezTo>
                  <a:cubicBezTo>
                    <a:pt x="3946" y="3121"/>
                    <a:pt x="3979" y="3122"/>
                    <a:pt x="4012" y="3122"/>
                  </a:cubicBezTo>
                  <a:cubicBezTo>
                    <a:pt x="4554" y="3122"/>
                    <a:pt x="5110" y="2994"/>
                    <a:pt x="5651" y="2851"/>
                  </a:cubicBezTo>
                  <a:cubicBezTo>
                    <a:pt x="6241" y="2716"/>
                    <a:pt x="6444" y="2277"/>
                    <a:pt x="6359" y="1670"/>
                  </a:cubicBezTo>
                  <a:cubicBezTo>
                    <a:pt x="6326" y="1316"/>
                    <a:pt x="6123" y="1029"/>
                    <a:pt x="5836" y="810"/>
                  </a:cubicBezTo>
                  <a:cubicBezTo>
                    <a:pt x="5179" y="287"/>
                    <a:pt x="4436" y="0"/>
                    <a:pt x="3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29"/>
          <p:cNvGrpSpPr/>
          <p:nvPr/>
        </p:nvGrpSpPr>
        <p:grpSpPr>
          <a:xfrm>
            <a:off x="6724500" y="3110817"/>
            <a:ext cx="1327799" cy="1313959"/>
            <a:chOff x="6724500" y="3110817"/>
            <a:chExt cx="1327799" cy="1313959"/>
          </a:xfrm>
        </p:grpSpPr>
        <p:sp>
          <p:nvSpPr>
            <p:cNvPr id="845" name="Google Shape;845;p29"/>
            <p:cNvSpPr/>
            <p:nvPr/>
          </p:nvSpPr>
          <p:spPr>
            <a:xfrm>
              <a:off x="6724500" y="3110817"/>
              <a:ext cx="1327799" cy="1313959"/>
            </a:xfrm>
            <a:custGeom>
              <a:avLst/>
              <a:gdLst/>
              <a:ahLst/>
              <a:cxnLst/>
              <a:rect l="l" t="t" r="r" b="b"/>
              <a:pathLst>
                <a:path w="33853" h="33498" extrusionOk="0">
                  <a:moveTo>
                    <a:pt x="16378" y="1"/>
                  </a:moveTo>
                  <a:cubicBezTo>
                    <a:pt x="16176" y="1"/>
                    <a:pt x="15957" y="17"/>
                    <a:pt x="15771" y="34"/>
                  </a:cubicBezTo>
                  <a:cubicBezTo>
                    <a:pt x="15451" y="85"/>
                    <a:pt x="15130" y="102"/>
                    <a:pt x="14827" y="152"/>
                  </a:cubicBezTo>
                  <a:cubicBezTo>
                    <a:pt x="13899" y="237"/>
                    <a:pt x="12921" y="338"/>
                    <a:pt x="11959" y="540"/>
                  </a:cubicBezTo>
                  <a:lnTo>
                    <a:pt x="11909" y="540"/>
                  </a:lnTo>
                  <a:cubicBezTo>
                    <a:pt x="10745" y="793"/>
                    <a:pt x="9446" y="1097"/>
                    <a:pt x="8249" y="1940"/>
                  </a:cubicBezTo>
                  <a:cubicBezTo>
                    <a:pt x="8097" y="2041"/>
                    <a:pt x="7945" y="2143"/>
                    <a:pt x="7776" y="2261"/>
                  </a:cubicBezTo>
                  <a:cubicBezTo>
                    <a:pt x="6984" y="2800"/>
                    <a:pt x="6073" y="3441"/>
                    <a:pt x="5331" y="4285"/>
                  </a:cubicBezTo>
                  <a:cubicBezTo>
                    <a:pt x="5128" y="4538"/>
                    <a:pt x="4909" y="4791"/>
                    <a:pt x="4724" y="4993"/>
                  </a:cubicBezTo>
                  <a:cubicBezTo>
                    <a:pt x="4538" y="5229"/>
                    <a:pt x="4319" y="5482"/>
                    <a:pt x="4133" y="5685"/>
                  </a:cubicBezTo>
                  <a:cubicBezTo>
                    <a:pt x="3290" y="6612"/>
                    <a:pt x="2598" y="7776"/>
                    <a:pt x="1941" y="9294"/>
                  </a:cubicBezTo>
                  <a:cubicBezTo>
                    <a:pt x="1435" y="10542"/>
                    <a:pt x="962" y="11891"/>
                    <a:pt x="574" y="13443"/>
                  </a:cubicBezTo>
                  <a:cubicBezTo>
                    <a:pt x="170" y="14944"/>
                    <a:pt x="1" y="16311"/>
                    <a:pt x="1" y="17626"/>
                  </a:cubicBezTo>
                  <a:lnTo>
                    <a:pt x="1" y="17660"/>
                  </a:lnTo>
                  <a:lnTo>
                    <a:pt x="1" y="17710"/>
                  </a:lnTo>
                  <a:cubicBezTo>
                    <a:pt x="18" y="17913"/>
                    <a:pt x="18" y="18132"/>
                    <a:pt x="51" y="18368"/>
                  </a:cubicBezTo>
                  <a:cubicBezTo>
                    <a:pt x="68" y="18891"/>
                    <a:pt x="85" y="19481"/>
                    <a:pt x="220" y="20072"/>
                  </a:cubicBezTo>
                  <a:lnTo>
                    <a:pt x="271" y="20359"/>
                  </a:lnTo>
                  <a:cubicBezTo>
                    <a:pt x="608" y="22113"/>
                    <a:pt x="962" y="23900"/>
                    <a:pt x="1772" y="25655"/>
                  </a:cubicBezTo>
                  <a:cubicBezTo>
                    <a:pt x="2345" y="26920"/>
                    <a:pt x="3189" y="27948"/>
                    <a:pt x="4403" y="28927"/>
                  </a:cubicBezTo>
                  <a:cubicBezTo>
                    <a:pt x="5483" y="29787"/>
                    <a:pt x="6680" y="30563"/>
                    <a:pt x="8080" y="31305"/>
                  </a:cubicBezTo>
                  <a:cubicBezTo>
                    <a:pt x="10121" y="32401"/>
                    <a:pt x="11892" y="33177"/>
                    <a:pt x="13950" y="33396"/>
                  </a:cubicBezTo>
                  <a:cubicBezTo>
                    <a:pt x="14658" y="33481"/>
                    <a:pt x="15366" y="33498"/>
                    <a:pt x="16176" y="33498"/>
                  </a:cubicBezTo>
                  <a:lnTo>
                    <a:pt x="16361" y="33498"/>
                  </a:lnTo>
                  <a:cubicBezTo>
                    <a:pt x="16732" y="33498"/>
                    <a:pt x="17053" y="33413"/>
                    <a:pt x="17323" y="33346"/>
                  </a:cubicBezTo>
                  <a:cubicBezTo>
                    <a:pt x="17458" y="33329"/>
                    <a:pt x="17576" y="33295"/>
                    <a:pt x="17660" y="33295"/>
                  </a:cubicBezTo>
                  <a:cubicBezTo>
                    <a:pt x="17913" y="33261"/>
                    <a:pt x="18166" y="33245"/>
                    <a:pt x="18453" y="33228"/>
                  </a:cubicBezTo>
                  <a:cubicBezTo>
                    <a:pt x="18925" y="33211"/>
                    <a:pt x="19482" y="33160"/>
                    <a:pt x="20021" y="33059"/>
                  </a:cubicBezTo>
                  <a:cubicBezTo>
                    <a:pt x="21118" y="32823"/>
                    <a:pt x="22282" y="32536"/>
                    <a:pt x="23530" y="32148"/>
                  </a:cubicBezTo>
                  <a:cubicBezTo>
                    <a:pt x="24390" y="31878"/>
                    <a:pt x="25233" y="31524"/>
                    <a:pt x="25925" y="31187"/>
                  </a:cubicBezTo>
                  <a:cubicBezTo>
                    <a:pt x="26414" y="30951"/>
                    <a:pt x="27089" y="30647"/>
                    <a:pt x="27645" y="30124"/>
                  </a:cubicBezTo>
                  <a:cubicBezTo>
                    <a:pt x="28623" y="29197"/>
                    <a:pt x="29551" y="28185"/>
                    <a:pt x="30428" y="27240"/>
                  </a:cubicBezTo>
                  <a:cubicBezTo>
                    <a:pt x="30799" y="26818"/>
                    <a:pt x="31136" y="26312"/>
                    <a:pt x="31406" y="25790"/>
                  </a:cubicBezTo>
                  <a:cubicBezTo>
                    <a:pt x="31879" y="24879"/>
                    <a:pt x="32317" y="23934"/>
                    <a:pt x="32789" y="22855"/>
                  </a:cubicBezTo>
                  <a:cubicBezTo>
                    <a:pt x="32992" y="22382"/>
                    <a:pt x="33093" y="21910"/>
                    <a:pt x="33177" y="21438"/>
                  </a:cubicBezTo>
                  <a:cubicBezTo>
                    <a:pt x="33245" y="21084"/>
                    <a:pt x="33312" y="20746"/>
                    <a:pt x="33346" y="20426"/>
                  </a:cubicBezTo>
                  <a:cubicBezTo>
                    <a:pt x="33413" y="20072"/>
                    <a:pt x="33481" y="19684"/>
                    <a:pt x="33548" y="19347"/>
                  </a:cubicBezTo>
                  <a:cubicBezTo>
                    <a:pt x="33835" y="17980"/>
                    <a:pt x="33852" y="16547"/>
                    <a:pt x="33599" y="14793"/>
                  </a:cubicBezTo>
                  <a:cubicBezTo>
                    <a:pt x="33582" y="14455"/>
                    <a:pt x="33498" y="14101"/>
                    <a:pt x="33413" y="13764"/>
                  </a:cubicBezTo>
                  <a:cubicBezTo>
                    <a:pt x="33380" y="13561"/>
                    <a:pt x="33329" y="13342"/>
                    <a:pt x="33295" y="13106"/>
                  </a:cubicBezTo>
                  <a:cubicBezTo>
                    <a:pt x="33093" y="12094"/>
                    <a:pt x="32806" y="11133"/>
                    <a:pt x="32334" y="10137"/>
                  </a:cubicBezTo>
                  <a:cubicBezTo>
                    <a:pt x="31727" y="8805"/>
                    <a:pt x="30884" y="7692"/>
                    <a:pt x="30125" y="6764"/>
                  </a:cubicBezTo>
                  <a:cubicBezTo>
                    <a:pt x="28860" y="5179"/>
                    <a:pt x="27325" y="3812"/>
                    <a:pt x="25452" y="2581"/>
                  </a:cubicBezTo>
                  <a:cubicBezTo>
                    <a:pt x="23563" y="1367"/>
                    <a:pt x="21539" y="861"/>
                    <a:pt x="19634" y="439"/>
                  </a:cubicBezTo>
                  <a:cubicBezTo>
                    <a:pt x="18993" y="287"/>
                    <a:pt x="18284" y="186"/>
                    <a:pt x="17475" y="85"/>
                  </a:cubicBezTo>
                  <a:cubicBezTo>
                    <a:pt x="17188" y="34"/>
                    <a:pt x="16800" y="1"/>
                    <a:pt x="163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6903789" y="3900942"/>
              <a:ext cx="102606" cy="77234"/>
            </a:xfrm>
            <a:custGeom>
              <a:avLst/>
              <a:gdLst/>
              <a:ahLst/>
              <a:cxnLst/>
              <a:rect l="l" t="t" r="r" b="b"/>
              <a:pathLst>
                <a:path w="2616" h="1969" extrusionOk="0">
                  <a:moveTo>
                    <a:pt x="2302" y="0"/>
                  </a:moveTo>
                  <a:cubicBezTo>
                    <a:pt x="2212" y="0"/>
                    <a:pt x="2118" y="55"/>
                    <a:pt x="2025" y="96"/>
                  </a:cubicBezTo>
                  <a:cubicBezTo>
                    <a:pt x="1940" y="113"/>
                    <a:pt x="1856" y="164"/>
                    <a:pt x="1789" y="215"/>
                  </a:cubicBezTo>
                  <a:cubicBezTo>
                    <a:pt x="1249" y="670"/>
                    <a:pt x="726" y="1108"/>
                    <a:pt x="186" y="1564"/>
                  </a:cubicBezTo>
                  <a:cubicBezTo>
                    <a:pt x="102" y="1631"/>
                    <a:pt x="85" y="1783"/>
                    <a:pt x="1" y="1969"/>
                  </a:cubicBezTo>
                  <a:cubicBezTo>
                    <a:pt x="220" y="1952"/>
                    <a:pt x="338" y="1952"/>
                    <a:pt x="490" y="1935"/>
                  </a:cubicBezTo>
                  <a:cubicBezTo>
                    <a:pt x="1266" y="1682"/>
                    <a:pt x="1873" y="1176"/>
                    <a:pt x="2429" y="552"/>
                  </a:cubicBezTo>
                  <a:cubicBezTo>
                    <a:pt x="2548" y="434"/>
                    <a:pt x="2615" y="248"/>
                    <a:pt x="2463" y="80"/>
                  </a:cubicBezTo>
                  <a:cubicBezTo>
                    <a:pt x="2412" y="21"/>
                    <a:pt x="2357" y="0"/>
                    <a:pt x="2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979216" y="3671797"/>
              <a:ext cx="67502" cy="141014"/>
            </a:xfrm>
            <a:custGeom>
              <a:avLst/>
              <a:gdLst/>
              <a:ahLst/>
              <a:cxnLst/>
              <a:rect l="l" t="t" r="r" b="b"/>
              <a:pathLst>
                <a:path w="1721" h="3595" extrusionOk="0">
                  <a:moveTo>
                    <a:pt x="625" y="710"/>
                  </a:moveTo>
                  <a:cubicBezTo>
                    <a:pt x="996" y="1368"/>
                    <a:pt x="1181" y="2059"/>
                    <a:pt x="1114" y="2902"/>
                  </a:cubicBezTo>
                  <a:cubicBezTo>
                    <a:pt x="928" y="2801"/>
                    <a:pt x="759" y="2751"/>
                    <a:pt x="743" y="2666"/>
                  </a:cubicBezTo>
                  <a:cubicBezTo>
                    <a:pt x="490" y="2042"/>
                    <a:pt x="456" y="1384"/>
                    <a:pt x="625" y="710"/>
                  </a:cubicBezTo>
                  <a:close/>
                  <a:moveTo>
                    <a:pt x="884" y="1"/>
                  </a:moveTo>
                  <a:cubicBezTo>
                    <a:pt x="768" y="1"/>
                    <a:pt x="635" y="52"/>
                    <a:pt x="490" y="153"/>
                  </a:cubicBezTo>
                  <a:cubicBezTo>
                    <a:pt x="270" y="305"/>
                    <a:pt x="102" y="491"/>
                    <a:pt x="85" y="777"/>
                  </a:cubicBezTo>
                  <a:cubicBezTo>
                    <a:pt x="34" y="1047"/>
                    <a:pt x="17" y="1334"/>
                    <a:pt x="0" y="1621"/>
                  </a:cubicBezTo>
                  <a:cubicBezTo>
                    <a:pt x="17" y="1621"/>
                    <a:pt x="34" y="1621"/>
                    <a:pt x="34" y="1637"/>
                  </a:cubicBezTo>
                  <a:cubicBezTo>
                    <a:pt x="68" y="1823"/>
                    <a:pt x="68" y="2042"/>
                    <a:pt x="85" y="2228"/>
                  </a:cubicBezTo>
                  <a:cubicBezTo>
                    <a:pt x="119" y="2515"/>
                    <a:pt x="152" y="2818"/>
                    <a:pt x="253" y="3071"/>
                  </a:cubicBezTo>
                  <a:cubicBezTo>
                    <a:pt x="355" y="3377"/>
                    <a:pt x="708" y="3594"/>
                    <a:pt x="1020" y="3594"/>
                  </a:cubicBezTo>
                  <a:cubicBezTo>
                    <a:pt x="1069" y="3594"/>
                    <a:pt x="1118" y="3589"/>
                    <a:pt x="1164" y="3577"/>
                  </a:cubicBezTo>
                  <a:cubicBezTo>
                    <a:pt x="1518" y="3493"/>
                    <a:pt x="1704" y="3189"/>
                    <a:pt x="1721" y="2751"/>
                  </a:cubicBezTo>
                  <a:cubicBezTo>
                    <a:pt x="1721" y="2633"/>
                    <a:pt x="1721" y="2498"/>
                    <a:pt x="1704" y="2380"/>
                  </a:cubicBezTo>
                  <a:cubicBezTo>
                    <a:pt x="1586" y="1722"/>
                    <a:pt x="1451" y="1064"/>
                    <a:pt x="1282" y="440"/>
                  </a:cubicBezTo>
                  <a:cubicBezTo>
                    <a:pt x="1219" y="144"/>
                    <a:pt x="1076" y="1"/>
                    <a:pt x="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7056603" y="4020496"/>
              <a:ext cx="38438" cy="108536"/>
            </a:xfrm>
            <a:custGeom>
              <a:avLst/>
              <a:gdLst/>
              <a:ahLst/>
              <a:cxnLst/>
              <a:rect l="l" t="t" r="r" b="b"/>
              <a:pathLst>
                <a:path w="980" h="2767" extrusionOk="0">
                  <a:moveTo>
                    <a:pt x="119" y="0"/>
                  </a:moveTo>
                  <a:cubicBezTo>
                    <a:pt x="68" y="270"/>
                    <a:pt x="1" y="506"/>
                    <a:pt x="35" y="759"/>
                  </a:cubicBezTo>
                  <a:cubicBezTo>
                    <a:pt x="68" y="1214"/>
                    <a:pt x="153" y="1670"/>
                    <a:pt x="237" y="2125"/>
                  </a:cubicBezTo>
                  <a:cubicBezTo>
                    <a:pt x="288" y="2294"/>
                    <a:pt x="321" y="2463"/>
                    <a:pt x="423" y="2614"/>
                  </a:cubicBezTo>
                  <a:cubicBezTo>
                    <a:pt x="490" y="2699"/>
                    <a:pt x="659" y="2766"/>
                    <a:pt x="794" y="2766"/>
                  </a:cubicBezTo>
                  <a:cubicBezTo>
                    <a:pt x="878" y="2766"/>
                    <a:pt x="979" y="2598"/>
                    <a:pt x="979" y="2479"/>
                  </a:cubicBezTo>
                  <a:cubicBezTo>
                    <a:pt x="962" y="1973"/>
                    <a:pt x="979" y="1467"/>
                    <a:pt x="878" y="995"/>
                  </a:cubicBezTo>
                  <a:cubicBezTo>
                    <a:pt x="794" y="607"/>
                    <a:pt x="659" y="202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6997062" y="3699606"/>
              <a:ext cx="28515" cy="86060"/>
            </a:xfrm>
            <a:custGeom>
              <a:avLst/>
              <a:gdLst/>
              <a:ahLst/>
              <a:cxnLst/>
              <a:rect l="l" t="t" r="r" b="b"/>
              <a:pathLst>
                <a:path w="727" h="2194" extrusionOk="0">
                  <a:moveTo>
                    <a:pt x="170" y="1"/>
                  </a:moveTo>
                  <a:cubicBezTo>
                    <a:pt x="1" y="675"/>
                    <a:pt x="35" y="1333"/>
                    <a:pt x="288" y="1957"/>
                  </a:cubicBezTo>
                  <a:cubicBezTo>
                    <a:pt x="321" y="2042"/>
                    <a:pt x="473" y="2092"/>
                    <a:pt x="659" y="2193"/>
                  </a:cubicBezTo>
                  <a:cubicBezTo>
                    <a:pt x="726" y="1350"/>
                    <a:pt x="557" y="659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6793337" y="3191304"/>
              <a:ext cx="1184206" cy="1165532"/>
            </a:xfrm>
            <a:custGeom>
              <a:avLst/>
              <a:gdLst/>
              <a:ahLst/>
              <a:cxnLst/>
              <a:rect l="l" t="t" r="r" b="b"/>
              <a:pathLst>
                <a:path w="30192" h="29714" extrusionOk="0">
                  <a:moveTo>
                    <a:pt x="17170" y="1423"/>
                  </a:moveTo>
                  <a:cubicBezTo>
                    <a:pt x="17204" y="1440"/>
                    <a:pt x="17221" y="1474"/>
                    <a:pt x="17221" y="1491"/>
                  </a:cubicBezTo>
                  <a:cubicBezTo>
                    <a:pt x="17204" y="1474"/>
                    <a:pt x="17204" y="1440"/>
                    <a:pt x="17170" y="1423"/>
                  </a:cubicBezTo>
                  <a:close/>
                  <a:moveTo>
                    <a:pt x="19869" y="2368"/>
                  </a:moveTo>
                  <a:cubicBezTo>
                    <a:pt x="20088" y="2452"/>
                    <a:pt x="20290" y="2570"/>
                    <a:pt x="20493" y="2671"/>
                  </a:cubicBezTo>
                  <a:cubicBezTo>
                    <a:pt x="20274" y="2570"/>
                    <a:pt x="20088" y="2486"/>
                    <a:pt x="19869" y="2368"/>
                  </a:cubicBezTo>
                  <a:close/>
                  <a:moveTo>
                    <a:pt x="7860" y="3616"/>
                  </a:moveTo>
                  <a:lnTo>
                    <a:pt x="7877" y="3642"/>
                  </a:lnTo>
                  <a:lnTo>
                    <a:pt x="7877" y="3642"/>
                  </a:lnTo>
                  <a:cubicBezTo>
                    <a:pt x="7867" y="3631"/>
                    <a:pt x="7860" y="3627"/>
                    <a:pt x="7860" y="3616"/>
                  </a:cubicBezTo>
                  <a:close/>
                  <a:moveTo>
                    <a:pt x="7894" y="3666"/>
                  </a:moveTo>
                  <a:lnTo>
                    <a:pt x="7894" y="3666"/>
                  </a:lnTo>
                  <a:cubicBezTo>
                    <a:pt x="7944" y="3683"/>
                    <a:pt x="7961" y="3768"/>
                    <a:pt x="7961" y="3835"/>
                  </a:cubicBezTo>
                  <a:cubicBezTo>
                    <a:pt x="7944" y="3768"/>
                    <a:pt x="7927" y="3683"/>
                    <a:pt x="7894" y="3666"/>
                  </a:cubicBezTo>
                  <a:close/>
                  <a:moveTo>
                    <a:pt x="4672" y="4510"/>
                  </a:moveTo>
                  <a:cubicBezTo>
                    <a:pt x="4655" y="4510"/>
                    <a:pt x="4605" y="4543"/>
                    <a:pt x="4571" y="4594"/>
                  </a:cubicBezTo>
                  <a:cubicBezTo>
                    <a:pt x="4588" y="4543"/>
                    <a:pt x="4638" y="4510"/>
                    <a:pt x="4672" y="4510"/>
                  </a:cubicBezTo>
                  <a:close/>
                  <a:moveTo>
                    <a:pt x="3575" y="6511"/>
                  </a:moveTo>
                  <a:cubicBezTo>
                    <a:pt x="3576" y="6511"/>
                    <a:pt x="3576" y="6511"/>
                    <a:pt x="3577" y="6511"/>
                  </a:cubicBezTo>
                  <a:lnTo>
                    <a:pt x="3577" y="6511"/>
                  </a:lnTo>
                  <a:cubicBezTo>
                    <a:pt x="3489" y="6512"/>
                    <a:pt x="3354" y="6580"/>
                    <a:pt x="3238" y="6618"/>
                  </a:cubicBezTo>
                  <a:cubicBezTo>
                    <a:pt x="3341" y="6579"/>
                    <a:pt x="3484" y="6511"/>
                    <a:pt x="3575" y="6511"/>
                  </a:cubicBezTo>
                  <a:close/>
                  <a:moveTo>
                    <a:pt x="22804" y="6702"/>
                  </a:moveTo>
                  <a:lnTo>
                    <a:pt x="22804" y="6702"/>
                  </a:lnTo>
                  <a:cubicBezTo>
                    <a:pt x="22905" y="6787"/>
                    <a:pt x="22989" y="6871"/>
                    <a:pt x="23057" y="6955"/>
                  </a:cubicBezTo>
                  <a:lnTo>
                    <a:pt x="22804" y="6702"/>
                  </a:lnTo>
                  <a:close/>
                  <a:moveTo>
                    <a:pt x="22635" y="7293"/>
                  </a:moveTo>
                  <a:lnTo>
                    <a:pt x="22635" y="7293"/>
                  </a:lnTo>
                  <a:cubicBezTo>
                    <a:pt x="22686" y="7310"/>
                    <a:pt x="22736" y="7326"/>
                    <a:pt x="22787" y="7343"/>
                  </a:cubicBezTo>
                  <a:cubicBezTo>
                    <a:pt x="22736" y="7343"/>
                    <a:pt x="22686" y="7310"/>
                    <a:pt x="22635" y="7293"/>
                  </a:cubicBezTo>
                  <a:close/>
                  <a:moveTo>
                    <a:pt x="28892" y="13314"/>
                  </a:moveTo>
                  <a:cubicBezTo>
                    <a:pt x="29112" y="13415"/>
                    <a:pt x="29263" y="13567"/>
                    <a:pt x="29348" y="13786"/>
                  </a:cubicBezTo>
                  <a:cubicBezTo>
                    <a:pt x="29263" y="13584"/>
                    <a:pt x="29112" y="13415"/>
                    <a:pt x="28892" y="13314"/>
                  </a:cubicBezTo>
                  <a:close/>
                  <a:moveTo>
                    <a:pt x="1198" y="14495"/>
                  </a:moveTo>
                  <a:cubicBezTo>
                    <a:pt x="1231" y="14495"/>
                    <a:pt x="1282" y="14495"/>
                    <a:pt x="1349" y="14512"/>
                  </a:cubicBezTo>
                  <a:cubicBezTo>
                    <a:pt x="1282" y="14512"/>
                    <a:pt x="1231" y="14495"/>
                    <a:pt x="1198" y="14495"/>
                  </a:cubicBezTo>
                  <a:close/>
                  <a:moveTo>
                    <a:pt x="28420" y="15979"/>
                  </a:moveTo>
                  <a:cubicBezTo>
                    <a:pt x="28454" y="15979"/>
                    <a:pt x="28454" y="15996"/>
                    <a:pt x="28454" y="15996"/>
                  </a:cubicBezTo>
                  <a:cubicBezTo>
                    <a:pt x="28454" y="15996"/>
                    <a:pt x="28437" y="15996"/>
                    <a:pt x="28420" y="15979"/>
                  </a:cubicBezTo>
                  <a:close/>
                  <a:moveTo>
                    <a:pt x="28251" y="16013"/>
                  </a:moveTo>
                  <a:cubicBezTo>
                    <a:pt x="28251" y="16232"/>
                    <a:pt x="28285" y="16401"/>
                    <a:pt x="28370" y="16536"/>
                  </a:cubicBezTo>
                  <a:cubicBezTo>
                    <a:pt x="28285" y="16401"/>
                    <a:pt x="28218" y="16232"/>
                    <a:pt x="28251" y="16013"/>
                  </a:cubicBezTo>
                  <a:close/>
                  <a:moveTo>
                    <a:pt x="28251" y="17784"/>
                  </a:moveTo>
                  <a:cubicBezTo>
                    <a:pt x="28251" y="17801"/>
                    <a:pt x="28218" y="17851"/>
                    <a:pt x="28201" y="17868"/>
                  </a:cubicBezTo>
                  <a:cubicBezTo>
                    <a:pt x="28218" y="17834"/>
                    <a:pt x="28218" y="17801"/>
                    <a:pt x="28251" y="17784"/>
                  </a:cubicBezTo>
                  <a:close/>
                  <a:moveTo>
                    <a:pt x="29129" y="18543"/>
                  </a:moveTo>
                  <a:lnTo>
                    <a:pt x="29129" y="18543"/>
                  </a:lnTo>
                  <a:cubicBezTo>
                    <a:pt x="29145" y="18560"/>
                    <a:pt x="29145" y="18593"/>
                    <a:pt x="29145" y="18610"/>
                  </a:cubicBezTo>
                  <a:cubicBezTo>
                    <a:pt x="29145" y="18593"/>
                    <a:pt x="29129" y="18560"/>
                    <a:pt x="29129" y="18543"/>
                  </a:cubicBezTo>
                  <a:close/>
                  <a:moveTo>
                    <a:pt x="28032" y="19268"/>
                  </a:moveTo>
                  <a:cubicBezTo>
                    <a:pt x="27965" y="19268"/>
                    <a:pt x="27931" y="19285"/>
                    <a:pt x="27880" y="19319"/>
                  </a:cubicBezTo>
                  <a:cubicBezTo>
                    <a:pt x="27931" y="19268"/>
                    <a:pt x="27998" y="19268"/>
                    <a:pt x="28032" y="19268"/>
                  </a:cubicBezTo>
                  <a:close/>
                  <a:moveTo>
                    <a:pt x="26582" y="24210"/>
                  </a:moveTo>
                  <a:cubicBezTo>
                    <a:pt x="26582" y="24260"/>
                    <a:pt x="26531" y="24328"/>
                    <a:pt x="26514" y="24362"/>
                  </a:cubicBezTo>
                  <a:cubicBezTo>
                    <a:pt x="26531" y="24328"/>
                    <a:pt x="26565" y="24260"/>
                    <a:pt x="26582" y="24210"/>
                  </a:cubicBezTo>
                  <a:close/>
                  <a:moveTo>
                    <a:pt x="20324" y="25627"/>
                  </a:moveTo>
                  <a:cubicBezTo>
                    <a:pt x="20341" y="25694"/>
                    <a:pt x="20341" y="25728"/>
                    <a:pt x="20358" y="25778"/>
                  </a:cubicBezTo>
                  <a:cubicBezTo>
                    <a:pt x="20341" y="25728"/>
                    <a:pt x="20324" y="25694"/>
                    <a:pt x="20324" y="25627"/>
                  </a:cubicBezTo>
                  <a:close/>
                  <a:moveTo>
                    <a:pt x="9546" y="25812"/>
                  </a:moveTo>
                  <a:cubicBezTo>
                    <a:pt x="9558" y="25868"/>
                    <a:pt x="9554" y="25940"/>
                    <a:pt x="9560" y="25986"/>
                  </a:cubicBezTo>
                  <a:lnTo>
                    <a:pt x="9560" y="25986"/>
                  </a:lnTo>
                  <a:cubicBezTo>
                    <a:pt x="9546" y="25937"/>
                    <a:pt x="9546" y="25875"/>
                    <a:pt x="9546" y="25812"/>
                  </a:cubicBezTo>
                  <a:close/>
                  <a:moveTo>
                    <a:pt x="10205" y="25947"/>
                  </a:moveTo>
                  <a:lnTo>
                    <a:pt x="10205" y="25947"/>
                  </a:lnTo>
                  <a:cubicBezTo>
                    <a:pt x="10559" y="26217"/>
                    <a:pt x="10913" y="26470"/>
                    <a:pt x="11250" y="26774"/>
                  </a:cubicBezTo>
                  <a:cubicBezTo>
                    <a:pt x="10913" y="26487"/>
                    <a:pt x="10559" y="26217"/>
                    <a:pt x="10205" y="25947"/>
                  </a:cubicBezTo>
                  <a:close/>
                  <a:moveTo>
                    <a:pt x="14021" y="1574"/>
                  </a:moveTo>
                  <a:cubicBezTo>
                    <a:pt x="14442" y="1574"/>
                    <a:pt x="14679" y="1762"/>
                    <a:pt x="14792" y="2182"/>
                  </a:cubicBezTo>
                  <a:cubicBezTo>
                    <a:pt x="14876" y="2503"/>
                    <a:pt x="14927" y="2840"/>
                    <a:pt x="15011" y="3194"/>
                  </a:cubicBezTo>
                  <a:cubicBezTo>
                    <a:pt x="15483" y="3025"/>
                    <a:pt x="15939" y="2907"/>
                    <a:pt x="16377" y="2756"/>
                  </a:cubicBezTo>
                  <a:cubicBezTo>
                    <a:pt x="16576" y="2674"/>
                    <a:pt x="16785" y="2641"/>
                    <a:pt x="16996" y="2641"/>
                  </a:cubicBezTo>
                  <a:cubicBezTo>
                    <a:pt x="17178" y="2641"/>
                    <a:pt x="17361" y="2666"/>
                    <a:pt x="17541" y="2705"/>
                  </a:cubicBezTo>
                  <a:cubicBezTo>
                    <a:pt x="17794" y="2756"/>
                    <a:pt x="18013" y="2840"/>
                    <a:pt x="18266" y="2890"/>
                  </a:cubicBezTo>
                  <a:cubicBezTo>
                    <a:pt x="18975" y="3059"/>
                    <a:pt x="19430" y="3515"/>
                    <a:pt x="19734" y="4155"/>
                  </a:cubicBezTo>
                  <a:cubicBezTo>
                    <a:pt x="19818" y="4375"/>
                    <a:pt x="19936" y="4560"/>
                    <a:pt x="20071" y="4796"/>
                  </a:cubicBezTo>
                  <a:cubicBezTo>
                    <a:pt x="20274" y="4661"/>
                    <a:pt x="20425" y="4577"/>
                    <a:pt x="20577" y="4476"/>
                  </a:cubicBezTo>
                  <a:cubicBezTo>
                    <a:pt x="20594" y="4459"/>
                    <a:pt x="20628" y="4442"/>
                    <a:pt x="20662" y="4408"/>
                  </a:cubicBezTo>
                  <a:cubicBezTo>
                    <a:pt x="20916" y="4270"/>
                    <a:pt x="21186" y="4083"/>
                    <a:pt x="21478" y="4083"/>
                  </a:cubicBezTo>
                  <a:cubicBezTo>
                    <a:pt x="21612" y="4083"/>
                    <a:pt x="21750" y="4122"/>
                    <a:pt x="21893" y="4223"/>
                  </a:cubicBezTo>
                  <a:cubicBezTo>
                    <a:pt x="22281" y="4510"/>
                    <a:pt x="22365" y="5370"/>
                    <a:pt x="22095" y="5825"/>
                  </a:cubicBezTo>
                  <a:cubicBezTo>
                    <a:pt x="21926" y="6112"/>
                    <a:pt x="21707" y="6331"/>
                    <a:pt x="21522" y="6618"/>
                  </a:cubicBezTo>
                  <a:cubicBezTo>
                    <a:pt x="21286" y="6922"/>
                    <a:pt x="21302" y="7141"/>
                    <a:pt x="21623" y="7394"/>
                  </a:cubicBezTo>
                  <a:cubicBezTo>
                    <a:pt x="21865" y="7575"/>
                    <a:pt x="22134" y="7703"/>
                    <a:pt x="22455" y="7703"/>
                  </a:cubicBezTo>
                  <a:cubicBezTo>
                    <a:pt x="22492" y="7703"/>
                    <a:pt x="22529" y="7701"/>
                    <a:pt x="22567" y="7697"/>
                  </a:cubicBezTo>
                  <a:cubicBezTo>
                    <a:pt x="22968" y="7683"/>
                    <a:pt x="23368" y="7662"/>
                    <a:pt x="23769" y="7662"/>
                  </a:cubicBezTo>
                  <a:cubicBezTo>
                    <a:pt x="24296" y="7662"/>
                    <a:pt x="24823" y="7698"/>
                    <a:pt x="25350" y="7832"/>
                  </a:cubicBezTo>
                  <a:cubicBezTo>
                    <a:pt x="25553" y="7883"/>
                    <a:pt x="25755" y="7934"/>
                    <a:pt x="25890" y="8052"/>
                  </a:cubicBezTo>
                  <a:cubicBezTo>
                    <a:pt x="26413" y="8541"/>
                    <a:pt x="26835" y="9165"/>
                    <a:pt x="26582" y="9941"/>
                  </a:cubicBezTo>
                  <a:cubicBezTo>
                    <a:pt x="26396" y="10548"/>
                    <a:pt x="26177" y="11172"/>
                    <a:pt x="25907" y="11762"/>
                  </a:cubicBezTo>
                  <a:cubicBezTo>
                    <a:pt x="25671" y="12285"/>
                    <a:pt x="25721" y="12724"/>
                    <a:pt x="26008" y="13196"/>
                  </a:cubicBezTo>
                  <a:cubicBezTo>
                    <a:pt x="26261" y="13584"/>
                    <a:pt x="26514" y="13989"/>
                    <a:pt x="26818" y="14343"/>
                  </a:cubicBezTo>
                  <a:cubicBezTo>
                    <a:pt x="27155" y="14765"/>
                    <a:pt x="27374" y="15220"/>
                    <a:pt x="27492" y="15743"/>
                  </a:cubicBezTo>
                  <a:cubicBezTo>
                    <a:pt x="27526" y="15928"/>
                    <a:pt x="27526" y="16148"/>
                    <a:pt x="27459" y="16316"/>
                  </a:cubicBezTo>
                  <a:cubicBezTo>
                    <a:pt x="27206" y="17092"/>
                    <a:pt x="26733" y="17632"/>
                    <a:pt x="25924" y="17885"/>
                  </a:cubicBezTo>
                  <a:cubicBezTo>
                    <a:pt x="25587" y="18003"/>
                    <a:pt x="25266" y="18172"/>
                    <a:pt x="24979" y="18357"/>
                  </a:cubicBezTo>
                  <a:cubicBezTo>
                    <a:pt x="24828" y="18458"/>
                    <a:pt x="24726" y="18644"/>
                    <a:pt x="24659" y="18846"/>
                  </a:cubicBezTo>
                  <a:cubicBezTo>
                    <a:pt x="24507" y="19184"/>
                    <a:pt x="24642" y="19369"/>
                    <a:pt x="24996" y="19453"/>
                  </a:cubicBezTo>
                  <a:cubicBezTo>
                    <a:pt x="25300" y="19538"/>
                    <a:pt x="25587" y="19605"/>
                    <a:pt x="25890" y="19690"/>
                  </a:cubicBezTo>
                  <a:cubicBezTo>
                    <a:pt x="26531" y="19892"/>
                    <a:pt x="26700" y="20583"/>
                    <a:pt x="26194" y="21073"/>
                  </a:cubicBezTo>
                  <a:cubicBezTo>
                    <a:pt x="25772" y="21326"/>
                    <a:pt x="25435" y="21511"/>
                    <a:pt x="25047" y="21562"/>
                  </a:cubicBezTo>
                  <a:cubicBezTo>
                    <a:pt x="24760" y="21579"/>
                    <a:pt x="24473" y="21646"/>
                    <a:pt x="24136" y="21714"/>
                  </a:cubicBezTo>
                  <a:cubicBezTo>
                    <a:pt x="24153" y="21899"/>
                    <a:pt x="24153" y="22017"/>
                    <a:pt x="24170" y="22135"/>
                  </a:cubicBezTo>
                  <a:cubicBezTo>
                    <a:pt x="24456" y="23366"/>
                    <a:pt x="23613" y="24615"/>
                    <a:pt x="22365" y="24834"/>
                  </a:cubicBezTo>
                  <a:cubicBezTo>
                    <a:pt x="22045" y="24884"/>
                    <a:pt x="21724" y="24884"/>
                    <a:pt x="21387" y="24884"/>
                  </a:cubicBezTo>
                  <a:cubicBezTo>
                    <a:pt x="21033" y="24884"/>
                    <a:pt x="20695" y="24783"/>
                    <a:pt x="20409" y="24530"/>
                  </a:cubicBezTo>
                  <a:cubicBezTo>
                    <a:pt x="20189" y="24362"/>
                    <a:pt x="19953" y="24210"/>
                    <a:pt x="19734" y="24092"/>
                  </a:cubicBezTo>
                  <a:cubicBezTo>
                    <a:pt x="19525" y="23975"/>
                    <a:pt x="19341" y="23914"/>
                    <a:pt x="19176" y="23914"/>
                  </a:cubicBezTo>
                  <a:cubicBezTo>
                    <a:pt x="18889" y="23914"/>
                    <a:pt x="18662" y="24100"/>
                    <a:pt x="18469" y="24497"/>
                  </a:cubicBezTo>
                  <a:cubicBezTo>
                    <a:pt x="18587" y="24699"/>
                    <a:pt x="18739" y="24884"/>
                    <a:pt x="18840" y="25121"/>
                  </a:cubicBezTo>
                  <a:cubicBezTo>
                    <a:pt x="19059" y="25559"/>
                    <a:pt x="19144" y="26015"/>
                    <a:pt x="18806" y="26436"/>
                  </a:cubicBezTo>
                  <a:cubicBezTo>
                    <a:pt x="18614" y="26660"/>
                    <a:pt x="18307" y="26783"/>
                    <a:pt x="17979" y="26783"/>
                  </a:cubicBezTo>
                  <a:cubicBezTo>
                    <a:pt x="17789" y="26783"/>
                    <a:pt x="17592" y="26742"/>
                    <a:pt x="17406" y="26655"/>
                  </a:cubicBezTo>
                  <a:cubicBezTo>
                    <a:pt x="17120" y="26521"/>
                    <a:pt x="16833" y="26301"/>
                    <a:pt x="16580" y="26099"/>
                  </a:cubicBezTo>
                  <a:cubicBezTo>
                    <a:pt x="16445" y="25964"/>
                    <a:pt x="16327" y="25812"/>
                    <a:pt x="16242" y="25728"/>
                  </a:cubicBezTo>
                  <a:cubicBezTo>
                    <a:pt x="16057" y="25846"/>
                    <a:pt x="15871" y="25930"/>
                    <a:pt x="15703" y="26031"/>
                  </a:cubicBezTo>
                  <a:cubicBezTo>
                    <a:pt x="15399" y="26183"/>
                    <a:pt x="15146" y="26318"/>
                    <a:pt x="14859" y="26436"/>
                  </a:cubicBezTo>
                  <a:cubicBezTo>
                    <a:pt x="14645" y="26512"/>
                    <a:pt x="14440" y="26548"/>
                    <a:pt x="14243" y="26548"/>
                  </a:cubicBezTo>
                  <a:cubicBezTo>
                    <a:pt x="13745" y="26548"/>
                    <a:pt x="13302" y="26317"/>
                    <a:pt x="12903" y="25930"/>
                  </a:cubicBezTo>
                  <a:cubicBezTo>
                    <a:pt x="12397" y="25441"/>
                    <a:pt x="11891" y="24952"/>
                    <a:pt x="11351" y="24513"/>
                  </a:cubicBezTo>
                  <a:cubicBezTo>
                    <a:pt x="11146" y="24336"/>
                    <a:pt x="10925" y="24252"/>
                    <a:pt x="10695" y="24252"/>
                  </a:cubicBezTo>
                  <a:cubicBezTo>
                    <a:pt x="10508" y="24252"/>
                    <a:pt x="10316" y="24307"/>
                    <a:pt x="10120" y="24412"/>
                  </a:cubicBezTo>
                  <a:cubicBezTo>
                    <a:pt x="9496" y="24716"/>
                    <a:pt x="8889" y="25019"/>
                    <a:pt x="8281" y="25289"/>
                  </a:cubicBezTo>
                  <a:cubicBezTo>
                    <a:pt x="7959" y="25429"/>
                    <a:pt x="7629" y="25521"/>
                    <a:pt x="7293" y="25521"/>
                  </a:cubicBezTo>
                  <a:cubicBezTo>
                    <a:pt x="7102" y="25521"/>
                    <a:pt x="6908" y="25491"/>
                    <a:pt x="6713" y="25424"/>
                  </a:cubicBezTo>
                  <a:cubicBezTo>
                    <a:pt x="6510" y="25340"/>
                    <a:pt x="6257" y="25340"/>
                    <a:pt x="6038" y="25289"/>
                  </a:cubicBezTo>
                  <a:cubicBezTo>
                    <a:pt x="5347" y="25171"/>
                    <a:pt x="4841" y="24750"/>
                    <a:pt x="4419" y="24210"/>
                  </a:cubicBezTo>
                  <a:cubicBezTo>
                    <a:pt x="4099" y="23839"/>
                    <a:pt x="3981" y="23400"/>
                    <a:pt x="4082" y="22911"/>
                  </a:cubicBezTo>
                  <a:cubicBezTo>
                    <a:pt x="4166" y="22489"/>
                    <a:pt x="4335" y="22085"/>
                    <a:pt x="4470" y="21680"/>
                  </a:cubicBezTo>
                  <a:cubicBezTo>
                    <a:pt x="4638" y="21174"/>
                    <a:pt x="4605" y="20702"/>
                    <a:pt x="4234" y="20280"/>
                  </a:cubicBezTo>
                  <a:cubicBezTo>
                    <a:pt x="3879" y="20347"/>
                    <a:pt x="3542" y="20415"/>
                    <a:pt x="3171" y="20482"/>
                  </a:cubicBezTo>
                  <a:cubicBezTo>
                    <a:pt x="3036" y="20499"/>
                    <a:pt x="2884" y="20533"/>
                    <a:pt x="2749" y="20533"/>
                  </a:cubicBezTo>
                  <a:cubicBezTo>
                    <a:pt x="2294" y="20499"/>
                    <a:pt x="2142" y="20229"/>
                    <a:pt x="2378" y="19858"/>
                  </a:cubicBezTo>
                  <a:cubicBezTo>
                    <a:pt x="2564" y="19571"/>
                    <a:pt x="2800" y="19319"/>
                    <a:pt x="3036" y="19066"/>
                  </a:cubicBezTo>
                  <a:cubicBezTo>
                    <a:pt x="3120" y="18964"/>
                    <a:pt x="3222" y="18863"/>
                    <a:pt x="3373" y="18728"/>
                  </a:cubicBezTo>
                  <a:cubicBezTo>
                    <a:pt x="3171" y="18492"/>
                    <a:pt x="3002" y="18290"/>
                    <a:pt x="2817" y="18121"/>
                  </a:cubicBezTo>
                  <a:cubicBezTo>
                    <a:pt x="2159" y="17497"/>
                    <a:pt x="2159" y="16148"/>
                    <a:pt x="3002" y="15557"/>
                  </a:cubicBezTo>
                  <a:cubicBezTo>
                    <a:pt x="3593" y="15152"/>
                    <a:pt x="3626" y="14815"/>
                    <a:pt x="3070" y="14292"/>
                  </a:cubicBezTo>
                  <a:cubicBezTo>
                    <a:pt x="2699" y="13904"/>
                    <a:pt x="2361" y="13533"/>
                    <a:pt x="2210" y="13027"/>
                  </a:cubicBezTo>
                  <a:cubicBezTo>
                    <a:pt x="2125" y="12741"/>
                    <a:pt x="2041" y="12471"/>
                    <a:pt x="2024" y="12184"/>
                  </a:cubicBezTo>
                  <a:cubicBezTo>
                    <a:pt x="1940" y="11391"/>
                    <a:pt x="2446" y="10632"/>
                    <a:pt x="3222" y="10430"/>
                  </a:cubicBezTo>
                  <a:cubicBezTo>
                    <a:pt x="3576" y="10329"/>
                    <a:pt x="3930" y="10244"/>
                    <a:pt x="4318" y="10126"/>
                  </a:cubicBezTo>
                  <a:cubicBezTo>
                    <a:pt x="4992" y="9958"/>
                    <a:pt x="5262" y="9536"/>
                    <a:pt x="5347" y="8676"/>
                  </a:cubicBezTo>
                  <a:cubicBezTo>
                    <a:pt x="5414" y="8102"/>
                    <a:pt x="5347" y="7546"/>
                    <a:pt x="5364" y="6955"/>
                  </a:cubicBezTo>
                  <a:cubicBezTo>
                    <a:pt x="5397" y="6669"/>
                    <a:pt x="5431" y="6382"/>
                    <a:pt x="5515" y="6112"/>
                  </a:cubicBezTo>
                  <a:cubicBezTo>
                    <a:pt x="5718" y="5516"/>
                    <a:pt x="6226" y="5171"/>
                    <a:pt x="6810" y="5171"/>
                  </a:cubicBezTo>
                  <a:cubicBezTo>
                    <a:pt x="6954" y="5171"/>
                    <a:pt x="7103" y="5192"/>
                    <a:pt x="7253" y="5235"/>
                  </a:cubicBezTo>
                  <a:cubicBezTo>
                    <a:pt x="7523" y="5322"/>
                    <a:pt x="7794" y="5359"/>
                    <a:pt x="8068" y="5359"/>
                  </a:cubicBezTo>
                  <a:cubicBezTo>
                    <a:pt x="8272" y="5359"/>
                    <a:pt x="8477" y="5338"/>
                    <a:pt x="8686" y="5302"/>
                  </a:cubicBezTo>
                  <a:cubicBezTo>
                    <a:pt x="9074" y="5235"/>
                    <a:pt x="9395" y="5066"/>
                    <a:pt x="9580" y="4712"/>
                  </a:cubicBezTo>
                  <a:lnTo>
                    <a:pt x="9968" y="3953"/>
                  </a:lnTo>
                  <a:cubicBezTo>
                    <a:pt x="10086" y="3700"/>
                    <a:pt x="10238" y="3447"/>
                    <a:pt x="10407" y="3245"/>
                  </a:cubicBezTo>
                  <a:cubicBezTo>
                    <a:pt x="10590" y="2996"/>
                    <a:pt x="10835" y="2879"/>
                    <a:pt x="11109" y="2879"/>
                  </a:cubicBezTo>
                  <a:cubicBezTo>
                    <a:pt x="11188" y="2879"/>
                    <a:pt x="11269" y="2889"/>
                    <a:pt x="11351" y="2907"/>
                  </a:cubicBezTo>
                  <a:cubicBezTo>
                    <a:pt x="11638" y="2958"/>
                    <a:pt x="11908" y="3076"/>
                    <a:pt x="12178" y="3160"/>
                  </a:cubicBezTo>
                  <a:cubicBezTo>
                    <a:pt x="12414" y="3211"/>
                    <a:pt x="12650" y="3295"/>
                    <a:pt x="12953" y="3380"/>
                  </a:cubicBezTo>
                  <a:cubicBezTo>
                    <a:pt x="12987" y="3177"/>
                    <a:pt x="13021" y="3025"/>
                    <a:pt x="13038" y="2857"/>
                  </a:cubicBezTo>
                  <a:cubicBezTo>
                    <a:pt x="13072" y="2654"/>
                    <a:pt x="13072" y="2435"/>
                    <a:pt x="13122" y="2233"/>
                  </a:cubicBezTo>
                  <a:cubicBezTo>
                    <a:pt x="13240" y="1760"/>
                    <a:pt x="13459" y="1575"/>
                    <a:pt x="13965" y="1575"/>
                  </a:cubicBezTo>
                  <a:cubicBezTo>
                    <a:pt x="13984" y="1574"/>
                    <a:pt x="14003" y="1574"/>
                    <a:pt x="14021" y="1574"/>
                  </a:cubicBezTo>
                  <a:close/>
                  <a:moveTo>
                    <a:pt x="20628" y="27043"/>
                  </a:moveTo>
                  <a:lnTo>
                    <a:pt x="20628" y="27043"/>
                  </a:lnTo>
                  <a:cubicBezTo>
                    <a:pt x="20662" y="27060"/>
                    <a:pt x="20662" y="27077"/>
                    <a:pt x="20662" y="27094"/>
                  </a:cubicBezTo>
                  <a:cubicBezTo>
                    <a:pt x="20662" y="27077"/>
                    <a:pt x="20628" y="27043"/>
                    <a:pt x="20628" y="27043"/>
                  </a:cubicBezTo>
                  <a:close/>
                  <a:moveTo>
                    <a:pt x="20201" y="27231"/>
                  </a:moveTo>
                  <a:cubicBezTo>
                    <a:pt x="20244" y="27274"/>
                    <a:pt x="20297" y="27310"/>
                    <a:pt x="20358" y="27347"/>
                  </a:cubicBezTo>
                  <a:cubicBezTo>
                    <a:pt x="20308" y="27322"/>
                    <a:pt x="20249" y="27279"/>
                    <a:pt x="20201" y="27231"/>
                  </a:cubicBezTo>
                  <a:close/>
                  <a:moveTo>
                    <a:pt x="10558" y="27651"/>
                  </a:moveTo>
                  <a:cubicBezTo>
                    <a:pt x="10592" y="27667"/>
                    <a:pt x="10592" y="27718"/>
                    <a:pt x="10575" y="27752"/>
                  </a:cubicBezTo>
                  <a:cubicBezTo>
                    <a:pt x="10575" y="27718"/>
                    <a:pt x="10575" y="27667"/>
                    <a:pt x="10558" y="27651"/>
                  </a:cubicBezTo>
                  <a:close/>
                  <a:moveTo>
                    <a:pt x="10558" y="27887"/>
                  </a:moveTo>
                  <a:cubicBezTo>
                    <a:pt x="10553" y="27892"/>
                    <a:pt x="10549" y="27894"/>
                    <a:pt x="10547" y="27894"/>
                  </a:cubicBezTo>
                  <a:cubicBezTo>
                    <a:pt x="10543" y="27894"/>
                    <a:pt x="10547" y="27887"/>
                    <a:pt x="10558" y="27887"/>
                  </a:cubicBezTo>
                  <a:close/>
                  <a:moveTo>
                    <a:pt x="14977" y="28224"/>
                  </a:moveTo>
                  <a:lnTo>
                    <a:pt x="14977" y="28224"/>
                  </a:lnTo>
                  <a:cubicBezTo>
                    <a:pt x="14944" y="28241"/>
                    <a:pt x="14910" y="28292"/>
                    <a:pt x="14859" y="28308"/>
                  </a:cubicBezTo>
                  <a:cubicBezTo>
                    <a:pt x="14876" y="28258"/>
                    <a:pt x="14944" y="28241"/>
                    <a:pt x="14977" y="28224"/>
                  </a:cubicBezTo>
                  <a:close/>
                  <a:moveTo>
                    <a:pt x="14552" y="0"/>
                  </a:moveTo>
                  <a:cubicBezTo>
                    <a:pt x="14435" y="0"/>
                    <a:pt x="14319" y="2"/>
                    <a:pt x="14202" y="6"/>
                  </a:cubicBezTo>
                  <a:cubicBezTo>
                    <a:pt x="13426" y="57"/>
                    <a:pt x="12667" y="91"/>
                    <a:pt x="11908" y="192"/>
                  </a:cubicBezTo>
                  <a:cubicBezTo>
                    <a:pt x="11419" y="259"/>
                    <a:pt x="10913" y="344"/>
                    <a:pt x="10424" y="428"/>
                  </a:cubicBezTo>
                  <a:cubicBezTo>
                    <a:pt x="10002" y="512"/>
                    <a:pt x="9580" y="597"/>
                    <a:pt x="9159" y="748"/>
                  </a:cubicBezTo>
                  <a:cubicBezTo>
                    <a:pt x="7438" y="1322"/>
                    <a:pt x="6038" y="2435"/>
                    <a:pt x="4807" y="3700"/>
                  </a:cubicBezTo>
                  <a:cubicBezTo>
                    <a:pt x="4149" y="4358"/>
                    <a:pt x="3626" y="5134"/>
                    <a:pt x="3036" y="5876"/>
                  </a:cubicBezTo>
                  <a:cubicBezTo>
                    <a:pt x="2952" y="5977"/>
                    <a:pt x="2867" y="6112"/>
                    <a:pt x="2800" y="6230"/>
                  </a:cubicBezTo>
                  <a:cubicBezTo>
                    <a:pt x="2378" y="7073"/>
                    <a:pt x="1872" y="7900"/>
                    <a:pt x="1552" y="8777"/>
                  </a:cubicBezTo>
                  <a:cubicBezTo>
                    <a:pt x="1130" y="9958"/>
                    <a:pt x="759" y="11172"/>
                    <a:pt x="472" y="12386"/>
                  </a:cubicBezTo>
                  <a:cubicBezTo>
                    <a:pt x="34" y="14461"/>
                    <a:pt x="0" y="16536"/>
                    <a:pt x="506" y="18627"/>
                  </a:cubicBezTo>
                  <a:cubicBezTo>
                    <a:pt x="590" y="18981"/>
                    <a:pt x="742" y="19352"/>
                    <a:pt x="759" y="19723"/>
                  </a:cubicBezTo>
                  <a:cubicBezTo>
                    <a:pt x="894" y="20955"/>
                    <a:pt x="1451" y="22000"/>
                    <a:pt x="1940" y="23113"/>
                  </a:cubicBezTo>
                  <a:cubicBezTo>
                    <a:pt x="2597" y="24665"/>
                    <a:pt x="3896" y="25559"/>
                    <a:pt x="5212" y="26436"/>
                  </a:cubicBezTo>
                  <a:cubicBezTo>
                    <a:pt x="6089" y="27027"/>
                    <a:pt x="7084" y="27482"/>
                    <a:pt x="8012" y="28005"/>
                  </a:cubicBezTo>
                  <a:cubicBezTo>
                    <a:pt x="9091" y="28595"/>
                    <a:pt x="10204" y="29084"/>
                    <a:pt x="11385" y="29388"/>
                  </a:cubicBezTo>
                  <a:cubicBezTo>
                    <a:pt x="12146" y="29568"/>
                    <a:pt x="12907" y="29714"/>
                    <a:pt x="13687" y="29714"/>
                  </a:cubicBezTo>
                  <a:cubicBezTo>
                    <a:pt x="13857" y="29714"/>
                    <a:pt x="14029" y="29707"/>
                    <a:pt x="14202" y="29691"/>
                  </a:cubicBezTo>
                  <a:cubicBezTo>
                    <a:pt x="15298" y="29607"/>
                    <a:pt x="16411" y="29489"/>
                    <a:pt x="17507" y="29320"/>
                  </a:cubicBezTo>
                  <a:cubicBezTo>
                    <a:pt x="18233" y="29219"/>
                    <a:pt x="18907" y="28983"/>
                    <a:pt x="19599" y="28848"/>
                  </a:cubicBezTo>
                  <a:cubicBezTo>
                    <a:pt x="20290" y="28730"/>
                    <a:pt x="20931" y="28494"/>
                    <a:pt x="21555" y="28241"/>
                  </a:cubicBezTo>
                  <a:cubicBezTo>
                    <a:pt x="22045" y="28055"/>
                    <a:pt x="22551" y="27836"/>
                    <a:pt x="23040" y="27651"/>
                  </a:cubicBezTo>
                  <a:cubicBezTo>
                    <a:pt x="23799" y="27381"/>
                    <a:pt x="24456" y="26908"/>
                    <a:pt x="25013" y="26301"/>
                  </a:cubicBezTo>
                  <a:cubicBezTo>
                    <a:pt x="25603" y="25677"/>
                    <a:pt x="26261" y="25121"/>
                    <a:pt x="26852" y="24513"/>
                  </a:cubicBezTo>
                  <a:cubicBezTo>
                    <a:pt x="27189" y="24176"/>
                    <a:pt x="27509" y="23788"/>
                    <a:pt x="27745" y="23366"/>
                  </a:cubicBezTo>
                  <a:cubicBezTo>
                    <a:pt x="28133" y="22658"/>
                    <a:pt x="28454" y="21899"/>
                    <a:pt x="28842" y="21157"/>
                  </a:cubicBezTo>
                  <a:cubicBezTo>
                    <a:pt x="29297" y="20229"/>
                    <a:pt x="29601" y="19268"/>
                    <a:pt x="29769" y="18256"/>
                  </a:cubicBezTo>
                  <a:cubicBezTo>
                    <a:pt x="29854" y="17666"/>
                    <a:pt x="29955" y="17092"/>
                    <a:pt x="30022" y="16502"/>
                  </a:cubicBezTo>
                  <a:cubicBezTo>
                    <a:pt x="30073" y="15928"/>
                    <a:pt x="30140" y="15355"/>
                    <a:pt x="30191" y="14916"/>
                  </a:cubicBezTo>
                  <a:cubicBezTo>
                    <a:pt x="30140" y="14090"/>
                    <a:pt x="30107" y="13415"/>
                    <a:pt x="29972" y="12741"/>
                  </a:cubicBezTo>
                  <a:cubicBezTo>
                    <a:pt x="29887" y="12150"/>
                    <a:pt x="29702" y="11594"/>
                    <a:pt x="29601" y="11020"/>
                  </a:cubicBezTo>
                  <a:cubicBezTo>
                    <a:pt x="29314" y="9688"/>
                    <a:pt x="28724" y="8507"/>
                    <a:pt x="27965" y="7411"/>
                  </a:cubicBezTo>
                  <a:cubicBezTo>
                    <a:pt x="27256" y="6382"/>
                    <a:pt x="26447" y="5404"/>
                    <a:pt x="25553" y="4543"/>
                  </a:cubicBezTo>
                  <a:cubicBezTo>
                    <a:pt x="23832" y="2890"/>
                    <a:pt x="21926" y="1575"/>
                    <a:pt x="19599" y="917"/>
                  </a:cubicBezTo>
                  <a:cubicBezTo>
                    <a:pt x="17939" y="459"/>
                    <a:pt x="16293" y="0"/>
                    <a:pt x="14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886610" y="3313879"/>
              <a:ext cx="975150" cy="896527"/>
            </a:xfrm>
            <a:custGeom>
              <a:avLst/>
              <a:gdLst/>
              <a:ahLst/>
              <a:cxnLst/>
              <a:rect l="l" t="t" r="r" b="b"/>
              <a:pathLst>
                <a:path w="24862" h="22856" extrusionOk="0">
                  <a:moveTo>
                    <a:pt x="12430" y="4126"/>
                  </a:moveTo>
                  <a:cubicBezTo>
                    <a:pt x="12548" y="4126"/>
                    <a:pt x="12672" y="4140"/>
                    <a:pt x="12802" y="4168"/>
                  </a:cubicBezTo>
                  <a:cubicBezTo>
                    <a:pt x="13493" y="4286"/>
                    <a:pt x="14168" y="4438"/>
                    <a:pt x="14843" y="4589"/>
                  </a:cubicBezTo>
                  <a:cubicBezTo>
                    <a:pt x="15248" y="4674"/>
                    <a:pt x="15450" y="4927"/>
                    <a:pt x="15467" y="5281"/>
                  </a:cubicBezTo>
                  <a:cubicBezTo>
                    <a:pt x="15467" y="5652"/>
                    <a:pt x="15264" y="5972"/>
                    <a:pt x="14860" y="6057"/>
                  </a:cubicBezTo>
                  <a:cubicBezTo>
                    <a:pt x="14657" y="6107"/>
                    <a:pt x="14438" y="6124"/>
                    <a:pt x="14236" y="6141"/>
                  </a:cubicBezTo>
                  <a:cubicBezTo>
                    <a:pt x="13358" y="6107"/>
                    <a:pt x="12566" y="5905"/>
                    <a:pt x="11756" y="5635"/>
                  </a:cubicBezTo>
                  <a:cubicBezTo>
                    <a:pt x="11149" y="5466"/>
                    <a:pt x="11081" y="5197"/>
                    <a:pt x="11419" y="4674"/>
                  </a:cubicBezTo>
                  <a:cubicBezTo>
                    <a:pt x="11704" y="4285"/>
                    <a:pt x="12038" y="4126"/>
                    <a:pt x="12430" y="4126"/>
                  </a:cubicBezTo>
                  <a:close/>
                  <a:moveTo>
                    <a:pt x="7989" y="2548"/>
                  </a:moveTo>
                  <a:cubicBezTo>
                    <a:pt x="8210" y="2548"/>
                    <a:pt x="8437" y="2636"/>
                    <a:pt x="8619" y="2818"/>
                  </a:cubicBezTo>
                  <a:cubicBezTo>
                    <a:pt x="8771" y="2953"/>
                    <a:pt x="8889" y="3156"/>
                    <a:pt x="9024" y="3307"/>
                  </a:cubicBezTo>
                  <a:cubicBezTo>
                    <a:pt x="9429" y="3932"/>
                    <a:pt x="9715" y="4572"/>
                    <a:pt x="9867" y="5298"/>
                  </a:cubicBezTo>
                  <a:cubicBezTo>
                    <a:pt x="9884" y="5365"/>
                    <a:pt x="9884" y="5450"/>
                    <a:pt x="9884" y="5534"/>
                  </a:cubicBezTo>
                  <a:cubicBezTo>
                    <a:pt x="9867" y="5804"/>
                    <a:pt x="9766" y="6040"/>
                    <a:pt x="9479" y="6158"/>
                  </a:cubicBezTo>
                  <a:cubicBezTo>
                    <a:pt x="9378" y="6205"/>
                    <a:pt x="9258" y="6230"/>
                    <a:pt x="9137" y="6230"/>
                  </a:cubicBezTo>
                  <a:cubicBezTo>
                    <a:pt x="8913" y="6230"/>
                    <a:pt x="8683" y="6147"/>
                    <a:pt x="8552" y="5972"/>
                  </a:cubicBezTo>
                  <a:cubicBezTo>
                    <a:pt x="8214" y="5551"/>
                    <a:pt x="7927" y="5112"/>
                    <a:pt x="7607" y="4674"/>
                  </a:cubicBezTo>
                  <a:cubicBezTo>
                    <a:pt x="7506" y="4505"/>
                    <a:pt x="7371" y="4353"/>
                    <a:pt x="7270" y="4185"/>
                  </a:cubicBezTo>
                  <a:cubicBezTo>
                    <a:pt x="7034" y="3797"/>
                    <a:pt x="7017" y="3375"/>
                    <a:pt x="7253" y="2987"/>
                  </a:cubicBezTo>
                  <a:cubicBezTo>
                    <a:pt x="7416" y="2700"/>
                    <a:pt x="7698" y="2548"/>
                    <a:pt x="7989" y="2548"/>
                  </a:cubicBezTo>
                  <a:close/>
                  <a:moveTo>
                    <a:pt x="17946" y="6613"/>
                  </a:moveTo>
                  <a:cubicBezTo>
                    <a:pt x="18149" y="6664"/>
                    <a:pt x="18385" y="6714"/>
                    <a:pt x="18587" y="6799"/>
                  </a:cubicBezTo>
                  <a:cubicBezTo>
                    <a:pt x="19245" y="7052"/>
                    <a:pt x="19886" y="7339"/>
                    <a:pt x="20510" y="7608"/>
                  </a:cubicBezTo>
                  <a:cubicBezTo>
                    <a:pt x="20965" y="7811"/>
                    <a:pt x="21252" y="8148"/>
                    <a:pt x="21438" y="8536"/>
                  </a:cubicBezTo>
                  <a:cubicBezTo>
                    <a:pt x="21539" y="8755"/>
                    <a:pt x="21572" y="9025"/>
                    <a:pt x="21539" y="9261"/>
                  </a:cubicBezTo>
                  <a:cubicBezTo>
                    <a:pt x="21490" y="9685"/>
                    <a:pt x="21189" y="9920"/>
                    <a:pt x="20742" y="9920"/>
                  </a:cubicBezTo>
                  <a:cubicBezTo>
                    <a:pt x="20727" y="9920"/>
                    <a:pt x="20711" y="9920"/>
                    <a:pt x="20695" y="9919"/>
                  </a:cubicBezTo>
                  <a:cubicBezTo>
                    <a:pt x="20577" y="9919"/>
                    <a:pt x="20442" y="9869"/>
                    <a:pt x="20341" y="9835"/>
                  </a:cubicBezTo>
                  <a:lnTo>
                    <a:pt x="18705" y="9379"/>
                  </a:lnTo>
                  <a:cubicBezTo>
                    <a:pt x="18570" y="9346"/>
                    <a:pt x="18469" y="9295"/>
                    <a:pt x="18368" y="9211"/>
                  </a:cubicBezTo>
                  <a:cubicBezTo>
                    <a:pt x="18064" y="9025"/>
                    <a:pt x="17744" y="8840"/>
                    <a:pt x="17474" y="8604"/>
                  </a:cubicBezTo>
                  <a:cubicBezTo>
                    <a:pt x="17137" y="8334"/>
                    <a:pt x="16867" y="7996"/>
                    <a:pt x="16934" y="7507"/>
                  </a:cubicBezTo>
                  <a:cubicBezTo>
                    <a:pt x="16985" y="6917"/>
                    <a:pt x="17322" y="6630"/>
                    <a:pt x="17946" y="6613"/>
                  </a:cubicBezTo>
                  <a:close/>
                  <a:moveTo>
                    <a:pt x="7995" y="6595"/>
                  </a:moveTo>
                  <a:cubicBezTo>
                    <a:pt x="8327" y="6595"/>
                    <a:pt x="8488" y="6970"/>
                    <a:pt x="8552" y="7558"/>
                  </a:cubicBezTo>
                  <a:cubicBezTo>
                    <a:pt x="8467" y="7743"/>
                    <a:pt x="8366" y="8098"/>
                    <a:pt x="8164" y="8384"/>
                  </a:cubicBezTo>
                  <a:cubicBezTo>
                    <a:pt x="7691" y="8975"/>
                    <a:pt x="7152" y="9447"/>
                    <a:pt x="6494" y="9784"/>
                  </a:cubicBezTo>
                  <a:cubicBezTo>
                    <a:pt x="6258" y="9919"/>
                    <a:pt x="5988" y="9987"/>
                    <a:pt x="5735" y="10020"/>
                  </a:cubicBezTo>
                  <a:cubicBezTo>
                    <a:pt x="5713" y="10025"/>
                    <a:pt x="5691" y="10027"/>
                    <a:pt x="5669" y="10027"/>
                  </a:cubicBezTo>
                  <a:cubicBezTo>
                    <a:pt x="5349" y="10027"/>
                    <a:pt x="5014" y="9588"/>
                    <a:pt x="5077" y="9194"/>
                  </a:cubicBezTo>
                  <a:cubicBezTo>
                    <a:pt x="5144" y="8907"/>
                    <a:pt x="5246" y="8570"/>
                    <a:pt x="5465" y="8334"/>
                  </a:cubicBezTo>
                  <a:cubicBezTo>
                    <a:pt x="6022" y="7625"/>
                    <a:pt x="6831" y="7153"/>
                    <a:pt x="7624" y="6714"/>
                  </a:cubicBezTo>
                  <a:cubicBezTo>
                    <a:pt x="7767" y="6633"/>
                    <a:pt x="7890" y="6595"/>
                    <a:pt x="7995" y="6595"/>
                  </a:cubicBezTo>
                  <a:close/>
                  <a:moveTo>
                    <a:pt x="3269" y="9126"/>
                  </a:moveTo>
                  <a:cubicBezTo>
                    <a:pt x="3461" y="9126"/>
                    <a:pt x="3597" y="9269"/>
                    <a:pt x="3660" y="9565"/>
                  </a:cubicBezTo>
                  <a:cubicBezTo>
                    <a:pt x="3829" y="10189"/>
                    <a:pt x="3964" y="10847"/>
                    <a:pt x="4082" y="11505"/>
                  </a:cubicBezTo>
                  <a:cubicBezTo>
                    <a:pt x="4116" y="11623"/>
                    <a:pt x="4116" y="11758"/>
                    <a:pt x="4116" y="11876"/>
                  </a:cubicBezTo>
                  <a:cubicBezTo>
                    <a:pt x="4082" y="12297"/>
                    <a:pt x="3879" y="12601"/>
                    <a:pt x="3542" y="12685"/>
                  </a:cubicBezTo>
                  <a:cubicBezTo>
                    <a:pt x="3496" y="12697"/>
                    <a:pt x="3447" y="12702"/>
                    <a:pt x="3398" y="12702"/>
                  </a:cubicBezTo>
                  <a:cubicBezTo>
                    <a:pt x="3090" y="12702"/>
                    <a:pt x="2748" y="12485"/>
                    <a:pt x="2631" y="12179"/>
                  </a:cubicBezTo>
                  <a:cubicBezTo>
                    <a:pt x="2530" y="11926"/>
                    <a:pt x="2513" y="11623"/>
                    <a:pt x="2463" y="11336"/>
                  </a:cubicBezTo>
                  <a:cubicBezTo>
                    <a:pt x="2446" y="11134"/>
                    <a:pt x="2446" y="10931"/>
                    <a:pt x="2429" y="10746"/>
                  </a:cubicBezTo>
                  <a:lnTo>
                    <a:pt x="2378" y="10746"/>
                  </a:lnTo>
                  <a:cubicBezTo>
                    <a:pt x="2412" y="10459"/>
                    <a:pt x="2429" y="10172"/>
                    <a:pt x="2463" y="9902"/>
                  </a:cubicBezTo>
                  <a:cubicBezTo>
                    <a:pt x="2480" y="9616"/>
                    <a:pt x="2648" y="9430"/>
                    <a:pt x="2867" y="9278"/>
                  </a:cubicBezTo>
                  <a:cubicBezTo>
                    <a:pt x="3019" y="9177"/>
                    <a:pt x="3154" y="9126"/>
                    <a:pt x="3269" y="9126"/>
                  </a:cubicBezTo>
                  <a:close/>
                  <a:moveTo>
                    <a:pt x="21163" y="11687"/>
                  </a:moveTo>
                  <a:cubicBezTo>
                    <a:pt x="21603" y="11687"/>
                    <a:pt x="22097" y="12182"/>
                    <a:pt x="22129" y="12584"/>
                  </a:cubicBezTo>
                  <a:cubicBezTo>
                    <a:pt x="22180" y="12888"/>
                    <a:pt x="21994" y="13191"/>
                    <a:pt x="21657" y="13309"/>
                  </a:cubicBezTo>
                  <a:cubicBezTo>
                    <a:pt x="21353" y="13411"/>
                    <a:pt x="21066" y="13478"/>
                    <a:pt x="20763" y="13529"/>
                  </a:cubicBezTo>
                  <a:cubicBezTo>
                    <a:pt x="20392" y="13579"/>
                    <a:pt x="20004" y="13579"/>
                    <a:pt x="19667" y="13613"/>
                  </a:cubicBezTo>
                  <a:cubicBezTo>
                    <a:pt x="19329" y="13579"/>
                    <a:pt x="19042" y="13579"/>
                    <a:pt x="18722" y="13562"/>
                  </a:cubicBezTo>
                  <a:cubicBezTo>
                    <a:pt x="18435" y="13545"/>
                    <a:pt x="18216" y="13394"/>
                    <a:pt x="18115" y="13124"/>
                  </a:cubicBezTo>
                  <a:cubicBezTo>
                    <a:pt x="18014" y="12837"/>
                    <a:pt x="18115" y="12567"/>
                    <a:pt x="18300" y="12382"/>
                  </a:cubicBezTo>
                  <a:cubicBezTo>
                    <a:pt x="18452" y="12230"/>
                    <a:pt x="18638" y="12095"/>
                    <a:pt x="18823" y="12044"/>
                  </a:cubicBezTo>
                  <a:cubicBezTo>
                    <a:pt x="19582" y="11893"/>
                    <a:pt x="20341" y="11774"/>
                    <a:pt x="21100" y="11690"/>
                  </a:cubicBezTo>
                  <a:cubicBezTo>
                    <a:pt x="21121" y="11688"/>
                    <a:pt x="21142" y="11687"/>
                    <a:pt x="21163" y="11687"/>
                  </a:cubicBezTo>
                  <a:close/>
                  <a:moveTo>
                    <a:pt x="12245" y="7507"/>
                  </a:moveTo>
                  <a:cubicBezTo>
                    <a:pt x="13679" y="7625"/>
                    <a:pt x="14826" y="8131"/>
                    <a:pt x="15804" y="9025"/>
                  </a:cubicBezTo>
                  <a:cubicBezTo>
                    <a:pt x="15888" y="9093"/>
                    <a:pt x="15956" y="9177"/>
                    <a:pt x="16023" y="9278"/>
                  </a:cubicBezTo>
                  <a:cubicBezTo>
                    <a:pt x="17575" y="11774"/>
                    <a:pt x="16850" y="14473"/>
                    <a:pt x="14438" y="15839"/>
                  </a:cubicBezTo>
                  <a:cubicBezTo>
                    <a:pt x="13831" y="16177"/>
                    <a:pt x="13224" y="16531"/>
                    <a:pt x="12515" y="16649"/>
                  </a:cubicBezTo>
                  <a:cubicBezTo>
                    <a:pt x="12433" y="16659"/>
                    <a:pt x="12326" y="16676"/>
                    <a:pt x="12236" y="16676"/>
                  </a:cubicBezTo>
                  <a:cubicBezTo>
                    <a:pt x="12178" y="16676"/>
                    <a:pt x="12127" y="16669"/>
                    <a:pt x="12093" y="16649"/>
                  </a:cubicBezTo>
                  <a:cubicBezTo>
                    <a:pt x="11722" y="16312"/>
                    <a:pt x="11216" y="16345"/>
                    <a:pt x="10795" y="16227"/>
                  </a:cubicBezTo>
                  <a:cubicBezTo>
                    <a:pt x="10221" y="16059"/>
                    <a:pt x="9715" y="15822"/>
                    <a:pt x="9277" y="15384"/>
                  </a:cubicBezTo>
                  <a:cubicBezTo>
                    <a:pt x="8012" y="14203"/>
                    <a:pt x="7843" y="12736"/>
                    <a:pt x="8079" y="11134"/>
                  </a:cubicBezTo>
                  <a:cubicBezTo>
                    <a:pt x="8096" y="10965"/>
                    <a:pt x="8113" y="10830"/>
                    <a:pt x="8164" y="10661"/>
                  </a:cubicBezTo>
                  <a:cubicBezTo>
                    <a:pt x="8383" y="9514"/>
                    <a:pt x="8923" y="8620"/>
                    <a:pt x="10019" y="8131"/>
                  </a:cubicBezTo>
                  <a:cubicBezTo>
                    <a:pt x="10744" y="7777"/>
                    <a:pt x="11503" y="7558"/>
                    <a:pt x="12245" y="7507"/>
                  </a:cubicBezTo>
                  <a:close/>
                  <a:moveTo>
                    <a:pt x="5246" y="14304"/>
                  </a:moveTo>
                  <a:cubicBezTo>
                    <a:pt x="5549" y="14507"/>
                    <a:pt x="5802" y="14642"/>
                    <a:pt x="5988" y="14827"/>
                  </a:cubicBezTo>
                  <a:cubicBezTo>
                    <a:pt x="6376" y="15215"/>
                    <a:pt x="6730" y="15603"/>
                    <a:pt x="7084" y="16008"/>
                  </a:cubicBezTo>
                  <a:cubicBezTo>
                    <a:pt x="7438" y="16430"/>
                    <a:pt x="7421" y="17189"/>
                    <a:pt x="7067" y="17543"/>
                  </a:cubicBezTo>
                  <a:cubicBezTo>
                    <a:pt x="6934" y="17676"/>
                    <a:pt x="6747" y="17750"/>
                    <a:pt x="6552" y="17750"/>
                  </a:cubicBezTo>
                  <a:cubicBezTo>
                    <a:pt x="6401" y="17750"/>
                    <a:pt x="6246" y="17706"/>
                    <a:pt x="6106" y="17610"/>
                  </a:cubicBezTo>
                  <a:cubicBezTo>
                    <a:pt x="5482" y="17189"/>
                    <a:pt x="4959" y="16649"/>
                    <a:pt x="4588" y="15974"/>
                  </a:cubicBezTo>
                  <a:cubicBezTo>
                    <a:pt x="4402" y="15603"/>
                    <a:pt x="4554" y="15249"/>
                    <a:pt x="4723" y="14962"/>
                  </a:cubicBezTo>
                  <a:cubicBezTo>
                    <a:pt x="4858" y="14743"/>
                    <a:pt x="5043" y="14574"/>
                    <a:pt x="5246" y="14304"/>
                  </a:cubicBezTo>
                  <a:close/>
                  <a:moveTo>
                    <a:pt x="17229" y="15160"/>
                  </a:moveTo>
                  <a:cubicBezTo>
                    <a:pt x="17391" y="15160"/>
                    <a:pt x="17552" y="15190"/>
                    <a:pt x="17693" y="15249"/>
                  </a:cubicBezTo>
                  <a:cubicBezTo>
                    <a:pt x="18031" y="15418"/>
                    <a:pt x="18132" y="15654"/>
                    <a:pt x="17980" y="15991"/>
                  </a:cubicBezTo>
                  <a:cubicBezTo>
                    <a:pt x="17626" y="16834"/>
                    <a:pt x="17187" y="17627"/>
                    <a:pt x="16445" y="18217"/>
                  </a:cubicBezTo>
                  <a:cubicBezTo>
                    <a:pt x="16226" y="18386"/>
                    <a:pt x="15956" y="18504"/>
                    <a:pt x="15770" y="18589"/>
                  </a:cubicBezTo>
                  <a:cubicBezTo>
                    <a:pt x="15534" y="18538"/>
                    <a:pt x="15382" y="18521"/>
                    <a:pt x="15264" y="18470"/>
                  </a:cubicBezTo>
                  <a:cubicBezTo>
                    <a:pt x="14910" y="18352"/>
                    <a:pt x="14775" y="18167"/>
                    <a:pt x="14910" y="17779"/>
                  </a:cubicBezTo>
                  <a:cubicBezTo>
                    <a:pt x="14978" y="17577"/>
                    <a:pt x="15079" y="17340"/>
                    <a:pt x="15197" y="17155"/>
                  </a:cubicBezTo>
                  <a:cubicBezTo>
                    <a:pt x="15602" y="16581"/>
                    <a:pt x="16007" y="16008"/>
                    <a:pt x="16445" y="15485"/>
                  </a:cubicBezTo>
                  <a:cubicBezTo>
                    <a:pt x="16621" y="15265"/>
                    <a:pt x="16926" y="15160"/>
                    <a:pt x="17229" y="15160"/>
                  </a:cubicBezTo>
                  <a:close/>
                  <a:moveTo>
                    <a:pt x="11382" y="17103"/>
                  </a:moveTo>
                  <a:cubicBezTo>
                    <a:pt x="11526" y="17103"/>
                    <a:pt x="11674" y="17125"/>
                    <a:pt x="11824" y="17172"/>
                  </a:cubicBezTo>
                  <a:cubicBezTo>
                    <a:pt x="12127" y="17256"/>
                    <a:pt x="12161" y="17408"/>
                    <a:pt x="12127" y="17711"/>
                  </a:cubicBezTo>
                  <a:cubicBezTo>
                    <a:pt x="11992" y="18538"/>
                    <a:pt x="11638" y="19280"/>
                    <a:pt x="11166" y="19972"/>
                  </a:cubicBezTo>
                  <a:cubicBezTo>
                    <a:pt x="10980" y="20241"/>
                    <a:pt x="10828" y="20478"/>
                    <a:pt x="10474" y="20579"/>
                  </a:cubicBezTo>
                  <a:cubicBezTo>
                    <a:pt x="10346" y="20618"/>
                    <a:pt x="10226" y="20638"/>
                    <a:pt x="10117" y="20638"/>
                  </a:cubicBezTo>
                  <a:cubicBezTo>
                    <a:pt x="9664" y="20638"/>
                    <a:pt x="9388" y="20303"/>
                    <a:pt x="9429" y="19651"/>
                  </a:cubicBezTo>
                  <a:cubicBezTo>
                    <a:pt x="9614" y="18892"/>
                    <a:pt x="9884" y="18083"/>
                    <a:pt x="10525" y="17442"/>
                  </a:cubicBezTo>
                  <a:cubicBezTo>
                    <a:pt x="10759" y="17219"/>
                    <a:pt x="11058" y="17103"/>
                    <a:pt x="11382" y="17103"/>
                  </a:cubicBezTo>
                  <a:close/>
                  <a:moveTo>
                    <a:pt x="4688" y="17516"/>
                  </a:moveTo>
                  <a:cubicBezTo>
                    <a:pt x="4965" y="17516"/>
                    <a:pt x="5261" y="17634"/>
                    <a:pt x="5381" y="17846"/>
                  </a:cubicBezTo>
                  <a:cubicBezTo>
                    <a:pt x="5516" y="18116"/>
                    <a:pt x="5600" y="18386"/>
                    <a:pt x="5684" y="18690"/>
                  </a:cubicBezTo>
                  <a:cubicBezTo>
                    <a:pt x="5752" y="18875"/>
                    <a:pt x="5752" y="19061"/>
                    <a:pt x="5802" y="19280"/>
                  </a:cubicBezTo>
                  <a:cubicBezTo>
                    <a:pt x="5819" y="19398"/>
                    <a:pt x="5819" y="19533"/>
                    <a:pt x="5836" y="19702"/>
                  </a:cubicBezTo>
                  <a:cubicBezTo>
                    <a:pt x="5802" y="20022"/>
                    <a:pt x="5802" y="20376"/>
                    <a:pt x="5718" y="20731"/>
                  </a:cubicBezTo>
                  <a:cubicBezTo>
                    <a:pt x="5650" y="21017"/>
                    <a:pt x="5414" y="21237"/>
                    <a:pt x="5128" y="21287"/>
                  </a:cubicBezTo>
                  <a:cubicBezTo>
                    <a:pt x="5096" y="21292"/>
                    <a:pt x="5063" y="21295"/>
                    <a:pt x="5030" y="21295"/>
                  </a:cubicBezTo>
                  <a:cubicBezTo>
                    <a:pt x="4743" y="21295"/>
                    <a:pt x="4407" y="21109"/>
                    <a:pt x="4301" y="20882"/>
                  </a:cubicBezTo>
                  <a:cubicBezTo>
                    <a:pt x="4251" y="20798"/>
                    <a:pt x="4217" y="20714"/>
                    <a:pt x="4200" y="20629"/>
                  </a:cubicBezTo>
                  <a:cubicBezTo>
                    <a:pt x="4082" y="19887"/>
                    <a:pt x="3964" y="19145"/>
                    <a:pt x="3879" y="18386"/>
                  </a:cubicBezTo>
                  <a:cubicBezTo>
                    <a:pt x="3829" y="17948"/>
                    <a:pt x="4082" y="17661"/>
                    <a:pt x="4470" y="17543"/>
                  </a:cubicBezTo>
                  <a:cubicBezTo>
                    <a:pt x="4538" y="17525"/>
                    <a:pt x="4612" y="17516"/>
                    <a:pt x="4688" y="17516"/>
                  </a:cubicBezTo>
                  <a:close/>
                  <a:moveTo>
                    <a:pt x="14347" y="0"/>
                  </a:moveTo>
                  <a:cubicBezTo>
                    <a:pt x="14128" y="0"/>
                    <a:pt x="13905" y="22"/>
                    <a:pt x="13679" y="69"/>
                  </a:cubicBezTo>
                  <a:cubicBezTo>
                    <a:pt x="12954" y="238"/>
                    <a:pt x="12465" y="643"/>
                    <a:pt x="12363" y="1402"/>
                  </a:cubicBezTo>
                  <a:cubicBezTo>
                    <a:pt x="12330" y="1570"/>
                    <a:pt x="12296" y="1705"/>
                    <a:pt x="12228" y="1857"/>
                  </a:cubicBezTo>
                  <a:cubicBezTo>
                    <a:pt x="12082" y="2198"/>
                    <a:pt x="11795" y="2414"/>
                    <a:pt x="11487" y="2414"/>
                  </a:cubicBezTo>
                  <a:cubicBezTo>
                    <a:pt x="11476" y="2414"/>
                    <a:pt x="11464" y="2414"/>
                    <a:pt x="11453" y="2414"/>
                  </a:cubicBezTo>
                  <a:cubicBezTo>
                    <a:pt x="11149" y="2380"/>
                    <a:pt x="10812" y="2110"/>
                    <a:pt x="10710" y="1773"/>
                  </a:cubicBezTo>
                  <a:cubicBezTo>
                    <a:pt x="10677" y="1604"/>
                    <a:pt x="10643" y="1418"/>
                    <a:pt x="10626" y="1250"/>
                  </a:cubicBezTo>
                  <a:cubicBezTo>
                    <a:pt x="10609" y="1030"/>
                    <a:pt x="10525" y="896"/>
                    <a:pt x="10339" y="777"/>
                  </a:cubicBezTo>
                  <a:cubicBezTo>
                    <a:pt x="9884" y="541"/>
                    <a:pt x="9445" y="339"/>
                    <a:pt x="8923" y="288"/>
                  </a:cubicBezTo>
                  <a:cubicBezTo>
                    <a:pt x="8814" y="276"/>
                    <a:pt x="8719" y="268"/>
                    <a:pt x="8636" y="268"/>
                  </a:cubicBezTo>
                  <a:cubicBezTo>
                    <a:pt x="8283" y="268"/>
                    <a:pt x="8136" y="401"/>
                    <a:pt x="7944" y="811"/>
                  </a:cubicBezTo>
                  <a:cubicBezTo>
                    <a:pt x="7809" y="1098"/>
                    <a:pt x="7674" y="1402"/>
                    <a:pt x="7556" y="1688"/>
                  </a:cubicBezTo>
                  <a:cubicBezTo>
                    <a:pt x="7253" y="2363"/>
                    <a:pt x="6679" y="2616"/>
                    <a:pt x="5988" y="2616"/>
                  </a:cubicBezTo>
                  <a:cubicBezTo>
                    <a:pt x="5499" y="2616"/>
                    <a:pt x="5026" y="2582"/>
                    <a:pt x="4537" y="2532"/>
                  </a:cubicBezTo>
                  <a:cubicBezTo>
                    <a:pt x="4467" y="2524"/>
                    <a:pt x="4401" y="2520"/>
                    <a:pt x="4338" y="2520"/>
                  </a:cubicBezTo>
                  <a:cubicBezTo>
                    <a:pt x="3832" y="2520"/>
                    <a:pt x="3578" y="2767"/>
                    <a:pt x="3458" y="3307"/>
                  </a:cubicBezTo>
                  <a:cubicBezTo>
                    <a:pt x="3424" y="3459"/>
                    <a:pt x="3441" y="3628"/>
                    <a:pt x="3441" y="3797"/>
                  </a:cubicBezTo>
                  <a:cubicBezTo>
                    <a:pt x="3441" y="4252"/>
                    <a:pt x="3441" y="4707"/>
                    <a:pt x="3458" y="5146"/>
                  </a:cubicBezTo>
                  <a:cubicBezTo>
                    <a:pt x="3525" y="6596"/>
                    <a:pt x="2614" y="7406"/>
                    <a:pt x="1484" y="7642"/>
                  </a:cubicBezTo>
                  <a:cubicBezTo>
                    <a:pt x="1231" y="7676"/>
                    <a:pt x="945" y="7760"/>
                    <a:pt x="692" y="7878"/>
                  </a:cubicBezTo>
                  <a:cubicBezTo>
                    <a:pt x="219" y="8064"/>
                    <a:pt x="0" y="8469"/>
                    <a:pt x="85" y="8991"/>
                  </a:cubicBezTo>
                  <a:cubicBezTo>
                    <a:pt x="169" y="9497"/>
                    <a:pt x="405" y="9936"/>
                    <a:pt x="742" y="10341"/>
                  </a:cubicBezTo>
                  <a:cubicBezTo>
                    <a:pt x="945" y="10594"/>
                    <a:pt x="1181" y="10796"/>
                    <a:pt x="1400" y="11049"/>
                  </a:cubicBezTo>
                  <a:cubicBezTo>
                    <a:pt x="1754" y="11471"/>
                    <a:pt x="1704" y="11977"/>
                    <a:pt x="1333" y="12365"/>
                  </a:cubicBezTo>
                  <a:cubicBezTo>
                    <a:pt x="1181" y="12500"/>
                    <a:pt x="1063" y="12635"/>
                    <a:pt x="894" y="12753"/>
                  </a:cubicBezTo>
                  <a:cubicBezTo>
                    <a:pt x="405" y="13124"/>
                    <a:pt x="388" y="13630"/>
                    <a:pt x="523" y="14102"/>
                  </a:cubicBezTo>
                  <a:cubicBezTo>
                    <a:pt x="675" y="14574"/>
                    <a:pt x="1029" y="14912"/>
                    <a:pt x="1434" y="15198"/>
                  </a:cubicBezTo>
                  <a:cubicBezTo>
                    <a:pt x="1653" y="15063"/>
                    <a:pt x="1839" y="14945"/>
                    <a:pt x="2007" y="14827"/>
                  </a:cubicBezTo>
                  <a:cubicBezTo>
                    <a:pt x="2210" y="14692"/>
                    <a:pt x="2412" y="14591"/>
                    <a:pt x="2614" y="14507"/>
                  </a:cubicBezTo>
                  <a:cubicBezTo>
                    <a:pt x="2708" y="14465"/>
                    <a:pt x="2809" y="14436"/>
                    <a:pt x="2899" y="14436"/>
                  </a:cubicBezTo>
                  <a:cubicBezTo>
                    <a:pt x="2955" y="14436"/>
                    <a:pt x="3008" y="14447"/>
                    <a:pt x="3053" y="14473"/>
                  </a:cubicBezTo>
                  <a:cubicBezTo>
                    <a:pt x="3542" y="14659"/>
                    <a:pt x="3677" y="15080"/>
                    <a:pt x="3390" y="15519"/>
                  </a:cubicBezTo>
                  <a:cubicBezTo>
                    <a:pt x="3289" y="15688"/>
                    <a:pt x="3120" y="15856"/>
                    <a:pt x="2969" y="16008"/>
                  </a:cubicBezTo>
                  <a:cubicBezTo>
                    <a:pt x="2749" y="16261"/>
                    <a:pt x="2513" y="16531"/>
                    <a:pt x="2294" y="16767"/>
                  </a:cubicBezTo>
                  <a:cubicBezTo>
                    <a:pt x="2716" y="17357"/>
                    <a:pt x="2783" y="17931"/>
                    <a:pt x="2598" y="18555"/>
                  </a:cubicBezTo>
                  <a:cubicBezTo>
                    <a:pt x="2496" y="18892"/>
                    <a:pt x="2361" y="19229"/>
                    <a:pt x="2243" y="19567"/>
                  </a:cubicBezTo>
                  <a:cubicBezTo>
                    <a:pt x="2109" y="19921"/>
                    <a:pt x="2159" y="20292"/>
                    <a:pt x="2378" y="20579"/>
                  </a:cubicBezTo>
                  <a:cubicBezTo>
                    <a:pt x="2598" y="20849"/>
                    <a:pt x="2867" y="21102"/>
                    <a:pt x="3137" y="21321"/>
                  </a:cubicBezTo>
                  <a:cubicBezTo>
                    <a:pt x="3610" y="21675"/>
                    <a:pt x="4200" y="21759"/>
                    <a:pt x="4773" y="21861"/>
                  </a:cubicBezTo>
                  <a:cubicBezTo>
                    <a:pt x="4883" y="21883"/>
                    <a:pt x="4987" y="21894"/>
                    <a:pt x="5089" y="21894"/>
                  </a:cubicBezTo>
                  <a:cubicBezTo>
                    <a:pt x="5300" y="21894"/>
                    <a:pt x="5501" y="21845"/>
                    <a:pt x="5718" y="21743"/>
                  </a:cubicBezTo>
                  <a:cubicBezTo>
                    <a:pt x="6342" y="21439"/>
                    <a:pt x="6983" y="21135"/>
                    <a:pt x="7607" y="20832"/>
                  </a:cubicBezTo>
                  <a:cubicBezTo>
                    <a:pt x="7904" y="20697"/>
                    <a:pt x="8210" y="20605"/>
                    <a:pt x="8508" y="20605"/>
                  </a:cubicBezTo>
                  <a:cubicBezTo>
                    <a:pt x="8769" y="20605"/>
                    <a:pt x="9024" y="20675"/>
                    <a:pt x="9260" y="20849"/>
                  </a:cubicBezTo>
                  <a:cubicBezTo>
                    <a:pt x="9884" y="21304"/>
                    <a:pt x="10457" y="21810"/>
                    <a:pt x="11031" y="22333"/>
                  </a:cubicBezTo>
                  <a:cubicBezTo>
                    <a:pt x="11377" y="22668"/>
                    <a:pt x="11797" y="22855"/>
                    <a:pt x="12233" y="22855"/>
                  </a:cubicBezTo>
                  <a:cubicBezTo>
                    <a:pt x="12455" y="22855"/>
                    <a:pt x="12681" y="22807"/>
                    <a:pt x="12903" y="22704"/>
                  </a:cubicBezTo>
                  <a:cubicBezTo>
                    <a:pt x="13122" y="22603"/>
                    <a:pt x="13308" y="22485"/>
                    <a:pt x="13578" y="22333"/>
                  </a:cubicBezTo>
                  <a:cubicBezTo>
                    <a:pt x="13426" y="22046"/>
                    <a:pt x="13291" y="21776"/>
                    <a:pt x="13156" y="21523"/>
                  </a:cubicBezTo>
                  <a:cubicBezTo>
                    <a:pt x="12903" y="21017"/>
                    <a:pt x="12987" y="20798"/>
                    <a:pt x="13426" y="20478"/>
                  </a:cubicBezTo>
                  <a:cubicBezTo>
                    <a:pt x="13634" y="20322"/>
                    <a:pt x="13838" y="20241"/>
                    <a:pt x="14039" y="20241"/>
                  </a:cubicBezTo>
                  <a:cubicBezTo>
                    <a:pt x="14229" y="20241"/>
                    <a:pt x="14418" y="20313"/>
                    <a:pt x="14607" y="20461"/>
                  </a:cubicBezTo>
                  <a:cubicBezTo>
                    <a:pt x="14910" y="20663"/>
                    <a:pt x="15197" y="20832"/>
                    <a:pt x="15501" y="21017"/>
                  </a:cubicBezTo>
                  <a:cubicBezTo>
                    <a:pt x="15770" y="20832"/>
                    <a:pt x="16023" y="20663"/>
                    <a:pt x="16276" y="20494"/>
                  </a:cubicBezTo>
                  <a:cubicBezTo>
                    <a:pt x="16495" y="20342"/>
                    <a:pt x="16714" y="20281"/>
                    <a:pt x="16936" y="20281"/>
                  </a:cubicBezTo>
                  <a:cubicBezTo>
                    <a:pt x="17107" y="20281"/>
                    <a:pt x="17281" y="20318"/>
                    <a:pt x="17457" y="20376"/>
                  </a:cubicBezTo>
                  <a:cubicBezTo>
                    <a:pt x="17693" y="20427"/>
                    <a:pt x="17896" y="20596"/>
                    <a:pt x="18115" y="20731"/>
                  </a:cubicBezTo>
                  <a:cubicBezTo>
                    <a:pt x="18368" y="20882"/>
                    <a:pt x="18604" y="21068"/>
                    <a:pt x="18874" y="21135"/>
                  </a:cubicBezTo>
                  <a:cubicBezTo>
                    <a:pt x="19169" y="21212"/>
                    <a:pt x="19447" y="21250"/>
                    <a:pt x="19702" y="21250"/>
                  </a:cubicBezTo>
                  <a:cubicBezTo>
                    <a:pt x="20743" y="21250"/>
                    <a:pt x="21420" y="20621"/>
                    <a:pt x="21488" y="19415"/>
                  </a:cubicBezTo>
                  <a:cubicBezTo>
                    <a:pt x="21505" y="19162"/>
                    <a:pt x="21488" y="18909"/>
                    <a:pt x="21488" y="18605"/>
                  </a:cubicBezTo>
                  <a:cubicBezTo>
                    <a:pt x="21235" y="18572"/>
                    <a:pt x="20982" y="18538"/>
                    <a:pt x="20712" y="18521"/>
                  </a:cubicBezTo>
                  <a:cubicBezTo>
                    <a:pt x="19886" y="18437"/>
                    <a:pt x="19498" y="17964"/>
                    <a:pt x="19633" y="17172"/>
                  </a:cubicBezTo>
                  <a:cubicBezTo>
                    <a:pt x="19667" y="16851"/>
                    <a:pt x="19818" y="16699"/>
                    <a:pt x="20139" y="16615"/>
                  </a:cubicBezTo>
                  <a:cubicBezTo>
                    <a:pt x="20560" y="16514"/>
                    <a:pt x="20999" y="16379"/>
                    <a:pt x="21404" y="16278"/>
                  </a:cubicBezTo>
                  <a:cubicBezTo>
                    <a:pt x="21572" y="15603"/>
                    <a:pt x="21927" y="15097"/>
                    <a:pt x="22450" y="14743"/>
                  </a:cubicBezTo>
                  <a:cubicBezTo>
                    <a:pt x="22770" y="14524"/>
                    <a:pt x="23124" y="14406"/>
                    <a:pt x="23462" y="14254"/>
                  </a:cubicBezTo>
                  <a:cubicBezTo>
                    <a:pt x="24541" y="13697"/>
                    <a:pt x="24861" y="12905"/>
                    <a:pt x="24136" y="11943"/>
                  </a:cubicBezTo>
                  <a:cubicBezTo>
                    <a:pt x="23698" y="11353"/>
                    <a:pt x="23360" y="10661"/>
                    <a:pt x="22939" y="10020"/>
                  </a:cubicBezTo>
                  <a:cubicBezTo>
                    <a:pt x="22703" y="9666"/>
                    <a:pt x="22703" y="9329"/>
                    <a:pt x="22854" y="8941"/>
                  </a:cubicBezTo>
                  <a:cubicBezTo>
                    <a:pt x="23040" y="8485"/>
                    <a:pt x="23242" y="8013"/>
                    <a:pt x="23411" y="7558"/>
                  </a:cubicBezTo>
                  <a:cubicBezTo>
                    <a:pt x="23512" y="7254"/>
                    <a:pt x="23630" y="6934"/>
                    <a:pt x="23664" y="6630"/>
                  </a:cubicBezTo>
                  <a:cubicBezTo>
                    <a:pt x="23698" y="6124"/>
                    <a:pt x="23529" y="5601"/>
                    <a:pt x="23090" y="5382"/>
                  </a:cubicBezTo>
                  <a:cubicBezTo>
                    <a:pt x="22540" y="5114"/>
                    <a:pt x="21926" y="4920"/>
                    <a:pt x="21290" y="4920"/>
                  </a:cubicBezTo>
                  <a:cubicBezTo>
                    <a:pt x="21127" y="4920"/>
                    <a:pt x="20962" y="4933"/>
                    <a:pt x="20797" y="4960"/>
                  </a:cubicBezTo>
                  <a:cubicBezTo>
                    <a:pt x="20525" y="4997"/>
                    <a:pt x="20255" y="5026"/>
                    <a:pt x="19990" y="5026"/>
                  </a:cubicBezTo>
                  <a:cubicBezTo>
                    <a:pt x="19515" y="5026"/>
                    <a:pt x="19054" y="4931"/>
                    <a:pt x="18621" y="4606"/>
                  </a:cubicBezTo>
                  <a:cubicBezTo>
                    <a:pt x="18520" y="4539"/>
                    <a:pt x="18385" y="4505"/>
                    <a:pt x="18267" y="4454"/>
                  </a:cubicBezTo>
                  <a:cubicBezTo>
                    <a:pt x="18182" y="4539"/>
                    <a:pt x="18098" y="4606"/>
                    <a:pt x="18014" y="4674"/>
                  </a:cubicBezTo>
                  <a:cubicBezTo>
                    <a:pt x="17774" y="4837"/>
                    <a:pt x="17527" y="4930"/>
                    <a:pt x="17274" y="4930"/>
                  </a:cubicBezTo>
                  <a:cubicBezTo>
                    <a:pt x="17135" y="4930"/>
                    <a:pt x="16993" y="4902"/>
                    <a:pt x="16850" y="4842"/>
                  </a:cubicBezTo>
                  <a:cubicBezTo>
                    <a:pt x="16513" y="4691"/>
                    <a:pt x="16344" y="4252"/>
                    <a:pt x="16445" y="3763"/>
                  </a:cubicBezTo>
                  <a:cubicBezTo>
                    <a:pt x="16513" y="3442"/>
                    <a:pt x="16631" y="3156"/>
                    <a:pt x="16782" y="2852"/>
                  </a:cubicBezTo>
                  <a:cubicBezTo>
                    <a:pt x="17187" y="2093"/>
                    <a:pt x="16934" y="929"/>
                    <a:pt x="16175" y="508"/>
                  </a:cubicBezTo>
                  <a:cubicBezTo>
                    <a:pt x="15608" y="193"/>
                    <a:pt x="14994" y="0"/>
                    <a:pt x="14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6778746" y="3164397"/>
              <a:ext cx="1220604" cy="1210091"/>
            </a:xfrm>
            <a:custGeom>
              <a:avLst/>
              <a:gdLst/>
              <a:ahLst/>
              <a:cxnLst/>
              <a:rect l="l" t="t" r="r" b="b"/>
              <a:pathLst>
                <a:path w="31120" h="30850" extrusionOk="0">
                  <a:moveTo>
                    <a:pt x="14943" y="686"/>
                  </a:moveTo>
                  <a:cubicBezTo>
                    <a:pt x="16697" y="686"/>
                    <a:pt x="18328" y="1145"/>
                    <a:pt x="19988" y="1603"/>
                  </a:cubicBezTo>
                  <a:cubicBezTo>
                    <a:pt x="22315" y="2261"/>
                    <a:pt x="24238" y="3576"/>
                    <a:pt x="25942" y="5229"/>
                  </a:cubicBezTo>
                  <a:cubicBezTo>
                    <a:pt x="26852" y="6090"/>
                    <a:pt x="27645" y="7068"/>
                    <a:pt x="28370" y="8097"/>
                  </a:cubicBezTo>
                  <a:cubicBezTo>
                    <a:pt x="29129" y="9193"/>
                    <a:pt x="29720" y="10374"/>
                    <a:pt x="29990" y="11706"/>
                  </a:cubicBezTo>
                  <a:cubicBezTo>
                    <a:pt x="30091" y="12280"/>
                    <a:pt x="30276" y="12836"/>
                    <a:pt x="30361" y="13427"/>
                  </a:cubicBezTo>
                  <a:cubicBezTo>
                    <a:pt x="30479" y="14101"/>
                    <a:pt x="30512" y="14810"/>
                    <a:pt x="30597" y="15602"/>
                  </a:cubicBezTo>
                  <a:cubicBezTo>
                    <a:pt x="30563" y="16041"/>
                    <a:pt x="30496" y="16614"/>
                    <a:pt x="30411" y="17188"/>
                  </a:cubicBezTo>
                  <a:cubicBezTo>
                    <a:pt x="30344" y="17778"/>
                    <a:pt x="30243" y="18352"/>
                    <a:pt x="30158" y="18942"/>
                  </a:cubicBezTo>
                  <a:cubicBezTo>
                    <a:pt x="29990" y="19954"/>
                    <a:pt x="29686" y="20915"/>
                    <a:pt x="29231" y="21843"/>
                  </a:cubicBezTo>
                  <a:cubicBezTo>
                    <a:pt x="28843" y="22585"/>
                    <a:pt x="28539" y="23344"/>
                    <a:pt x="28134" y="24052"/>
                  </a:cubicBezTo>
                  <a:cubicBezTo>
                    <a:pt x="27898" y="24474"/>
                    <a:pt x="27578" y="24862"/>
                    <a:pt x="27240" y="25199"/>
                  </a:cubicBezTo>
                  <a:cubicBezTo>
                    <a:pt x="26650" y="25807"/>
                    <a:pt x="26009" y="26363"/>
                    <a:pt x="25419" y="26987"/>
                  </a:cubicBezTo>
                  <a:cubicBezTo>
                    <a:pt x="24845" y="27594"/>
                    <a:pt x="24188" y="28067"/>
                    <a:pt x="23429" y="28337"/>
                  </a:cubicBezTo>
                  <a:cubicBezTo>
                    <a:pt x="22298" y="28741"/>
                    <a:pt x="21219" y="29332"/>
                    <a:pt x="19988" y="29534"/>
                  </a:cubicBezTo>
                  <a:cubicBezTo>
                    <a:pt x="19296" y="29669"/>
                    <a:pt x="18622" y="29905"/>
                    <a:pt x="17913" y="30006"/>
                  </a:cubicBezTo>
                  <a:cubicBezTo>
                    <a:pt x="16817" y="30175"/>
                    <a:pt x="15687" y="30293"/>
                    <a:pt x="14590" y="30377"/>
                  </a:cubicBezTo>
                  <a:cubicBezTo>
                    <a:pt x="14418" y="30393"/>
                    <a:pt x="14246" y="30400"/>
                    <a:pt x="14076" y="30400"/>
                  </a:cubicBezTo>
                  <a:cubicBezTo>
                    <a:pt x="13296" y="30400"/>
                    <a:pt x="12535" y="30254"/>
                    <a:pt x="11774" y="30074"/>
                  </a:cubicBezTo>
                  <a:cubicBezTo>
                    <a:pt x="10593" y="29770"/>
                    <a:pt x="9480" y="29281"/>
                    <a:pt x="8400" y="28691"/>
                  </a:cubicBezTo>
                  <a:cubicBezTo>
                    <a:pt x="7473" y="28168"/>
                    <a:pt x="6478" y="27713"/>
                    <a:pt x="5601" y="27122"/>
                  </a:cubicBezTo>
                  <a:cubicBezTo>
                    <a:pt x="4285" y="26245"/>
                    <a:pt x="2986" y="25351"/>
                    <a:pt x="2329" y="23799"/>
                  </a:cubicBezTo>
                  <a:cubicBezTo>
                    <a:pt x="1839" y="22686"/>
                    <a:pt x="1300" y="21641"/>
                    <a:pt x="1148" y="20409"/>
                  </a:cubicBezTo>
                  <a:cubicBezTo>
                    <a:pt x="1131" y="20038"/>
                    <a:pt x="979" y="19667"/>
                    <a:pt x="895" y="19313"/>
                  </a:cubicBezTo>
                  <a:cubicBezTo>
                    <a:pt x="389" y="17222"/>
                    <a:pt x="423" y="15147"/>
                    <a:pt x="878" y="13072"/>
                  </a:cubicBezTo>
                  <a:cubicBezTo>
                    <a:pt x="1148" y="11858"/>
                    <a:pt x="1519" y="10644"/>
                    <a:pt x="1941" y="9463"/>
                  </a:cubicBezTo>
                  <a:cubicBezTo>
                    <a:pt x="2261" y="8586"/>
                    <a:pt x="2767" y="7759"/>
                    <a:pt x="3189" y="6916"/>
                  </a:cubicBezTo>
                  <a:cubicBezTo>
                    <a:pt x="3256" y="6798"/>
                    <a:pt x="3341" y="6663"/>
                    <a:pt x="3425" y="6562"/>
                  </a:cubicBezTo>
                  <a:cubicBezTo>
                    <a:pt x="4015" y="5820"/>
                    <a:pt x="4538" y="5044"/>
                    <a:pt x="5196" y="4386"/>
                  </a:cubicBezTo>
                  <a:cubicBezTo>
                    <a:pt x="6444" y="3121"/>
                    <a:pt x="7827" y="2008"/>
                    <a:pt x="9564" y="1434"/>
                  </a:cubicBezTo>
                  <a:cubicBezTo>
                    <a:pt x="10441" y="1131"/>
                    <a:pt x="11369" y="1013"/>
                    <a:pt x="12297" y="878"/>
                  </a:cubicBezTo>
                  <a:cubicBezTo>
                    <a:pt x="13056" y="777"/>
                    <a:pt x="13815" y="743"/>
                    <a:pt x="14590" y="692"/>
                  </a:cubicBezTo>
                  <a:cubicBezTo>
                    <a:pt x="14709" y="688"/>
                    <a:pt x="14826" y="686"/>
                    <a:pt x="14943" y="686"/>
                  </a:cubicBezTo>
                  <a:close/>
                  <a:moveTo>
                    <a:pt x="15000" y="1"/>
                  </a:moveTo>
                  <a:cubicBezTo>
                    <a:pt x="14845" y="1"/>
                    <a:pt x="14692" y="6"/>
                    <a:pt x="14540" y="18"/>
                  </a:cubicBezTo>
                  <a:cubicBezTo>
                    <a:pt x="13309" y="169"/>
                    <a:pt x="12094" y="237"/>
                    <a:pt x="10863" y="507"/>
                  </a:cubicBezTo>
                  <a:cubicBezTo>
                    <a:pt x="9750" y="760"/>
                    <a:pt x="8637" y="1013"/>
                    <a:pt x="7658" y="1687"/>
                  </a:cubicBezTo>
                  <a:cubicBezTo>
                    <a:pt x="6731" y="2345"/>
                    <a:pt x="5736" y="2952"/>
                    <a:pt x="4977" y="3813"/>
                  </a:cubicBezTo>
                  <a:cubicBezTo>
                    <a:pt x="4555" y="4302"/>
                    <a:pt x="4201" y="4808"/>
                    <a:pt x="3779" y="5280"/>
                  </a:cubicBezTo>
                  <a:cubicBezTo>
                    <a:pt x="2919" y="6208"/>
                    <a:pt x="2329" y="7321"/>
                    <a:pt x="1839" y="8485"/>
                  </a:cubicBezTo>
                  <a:cubicBezTo>
                    <a:pt x="1317" y="9767"/>
                    <a:pt x="895" y="11099"/>
                    <a:pt x="541" y="12448"/>
                  </a:cubicBezTo>
                  <a:cubicBezTo>
                    <a:pt x="220" y="13680"/>
                    <a:pt x="1" y="14978"/>
                    <a:pt x="35" y="16277"/>
                  </a:cubicBezTo>
                  <a:cubicBezTo>
                    <a:pt x="68" y="17002"/>
                    <a:pt x="52" y="17761"/>
                    <a:pt x="170" y="18487"/>
                  </a:cubicBezTo>
                  <a:cubicBezTo>
                    <a:pt x="541" y="20274"/>
                    <a:pt x="878" y="22079"/>
                    <a:pt x="1637" y="23766"/>
                  </a:cubicBezTo>
                  <a:cubicBezTo>
                    <a:pt x="2143" y="24896"/>
                    <a:pt x="2919" y="25790"/>
                    <a:pt x="3863" y="26549"/>
                  </a:cubicBezTo>
                  <a:cubicBezTo>
                    <a:pt x="4943" y="27409"/>
                    <a:pt x="6107" y="28151"/>
                    <a:pt x="7321" y="28792"/>
                  </a:cubicBezTo>
                  <a:cubicBezTo>
                    <a:pt x="9008" y="29703"/>
                    <a:pt x="10762" y="30529"/>
                    <a:pt x="12701" y="30732"/>
                  </a:cubicBezTo>
                  <a:cubicBezTo>
                    <a:pt x="13460" y="30816"/>
                    <a:pt x="14203" y="30850"/>
                    <a:pt x="14962" y="30850"/>
                  </a:cubicBezTo>
                  <a:cubicBezTo>
                    <a:pt x="15333" y="30816"/>
                    <a:pt x="15737" y="30681"/>
                    <a:pt x="16108" y="30630"/>
                  </a:cubicBezTo>
                  <a:cubicBezTo>
                    <a:pt x="16851" y="30546"/>
                    <a:pt x="17610" y="30580"/>
                    <a:pt x="18352" y="30428"/>
                  </a:cubicBezTo>
                  <a:cubicBezTo>
                    <a:pt x="19482" y="30192"/>
                    <a:pt x="20612" y="29871"/>
                    <a:pt x="21725" y="29534"/>
                  </a:cubicBezTo>
                  <a:cubicBezTo>
                    <a:pt x="22484" y="29281"/>
                    <a:pt x="23226" y="28978"/>
                    <a:pt x="23951" y="28623"/>
                  </a:cubicBezTo>
                  <a:cubicBezTo>
                    <a:pt x="24424" y="28421"/>
                    <a:pt x="24930" y="28185"/>
                    <a:pt x="25284" y="27831"/>
                  </a:cubicBezTo>
                  <a:cubicBezTo>
                    <a:pt x="26228" y="26920"/>
                    <a:pt x="27122" y="25975"/>
                    <a:pt x="27999" y="25014"/>
                  </a:cubicBezTo>
                  <a:cubicBezTo>
                    <a:pt x="28320" y="24643"/>
                    <a:pt x="28573" y="24272"/>
                    <a:pt x="28792" y="23850"/>
                  </a:cubicBezTo>
                  <a:cubicBezTo>
                    <a:pt x="29264" y="22906"/>
                    <a:pt x="29720" y="21944"/>
                    <a:pt x="30141" y="20983"/>
                  </a:cubicBezTo>
                  <a:cubicBezTo>
                    <a:pt x="30276" y="20612"/>
                    <a:pt x="30361" y="20224"/>
                    <a:pt x="30445" y="19836"/>
                  </a:cubicBezTo>
                  <a:cubicBezTo>
                    <a:pt x="30597" y="19144"/>
                    <a:pt x="30681" y="18436"/>
                    <a:pt x="30833" y="17728"/>
                  </a:cubicBezTo>
                  <a:cubicBezTo>
                    <a:pt x="31120" y="16378"/>
                    <a:pt x="31086" y="15029"/>
                    <a:pt x="30867" y="13680"/>
                  </a:cubicBezTo>
                  <a:cubicBezTo>
                    <a:pt x="30782" y="13123"/>
                    <a:pt x="30647" y="12566"/>
                    <a:pt x="30529" y="11993"/>
                  </a:cubicBezTo>
                  <a:cubicBezTo>
                    <a:pt x="30361" y="11065"/>
                    <a:pt x="30074" y="10188"/>
                    <a:pt x="29686" y="9345"/>
                  </a:cubicBezTo>
                  <a:cubicBezTo>
                    <a:pt x="29180" y="8198"/>
                    <a:pt x="28455" y="7220"/>
                    <a:pt x="27662" y="6241"/>
                  </a:cubicBezTo>
                  <a:cubicBezTo>
                    <a:pt x="26431" y="4707"/>
                    <a:pt x="24947" y="3442"/>
                    <a:pt x="23310" y="2362"/>
                  </a:cubicBezTo>
                  <a:cubicBezTo>
                    <a:pt x="21674" y="1316"/>
                    <a:pt x="19819" y="827"/>
                    <a:pt x="17947" y="406"/>
                  </a:cubicBezTo>
                  <a:cubicBezTo>
                    <a:pt x="17272" y="254"/>
                    <a:pt x="16598" y="153"/>
                    <a:pt x="15923" y="68"/>
                  </a:cubicBezTo>
                  <a:cubicBezTo>
                    <a:pt x="15619" y="23"/>
                    <a:pt x="15308" y="1"/>
                    <a:pt x="15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6869391" y="3253670"/>
              <a:ext cx="1003625" cy="988235"/>
            </a:xfrm>
            <a:custGeom>
              <a:avLst/>
              <a:gdLst/>
              <a:ahLst/>
              <a:cxnLst/>
              <a:rect l="l" t="t" r="r" b="b"/>
              <a:pathLst>
                <a:path w="25588" h="25194" extrusionOk="0">
                  <a:moveTo>
                    <a:pt x="11757" y="508"/>
                  </a:moveTo>
                  <a:lnTo>
                    <a:pt x="12145" y="761"/>
                  </a:lnTo>
                  <a:cubicBezTo>
                    <a:pt x="12161" y="761"/>
                    <a:pt x="12161" y="778"/>
                    <a:pt x="12161" y="811"/>
                  </a:cubicBezTo>
                  <a:cubicBezTo>
                    <a:pt x="12431" y="1655"/>
                    <a:pt x="12431" y="2464"/>
                    <a:pt x="12094" y="3341"/>
                  </a:cubicBezTo>
                  <a:cubicBezTo>
                    <a:pt x="11723" y="3291"/>
                    <a:pt x="11554" y="3105"/>
                    <a:pt x="11571" y="2802"/>
                  </a:cubicBezTo>
                  <a:cubicBezTo>
                    <a:pt x="11554" y="2161"/>
                    <a:pt x="11554" y="1503"/>
                    <a:pt x="11571" y="845"/>
                  </a:cubicBezTo>
                  <a:cubicBezTo>
                    <a:pt x="11571" y="744"/>
                    <a:pt x="11689" y="609"/>
                    <a:pt x="11757" y="508"/>
                  </a:cubicBezTo>
                  <a:close/>
                  <a:moveTo>
                    <a:pt x="19397" y="2970"/>
                  </a:moveTo>
                  <a:cubicBezTo>
                    <a:pt x="19734" y="3341"/>
                    <a:pt x="19751" y="3712"/>
                    <a:pt x="19566" y="4033"/>
                  </a:cubicBezTo>
                  <a:cubicBezTo>
                    <a:pt x="19245" y="4539"/>
                    <a:pt x="18857" y="4994"/>
                    <a:pt x="18503" y="5467"/>
                  </a:cubicBezTo>
                  <a:cubicBezTo>
                    <a:pt x="18436" y="5551"/>
                    <a:pt x="18335" y="5618"/>
                    <a:pt x="18250" y="5669"/>
                  </a:cubicBezTo>
                  <a:cubicBezTo>
                    <a:pt x="18121" y="5751"/>
                    <a:pt x="18000" y="5858"/>
                    <a:pt x="17858" y="5858"/>
                  </a:cubicBezTo>
                  <a:cubicBezTo>
                    <a:pt x="17797" y="5858"/>
                    <a:pt x="17731" y="5838"/>
                    <a:pt x="17660" y="5787"/>
                  </a:cubicBezTo>
                  <a:cubicBezTo>
                    <a:pt x="17458" y="5652"/>
                    <a:pt x="17390" y="5382"/>
                    <a:pt x="17474" y="5112"/>
                  </a:cubicBezTo>
                  <a:cubicBezTo>
                    <a:pt x="17542" y="4893"/>
                    <a:pt x="17626" y="4708"/>
                    <a:pt x="17727" y="4522"/>
                  </a:cubicBezTo>
                  <a:cubicBezTo>
                    <a:pt x="18082" y="3814"/>
                    <a:pt x="18571" y="3257"/>
                    <a:pt x="19397" y="2970"/>
                  </a:cubicBezTo>
                  <a:close/>
                  <a:moveTo>
                    <a:pt x="3156" y="16495"/>
                  </a:moveTo>
                  <a:cubicBezTo>
                    <a:pt x="3211" y="16495"/>
                    <a:pt x="3266" y="16518"/>
                    <a:pt x="3323" y="16582"/>
                  </a:cubicBezTo>
                  <a:cubicBezTo>
                    <a:pt x="3475" y="16750"/>
                    <a:pt x="3408" y="16936"/>
                    <a:pt x="3290" y="17054"/>
                  </a:cubicBezTo>
                  <a:cubicBezTo>
                    <a:pt x="2733" y="17678"/>
                    <a:pt x="2126" y="18184"/>
                    <a:pt x="1350" y="18437"/>
                  </a:cubicBezTo>
                  <a:cubicBezTo>
                    <a:pt x="1232" y="18454"/>
                    <a:pt x="1097" y="18454"/>
                    <a:pt x="878" y="18471"/>
                  </a:cubicBezTo>
                  <a:cubicBezTo>
                    <a:pt x="962" y="18285"/>
                    <a:pt x="962" y="18133"/>
                    <a:pt x="1046" y="18066"/>
                  </a:cubicBezTo>
                  <a:cubicBezTo>
                    <a:pt x="1569" y="17610"/>
                    <a:pt x="2126" y="17172"/>
                    <a:pt x="2649" y="16717"/>
                  </a:cubicBezTo>
                  <a:cubicBezTo>
                    <a:pt x="2716" y="16683"/>
                    <a:pt x="2800" y="16632"/>
                    <a:pt x="2885" y="16598"/>
                  </a:cubicBezTo>
                  <a:cubicBezTo>
                    <a:pt x="2979" y="16556"/>
                    <a:pt x="3067" y="16495"/>
                    <a:pt x="3156" y="16495"/>
                  </a:cubicBezTo>
                  <a:close/>
                  <a:moveTo>
                    <a:pt x="22389" y="18278"/>
                  </a:moveTo>
                  <a:cubicBezTo>
                    <a:pt x="22655" y="18278"/>
                    <a:pt x="22923" y="18311"/>
                    <a:pt x="23192" y="18403"/>
                  </a:cubicBezTo>
                  <a:cubicBezTo>
                    <a:pt x="23310" y="18454"/>
                    <a:pt x="23462" y="18454"/>
                    <a:pt x="23546" y="18538"/>
                  </a:cubicBezTo>
                  <a:cubicBezTo>
                    <a:pt x="23664" y="18639"/>
                    <a:pt x="23816" y="18791"/>
                    <a:pt x="23867" y="18943"/>
                  </a:cubicBezTo>
                  <a:cubicBezTo>
                    <a:pt x="23901" y="19145"/>
                    <a:pt x="23715" y="19230"/>
                    <a:pt x="23546" y="19314"/>
                  </a:cubicBezTo>
                  <a:cubicBezTo>
                    <a:pt x="23282" y="19446"/>
                    <a:pt x="23005" y="19486"/>
                    <a:pt x="22727" y="19486"/>
                  </a:cubicBezTo>
                  <a:cubicBezTo>
                    <a:pt x="22544" y="19486"/>
                    <a:pt x="22361" y="19469"/>
                    <a:pt x="22180" y="19449"/>
                  </a:cubicBezTo>
                  <a:cubicBezTo>
                    <a:pt x="22085" y="19449"/>
                    <a:pt x="21991" y="19451"/>
                    <a:pt x="21899" y="19451"/>
                  </a:cubicBezTo>
                  <a:cubicBezTo>
                    <a:pt x="21715" y="19451"/>
                    <a:pt x="21539" y="19443"/>
                    <a:pt x="21371" y="19398"/>
                  </a:cubicBezTo>
                  <a:cubicBezTo>
                    <a:pt x="20966" y="19381"/>
                    <a:pt x="20696" y="19162"/>
                    <a:pt x="20628" y="18875"/>
                  </a:cubicBezTo>
                  <a:cubicBezTo>
                    <a:pt x="20578" y="18690"/>
                    <a:pt x="20612" y="18521"/>
                    <a:pt x="20848" y="18471"/>
                  </a:cubicBezTo>
                  <a:cubicBezTo>
                    <a:pt x="21360" y="18404"/>
                    <a:pt x="21872" y="18278"/>
                    <a:pt x="22389" y="18278"/>
                  </a:cubicBezTo>
                  <a:close/>
                  <a:moveTo>
                    <a:pt x="14743" y="1552"/>
                  </a:moveTo>
                  <a:cubicBezTo>
                    <a:pt x="15383" y="1552"/>
                    <a:pt x="15997" y="1745"/>
                    <a:pt x="16564" y="2059"/>
                  </a:cubicBezTo>
                  <a:cubicBezTo>
                    <a:pt x="17323" y="2481"/>
                    <a:pt x="17576" y="3645"/>
                    <a:pt x="17188" y="4404"/>
                  </a:cubicBezTo>
                  <a:cubicBezTo>
                    <a:pt x="17036" y="4708"/>
                    <a:pt x="16901" y="4994"/>
                    <a:pt x="16850" y="5315"/>
                  </a:cubicBezTo>
                  <a:cubicBezTo>
                    <a:pt x="16732" y="5804"/>
                    <a:pt x="16901" y="6242"/>
                    <a:pt x="17238" y="6394"/>
                  </a:cubicBezTo>
                  <a:cubicBezTo>
                    <a:pt x="17382" y="6454"/>
                    <a:pt x="17525" y="6482"/>
                    <a:pt x="17666" y="6482"/>
                  </a:cubicBezTo>
                  <a:cubicBezTo>
                    <a:pt x="17923" y="6482"/>
                    <a:pt x="18173" y="6389"/>
                    <a:pt x="18402" y="6226"/>
                  </a:cubicBezTo>
                  <a:cubicBezTo>
                    <a:pt x="18486" y="6158"/>
                    <a:pt x="18571" y="6091"/>
                    <a:pt x="18655" y="6006"/>
                  </a:cubicBezTo>
                  <a:cubicBezTo>
                    <a:pt x="18790" y="6057"/>
                    <a:pt x="18908" y="6091"/>
                    <a:pt x="19009" y="6158"/>
                  </a:cubicBezTo>
                  <a:cubicBezTo>
                    <a:pt x="19442" y="6483"/>
                    <a:pt x="19903" y="6578"/>
                    <a:pt x="20378" y="6578"/>
                  </a:cubicBezTo>
                  <a:cubicBezTo>
                    <a:pt x="20643" y="6578"/>
                    <a:pt x="20913" y="6549"/>
                    <a:pt x="21185" y="6512"/>
                  </a:cubicBezTo>
                  <a:cubicBezTo>
                    <a:pt x="21346" y="6489"/>
                    <a:pt x="21506" y="6478"/>
                    <a:pt x="21663" y="6478"/>
                  </a:cubicBezTo>
                  <a:cubicBezTo>
                    <a:pt x="22311" y="6478"/>
                    <a:pt x="22922" y="6662"/>
                    <a:pt x="23479" y="6934"/>
                  </a:cubicBezTo>
                  <a:cubicBezTo>
                    <a:pt x="23934" y="7153"/>
                    <a:pt x="24103" y="7676"/>
                    <a:pt x="24052" y="8182"/>
                  </a:cubicBezTo>
                  <a:cubicBezTo>
                    <a:pt x="24035" y="8502"/>
                    <a:pt x="23901" y="8806"/>
                    <a:pt x="23799" y="9110"/>
                  </a:cubicBezTo>
                  <a:cubicBezTo>
                    <a:pt x="23631" y="9565"/>
                    <a:pt x="23445" y="10037"/>
                    <a:pt x="23260" y="10493"/>
                  </a:cubicBezTo>
                  <a:cubicBezTo>
                    <a:pt x="23108" y="10881"/>
                    <a:pt x="23108" y="11218"/>
                    <a:pt x="23327" y="11572"/>
                  </a:cubicBezTo>
                  <a:cubicBezTo>
                    <a:pt x="23749" y="12213"/>
                    <a:pt x="24086" y="12905"/>
                    <a:pt x="24541" y="13495"/>
                  </a:cubicBezTo>
                  <a:cubicBezTo>
                    <a:pt x="25267" y="14456"/>
                    <a:pt x="24946" y="15249"/>
                    <a:pt x="23867" y="15755"/>
                  </a:cubicBezTo>
                  <a:cubicBezTo>
                    <a:pt x="23529" y="15890"/>
                    <a:pt x="23158" y="16025"/>
                    <a:pt x="22855" y="16227"/>
                  </a:cubicBezTo>
                  <a:cubicBezTo>
                    <a:pt x="22315" y="16598"/>
                    <a:pt x="21961" y="17104"/>
                    <a:pt x="21792" y="17779"/>
                  </a:cubicBezTo>
                  <a:cubicBezTo>
                    <a:pt x="21404" y="17880"/>
                    <a:pt x="20949" y="17998"/>
                    <a:pt x="20527" y="18116"/>
                  </a:cubicBezTo>
                  <a:cubicBezTo>
                    <a:pt x="20207" y="18201"/>
                    <a:pt x="20072" y="18336"/>
                    <a:pt x="20021" y="18656"/>
                  </a:cubicBezTo>
                  <a:cubicBezTo>
                    <a:pt x="19903" y="19466"/>
                    <a:pt x="20274" y="19921"/>
                    <a:pt x="21101" y="20005"/>
                  </a:cubicBezTo>
                  <a:cubicBezTo>
                    <a:pt x="21371" y="20022"/>
                    <a:pt x="21624" y="20073"/>
                    <a:pt x="21877" y="20090"/>
                  </a:cubicBezTo>
                  <a:cubicBezTo>
                    <a:pt x="21877" y="20410"/>
                    <a:pt x="21910" y="20663"/>
                    <a:pt x="21877" y="20916"/>
                  </a:cubicBezTo>
                  <a:cubicBezTo>
                    <a:pt x="21809" y="22114"/>
                    <a:pt x="21141" y="22742"/>
                    <a:pt x="20112" y="22742"/>
                  </a:cubicBezTo>
                  <a:cubicBezTo>
                    <a:pt x="19851" y="22742"/>
                    <a:pt x="19566" y="22702"/>
                    <a:pt x="19262" y="22620"/>
                  </a:cubicBezTo>
                  <a:cubicBezTo>
                    <a:pt x="18992" y="22552"/>
                    <a:pt x="18756" y="22367"/>
                    <a:pt x="18503" y="22215"/>
                  </a:cubicBezTo>
                  <a:cubicBezTo>
                    <a:pt x="18301" y="22097"/>
                    <a:pt x="18082" y="21928"/>
                    <a:pt x="17845" y="21861"/>
                  </a:cubicBezTo>
                  <a:cubicBezTo>
                    <a:pt x="17677" y="21809"/>
                    <a:pt x="17505" y="21774"/>
                    <a:pt x="17332" y="21774"/>
                  </a:cubicBezTo>
                  <a:cubicBezTo>
                    <a:pt x="17109" y="21774"/>
                    <a:pt x="16884" y="21834"/>
                    <a:pt x="16665" y="21996"/>
                  </a:cubicBezTo>
                  <a:cubicBezTo>
                    <a:pt x="16412" y="22164"/>
                    <a:pt x="16159" y="22333"/>
                    <a:pt x="15889" y="22519"/>
                  </a:cubicBezTo>
                  <a:cubicBezTo>
                    <a:pt x="15602" y="22333"/>
                    <a:pt x="15299" y="22164"/>
                    <a:pt x="15012" y="21945"/>
                  </a:cubicBezTo>
                  <a:cubicBezTo>
                    <a:pt x="14818" y="21808"/>
                    <a:pt x="14628" y="21740"/>
                    <a:pt x="14440" y="21740"/>
                  </a:cubicBezTo>
                  <a:cubicBezTo>
                    <a:pt x="14236" y="21740"/>
                    <a:pt x="14033" y="21821"/>
                    <a:pt x="13831" y="21979"/>
                  </a:cubicBezTo>
                  <a:cubicBezTo>
                    <a:pt x="13376" y="22282"/>
                    <a:pt x="13291" y="22519"/>
                    <a:pt x="13544" y="23025"/>
                  </a:cubicBezTo>
                  <a:cubicBezTo>
                    <a:pt x="13679" y="23278"/>
                    <a:pt x="13831" y="23531"/>
                    <a:pt x="13966" y="23834"/>
                  </a:cubicBezTo>
                  <a:cubicBezTo>
                    <a:pt x="13696" y="23969"/>
                    <a:pt x="13511" y="24104"/>
                    <a:pt x="13308" y="24273"/>
                  </a:cubicBezTo>
                  <a:cubicBezTo>
                    <a:pt x="13092" y="24367"/>
                    <a:pt x="12872" y="24412"/>
                    <a:pt x="12655" y="24412"/>
                  </a:cubicBezTo>
                  <a:cubicBezTo>
                    <a:pt x="12212" y="24412"/>
                    <a:pt x="11782" y="24224"/>
                    <a:pt x="11419" y="23885"/>
                  </a:cubicBezTo>
                  <a:cubicBezTo>
                    <a:pt x="10863" y="23362"/>
                    <a:pt x="10289" y="22856"/>
                    <a:pt x="9648" y="22417"/>
                  </a:cubicBezTo>
                  <a:cubicBezTo>
                    <a:pt x="9408" y="22234"/>
                    <a:pt x="9150" y="22160"/>
                    <a:pt x="8886" y="22160"/>
                  </a:cubicBezTo>
                  <a:cubicBezTo>
                    <a:pt x="8594" y="22160"/>
                    <a:pt x="8296" y="22251"/>
                    <a:pt x="8012" y="22384"/>
                  </a:cubicBezTo>
                  <a:cubicBezTo>
                    <a:pt x="7371" y="22687"/>
                    <a:pt x="6747" y="23008"/>
                    <a:pt x="6106" y="23294"/>
                  </a:cubicBezTo>
                  <a:cubicBezTo>
                    <a:pt x="5889" y="23403"/>
                    <a:pt x="5672" y="23451"/>
                    <a:pt x="5442" y="23451"/>
                  </a:cubicBezTo>
                  <a:cubicBezTo>
                    <a:pt x="5351" y="23451"/>
                    <a:pt x="5258" y="23444"/>
                    <a:pt x="5162" y="23429"/>
                  </a:cubicBezTo>
                  <a:cubicBezTo>
                    <a:pt x="4588" y="23311"/>
                    <a:pt x="3998" y="23227"/>
                    <a:pt x="3543" y="22873"/>
                  </a:cubicBezTo>
                  <a:cubicBezTo>
                    <a:pt x="3273" y="22670"/>
                    <a:pt x="2986" y="22417"/>
                    <a:pt x="2784" y="22131"/>
                  </a:cubicBezTo>
                  <a:cubicBezTo>
                    <a:pt x="2548" y="21844"/>
                    <a:pt x="2514" y="21490"/>
                    <a:pt x="2632" y="21119"/>
                  </a:cubicBezTo>
                  <a:cubicBezTo>
                    <a:pt x="2767" y="20781"/>
                    <a:pt x="2885" y="20444"/>
                    <a:pt x="2986" y="20107"/>
                  </a:cubicBezTo>
                  <a:cubicBezTo>
                    <a:pt x="3188" y="19483"/>
                    <a:pt x="3121" y="18909"/>
                    <a:pt x="2699" y="18319"/>
                  </a:cubicBezTo>
                  <a:cubicBezTo>
                    <a:pt x="2902" y="18083"/>
                    <a:pt x="3138" y="17813"/>
                    <a:pt x="3374" y="17560"/>
                  </a:cubicBezTo>
                  <a:cubicBezTo>
                    <a:pt x="3526" y="17408"/>
                    <a:pt x="3694" y="17239"/>
                    <a:pt x="3796" y="17071"/>
                  </a:cubicBezTo>
                  <a:cubicBezTo>
                    <a:pt x="4065" y="16632"/>
                    <a:pt x="3947" y="16211"/>
                    <a:pt x="3458" y="16025"/>
                  </a:cubicBezTo>
                  <a:cubicBezTo>
                    <a:pt x="3412" y="16002"/>
                    <a:pt x="3361" y="15992"/>
                    <a:pt x="3309" y="15992"/>
                  </a:cubicBezTo>
                  <a:cubicBezTo>
                    <a:pt x="3211" y="15992"/>
                    <a:pt x="3108" y="16026"/>
                    <a:pt x="3020" y="16059"/>
                  </a:cubicBezTo>
                  <a:cubicBezTo>
                    <a:pt x="2800" y="16143"/>
                    <a:pt x="2615" y="16261"/>
                    <a:pt x="2396" y="16379"/>
                  </a:cubicBezTo>
                  <a:cubicBezTo>
                    <a:pt x="2227" y="16514"/>
                    <a:pt x="2042" y="16615"/>
                    <a:pt x="1839" y="16767"/>
                  </a:cubicBezTo>
                  <a:cubicBezTo>
                    <a:pt x="1434" y="16464"/>
                    <a:pt x="1080" y="16126"/>
                    <a:pt x="928" y="15671"/>
                  </a:cubicBezTo>
                  <a:cubicBezTo>
                    <a:pt x="777" y="15182"/>
                    <a:pt x="793" y="14676"/>
                    <a:pt x="1283" y="14321"/>
                  </a:cubicBezTo>
                  <a:cubicBezTo>
                    <a:pt x="1451" y="14187"/>
                    <a:pt x="1586" y="14068"/>
                    <a:pt x="1721" y="13917"/>
                  </a:cubicBezTo>
                  <a:cubicBezTo>
                    <a:pt x="2109" y="13529"/>
                    <a:pt x="2143" y="13023"/>
                    <a:pt x="1789" y="12601"/>
                  </a:cubicBezTo>
                  <a:cubicBezTo>
                    <a:pt x="1586" y="12348"/>
                    <a:pt x="1350" y="12146"/>
                    <a:pt x="1131" y="11893"/>
                  </a:cubicBezTo>
                  <a:cubicBezTo>
                    <a:pt x="793" y="11488"/>
                    <a:pt x="574" y="11049"/>
                    <a:pt x="490" y="10543"/>
                  </a:cubicBezTo>
                  <a:cubicBezTo>
                    <a:pt x="405" y="10020"/>
                    <a:pt x="608" y="9616"/>
                    <a:pt x="1097" y="9430"/>
                  </a:cubicBezTo>
                  <a:cubicBezTo>
                    <a:pt x="1350" y="9312"/>
                    <a:pt x="1620" y="9228"/>
                    <a:pt x="1873" y="9194"/>
                  </a:cubicBezTo>
                  <a:cubicBezTo>
                    <a:pt x="3020" y="8958"/>
                    <a:pt x="3914" y="8165"/>
                    <a:pt x="3863" y="6698"/>
                  </a:cubicBezTo>
                  <a:cubicBezTo>
                    <a:pt x="3829" y="6259"/>
                    <a:pt x="3829" y="5804"/>
                    <a:pt x="3829" y="5348"/>
                  </a:cubicBezTo>
                  <a:cubicBezTo>
                    <a:pt x="3829" y="5180"/>
                    <a:pt x="3812" y="5011"/>
                    <a:pt x="3863" y="4876"/>
                  </a:cubicBezTo>
                  <a:cubicBezTo>
                    <a:pt x="3970" y="4309"/>
                    <a:pt x="4245" y="4076"/>
                    <a:pt x="4762" y="4076"/>
                  </a:cubicBezTo>
                  <a:cubicBezTo>
                    <a:pt x="4814" y="4076"/>
                    <a:pt x="4868" y="4079"/>
                    <a:pt x="4926" y="4083"/>
                  </a:cubicBezTo>
                  <a:cubicBezTo>
                    <a:pt x="5415" y="4134"/>
                    <a:pt x="5904" y="4168"/>
                    <a:pt x="6393" y="4168"/>
                  </a:cubicBezTo>
                  <a:cubicBezTo>
                    <a:pt x="7085" y="4168"/>
                    <a:pt x="7658" y="3915"/>
                    <a:pt x="7945" y="3240"/>
                  </a:cubicBezTo>
                  <a:cubicBezTo>
                    <a:pt x="8080" y="2953"/>
                    <a:pt x="8198" y="2650"/>
                    <a:pt x="8350" y="2363"/>
                  </a:cubicBezTo>
                  <a:cubicBezTo>
                    <a:pt x="8541" y="1953"/>
                    <a:pt x="8688" y="1820"/>
                    <a:pt x="9032" y="1820"/>
                  </a:cubicBezTo>
                  <a:cubicBezTo>
                    <a:pt x="9113" y="1820"/>
                    <a:pt x="9205" y="1827"/>
                    <a:pt x="9311" y="1840"/>
                  </a:cubicBezTo>
                  <a:cubicBezTo>
                    <a:pt x="9851" y="1891"/>
                    <a:pt x="10289" y="2093"/>
                    <a:pt x="10728" y="2346"/>
                  </a:cubicBezTo>
                  <a:cubicBezTo>
                    <a:pt x="10913" y="2447"/>
                    <a:pt x="10998" y="2599"/>
                    <a:pt x="11031" y="2802"/>
                  </a:cubicBezTo>
                  <a:cubicBezTo>
                    <a:pt x="11048" y="2970"/>
                    <a:pt x="11065" y="3156"/>
                    <a:pt x="11116" y="3324"/>
                  </a:cubicBezTo>
                  <a:cubicBezTo>
                    <a:pt x="11217" y="3662"/>
                    <a:pt x="11554" y="3949"/>
                    <a:pt x="11841" y="3965"/>
                  </a:cubicBezTo>
                  <a:cubicBezTo>
                    <a:pt x="11853" y="3966"/>
                    <a:pt x="11866" y="3966"/>
                    <a:pt x="11878" y="3966"/>
                  </a:cubicBezTo>
                  <a:cubicBezTo>
                    <a:pt x="12186" y="3966"/>
                    <a:pt x="12488" y="3766"/>
                    <a:pt x="12634" y="3409"/>
                  </a:cubicBezTo>
                  <a:cubicBezTo>
                    <a:pt x="12684" y="3274"/>
                    <a:pt x="12735" y="3122"/>
                    <a:pt x="12752" y="2953"/>
                  </a:cubicBezTo>
                  <a:cubicBezTo>
                    <a:pt x="12853" y="2194"/>
                    <a:pt x="13342" y="1790"/>
                    <a:pt x="14084" y="1621"/>
                  </a:cubicBezTo>
                  <a:cubicBezTo>
                    <a:pt x="14306" y="1574"/>
                    <a:pt x="14526" y="1552"/>
                    <a:pt x="14743" y="1552"/>
                  </a:cubicBezTo>
                  <a:close/>
                  <a:moveTo>
                    <a:pt x="14309" y="22370"/>
                  </a:moveTo>
                  <a:cubicBezTo>
                    <a:pt x="14403" y="22370"/>
                    <a:pt x="14498" y="22401"/>
                    <a:pt x="14590" y="22451"/>
                  </a:cubicBezTo>
                  <a:cubicBezTo>
                    <a:pt x="14793" y="22552"/>
                    <a:pt x="15029" y="22670"/>
                    <a:pt x="15214" y="22839"/>
                  </a:cubicBezTo>
                  <a:cubicBezTo>
                    <a:pt x="15568" y="23126"/>
                    <a:pt x="15889" y="23463"/>
                    <a:pt x="16226" y="23784"/>
                  </a:cubicBezTo>
                  <a:cubicBezTo>
                    <a:pt x="16311" y="23851"/>
                    <a:pt x="16395" y="23952"/>
                    <a:pt x="16412" y="24037"/>
                  </a:cubicBezTo>
                  <a:cubicBezTo>
                    <a:pt x="16446" y="24205"/>
                    <a:pt x="16462" y="24441"/>
                    <a:pt x="16378" y="24543"/>
                  </a:cubicBezTo>
                  <a:cubicBezTo>
                    <a:pt x="16294" y="24644"/>
                    <a:pt x="16074" y="24644"/>
                    <a:pt x="15906" y="24661"/>
                  </a:cubicBezTo>
                  <a:cubicBezTo>
                    <a:pt x="15821" y="24661"/>
                    <a:pt x="15703" y="24627"/>
                    <a:pt x="15619" y="24559"/>
                  </a:cubicBezTo>
                  <a:cubicBezTo>
                    <a:pt x="14894" y="24037"/>
                    <a:pt x="14202" y="23514"/>
                    <a:pt x="13949" y="22586"/>
                  </a:cubicBezTo>
                  <a:cubicBezTo>
                    <a:pt x="14057" y="22430"/>
                    <a:pt x="14181" y="22370"/>
                    <a:pt x="14309" y="22370"/>
                  </a:cubicBezTo>
                  <a:close/>
                  <a:moveTo>
                    <a:pt x="12082" y="1"/>
                  </a:moveTo>
                  <a:cubicBezTo>
                    <a:pt x="12064" y="1"/>
                    <a:pt x="12045" y="1"/>
                    <a:pt x="12026" y="2"/>
                  </a:cubicBezTo>
                  <a:cubicBezTo>
                    <a:pt x="11520" y="2"/>
                    <a:pt x="11301" y="187"/>
                    <a:pt x="11183" y="660"/>
                  </a:cubicBezTo>
                  <a:cubicBezTo>
                    <a:pt x="11133" y="862"/>
                    <a:pt x="11133" y="1081"/>
                    <a:pt x="11099" y="1284"/>
                  </a:cubicBezTo>
                  <a:cubicBezTo>
                    <a:pt x="11082" y="1452"/>
                    <a:pt x="11048" y="1604"/>
                    <a:pt x="11014" y="1823"/>
                  </a:cubicBezTo>
                  <a:cubicBezTo>
                    <a:pt x="10711" y="1739"/>
                    <a:pt x="10475" y="1655"/>
                    <a:pt x="10239" y="1587"/>
                  </a:cubicBezTo>
                  <a:cubicBezTo>
                    <a:pt x="9969" y="1503"/>
                    <a:pt x="9699" y="1402"/>
                    <a:pt x="9412" y="1334"/>
                  </a:cubicBezTo>
                  <a:cubicBezTo>
                    <a:pt x="9330" y="1315"/>
                    <a:pt x="9249" y="1306"/>
                    <a:pt x="9170" y="1306"/>
                  </a:cubicBezTo>
                  <a:cubicBezTo>
                    <a:pt x="8896" y="1306"/>
                    <a:pt x="8651" y="1422"/>
                    <a:pt x="8468" y="1672"/>
                  </a:cubicBezTo>
                  <a:cubicBezTo>
                    <a:pt x="8299" y="1874"/>
                    <a:pt x="8147" y="2127"/>
                    <a:pt x="8029" y="2380"/>
                  </a:cubicBezTo>
                  <a:lnTo>
                    <a:pt x="7641" y="3139"/>
                  </a:lnTo>
                  <a:cubicBezTo>
                    <a:pt x="7456" y="3510"/>
                    <a:pt x="7135" y="3679"/>
                    <a:pt x="6747" y="3729"/>
                  </a:cubicBezTo>
                  <a:cubicBezTo>
                    <a:pt x="6552" y="3756"/>
                    <a:pt x="6359" y="3772"/>
                    <a:pt x="6167" y="3772"/>
                  </a:cubicBezTo>
                  <a:cubicBezTo>
                    <a:pt x="5880" y="3772"/>
                    <a:pt x="5597" y="3736"/>
                    <a:pt x="5314" y="3645"/>
                  </a:cubicBezTo>
                  <a:cubicBezTo>
                    <a:pt x="5164" y="3602"/>
                    <a:pt x="5015" y="3581"/>
                    <a:pt x="4871" y="3581"/>
                  </a:cubicBezTo>
                  <a:cubicBezTo>
                    <a:pt x="4287" y="3581"/>
                    <a:pt x="3779" y="3926"/>
                    <a:pt x="3576" y="4522"/>
                  </a:cubicBezTo>
                  <a:cubicBezTo>
                    <a:pt x="3492" y="4792"/>
                    <a:pt x="3458" y="5079"/>
                    <a:pt x="3425" y="5365"/>
                  </a:cubicBezTo>
                  <a:cubicBezTo>
                    <a:pt x="3408" y="5956"/>
                    <a:pt x="3475" y="6512"/>
                    <a:pt x="3408" y="7086"/>
                  </a:cubicBezTo>
                  <a:cubicBezTo>
                    <a:pt x="3323" y="7946"/>
                    <a:pt x="3053" y="8368"/>
                    <a:pt x="2379" y="8536"/>
                  </a:cubicBezTo>
                  <a:cubicBezTo>
                    <a:pt x="1991" y="8654"/>
                    <a:pt x="1637" y="8739"/>
                    <a:pt x="1283" y="8840"/>
                  </a:cubicBezTo>
                  <a:cubicBezTo>
                    <a:pt x="507" y="9042"/>
                    <a:pt x="1" y="9801"/>
                    <a:pt x="85" y="10594"/>
                  </a:cubicBezTo>
                  <a:cubicBezTo>
                    <a:pt x="102" y="10881"/>
                    <a:pt x="186" y="11151"/>
                    <a:pt x="271" y="11437"/>
                  </a:cubicBezTo>
                  <a:cubicBezTo>
                    <a:pt x="422" y="11943"/>
                    <a:pt x="760" y="12314"/>
                    <a:pt x="1131" y="12702"/>
                  </a:cubicBezTo>
                  <a:cubicBezTo>
                    <a:pt x="1687" y="13225"/>
                    <a:pt x="1654" y="13562"/>
                    <a:pt x="1063" y="13967"/>
                  </a:cubicBezTo>
                  <a:cubicBezTo>
                    <a:pt x="220" y="14558"/>
                    <a:pt x="220" y="15907"/>
                    <a:pt x="878" y="16531"/>
                  </a:cubicBezTo>
                  <a:cubicBezTo>
                    <a:pt x="1063" y="16700"/>
                    <a:pt x="1232" y="16919"/>
                    <a:pt x="1434" y="17138"/>
                  </a:cubicBezTo>
                  <a:cubicBezTo>
                    <a:pt x="1283" y="17273"/>
                    <a:pt x="1181" y="17374"/>
                    <a:pt x="1097" y="17476"/>
                  </a:cubicBezTo>
                  <a:cubicBezTo>
                    <a:pt x="861" y="17729"/>
                    <a:pt x="625" y="17981"/>
                    <a:pt x="439" y="18268"/>
                  </a:cubicBezTo>
                  <a:cubicBezTo>
                    <a:pt x="203" y="18639"/>
                    <a:pt x="355" y="18909"/>
                    <a:pt x="810" y="18943"/>
                  </a:cubicBezTo>
                  <a:cubicBezTo>
                    <a:pt x="945" y="18943"/>
                    <a:pt x="1097" y="18909"/>
                    <a:pt x="1232" y="18892"/>
                  </a:cubicBezTo>
                  <a:cubicBezTo>
                    <a:pt x="1603" y="18825"/>
                    <a:pt x="1940" y="18774"/>
                    <a:pt x="2295" y="18690"/>
                  </a:cubicBezTo>
                  <a:cubicBezTo>
                    <a:pt x="2666" y="19112"/>
                    <a:pt x="2699" y="19584"/>
                    <a:pt x="2531" y="20090"/>
                  </a:cubicBezTo>
                  <a:cubicBezTo>
                    <a:pt x="2396" y="20495"/>
                    <a:pt x="2227" y="20899"/>
                    <a:pt x="2143" y="21321"/>
                  </a:cubicBezTo>
                  <a:cubicBezTo>
                    <a:pt x="2042" y="21810"/>
                    <a:pt x="2160" y="22249"/>
                    <a:pt x="2480" y="22620"/>
                  </a:cubicBezTo>
                  <a:cubicBezTo>
                    <a:pt x="2902" y="23160"/>
                    <a:pt x="3408" y="23581"/>
                    <a:pt x="4099" y="23699"/>
                  </a:cubicBezTo>
                  <a:cubicBezTo>
                    <a:pt x="4318" y="23750"/>
                    <a:pt x="4571" y="23750"/>
                    <a:pt x="4774" y="23834"/>
                  </a:cubicBezTo>
                  <a:cubicBezTo>
                    <a:pt x="4969" y="23901"/>
                    <a:pt x="5163" y="23931"/>
                    <a:pt x="5354" y="23931"/>
                  </a:cubicBezTo>
                  <a:cubicBezTo>
                    <a:pt x="5690" y="23931"/>
                    <a:pt x="6020" y="23839"/>
                    <a:pt x="6342" y="23699"/>
                  </a:cubicBezTo>
                  <a:cubicBezTo>
                    <a:pt x="6950" y="23429"/>
                    <a:pt x="7557" y="23126"/>
                    <a:pt x="8181" y="22822"/>
                  </a:cubicBezTo>
                  <a:cubicBezTo>
                    <a:pt x="8377" y="22717"/>
                    <a:pt x="8569" y="22662"/>
                    <a:pt x="8756" y="22662"/>
                  </a:cubicBezTo>
                  <a:cubicBezTo>
                    <a:pt x="8986" y="22662"/>
                    <a:pt x="9207" y="22746"/>
                    <a:pt x="9412" y="22923"/>
                  </a:cubicBezTo>
                  <a:cubicBezTo>
                    <a:pt x="9952" y="23362"/>
                    <a:pt x="10458" y="23851"/>
                    <a:pt x="10964" y="24340"/>
                  </a:cubicBezTo>
                  <a:cubicBezTo>
                    <a:pt x="11363" y="24727"/>
                    <a:pt x="11806" y="24958"/>
                    <a:pt x="12304" y="24958"/>
                  </a:cubicBezTo>
                  <a:cubicBezTo>
                    <a:pt x="12501" y="24958"/>
                    <a:pt x="12706" y="24922"/>
                    <a:pt x="12920" y="24846"/>
                  </a:cubicBezTo>
                  <a:cubicBezTo>
                    <a:pt x="13376" y="24678"/>
                    <a:pt x="13797" y="24391"/>
                    <a:pt x="14303" y="24138"/>
                  </a:cubicBezTo>
                  <a:cubicBezTo>
                    <a:pt x="14388" y="24222"/>
                    <a:pt x="14506" y="24374"/>
                    <a:pt x="14641" y="24509"/>
                  </a:cubicBezTo>
                  <a:cubicBezTo>
                    <a:pt x="14894" y="24711"/>
                    <a:pt x="15181" y="24931"/>
                    <a:pt x="15467" y="25065"/>
                  </a:cubicBezTo>
                  <a:cubicBezTo>
                    <a:pt x="15653" y="25152"/>
                    <a:pt x="15850" y="25193"/>
                    <a:pt x="16040" y="25193"/>
                  </a:cubicBezTo>
                  <a:cubicBezTo>
                    <a:pt x="16368" y="25193"/>
                    <a:pt x="16675" y="25070"/>
                    <a:pt x="16867" y="24846"/>
                  </a:cubicBezTo>
                  <a:cubicBezTo>
                    <a:pt x="17205" y="24425"/>
                    <a:pt x="17120" y="23969"/>
                    <a:pt x="16901" y="23531"/>
                  </a:cubicBezTo>
                  <a:cubicBezTo>
                    <a:pt x="16800" y="23294"/>
                    <a:pt x="16648" y="23109"/>
                    <a:pt x="16530" y="22907"/>
                  </a:cubicBezTo>
                  <a:cubicBezTo>
                    <a:pt x="16723" y="22510"/>
                    <a:pt x="16950" y="22324"/>
                    <a:pt x="17237" y="22324"/>
                  </a:cubicBezTo>
                  <a:cubicBezTo>
                    <a:pt x="17402" y="22324"/>
                    <a:pt x="17586" y="22385"/>
                    <a:pt x="17795" y="22502"/>
                  </a:cubicBezTo>
                  <a:cubicBezTo>
                    <a:pt x="18014" y="22620"/>
                    <a:pt x="18250" y="22772"/>
                    <a:pt x="18470" y="22940"/>
                  </a:cubicBezTo>
                  <a:cubicBezTo>
                    <a:pt x="18756" y="23193"/>
                    <a:pt x="19094" y="23294"/>
                    <a:pt x="19448" y="23294"/>
                  </a:cubicBezTo>
                  <a:cubicBezTo>
                    <a:pt x="19785" y="23294"/>
                    <a:pt x="20106" y="23294"/>
                    <a:pt x="20426" y="23244"/>
                  </a:cubicBezTo>
                  <a:cubicBezTo>
                    <a:pt x="21674" y="23025"/>
                    <a:pt x="22517" y="21776"/>
                    <a:pt x="22231" y="20545"/>
                  </a:cubicBezTo>
                  <a:cubicBezTo>
                    <a:pt x="22214" y="20427"/>
                    <a:pt x="22214" y="20309"/>
                    <a:pt x="22197" y="20124"/>
                  </a:cubicBezTo>
                  <a:cubicBezTo>
                    <a:pt x="22534" y="20056"/>
                    <a:pt x="22804" y="20005"/>
                    <a:pt x="23226" y="20005"/>
                  </a:cubicBezTo>
                  <a:cubicBezTo>
                    <a:pt x="23631" y="19972"/>
                    <a:pt x="23968" y="19803"/>
                    <a:pt x="24255" y="19499"/>
                  </a:cubicBezTo>
                  <a:cubicBezTo>
                    <a:pt x="24761" y="19027"/>
                    <a:pt x="24592" y="18319"/>
                    <a:pt x="23951" y="18116"/>
                  </a:cubicBezTo>
                  <a:cubicBezTo>
                    <a:pt x="23648" y="18032"/>
                    <a:pt x="23361" y="17965"/>
                    <a:pt x="23057" y="17880"/>
                  </a:cubicBezTo>
                  <a:cubicBezTo>
                    <a:pt x="22703" y="17796"/>
                    <a:pt x="22568" y="17610"/>
                    <a:pt x="22720" y="17273"/>
                  </a:cubicBezTo>
                  <a:cubicBezTo>
                    <a:pt x="22787" y="17088"/>
                    <a:pt x="22889" y="16885"/>
                    <a:pt x="23040" y="16784"/>
                  </a:cubicBezTo>
                  <a:cubicBezTo>
                    <a:pt x="23327" y="16598"/>
                    <a:pt x="23648" y="16430"/>
                    <a:pt x="23985" y="16329"/>
                  </a:cubicBezTo>
                  <a:cubicBezTo>
                    <a:pt x="24794" y="16076"/>
                    <a:pt x="25267" y="15519"/>
                    <a:pt x="25520" y="14743"/>
                  </a:cubicBezTo>
                  <a:cubicBezTo>
                    <a:pt x="25587" y="14574"/>
                    <a:pt x="25587" y="14355"/>
                    <a:pt x="25553" y="14170"/>
                  </a:cubicBezTo>
                  <a:cubicBezTo>
                    <a:pt x="25435" y="13647"/>
                    <a:pt x="25216" y="13208"/>
                    <a:pt x="24879" y="12787"/>
                  </a:cubicBezTo>
                  <a:cubicBezTo>
                    <a:pt x="24575" y="12416"/>
                    <a:pt x="24322" y="12028"/>
                    <a:pt x="24069" y="11623"/>
                  </a:cubicBezTo>
                  <a:cubicBezTo>
                    <a:pt x="23782" y="11151"/>
                    <a:pt x="23732" y="10712"/>
                    <a:pt x="23968" y="10189"/>
                  </a:cubicBezTo>
                  <a:cubicBezTo>
                    <a:pt x="24238" y="9599"/>
                    <a:pt x="24457" y="8992"/>
                    <a:pt x="24643" y="8368"/>
                  </a:cubicBezTo>
                  <a:cubicBezTo>
                    <a:pt x="24896" y="7592"/>
                    <a:pt x="24474" y="6985"/>
                    <a:pt x="23951" y="6479"/>
                  </a:cubicBezTo>
                  <a:cubicBezTo>
                    <a:pt x="23816" y="6377"/>
                    <a:pt x="23614" y="6310"/>
                    <a:pt x="23411" y="6259"/>
                  </a:cubicBezTo>
                  <a:cubicBezTo>
                    <a:pt x="22885" y="6135"/>
                    <a:pt x="22359" y="6097"/>
                    <a:pt x="21833" y="6097"/>
                  </a:cubicBezTo>
                  <a:cubicBezTo>
                    <a:pt x="21432" y="6097"/>
                    <a:pt x="21030" y="6119"/>
                    <a:pt x="20628" y="6141"/>
                  </a:cubicBezTo>
                  <a:cubicBezTo>
                    <a:pt x="20605" y="6142"/>
                    <a:pt x="20582" y="6143"/>
                    <a:pt x="20559" y="6143"/>
                  </a:cubicBezTo>
                  <a:cubicBezTo>
                    <a:pt x="20219" y="6143"/>
                    <a:pt x="19937" y="6026"/>
                    <a:pt x="19684" y="5821"/>
                  </a:cubicBezTo>
                  <a:cubicBezTo>
                    <a:pt x="19363" y="5568"/>
                    <a:pt x="19347" y="5365"/>
                    <a:pt x="19583" y="5045"/>
                  </a:cubicBezTo>
                  <a:cubicBezTo>
                    <a:pt x="19768" y="4775"/>
                    <a:pt x="19987" y="4539"/>
                    <a:pt x="20156" y="4269"/>
                  </a:cubicBezTo>
                  <a:cubicBezTo>
                    <a:pt x="20426" y="3797"/>
                    <a:pt x="20342" y="2937"/>
                    <a:pt x="19954" y="2667"/>
                  </a:cubicBezTo>
                  <a:cubicBezTo>
                    <a:pt x="19807" y="2564"/>
                    <a:pt x="19666" y="2523"/>
                    <a:pt x="19530" y="2523"/>
                  </a:cubicBezTo>
                  <a:cubicBezTo>
                    <a:pt x="19242" y="2523"/>
                    <a:pt x="18974" y="2703"/>
                    <a:pt x="18723" y="2852"/>
                  </a:cubicBezTo>
                  <a:cubicBezTo>
                    <a:pt x="18689" y="2869"/>
                    <a:pt x="18655" y="2886"/>
                    <a:pt x="18638" y="2920"/>
                  </a:cubicBezTo>
                  <a:cubicBezTo>
                    <a:pt x="18486" y="3021"/>
                    <a:pt x="18335" y="3105"/>
                    <a:pt x="18132" y="3223"/>
                  </a:cubicBezTo>
                  <a:cubicBezTo>
                    <a:pt x="17997" y="2987"/>
                    <a:pt x="17879" y="2802"/>
                    <a:pt x="17795" y="2599"/>
                  </a:cubicBezTo>
                  <a:cubicBezTo>
                    <a:pt x="17491" y="1941"/>
                    <a:pt x="17036" y="1503"/>
                    <a:pt x="16327" y="1334"/>
                  </a:cubicBezTo>
                  <a:cubicBezTo>
                    <a:pt x="16074" y="1267"/>
                    <a:pt x="15855" y="1182"/>
                    <a:pt x="15602" y="1149"/>
                  </a:cubicBezTo>
                  <a:cubicBezTo>
                    <a:pt x="15415" y="1100"/>
                    <a:pt x="15223" y="1071"/>
                    <a:pt x="15034" y="1071"/>
                  </a:cubicBezTo>
                  <a:cubicBezTo>
                    <a:pt x="14831" y="1071"/>
                    <a:pt x="14630" y="1104"/>
                    <a:pt x="14438" y="1182"/>
                  </a:cubicBezTo>
                  <a:cubicBezTo>
                    <a:pt x="14000" y="1334"/>
                    <a:pt x="13544" y="1452"/>
                    <a:pt x="13072" y="1621"/>
                  </a:cubicBezTo>
                  <a:cubicBezTo>
                    <a:pt x="12988" y="1267"/>
                    <a:pt x="12937" y="929"/>
                    <a:pt x="12853" y="609"/>
                  </a:cubicBezTo>
                  <a:cubicBezTo>
                    <a:pt x="12740" y="189"/>
                    <a:pt x="12503" y="1"/>
                    <a:pt x="12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7550816" y="3370165"/>
              <a:ext cx="93310" cy="113988"/>
            </a:xfrm>
            <a:custGeom>
              <a:avLst/>
              <a:gdLst/>
              <a:ahLst/>
              <a:cxnLst/>
              <a:rect l="l" t="t" r="r" b="b"/>
              <a:pathLst>
                <a:path w="2379" h="2906" extrusionOk="0">
                  <a:moveTo>
                    <a:pt x="2024" y="0"/>
                  </a:moveTo>
                  <a:cubicBezTo>
                    <a:pt x="1198" y="287"/>
                    <a:pt x="709" y="844"/>
                    <a:pt x="338" y="1569"/>
                  </a:cubicBezTo>
                  <a:cubicBezTo>
                    <a:pt x="219" y="1754"/>
                    <a:pt x="135" y="1940"/>
                    <a:pt x="85" y="2159"/>
                  </a:cubicBezTo>
                  <a:cubicBezTo>
                    <a:pt x="0" y="2429"/>
                    <a:pt x="85" y="2699"/>
                    <a:pt x="270" y="2834"/>
                  </a:cubicBezTo>
                  <a:cubicBezTo>
                    <a:pt x="342" y="2886"/>
                    <a:pt x="410" y="2906"/>
                    <a:pt x="474" y="2906"/>
                  </a:cubicBezTo>
                  <a:cubicBezTo>
                    <a:pt x="618" y="2906"/>
                    <a:pt x="743" y="2803"/>
                    <a:pt x="860" y="2733"/>
                  </a:cubicBezTo>
                  <a:cubicBezTo>
                    <a:pt x="962" y="2665"/>
                    <a:pt x="1046" y="2598"/>
                    <a:pt x="1113" y="2513"/>
                  </a:cubicBezTo>
                  <a:cubicBezTo>
                    <a:pt x="1468" y="2024"/>
                    <a:pt x="1855" y="1586"/>
                    <a:pt x="2159" y="1080"/>
                  </a:cubicBezTo>
                  <a:cubicBezTo>
                    <a:pt x="2378" y="742"/>
                    <a:pt x="2361" y="371"/>
                    <a:pt x="2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77154" y="3971663"/>
              <a:ext cx="130376" cy="46521"/>
            </a:xfrm>
            <a:custGeom>
              <a:avLst/>
              <a:gdLst/>
              <a:ahLst/>
              <a:cxnLst/>
              <a:rect l="l" t="t" r="r" b="b"/>
              <a:pathLst>
                <a:path w="3324" h="1186" extrusionOk="0">
                  <a:moveTo>
                    <a:pt x="1748" y="1"/>
                  </a:moveTo>
                  <a:cubicBezTo>
                    <a:pt x="1245" y="1"/>
                    <a:pt x="753" y="129"/>
                    <a:pt x="254" y="216"/>
                  </a:cubicBezTo>
                  <a:cubicBezTo>
                    <a:pt x="18" y="250"/>
                    <a:pt x="1" y="419"/>
                    <a:pt x="34" y="604"/>
                  </a:cubicBezTo>
                  <a:cubicBezTo>
                    <a:pt x="119" y="908"/>
                    <a:pt x="405" y="1093"/>
                    <a:pt x="777" y="1144"/>
                  </a:cubicBezTo>
                  <a:cubicBezTo>
                    <a:pt x="861" y="1150"/>
                    <a:pt x="947" y="1151"/>
                    <a:pt x="1035" y="1151"/>
                  </a:cubicBezTo>
                  <a:cubicBezTo>
                    <a:pt x="1211" y="1151"/>
                    <a:pt x="1395" y="1144"/>
                    <a:pt x="1586" y="1144"/>
                  </a:cubicBezTo>
                  <a:cubicBezTo>
                    <a:pt x="1786" y="1166"/>
                    <a:pt x="1989" y="1185"/>
                    <a:pt x="2192" y="1185"/>
                  </a:cubicBezTo>
                  <a:cubicBezTo>
                    <a:pt x="2450" y="1185"/>
                    <a:pt x="2706" y="1154"/>
                    <a:pt x="2952" y="1060"/>
                  </a:cubicBezTo>
                  <a:cubicBezTo>
                    <a:pt x="3121" y="975"/>
                    <a:pt x="3323" y="891"/>
                    <a:pt x="3273" y="672"/>
                  </a:cubicBezTo>
                  <a:cubicBezTo>
                    <a:pt x="3222" y="520"/>
                    <a:pt x="3070" y="385"/>
                    <a:pt x="2952" y="267"/>
                  </a:cubicBezTo>
                  <a:cubicBezTo>
                    <a:pt x="2868" y="182"/>
                    <a:pt x="2716" y="182"/>
                    <a:pt x="2598" y="149"/>
                  </a:cubicBezTo>
                  <a:cubicBezTo>
                    <a:pt x="2309" y="40"/>
                    <a:pt x="2027" y="1"/>
                    <a:pt x="1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7416515" y="4130951"/>
              <a:ext cx="99272" cy="89355"/>
            </a:xfrm>
            <a:custGeom>
              <a:avLst/>
              <a:gdLst/>
              <a:ahLst/>
              <a:cxnLst/>
              <a:rect l="l" t="t" r="r" b="b"/>
              <a:pathLst>
                <a:path w="2531" h="2278" extrusionOk="0">
                  <a:moveTo>
                    <a:pt x="375" y="0"/>
                  </a:moveTo>
                  <a:cubicBezTo>
                    <a:pt x="239" y="0"/>
                    <a:pt x="111" y="59"/>
                    <a:pt x="0" y="220"/>
                  </a:cubicBezTo>
                  <a:cubicBezTo>
                    <a:pt x="253" y="1148"/>
                    <a:pt x="945" y="1671"/>
                    <a:pt x="1687" y="2177"/>
                  </a:cubicBezTo>
                  <a:cubicBezTo>
                    <a:pt x="1771" y="2244"/>
                    <a:pt x="1872" y="2278"/>
                    <a:pt x="1991" y="2278"/>
                  </a:cubicBezTo>
                  <a:cubicBezTo>
                    <a:pt x="2125" y="2278"/>
                    <a:pt x="2362" y="2261"/>
                    <a:pt x="2446" y="2160"/>
                  </a:cubicBezTo>
                  <a:cubicBezTo>
                    <a:pt x="2530" y="2025"/>
                    <a:pt x="2513" y="1822"/>
                    <a:pt x="2497" y="1654"/>
                  </a:cubicBezTo>
                  <a:cubicBezTo>
                    <a:pt x="2463" y="1569"/>
                    <a:pt x="2378" y="1468"/>
                    <a:pt x="2294" y="1401"/>
                  </a:cubicBezTo>
                  <a:cubicBezTo>
                    <a:pt x="1957" y="1080"/>
                    <a:pt x="1653" y="743"/>
                    <a:pt x="1282" y="456"/>
                  </a:cubicBezTo>
                  <a:cubicBezTo>
                    <a:pt x="1113" y="304"/>
                    <a:pt x="894" y="169"/>
                    <a:pt x="658" y="68"/>
                  </a:cubicBezTo>
                  <a:cubicBezTo>
                    <a:pt x="563" y="27"/>
                    <a:pt x="467" y="0"/>
                    <a:pt x="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321242" y="3274224"/>
              <a:ext cx="35771" cy="110536"/>
            </a:xfrm>
            <a:custGeom>
              <a:avLst/>
              <a:gdLst/>
              <a:ahLst/>
              <a:cxnLst/>
              <a:rect l="l" t="t" r="r" b="b"/>
              <a:pathLst>
                <a:path w="912" h="2818" extrusionOk="0">
                  <a:moveTo>
                    <a:pt x="220" y="1"/>
                  </a:moveTo>
                  <a:cubicBezTo>
                    <a:pt x="152" y="119"/>
                    <a:pt x="34" y="237"/>
                    <a:pt x="34" y="338"/>
                  </a:cubicBezTo>
                  <a:cubicBezTo>
                    <a:pt x="0" y="996"/>
                    <a:pt x="0" y="1654"/>
                    <a:pt x="34" y="2311"/>
                  </a:cubicBezTo>
                  <a:cubicBezTo>
                    <a:pt x="34" y="2581"/>
                    <a:pt x="203" y="2767"/>
                    <a:pt x="574" y="2817"/>
                  </a:cubicBezTo>
                  <a:cubicBezTo>
                    <a:pt x="911" y="1940"/>
                    <a:pt x="911" y="1131"/>
                    <a:pt x="625" y="304"/>
                  </a:cubicBezTo>
                  <a:cubicBezTo>
                    <a:pt x="625" y="287"/>
                    <a:pt x="625" y="254"/>
                    <a:pt x="591" y="254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7194237" y="3608332"/>
              <a:ext cx="381753" cy="359654"/>
            </a:xfrm>
            <a:custGeom>
              <a:avLst/>
              <a:gdLst/>
              <a:ahLst/>
              <a:cxnLst/>
              <a:rect l="l" t="t" r="r" b="b"/>
              <a:pathLst>
                <a:path w="9733" h="9169" extrusionOk="0">
                  <a:moveTo>
                    <a:pt x="4453" y="552"/>
                  </a:moveTo>
                  <a:cubicBezTo>
                    <a:pt x="5225" y="552"/>
                    <a:pt x="5900" y="870"/>
                    <a:pt x="6561" y="1231"/>
                  </a:cubicBezTo>
                  <a:cubicBezTo>
                    <a:pt x="7911" y="1940"/>
                    <a:pt x="8383" y="3171"/>
                    <a:pt x="8433" y="4622"/>
                  </a:cubicBezTo>
                  <a:cubicBezTo>
                    <a:pt x="8433" y="5111"/>
                    <a:pt x="8332" y="5566"/>
                    <a:pt x="8096" y="6022"/>
                  </a:cubicBezTo>
                  <a:cubicBezTo>
                    <a:pt x="7691" y="6814"/>
                    <a:pt x="7152" y="7489"/>
                    <a:pt x="6308" y="7877"/>
                  </a:cubicBezTo>
                  <a:cubicBezTo>
                    <a:pt x="5920" y="8046"/>
                    <a:pt x="5600" y="8299"/>
                    <a:pt x="5178" y="8383"/>
                  </a:cubicBezTo>
                  <a:cubicBezTo>
                    <a:pt x="4953" y="8428"/>
                    <a:pt x="4733" y="8448"/>
                    <a:pt x="4515" y="8448"/>
                  </a:cubicBezTo>
                  <a:cubicBezTo>
                    <a:pt x="3836" y="8448"/>
                    <a:pt x="3190" y="8251"/>
                    <a:pt x="2564" y="7995"/>
                  </a:cubicBezTo>
                  <a:cubicBezTo>
                    <a:pt x="1552" y="7573"/>
                    <a:pt x="1046" y="6696"/>
                    <a:pt x="776" y="5651"/>
                  </a:cubicBezTo>
                  <a:cubicBezTo>
                    <a:pt x="675" y="5279"/>
                    <a:pt x="675" y="4875"/>
                    <a:pt x="607" y="4504"/>
                  </a:cubicBezTo>
                  <a:cubicBezTo>
                    <a:pt x="607" y="3711"/>
                    <a:pt x="793" y="2986"/>
                    <a:pt x="1096" y="2176"/>
                  </a:cubicBezTo>
                  <a:cubicBezTo>
                    <a:pt x="1248" y="1805"/>
                    <a:pt x="1518" y="1518"/>
                    <a:pt x="1855" y="1316"/>
                  </a:cubicBezTo>
                  <a:cubicBezTo>
                    <a:pt x="2598" y="894"/>
                    <a:pt x="3390" y="591"/>
                    <a:pt x="4284" y="557"/>
                  </a:cubicBezTo>
                  <a:cubicBezTo>
                    <a:pt x="4341" y="553"/>
                    <a:pt x="4397" y="552"/>
                    <a:pt x="4453" y="552"/>
                  </a:cubicBezTo>
                  <a:close/>
                  <a:moveTo>
                    <a:pt x="4402" y="0"/>
                  </a:moveTo>
                  <a:cubicBezTo>
                    <a:pt x="3660" y="51"/>
                    <a:pt x="2901" y="287"/>
                    <a:pt x="2176" y="624"/>
                  </a:cubicBezTo>
                  <a:cubicBezTo>
                    <a:pt x="1080" y="1113"/>
                    <a:pt x="540" y="2007"/>
                    <a:pt x="321" y="3154"/>
                  </a:cubicBezTo>
                  <a:cubicBezTo>
                    <a:pt x="270" y="3323"/>
                    <a:pt x="253" y="3458"/>
                    <a:pt x="236" y="3627"/>
                  </a:cubicBezTo>
                  <a:cubicBezTo>
                    <a:pt x="0" y="5229"/>
                    <a:pt x="169" y="6696"/>
                    <a:pt x="1434" y="7877"/>
                  </a:cubicBezTo>
                  <a:cubicBezTo>
                    <a:pt x="1872" y="8315"/>
                    <a:pt x="2378" y="8552"/>
                    <a:pt x="2952" y="8720"/>
                  </a:cubicBezTo>
                  <a:cubicBezTo>
                    <a:pt x="3373" y="8838"/>
                    <a:pt x="3879" y="8805"/>
                    <a:pt x="4250" y="9142"/>
                  </a:cubicBezTo>
                  <a:cubicBezTo>
                    <a:pt x="4284" y="9162"/>
                    <a:pt x="4335" y="9169"/>
                    <a:pt x="4393" y="9169"/>
                  </a:cubicBezTo>
                  <a:cubicBezTo>
                    <a:pt x="4483" y="9169"/>
                    <a:pt x="4590" y="9152"/>
                    <a:pt x="4672" y="9142"/>
                  </a:cubicBezTo>
                  <a:cubicBezTo>
                    <a:pt x="5381" y="9024"/>
                    <a:pt x="5988" y="8670"/>
                    <a:pt x="6595" y="8332"/>
                  </a:cubicBezTo>
                  <a:cubicBezTo>
                    <a:pt x="9007" y="6983"/>
                    <a:pt x="9732" y="4267"/>
                    <a:pt x="8180" y="1771"/>
                  </a:cubicBezTo>
                  <a:cubicBezTo>
                    <a:pt x="8113" y="1670"/>
                    <a:pt x="8045" y="1586"/>
                    <a:pt x="7961" y="1518"/>
                  </a:cubicBezTo>
                  <a:cubicBezTo>
                    <a:pt x="6983" y="624"/>
                    <a:pt x="5836" y="118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7547482" y="3573266"/>
              <a:ext cx="184620" cy="129717"/>
            </a:xfrm>
            <a:custGeom>
              <a:avLst/>
              <a:gdLst/>
              <a:ahLst/>
              <a:cxnLst/>
              <a:rect l="l" t="t" r="r" b="b"/>
              <a:pathLst>
                <a:path w="4707" h="3307" extrusionOk="0">
                  <a:moveTo>
                    <a:pt x="955" y="525"/>
                  </a:moveTo>
                  <a:cubicBezTo>
                    <a:pt x="1013" y="525"/>
                    <a:pt x="1074" y="536"/>
                    <a:pt x="1131" y="557"/>
                  </a:cubicBezTo>
                  <a:cubicBezTo>
                    <a:pt x="2109" y="860"/>
                    <a:pt x="3054" y="1232"/>
                    <a:pt x="3880" y="1856"/>
                  </a:cubicBezTo>
                  <a:cubicBezTo>
                    <a:pt x="4234" y="2109"/>
                    <a:pt x="4251" y="2244"/>
                    <a:pt x="4099" y="2750"/>
                  </a:cubicBezTo>
                  <a:cubicBezTo>
                    <a:pt x="4045" y="2756"/>
                    <a:pt x="3992" y="2759"/>
                    <a:pt x="3940" y="2759"/>
                  </a:cubicBezTo>
                  <a:cubicBezTo>
                    <a:pt x="3573" y="2759"/>
                    <a:pt x="3259" y="2613"/>
                    <a:pt x="2919" y="2480"/>
                  </a:cubicBezTo>
                  <a:cubicBezTo>
                    <a:pt x="2666" y="2378"/>
                    <a:pt x="2396" y="2294"/>
                    <a:pt x="2126" y="2227"/>
                  </a:cubicBezTo>
                  <a:cubicBezTo>
                    <a:pt x="1485" y="2109"/>
                    <a:pt x="1030" y="1704"/>
                    <a:pt x="692" y="1198"/>
                  </a:cubicBezTo>
                  <a:cubicBezTo>
                    <a:pt x="608" y="1097"/>
                    <a:pt x="608" y="860"/>
                    <a:pt x="676" y="709"/>
                  </a:cubicBezTo>
                  <a:cubicBezTo>
                    <a:pt x="710" y="581"/>
                    <a:pt x="826" y="525"/>
                    <a:pt x="955" y="525"/>
                  </a:cubicBezTo>
                  <a:close/>
                  <a:moveTo>
                    <a:pt x="1063" y="0"/>
                  </a:moveTo>
                  <a:cubicBezTo>
                    <a:pt x="456" y="0"/>
                    <a:pt x="119" y="287"/>
                    <a:pt x="51" y="894"/>
                  </a:cubicBezTo>
                  <a:cubicBezTo>
                    <a:pt x="1" y="1383"/>
                    <a:pt x="271" y="1721"/>
                    <a:pt x="608" y="1991"/>
                  </a:cubicBezTo>
                  <a:cubicBezTo>
                    <a:pt x="878" y="2227"/>
                    <a:pt x="1198" y="2412"/>
                    <a:pt x="1485" y="2598"/>
                  </a:cubicBezTo>
                  <a:cubicBezTo>
                    <a:pt x="1603" y="2682"/>
                    <a:pt x="1704" y="2733"/>
                    <a:pt x="1822" y="2766"/>
                  </a:cubicBezTo>
                  <a:lnTo>
                    <a:pt x="3475" y="3222"/>
                  </a:lnTo>
                  <a:cubicBezTo>
                    <a:pt x="3577" y="3256"/>
                    <a:pt x="3711" y="3306"/>
                    <a:pt x="3830" y="3306"/>
                  </a:cubicBezTo>
                  <a:cubicBezTo>
                    <a:pt x="3845" y="3307"/>
                    <a:pt x="3861" y="3307"/>
                    <a:pt x="3876" y="3307"/>
                  </a:cubicBezTo>
                  <a:cubicBezTo>
                    <a:pt x="4322" y="3307"/>
                    <a:pt x="4608" y="3072"/>
                    <a:pt x="4673" y="2648"/>
                  </a:cubicBezTo>
                  <a:cubicBezTo>
                    <a:pt x="4707" y="2412"/>
                    <a:pt x="4673" y="2142"/>
                    <a:pt x="4572" y="1923"/>
                  </a:cubicBezTo>
                  <a:cubicBezTo>
                    <a:pt x="4386" y="1535"/>
                    <a:pt x="4083" y="1198"/>
                    <a:pt x="3644" y="995"/>
                  </a:cubicBezTo>
                  <a:cubicBezTo>
                    <a:pt x="3020" y="726"/>
                    <a:pt x="2379" y="439"/>
                    <a:pt x="1721" y="186"/>
                  </a:cubicBezTo>
                  <a:cubicBezTo>
                    <a:pt x="1519" y="101"/>
                    <a:pt x="1283" y="51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7161800" y="3412488"/>
              <a:ext cx="112490" cy="145760"/>
            </a:xfrm>
            <a:custGeom>
              <a:avLst/>
              <a:gdLst/>
              <a:ahLst/>
              <a:cxnLst/>
              <a:rect l="l" t="t" r="r" b="b"/>
              <a:pathLst>
                <a:path w="2868" h="3716" extrusionOk="0">
                  <a:moveTo>
                    <a:pt x="848" y="548"/>
                  </a:moveTo>
                  <a:cubicBezTo>
                    <a:pt x="964" y="548"/>
                    <a:pt x="1080" y="653"/>
                    <a:pt x="1181" y="743"/>
                  </a:cubicBezTo>
                  <a:cubicBezTo>
                    <a:pt x="1333" y="861"/>
                    <a:pt x="1434" y="1013"/>
                    <a:pt x="1519" y="1165"/>
                  </a:cubicBezTo>
                  <a:cubicBezTo>
                    <a:pt x="1772" y="1654"/>
                    <a:pt x="2008" y="2126"/>
                    <a:pt x="2210" y="2615"/>
                  </a:cubicBezTo>
                  <a:cubicBezTo>
                    <a:pt x="2278" y="2767"/>
                    <a:pt x="2261" y="2952"/>
                    <a:pt x="2278" y="3121"/>
                  </a:cubicBezTo>
                  <a:cubicBezTo>
                    <a:pt x="2244" y="3138"/>
                    <a:pt x="2210" y="3172"/>
                    <a:pt x="2176" y="3189"/>
                  </a:cubicBezTo>
                  <a:cubicBezTo>
                    <a:pt x="2042" y="3104"/>
                    <a:pt x="1873" y="3037"/>
                    <a:pt x="1772" y="2885"/>
                  </a:cubicBezTo>
                  <a:cubicBezTo>
                    <a:pt x="1417" y="2413"/>
                    <a:pt x="1063" y="1873"/>
                    <a:pt x="692" y="1367"/>
                  </a:cubicBezTo>
                  <a:cubicBezTo>
                    <a:pt x="658" y="1316"/>
                    <a:pt x="591" y="1249"/>
                    <a:pt x="591" y="1181"/>
                  </a:cubicBezTo>
                  <a:cubicBezTo>
                    <a:pt x="591" y="996"/>
                    <a:pt x="574" y="760"/>
                    <a:pt x="675" y="642"/>
                  </a:cubicBezTo>
                  <a:cubicBezTo>
                    <a:pt x="732" y="574"/>
                    <a:pt x="790" y="548"/>
                    <a:pt x="848" y="548"/>
                  </a:cubicBezTo>
                  <a:close/>
                  <a:moveTo>
                    <a:pt x="973" y="1"/>
                  </a:moveTo>
                  <a:cubicBezTo>
                    <a:pt x="682" y="1"/>
                    <a:pt x="400" y="152"/>
                    <a:pt x="237" y="439"/>
                  </a:cubicBezTo>
                  <a:cubicBezTo>
                    <a:pt x="1" y="861"/>
                    <a:pt x="18" y="1266"/>
                    <a:pt x="254" y="1671"/>
                  </a:cubicBezTo>
                  <a:cubicBezTo>
                    <a:pt x="355" y="1839"/>
                    <a:pt x="490" y="1991"/>
                    <a:pt x="591" y="2160"/>
                  </a:cubicBezTo>
                  <a:cubicBezTo>
                    <a:pt x="911" y="2598"/>
                    <a:pt x="1198" y="3037"/>
                    <a:pt x="1536" y="3458"/>
                  </a:cubicBezTo>
                  <a:cubicBezTo>
                    <a:pt x="1667" y="3633"/>
                    <a:pt x="1897" y="3716"/>
                    <a:pt x="2121" y="3716"/>
                  </a:cubicBezTo>
                  <a:cubicBezTo>
                    <a:pt x="2242" y="3716"/>
                    <a:pt x="2362" y="3691"/>
                    <a:pt x="2463" y="3644"/>
                  </a:cubicBezTo>
                  <a:cubicBezTo>
                    <a:pt x="2750" y="3526"/>
                    <a:pt x="2851" y="3290"/>
                    <a:pt x="2868" y="3020"/>
                  </a:cubicBezTo>
                  <a:cubicBezTo>
                    <a:pt x="2851" y="2936"/>
                    <a:pt x="2851" y="2851"/>
                    <a:pt x="2851" y="2767"/>
                  </a:cubicBezTo>
                  <a:cubicBezTo>
                    <a:pt x="2699" y="2042"/>
                    <a:pt x="2413" y="1401"/>
                    <a:pt x="2008" y="777"/>
                  </a:cubicBezTo>
                  <a:cubicBezTo>
                    <a:pt x="1873" y="608"/>
                    <a:pt x="1755" y="422"/>
                    <a:pt x="1603" y="271"/>
                  </a:cubicBezTo>
                  <a:cubicBezTo>
                    <a:pt x="1421" y="88"/>
                    <a:pt x="1194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7321242" y="3475677"/>
              <a:ext cx="173363" cy="79744"/>
            </a:xfrm>
            <a:custGeom>
              <a:avLst/>
              <a:gdLst/>
              <a:ahLst/>
              <a:cxnLst/>
              <a:rect l="l" t="t" r="r" b="b"/>
              <a:pathLst>
                <a:path w="4420" h="2033" extrusionOk="0">
                  <a:moveTo>
                    <a:pt x="1233" y="582"/>
                  </a:moveTo>
                  <a:cubicBezTo>
                    <a:pt x="1296" y="582"/>
                    <a:pt x="1358" y="587"/>
                    <a:pt x="1417" y="599"/>
                  </a:cubicBezTo>
                  <a:cubicBezTo>
                    <a:pt x="2109" y="734"/>
                    <a:pt x="2817" y="886"/>
                    <a:pt x="3509" y="1055"/>
                  </a:cubicBezTo>
                  <a:cubicBezTo>
                    <a:pt x="3610" y="1072"/>
                    <a:pt x="3694" y="1173"/>
                    <a:pt x="3779" y="1240"/>
                  </a:cubicBezTo>
                  <a:cubicBezTo>
                    <a:pt x="3779" y="1274"/>
                    <a:pt x="3762" y="1341"/>
                    <a:pt x="3762" y="1392"/>
                  </a:cubicBezTo>
                  <a:cubicBezTo>
                    <a:pt x="3610" y="1426"/>
                    <a:pt x="3458" y="1493"/>
                    <a:pt x="3323" y="1493"/>
                  </a:cubicBezTo>
                  <a:cubicBezTo>
                    <a:pt x="2581" y="1409"/>
                    <a:pt x="1856" y="1325"/>
                    <a:pt x="1147" y="1223"/>
                  </a:cubicBezTo>
                  <a:cubicBezTo>
                    <a:pt x="1046" y="1190"/>
                    <a:pt x="928" y="1156"/>
                    <a:pt x="844" y="1088"/>
                  </a:cubicBezTo>
                  <a:cubicBezTo>
                    <a:pt x="793" y="1021"/>
                    <a:pt x="709" y="920"/>
                    <a:pt x="709" y="835"/>
                  </a:cubicBezTo>
                  <a:cubicBezTo>
                    <a:pt x="709" y="751"/>
                    <a:pt x="810" y="650"/>
                    <a:pt x="894" y="633"/>
                  </a:cubicBezTo>
                  <a:cubicBezTo>
                    <a:pt x="1003" y="600"/>
                    <a:pt x="1119" y="582"/>
                    <a:pt x="1233" y="582"/>
                  </a:cubicBezTo>
                  <a:close/>
                  <a:moveTo>
                    <a:pt x="1366" y="1"/>
                  </a:moveTo>
                  <a:cubicBezTo>
                    <a:pt x="975" y="1"/>
                    <a:pt x="643" y="160"/>
                    <a:pt x="372" y="549"/>
                  </a:cubicBezTo>
                  <a:cubicBezTo>
                    <a:pt x="0" y="1072"/>
                    <a:pt x="85" y="1341"/>
                    <a:pt x="709" y="1527"/>
                  </a:cubicBezTo>
                  <a:cubicBezTo>
                    <a:pt x="1502" y="1814"/>
                    <a:pt x="2311" y="1999"/>
                    <a:pt x="3171" y="2033"/>
                  </a:cubicBezTo>
                  <a:cubicBezTo>
                    <a:pt x="3374" y="2016"/>
                    <a:pt x="3593" y="1999"/>
                    <a:pt x="3795" y="1932"/>
                  </a:cubicBezTo>
                  <a:cubicBezTo>
                    <a:pt x="4200" y="1847"/>
                    <a:pt x="4420" y="1527"/>
                    <a:pt x="4420" y="1156"/>
                  </a:cubicBezTo>
                  <a:cubicBezTo>
                    <a:pt x="4386" y="802"/>
                    <a:pt x="4183" y="549"/>
                    <a:pt x="3779" y="464"/>
                  </a:cubicBezTo>
                  <a:cubicBezTo>
                    <a:pt x="3104" y="313"/>
                    <a:pt x="2429" y="161"/>
                    <a:pt x="1738" y="43"/>
                  </a:cubicBezTo>
                  <a:cubicBezTo>
                    <a:pt x="1608" y="15"/>
                    <a:pt x="1484" y="1"/>
                    <a:pt x="1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7058604" y="3875604"/>
              <a:ext cx="119786" cy="135248"/>
            </a:xfrm>
            <a:custGeom>
              <a:avLst/>
              <a:gdLst/>
              <a:ahLst/>
              <a:cxnLst/>
              <a:rect l="l" t="t" r="r" b="b"/>
              <a:pathLst>
                <a:path w="3054" h="3448" extrusionOk="0">
                  <a:moveTo>
                    <a:pt x="776" y="810"/>
                  </a:moveTo>
                  <a:cubicBezTo>
                    <a:pt x="928" y="861"/>
                    <a:pt x="1080" y="894"/>
                    <a:pt x="1164" y="1012"/>
                  </a:cubicBezTo>
                  <a:cubicBezTo>
                    <a:pt x="1535" y="1417"/>
                    <a:pt x="1890" y="1839"/>
                    <a:pt x="2261" y="2260"/>
                  </a:cubicBezTo>
                  <a:cubicBezTo>
                    <a:pt x="2345" y="2362"/>
                    <a:pt x="2379" y="2530"/>
                    <a:pt x="2362" y="2665"/>
                  </a:cubicBezTo>
                  <a:cubicBezTo>
                    <a:pt x="2350" y="2809"/>
                    <a:pt x="2244" y="2894"/>
                    <a:pt x="2117" y="2894"/>
                  </a:cubicBezTo>
                  <a:cubicBezTo>
                    <a:pt x="2065" y="2894"/>
                    <a:pt x="2010" y="2880"/>
                    <a:pt x="1957" y="2851"/>
                  </a:cubicBezTo>
                  <a:cubicBezTo>
                    <a:pt x="1434" y="2530"/>
                    <a:pt x="1029" y="2092"/>
                    <a:pt x="743" y="1586"/>
                  </a:cubicBezTo>
                  <a:cubicBezTo>
                    <a:pt x="608" y="1367"/>
                    <a:pt x="523" y="1097"/>
                    <a:pt x="776" y="810"/>
                  </a:cubicBezTo>
                  <a:close/>
                  <a:moveTo>
                    <a:pt x="861" y="0"/>
                  </a:moveTo>
                  <a:cubicBezTo>
                    <a:pt x="658" y="253"/>
                    <a:pt x="456" y="439"/>
                    <a:pt x="321" y="658"/>
                  </a:cubicBezTo>
                  <a:cubicBezTo>
                    <a:pt x="152" y="945"/>
                    <a:pt x="0" y="1316"/>
                    <a:pt x="186" y="1670"/>
                  </a:cubicBezTo>
                  <a:cubicBezTo>
                    <a:pt x="540" y="2345"/>
                    <a:pt x="1080" y="2884"/>
                    <a:pt x="1704" y="3306"/>
                  </a:cubicBezTo>
                  <a:cubicBezTo>
                    <a:pt x="1846" y="3403"/>
                    <a:pt x="2005" y="3447"/>
                    <a:pt x="2156" y="3447"/>
                  </a:cubicBezTo>
                  <a:cubicBezTo>
                    <a:pt x="2347" y="3447"/>
                    <a:pt x="2526" y="3378"/>
                    <a:pt x="2649" y="3256"/>
                  </a:cubicBezTo>
                  <a:cubicBezTo>
                    <a:pt x="3020" y="2884"/>
                    <a:pt x="3053" y="2125"/>
                    <a:pt x="2699" y="1704"/>
                  </a:cubicBezTo>
                  <a:cubicBezTo>
                    <a:pt x="2345" y="1316"/>
                    <a:pt x="1974" y="911"/>
                    <a:pt x="1603" y="523"/>
                  </a:cubicBezTo>
                  <a:cubicBezTo>
                    <a:pt x="1417" y="338"/>
                    <a:pt x="1164" y="220"/>
                    <a:pt x="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593138" y="3772249"/>
              <a:ext cx="162773" cy="75587"/>
            </a:xfrm>
            <a:custGeom>
              <a:avLst/>
              <a:gdLst/>
              <a:ahLst/>
              <a:cxnLst/>
              <a:rect l="l" t="t" r="r" b="b"/>
              <a:pathLst>
                <a:path w="4150" h="1927" extrusionOk="0">
                  <a:moveTo>
                    <a:pt x="2391" y="572"/>
                  </a:moveTo>
                  <a:cubicBezTo>
                    <a:pt x="2582" y="572"/>
                    <a:pt x="2775" y="581"/>
                    <a:pt x="2969" y="594"/>
                  </a:cubicBezTo>
                  <a:cubicBezTo>
                    <a:pt x="3273" y="611"/>
                    <a:pt x="3340" y="679"/>
                    <a:pt x="3509" y="1134"/>
                  </a:cubicBezTo>
                  <a:cubicBezTo>
                    <a:pt x="3323" y="1219"/>
                    <a:pt x="3155" y="1337"/>
                    <a:pt x="3003" y="1353"/>
                  </a:cubicBezTo>
                  <a:cubicBezTo>
                    <a:pt x="2345" y="1404"/>
                    <a:pt x="1670" y="1438"/>
                    <a:pt x="1029" y="1472"/>
                  </a:cubicBezTo>
                  <a:cubicBezTo>
                    <a:pt x="979" y="1472"/>
                    <a:pt x="911" y="1455"/>
                    <a:pt x="878" y="1438"/>
                  </a:cubicBezTo>
                  <a:cubicBezTo>
                    <a:pt x="776" y="1353"/>
                    <a:pt x="625" y="1235"/>
                    <a:pt x="625" y="1134"/>
                  </a:cubicBezTo>
                  <a:cubicBezTo>
                    <a:pt x="608" y="1033"/>
                    <a:pt x="743" y="881"/>
                    <a:pt x="861" y="847"/>
                  </a:cubicBezTo>
                  <a:cubicBezTo>
                    <a:pt x="1355" y="637"/>
                    <a:pt x="1867" y="572"/>
                    <a:pt x="2391" y="572"/>
                  </a:cubicBezTo>
                  <a:close/>
                  <a:moveTo>
                    <a:pt x="3148" y="1"/>
                  </a:moveTo>
                  <a:cubicBezTo>
                    <a:pt x="3127" y="1"/>
                    <a:pt x="3107" y="2"/>
                    <a:pt x="3087" y="4"/>
                  </a:cubicBezTo>
                  <a:cubicBezTo>
                    <a:pt x="2328" y="88"/>
                    <a:pt x="1569" y="207"/>
                    <a:pt x="810" y="358"/>
                  </a:cubicBezTo>
                  <a:cubicBezTo>
                    <a:pt x="625" y="409"/>
                    <a:pt x="439" y="544"/>
                    <a:pt x="287" y="696"/>
                  </a:cubicBezTo>
                  <a:cubicBezTo>
                    <a:pt x="102" y="881"/>
                    <a:pt x="1" y="1168"/>
                    <a:pt x="102" y="1438"/>
                  </a:cubicBezTo>
                  <a:cubicBezTo>
                    <a:pt x="203" y="1708"/>
                    <a:pt x="422" y="1859"/>
                    <a:pt x="709" y="1876"/>
                  </a:cubicBezTo>
                  <a:cubicBezTo>
                    <a:pt x="1029" y="1893"/>
                    <a:pt x="1316" y="1893"/>
                    <a:pt x="1654" y="1927"/>
                  </a:cubicBezTo>
                  <a:cubicBezTo>
                    <a:pt x="2008" y="1893"/>
                    <a:pt x="2396" y="1876"/>
                    <a:pt x="2750" y="1809"/>
                  </a:cubicBezTo>
                  <a:cubicBezTo>
                    <a:pt x="3053" y="1775"/>
                    <a:pt x="3340" y="1708"/>
                    <a:pt x="3644" y="1606"/>
                  </a:cubicBezTo>
                  <a:cubicBezTo>
                    <a:pt x="3947" y="1505"/>
                    <a:pt x="4150" y="1185"/>
                    <a:pt x="4116" y="915"/>
                  </a:cubicBezTo>
                  <a:cubicBezTo>
                    <a:pt x="4084" y="512"/>
                    <a:pt x="3589" y="1"/>
                    <a:pt x="3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7083236" y="3572874"/>
              <a:ext cx="138142" cy="134306"/>
            </a:xfrm>
            <a:custGeom>
              <a:avLst/>
              <a:gdLst/>
              <a:ahLst/>
              <a:cxnLst/>
              <a:rect l="l" t="t" r="r" b="b"/>
              <a:pathLst>
                <a:path w="3522" h="3424" extrusionOk="0">
                  <a:moveTo>
                    <a:pt x="2746" y="589"/>
                  </a:moveTo>
                  <a:cubicBezTo>
                    <a:pt x="2921" y="589"/>
                    <a:pt x="3026" y="759"/>
                    <a:pt x="2999" y="1073"/>
                  </a:cubicBezTo>
                  <a:cubicBezTo>
                    <a:pt x="2982" y="1140"/>
                    <a:pt x="2914" y="1309"/>
                    <a:pt x="2847" y="1444"/>
                  </a:cubicBezTo>
                  <a:cubicBezTo>
                    <a:pt x="2476" y="2001"/>
                    <a:pt x="1919" y="2388"/>
                    <a:pt x="1329" y="2675"/>
                  </a:cubicBezTo>
                  <a:cubicBezTo>
                    <a:pt x="1228" y="2743"/>
                    <a:pt x="1127" y="2760"/>
                    <a:pt x="1009" y="2760"/>
                  </a:cubicBezTo>
                  <a:cubicBezTo>
                    <a:pt x="992" y="2761"/>
                    <a:pt x="976" y="2762"/>
                    <a:pt x="960" y="2762"/>
                  </a:cubicBezTo>
                  <a:cubicBezTo>
                    <a:pt x="684" y="2762"/>
                    <a:pt x="512" y="2492"/>
                    <a:pt x="671" y="2237"/>
                  </a:cubicBezTo>
                  <a:cubicBezTo>
                    <a:pt x="1143" y="1478"/>
                    <a:pt x="1818" y="955"/>
                    <a:pt x="2611" y="617"/>
                  </a:cubicBezTo>
                  <a:cubicBezTo>
                    <a:pt x="2659" y="598"/>
                    <a:pt x="2704" y="589"/>
                    <a:pt x="2746" y="589"/>
                  </a:cubicBezTo>
                  <a:close/>
                  <a:moveTo>
                    <a:pt x="2973" y="1"/>
                  </a:moveTo>
                  <a:cubicBezTo>
                    <a:pt x="2870" y="1"/>
                    <a:pt x="2750" y="36"/>
                    <a:pt x="2611" y="111"/>
                  </a:cubicBezTo>
                  <a:cubicBezTo>
                    <a:pt x="1818" y="550"/>
                    <a:pt x="1009" y="1022"/>
                    <a:pt x="452" y="1731"/>
                  </a:cubicBezTo>
                  <a:cubicBezTo>
                    <a:pt x="233" y="1967"/>
                    <a:pt x="131" y="2304"/>
                    <a:pt x="64" y="2591"/>
                  </a:cubicBezTo>
                  <a:cubicBezTo>
                    <a:pt x="1" y="2985"/>
                    <a:pt x="336" y="3424"/>
                    <a:pt x="656" y="3424"/>
                  </a:cubicBezTo>
                  <a:cubicBezTo>
                    <a:pt x="678" y="3424"/>
                    <a:pt x="700" y="3422"/>
                    <a:pt x="722" y="3417"/>
                  </a:cubicBezTo>
                  <a:cubicBezTo>
                    <a:pt x="975" y="3367"/>
                    <a:pt x="1245" y="3316"/>
                    <a:pt x="1481" y="3181"/>
                  </a:cubicBezTo>
                  <a:cubicBezTo>
                    <a:pt x="2139" y="2844"/>
                    <a:pt x="2678" y="2372"/>
                    <a:pt x="3117" y="1764"/>
                  </a:cubicBezTo>
                  <a:cubicBezTo>
                    <a:pt x="3336" y="1495"/>
                    <a:pt x="3437" y="1140"/>
                    <a:pt x="3522" y="955"/>
                  </a:cubicBezTo>
                  <a:cubicBezTo>
                    <a:pt x="3470" y="374"/>
                    <a:pt x="3310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7036129" y="4000885"/>
              <a:ext cx="79386" cy="148271"/>
            </a:xfrm>
            <a:custGeom>
              <a:avLst/>
              <a:gdLst/>
              <a:ahLst/>
              <a:cxnLst/>
              <a:rect l="l" t="t" r="r" b="b"/>
              <a:pathLst>
                <a:path w="2024" h="3780" extrusionOk="0">
                  <a:moveTo>
                    <a:pt x="641" y="500"/>
                  </a:moveTo>
                  <a:cubicBezTo>
                    <a:pt x="1181" y="702"/>
                    <a:pt x="1316" y="1107"/>
                    <a:pt x="1400" y="1445"/>
                  </a:cubicBezTo>
                  <a:cubicBezTo>
                    <a:pt x="1501" y="1934"/>
                    <a:pt x="1484" y="2440"/>
                    <a:pt x="1501" y="2946"/>
                  </a:cubicBezTo>
                  <a:cubicBezTo>
                    <a:pt x="1501" y="3030"/>
                    <a:pt x="1366" y="3216"/>
                    <a:pt x="1316" y="3216"/>
                  </a:cubicBezTo>
                  <a:cubicBezTo>
                    <a:pt x="1304" y="3217"/>
                    <a:pt x="1292" y="3218"/>
                    <a:pt x="1280" y="3218"/>
                  </a:cubicBezTo>
                  <a:cubicBezTo>
                    <a:pt x="1152" y="3218"/>
                    <a:pt x="1006" y="3141"/>
                    <a:pt x="945" y="3064"/>
                  </a:cubicBezTo>
                  <a:cubicBezTo>
                    <a:pt x="843" y="2946"/>
                    <a:pt x="810" y="2760"/>
                    <a:pt x="759" y="2592"/>
                  </a:cubicBezTo>
                  <a:cubicBezTo>
                    <a:pt x="675" y="2136"/>
                    <a:pt x="590" y="1681"/>
                    <a:pt x="557" y="1208"/>
                  </a:cubicBezTo>
                  <a:cubicBezTo>
                    <a:pt x="523" y="1006"/>
                    <a:pt x="590" y="787"/>
                    <a:pt x="641" y="500"/>
                  </a:cubicBezTo>
                  <a:close/>
                  <a:moveTo>
                    <a:pt x="852" y="1"/>
                  </a:moveTo>
                  <a:cubicBezTo>
                    <a:pt x="778" y="1"/>
                    <a:pt x="706" y="10"/>
                    <a:pt x="641" y="28"/>
                  </a:cubicBezTo>
                  <a:cubicBezTo>
                    <a:pt x="253" y="146"/>
                    <a:pt x="0" y="433"/>
                    <a:pt x="51" y="871"/>
                  </a:cubicBezTo>
                  <a:cubicBezTo>
                    <a:pt x="135" y="1630"/>
                    <a:pt x="253" y="2372"/>
                    <a:pt x="354" y="3114"/>
                  </a:cubicBezTo>
                  <a:cubicBezTo>
                    <a:pt x="388" y="3199"/>
                    <a:pt x="422" y="3283"/>
                    <a:pt x="472" y="3367"/>
                  </a:cubicBezTo>
                  <a:cubicBezTo>
                    <a:pt x="578" y="3594"/>
                    <a:pt x="914" y="3780"/>
                    <a:pt x="1189" y="3780"/>
                  </a:cubicBezTo>
                  <a:cubicBezTo>
                    <a:pt x="1221" y="3780"/>
                    <a:pt x="1252" y="3777"/>
                    <a:pt x="1282" y="3772"/>
                  </a:cubicBezTo>
                  <a:cubicBezTo>
                    <a:pt x="1585" y="3722"/>
                    <a:pt x="1822" y="3519"/>
                    <a:pt x="1872" y="3216"/>
                  </a:cubicBezTo>
                  <a:cubicBezTo>
                    <a:pt x="1957" y="2861"/>
                    <a:pt x="1990" y="2507"/>
                    <a:pt x="2024" y="2204"/>
                  </a:cubicBezTo>
                  <a:cubicBezTo>
                    <a:pt x="2024" y="2018"/>
                    <a:pt x="2007" y="1883"/>
                    <a:pt x="1973" y="1765"/>
                  </a:cubicBezTo>
                  <a:cubicBezTo>
                    <a:pt x="1923" y="1546"/>
                    <a:pt x="1923" y="1360"/>
                    <a:pt x="1855" y="1175"/>
                  </a:cubicBezTo>
                  <a:cubicBezTo>
                    <a:pt x="1771" y="871"/>
                    <a:pt x="1687" y="601"/>
                    <a:pt x="1552" y="331"/>
                  </a:cubicBezTo>
                  <a:cubicBezTo>
                    <a:pt x="1432" y="119"/>
                    <a:pt x="1126" y="1"/>
                    <a:pt x="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7466133" y="3909140"/>
              <a:ext cx="131670" cy="134542"/>
            </a:xfrm>
            <a:custGeom>
              <a:avLst/>
              <a:gdLst/>
              <a:ahLst/>
              <a:cxnLst/>
              <a:rect l="l" t="t" r="r" b="b"/>
              <a:pathLst>
                <a:path w="3357" h="3430" extrusionOk="0">
                  <a:moveTo>
                    <a:pt x="2183" y="482"/>
                  </a:moveTo>
                  <a:cubicBezTo>
                    <a:pt x="2274" y="482"/>
                    <a:pt x="2361" y="518"/>
                    <a:pt x="2446" y="596"/>
                  </a:cubicBezTo>
                  <a:cubicBezTo>
                    <a:pt x="2547" y="680"/>
                    <a:pt x="2631" y="883"/>
                    <a:pt x="2598" y="967"/>
                  </a:cubicBezTo>
                  <a:cubicBezTo>
                    <a:pt x="2260" y="1658"/>
                    <a:pt x="1872" y="2316"/>
                    <a:pt x="1282" y="2822"/>
                  </a:cubicBezTo>
                  <a:cubicBezTo>
                    <a:pt x="1198" y="2873"/>
                    <a:pt x="1097" y="2890"/>
                    <a:pt x="1029" y="2923"/>
                  </a:cubicBezTo>
                  <a:cubicBezTo>
                    <a:pt x="675" y="2923"/>
                    <a:pt x="489" y="2704"/>
                    <a:pt x="607" y="2451"/>
                  </a:cubicBezTo>
                  <a:cubicBezTo>
                    <a:pt x="928" y="1827"/>
                    <a:pt x="1248" y="1169"/>
                    <a:pt x="1788" y="680"/>
                  </a:cubicBezTo>
                  <a:cubicBezTo>
                    <a:pt x="1926" y="553"/>
                    <a:pt x="2057" y="482"/>
                    <a:pt x="2183" y="482"/>
                  </a:cubicBezTo>
                  <a:close/>
                  <a:moveTo>
                    <a:pt x="2454" y="1"/>
                  </a:moveTo>
                  <a:cubicBezTo>
                    <a:pt x="2151" y="1"/>
                    <a:pt x="1846" y="106"/>
                    <a:pt x="1670" y="326"/>
                  </a:cubicBezTo>
                  <a:cubicBezTo>
                    <a:pt x="1232" y="849"/>
                    <a:pt x="827" y="1422"/>
                    <a:pt x="422" y="1996"/>
                  </a:cubicBezTo>
                  <a:cubicBezTo>
                    <a:pt x="304" y="2181"/>
                    <a:pt x="203" y="2417"/>
                    <a:pt x="135" y="2620"/>
                  </a:cubicBezTo>
                  <a:cubicBezTo>
                    <a:pt x="0" y="3008"/>
                    <a:pt x="135" y="3193"/>
                    <a:pt x="489" y="3328"/>
                  </a:cubicBezTo>
                  <a:cubicBezTo>
                    <a:pt x="607" y="3362"/>
                    <a:pt x="759" y="3379"/>
                    <a:pt x="995" y="3429"/>
                  </a:cubicBezTo>
                  <a:cubicBezTo>
                    <a:pt x="1181" y="3328"/>
                    <a:pt x="1451" y="3244"/>
                    <a:pt x="1670" y="3075"/>
                  </a:cubicBezTo>
                  <a:cubicBezTo>
                    <a:pt x="2412" y="2485"/>
                    <a:pt x="2851" y="1675"/>
                    <a:pt x="3205" y="832"/>
                  </a:cubicBezTo>
                  <a:cubicBezTo>
                    <a:pt x="3357" y="478"/>
                    <a:pt x="3256" y="242"/>
                    <a:pt x="2918" y="90"/>
                  </a:cubicBezTo>
                  <a:cubicBezTo>
                    <a:pt x="2777" y="31"/>
                    <a:pt x="2616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7255465" y="3984685"/>
              <a:ext cx="108136" cy="138700"/>
            </a:xfrm>
            <a:custGeom>
              <a:avLst/>
              <a:gdLst/>
              <a:ahLst/>
              <a:cxnLst/>
              <a:rect l="l" t="t" r="r" b="b"/>
              <a:pathLst>
                <a:path w="2757" h="3536" extrusionOk="0">
                  <a:moveTo>
                    <a:pt x="1802" y="476"/>
                  </a:moveTo>
                  <a:cubicBezTo>
                    <a:pt x="2012" y="476"/>
                    <a:pt x="2137" y="628"/>
                    <a:pt x="2099" y="896"/>
                  </a:cubicBezTo>
                  <a:cubicBezTo>
                    <a:pt x="2015" y="1655"/>
                    <a:pt x="1677" y="2330"/>
                    <a:pt x="1171" y="2886"/>
                  </a:cubicBezTo>
                  <a:cubicBezTo>
                    <a:pt x="1109" y="2974"/>
                    <a:pt x="955" y="3024"/>
                    <a:pt x="845" y="3024"/>
                  </a:cubicBezTo>
                  <a:cubicBezTo>
                    <a:pt x="805" y="3024"/>
                    <a:pt x="772" y="3018"/>
                    <a:pt x="750" y="3005"/>
                  </a:cubicBezTo>
                  <a:cubicBezTo>
                    <a:pt x="632" y="2920"/>
                    <a:pt x="547" y="2701"/>
                    <a:pt x="480" y="2600"/>
                  </a:cubicBezTo>
                  <a:cubicBezTo>
                    <a:pt x="649" y="1908"/>
                    <a:pt x="750" y="1284"/>
                    <a:pt x="1205" y="812"/>
                  </a:cubicBezTo>
                  <a:cubicBezTo>
                    <a:pt x="1306" y="694"/>
                    <a:pt x="1424" y="593"/>
                    <a:pt x="1576" y="525"/>
                  </a:cubicBezTo>
                  <a:cubicBezTo>
                    <a:pt x="1659" y="492"/>
                    <a:pt x="1735" y="476"/>
                    <a:pt x="1802" y="476"/>
                  </a:cubicBezTo>
                  <a:close/>
                  <a:moveTo>
                    <a:pt x="2003" y="1"/>
                  </a:moveTo>
                  <a:cubicBezTo>
                    <a:pt x="1679" y="1"/>
                    <a:pt x="1372" y="117"/>
                    <a:pt x="1138" y="340"/>
                  </a:cubicBezTo>
                  <a:cubicBezTo>
                    <a:pt x="497" y="981"/>
                    <a:pt x="227" y="1790"/>
                    <a:pt x="41" y="2549"/>
                  </a:cubicBezTo>
                  <a:cubicBezTo>
                    <a:pt x="1" y="3201"/>
                    <a:pt x="288" y="3536"/>
                    <a:pt x="727" y="3536"/>
                  </a:cubicBezTo>
                  <a:cubicBezTo>
                    <a:pt x="834" y="3536"/>
                    <a:pt x="949" y="3516"/>
                    <a:pt x="1070" y="3477"/>
                  </a:cubicBezTo>
                  <a:cubicBezTo>
                    <a:pt x="1424" y="3376"/>
                    <a:pt x="1576" y="3139"/>
                    <a:pt x="1762" y="2870"/>
                  </a:cubicBezTo>
                  <a:cubicBezTo>
                    <a:pt x="2234" y="2178"/>
                    <a:pt x="2588" y="1436"/>
                    <a:pt x="2723" y="609"/>
                  </a:cubicBezTo>
                  <a:cubicBezTo>
                    <a:pt x="2757" y="306"/>
                    <a:pt x="2689" y="154"/>
                    <a:pt x="2436" y="70"/>
                  </a:cubicBezTo>
                  <a:cubicBezTo>
                    <a:pt x="2292" y="23"/>
                    <a:pt x="2146" y="1"/>
                    <a:pt x="2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7571957" y="3594408"/>
              <a:ext cx="142299" cy="86923"/>
            </a:xfrm>
            <a:custGeom>
              <a:avLst/>
              <a:gdLst/>
              <a:ahLst/>
              <a:cxnLst/>
              <a:rect l="l" t="t" r="r" b="b"/>
              <a:pathLst>
                <a:path w="3628" h="2216" extrusionOk="0">
                  <a:moveTo>
                    <a:pt x="357" y="1"/>
                  </a:moveTo>
                  <a:cubicBezTo>
                    <a:pt x="229" y="1"/>
                    <a:pt x="116" y="40"/>
                    <a:pt x="68" y="170"/>
                  </a:cubicBezTo>
                  <a:cubicBezTo>
                    <a:pt x="1" y="305"/>
                    <a:pt x="1" y="524"/>
                    <a:pt x="85" y="659"/>
                  </a:cubicBezTo>
                  <a:cubicBezTo>
                    <a:pt x="423" y="1182"/>
                    <a:pt x="895" y="1570"/>
                    <a:pt x="1519" y="1688"/>
                  </a:cubicBezTo>
                  <a:cubicBezTo>
                    <a:pt x="1789" y="1755"/>
                    <a:pt x="2075" y="1839"/>
                    <a:pt x="2328" y="1941"/>
                  </a:cubicBezTo>
                  <a:cubicBezTo>
                    <a:pt x="2649" y="2078"/>
                    <a:pt x="2969" y="2215"/>
                    <a:pt x="3352" y="2215"/>
                  </a:cubicBezTo>
                  <a:cubicBezTo>
                    <a:pt x="3392" y="2215"/>
                    <a:pt x="3434" y="2214"/>
                    <a:pt x="3475" y="2211"/>
                  </a:cubicBezTo>
                  <a:cubicBezTo>
                    <a:pt x="3627" y="1738"/>
                    <a:pt x="3593" y="1586"/>
                    <a:pt x="3273" y="1317"/>
                  </a:cubicBezTo>
                  <a:cubicBezTo>
                    <a:pt x="2447" y="693"/>
                    <a:pt x="1502" y="321"/>
                    <a:pt x="524" y="18"/>
                  </a:cubicBezTo>
                  <a:cubicBezTo>
                    <a:pt x="468" y="8"/>
                    <a:pt x="411" y="1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7184314" y="3433943"/>
              <a:ext cx="66835" cy="103632"/>
            </a:xfrm>
            <a:custGeom>
              <a:avLst/>
              <a:gdLst/>
              <a:ahLst/>
              <a:cxnLst/>
              <a:rect l="l" t="t" r="r" b="b"/>
              <a:pathLst>
                <a:path w="1704" h="2642" extrusionOk="0">
                  <a:moveTo>
                    <a:pt x="274" y="1"/>
                  </a:moveTo>
                  <a:cubicBezTo>
                    <a:pt x="216" y="1"/>
                    <a:pt x="158" y="27"/>
                    <a:pt x="101" y="95"/>
                  </a:cubicBezTo>
                  <a:cubicBezTo>
                    <a:pt x="0" y="213"/>
                    <a:pt x="34" y="449"/>
                    <a:pt x="17" y="634"/>
                  </a:cubicBezTo>
                  <a:cubicBezTo>
                    <a:pt x="17" y="702"/>
                    <a:pt x="84" y="769"/>
                    <a:pt x="118" y="820"/>
                  </a:cubicBezTo>
                  <a:cubicBezTo>
                    <a:pt x="489" y="1326"/>
                    <a:pt x="827" y="1832"/>
                    <a:pt x="1198" y="2338"/>
                  </a:cubicBezTo>
                  <a:cubicBezTo>
                    <a:pt x="1299" y="2473"/>
                    <a:pt x="1468" y="2557"/>
                    <a:pt x="1602" y="2642"/>
                  </a:cubicBezTo>
                  <a:cubicBezTo>
                    <a:pt x="1636" y="2625"/>
                    <a:pt x="1670" y="2591"/>
                    <a:pt x="1704" y="2574"/>
                  </a:cubicBezTo>
                  <a:cubicBezTo>
                    <a:pt x="1687" y="2405"/>
                    <a:pt x="1704" y="2220"/>
                    <a:pt x="1636" y="2068"/>
                  </a:cubicBezTo>
                  <a:cubicBezTo>
                    <a:pt x="1417" y="1562"/>
                    <a:pt x="1181" y="1107"/>
                    <a:pt x="945" y="618"/>
                  </a:cubicBezTo>
                  <a:cubicBezTo>
                    <a:pt x="860" y="449"/>
                    <a:pt x="742" y="314"/>
                    <a:pt x="607" y="196"/>
                  </a:cubicBezTo>
                  <a:cubicBezTo>
                    <a:pt x="506" y="106"/>
                    <a:pt x="390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7349012" y="3497486"/>
              <a:ext cx="120452" cy="36126"/>
            </a:xfrm>
            <a:custGeom>
              <a:avLst/>
              <a:gdLst/>
              <a:ahLst/>
              <a:cxnLst/>
              <a:rect l="l" t="t" r="r" b="b"/>
              <a:pathLst>
                <a:path w="3071" h="921" extrusionOk="0">
                  <a:moveTo>
                    <a:pt x="518" y="1"/>
                  </a:moveTo>
                  <a:cubicBezTo>
                    <a:pt x="407" y="1"/>
                    <a:pt x="293" y="22"/>
                    <a:pt x="186" y="43"/>
                  </a:cubicBezTo>
                  <a:cubicBezTo>
                    <a:pt x="102" y="77"/>
                    <a:pt x="1" y="178"/>
                    <a:pt x="1" y="263"/>
                  </a:cubicBezTo>
                  <a:cubicBezTo>
                    <a:pt x="1" y="347"/>
                    <a:pt x="85" y="448"/>
                    <a:pt x="136" y="516"/>
                  </a:cubicBezTo>
                  <a:cubicBezTo>
                    <a:pt x="220" y="566"/>
                    <a:pt x="338" y="617"/>
                    <a:pt x="439" y="634"/>
                  </a:cubicBezTo>
                  <a:cubicBezTo>
                    <a:pt x="1182" y="735"/>
                    <a:pt x="1890" y="836"/>
                    <a:pt x="2615" y="920"/>
                  </a:cubicBezTo>
                  <a:cubicBezTo>
                    <a:pt x="2750" y="920"/>
                    <a:pt x="2902" y="853"/>
                    <a:pt x="3054" y="836"/>
                  </a:cubicBezTo>
                  <a:cubicBezTo>
                    <a:pt x="3054" y="785"/>
                    <a:pt x="3071" y="718"/>
                    <a:pt x="3071" y="650"/>
                  </a:cubicBezTo>
                  <a:cubicBezTo>
                    <a:pt x="2986" y="600"/>
                    <a:pt x="2902" y="499"/>
                    <a:pt x="2801" y="465"/>
                  </a:cubicBezTo>
                  <a:cubicBezTo>
                    <a:pt x="2109" y="313"/>
                    <a:pt x="1401" y="144"/>
                    <a:pt x="709" y="26"/>
                  </a:cubicBezTo>
                  <a:cubicBezTo>
                    <a:pt x="647" y="8"/>
                    <a:pt x="583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7079117" y="3907336"/>
              <a:ext cx="72130" cy="80882"/>
            </a:xfrm>
            <a:custGeom>
              <a:avLst/>
              <a:gdLst/>
              <a:ahLst/>
              <a:cxnLst/>
              <a:rect l="l" t="t" r="r" b="b"/>
              <a:pathLst>
                <a:path w="1839" h="2062" extrusionOk="0">
                  <a:moveTo>
                    <a:pt x="253" y="1"/>
                  </a:moveTo>
                  <a:cubicBezTo>
                    <a:pt x="0" y="288"/>
                    <a:pt x="102" y="558"/>
                    <a:pt x="220" y="743"/>
                  </a:cubicBezTo>
                  <a:cubicBezTo>
                    <a:pt x="523" y="1283"/>
                    <a:pt x="911" y="1721"/>
                    <a:pt x="1434" y="2008"/>
                  </a:cubicBezTo>
                  <a:cubicBezTo>
                    <a:pt x="1491" y="2044"/>
                    <a:pt x="1550" y="2061"/>
                    <a:pt x="1604" y="2061"/>
                  </a:cubicBezTo>
                  <a:cubicBezTo>
                    <a:pt x="1726" y="2061"/>
                    <a:pt x="1827" y="1974"/>
                    <a:pt x="1839" y="1822"/>
                  </a:cubicBezTo>
                  <a:cubicBezTo>
                    <a:pt x="1839" y="1704"/>
                    <a:pt x="1822" y="1536"/>
                    <a:pt x="1738" y="1435"/>
                  </a:cubicBezTo>
                  <a:cubicBezTo>
                    <a:pt x="1367" y="1013"/>
                    <a:pt x="1012" y="591"/>
                    <a:pt x="641" y="186"/>
                  </a:cubicBezTo>
                  <a:cubicBezTo>
                    <a:pt x="557" y="85"/>
                    <a:pt x="388" y="52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7616946" y="3794763"/>
              <a:ext cx="113824" cy="35224"/>
            </a:xfrm>
            <a:custGeom>
              <a:avLst/>
              <a:gdLst/>
              <a:ahLst/>
              <a:cxnLst/>
              <a:rect l="l" t="t" r="r" b="b"/>
              <a:pathLst>
                <a:path w="2902" h="898" extrusionOk="0">
                  <a:moveTo>
                    <a:pt x="1812" y="1"/>
                  </a:moveTo>
                  <a:cubicBezTo>
                    <a:pt x="1268" y="1"/>
                    <a:pt x="733" y="70"/>
                    <a:pt x="237" y="273"/>
                  </a:cubicBezTo>
                  <a:cubicBezTo>
                    <a:pt x="119" y="307"/>
                    <a:pt x="1" y="476"/>
                    <a:pt x="1" y="560"/>
                  </a:cubicBezTo>
                  <a:cubicBezTo>
                    <a:pt x="18" y="678"/>
                    <a:pt x="136" y="779"/>
                    <a:pt x="254" y="864"/>
                  </a:cubicBezTo>
                  <a:cubicBezTo>
                    <a:pt x="271" y="898"/>
                    <a:pt x="355" y="898"/>
                    <a:pt x="389" y="898"/>
                  </a:cubicBezTo>
                  <a:cubicBezTo>
                    <a:pt x="1047" y="864"/>
                    <a:pt x="1721" y="847"/>
                    <a:pt x="2379" y="779"/>
                  </a:cubicBezTo>
                  <a:cubicBezTo>
                    <a:pt x="2565" y="746"/>
                    <a:pt x="2733" y="628"/>
                    <a:pt x="2902" y="560"/>
                  </a:cubicBezTo>
                  <a:cubicBezTo>
                    <a:pt x="2716" y="122"/>
                    <a:pt x="2666" y="54"/>
                    <a:pt x="2345" y="20"/>
                  </a:cubicBezTo>
                  <a:cubicBezTo>
                    <a:pt x="2167" y="8"/>
                    <a:pt x="1989" y="1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7102612" y="3595428"/>
              <a:ext cx="99311" cy="85824"/>
            </a:xfrm>
            <a:custGeom>
              <a:avLst/>
              <a:gdLst/>
              <a:ahLst/>
              <a:cxnLst/>
              <a:rect l="l" t="t" r="r" b="b"/>
              <a:pathLst>
                <a:path w="2532" h="2188" extrusionOk="0">
                  <a:moveTo>
                    <a:pt x="2256" y="1"/>
                  </a:moveTo>
                  <a:cubicBezTo>
                    <a:pt x="2209" y="1"/>
                    <a:pt x="2157" y="14"/>
                    <a:pt x="2100" y="42"/>
                  </a:cubicBezTo>
                  <a:cubicBezTo>
                    <a:pt x="1307" y="397"/>
                    <a:pt x="633" y="903"/>
                    <a:pt x="160" y="1662"/>
                  </a:cubicBezTo>
                  <a:cubicBezTo>
                    <a:pt x="1" y="1917"/>
                    <a:pt x="158" y="2187"/>
                    <a:pt x="447" y="2187"/>
                  </a:cubicBezTo>
                  <a:cubicBezTo>
                    <a:pt x="463" y="2187"/>
                    <a:pt x="480" y="2186"/>
                    <a:pt x="498" y="2185"/>
                  </a:cubicBezTo>
                  <a:cubicBezTo>
                    <a:pt x="599" y="2168"/>
                    <a:pt x="734" y="2151"/>
                    <a:pt x="818" y="2100"/>
                  </a:cubicBezTo>
                  <a:cubicBezTo>
                    <a:pt x="1408" y="1797"/>
                    <a:pt x="1948" y="1426"/>
                    <a:pt x="2336" y="869"/>
                  </a:cubicBezTo>
                  <a:cubicBezTo>
                    <a:pt x="2420" y="734"/>
                    <a:pt x="2454" y="582"/>
                    <a:pt x="2505" y="498"/>
                  </a:cubicBezTo>
                  <a:cubicBezTo>
                    <a:pt x="2531" y="191"/>
                    <a:pt x="2432" y="1"/>
                    <a:pt x="2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7485313" y="3928517"/>
              <a:ext cx="83387" cy="95317"/>
            </a:xfrm>
            <a:custGeom>
              <a:avLst/>
              <a:gdLst/>
              <a:ahLst/>
              <a:cxnLst/>
              <a:rect l="l" t="t" r="r" b="b"/>
              <a:pathLst>
                <a:path w="2126" h="2430" extrusionOk="0">
                  <a:moveTo>
                    <a:pt x="1711" y="0"/>
                  </a:moveTo>
                  <a:cubicBezTo>
                    <a:pt x="1586" y="0"/>
                    <a:pt x="1448" y="67"/>
                    <a:pt x="1299" y="186"/>
                  </a:cubicBezTo>
                  <a:cubicBezTo>
                    <a:pt x="759" y="675"/>
                    <a:pt x="439" y="1333"/>
                    <a:pt x="118" y="1957"/>
                  </a:cubicBezTo>
                  <a:cubicBezTo>
                    <a:pt x="0" y="2210"/>
                    <a:pt x="186" y="2429"/>
                    <a:pt x="540" y="2429"/>
                  </a:cubicBezTo>
                  <a:cubicBezTo>
                    <a:pt x="591" y="2413"/>
                    <a:pt x="709" y="2379"/>
                    <a:pt x="810" y="2328"/>
                  </a:cubicBezTo>
                  <a:cubicBezTo>
                    <a:pt x="1400" y="1822"/>
                    <a:pt x="1771" y="1164"/>
                    <a:pt x="2109" y="473"/>
                  </a:cubicBezTo>
                  <a:cubicBezTo>
                    <a:pt x="2126" y="389"/>
                    <a:pt x="2041" y="186"/>
                    <a:pt x="1957" y="102"/>
                  </a:cubicBezTo>
                  <a:cubicBezTo>
                    <a:pt x="1881" y="33"/>
                    <a:pt x="1799" y="0"/>
                    <a:pt x="1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7274253" y="4003709"/>
              <a:ext cx="65384" cy="99435"/>
            </a:xfrm>
            <a:custGeom>
              <a:avLst/>
              <a:gdLst/>
              <a:ahLst/>
              <a:cxnLst/>
              <a:rect l="l" t="t" r="r" b="b"/>
              <a:pathLst>
                <a:path w="1667" h="2535" extrusionOk="0">
                  <a:moveTo>
                    <a:pt x="1317" y="0"/>
                  </a:moveTo>
                  <a:cubicBezTo>
                    <a:pt x="1255" y="0"/>
                    <a:pt x="1187" y="13"/>
                    <a:pt x="1114" y="40"/>
                  </a:cubicBezTo>
                  <a:cubicBezTo>
                    <a:pt x="996" y="108"/>
                    <a:pt x="844" y="209"/>
                    <a:pt x="743" y="327"/>
                  </a:cubicBezTo>
                  <a:cubicBezTo>
                    <a:pt x="254" y="782"/>
                    <a:pt x="170" y="1423"/>
                    <a:pt x="1" y="2115"/>
                  </a:cubicBezTo>
                  <a:cubicBezTo>
                    <a:pt x="85" y="2233"/>
                    <a:pt x="153" y="2435"/>
                    <a:pt x="305" y="2520"/>
                  </a:cubicBezTo>
                  <a:cubicBezTo>
                    <a:pt x="322" y="2530"/>
                    <a:pt x="347" y="2535"/>
                    <a:pt x="377" y="2535"/>
                  </a:cubicBezTo>
                  <a:cubicBezTo>
                    <a:pt x="487" y="2535"/>
                    <a:pt x="660" y="2468"/>
                    <a:pt x="726" y="2401"/>
                  </a:cubicBezTo>
                  <a:cubicBezTo>
                    <a:pt x="1232" y="1845"/>
                    <a:pt x="1570" y="1187"/>
                    <a:pt x="1654" y="411"/>
                  </a:cubicBezTo>
                  <a:cubicBezTo>
                    <a:pt x="1667" y="150"/>
                    <a:pt x="1529" y="0"/>
                    <a:pt x="1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42F737-639B-47DC-E62A-794450565E29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35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29"/>
          <p:cNvPicPr preferRelativeResize="0"/>
          <p:nvPr/>
        </p:nvPicPr>
        <p:blipFill rotWithShape="1">
          <a:blip r:embed="rId3">
            <a:alphaModFix/>
          </a:blip>
          <a:srcRect l="6366" r="58325"/>
          <a:stretch/>
        </p:blipFill>
        <p:spPr>
          <a:xfrm>
            <a:off x="6900122" y="1039287"/>
            <a:ext cx="1943100" cy="3095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8" name="Google Shape;808;p29"/>
          <p:cNvSpPr txBox="1">
            <a:spLocks noGrp="1"/>
          </p:cNvSpPr>
          <p:nvPr>
            <p:ph type="title"/>
          </p:nvPr>
        </p:nvSpPr>
        <p:spPr>
          <a:xfrm>
            <a:off x="740857" y="650375"/>
            <a:ext cx="4344423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Basic Principles</a:t>
            </a:r>
            <a:endParaRPr dirty="0"/>
          </a:p>
        </p:txBody>
      </p:sp>
      <p:sp>
        <p:nvSpPr>
          <p:cNvPr id="809" name="Google Shape;809;p29"/>
          <p:cNvSpPr txBox="1">
            <a:spLocks noGrp="1"/>
          </p:cNvSpPr>
          <p:nvPr>
            <p:ph type="subTitle" idx="1"/>
          </p:nvPr>
        </p:nvSpPr>
        <p:spPr>
          <a:xfrm>
            <a:off x="727543" y="1511898"/>
            <a:ext cx="5127517" cy="25912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Student earns aid in proportion to the percentage of the term they completed prior to their withdrawal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farther into the term the student goes, the more aid they have earned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Once they have completed 60.01% of the total number of days they were scheduled to complete, they are considered to have earned all of their aid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 panose="020B0604020202020204" pitchFamily="34" charset="0"/>
              <a:buChar char="•"/>
            </a:pPr>
            <a:endParaRPr dirty="0"/>
          </a:p>
        </p:txBody>
      </p:sp>
      <p:grpSp>
        <p:nvGrpSpPr>
          <p:cNvPr id="810" name="Google Shape;810;p29"/>
          <p:cNvGrpSpPr/>
          <p:nvPr/>
        </p:nvGrpSpPr>
        <p:grpSpPr>
          <a:xfrm>
            <a:off x="5917935" y="196521"/>
            <a:ext cx="1488021" cy="2716447"/>
            <a:chOff x="4573019" y="1314041"/>
            <a:chExt cx="1488021" cy="2716447"/>
          </a:xfrm>
        </p:grpSpPr>
        <p:sp>
          <p:nvSpPr>
            <p:cNvPr id="811" name="Google Shape;811;p29"/>
            <p:cNvSpPr/>
            <p:nvPr/>
          </p:nvSpPr>
          <p:spPr>
            <a:xfrm rot="-582576">
              <a:off x="4782329" y="1385793"/>
              <a:ext cx="1069401" cy="2572944"/>
            </a:xfrm>
            <a:custGeom>
              <a:avLst/>
              <a:gdLst/>
              <a:ahLst/>
              <a:cxnLst/>
              <a:rect l="l" t="t" r="r" b="b"/>
              <a:pathLst>
                <a:path w="26177" h="62981" extrusionOk="0">
                  <a:moveTo>
                    <a:pt x="11571" y="0"/>
                  </a:moveTo>
                  <a:cubicBezTo>
                    <a:pt x="11436" y="0"/>
                    <a:pt x="11318" y="17"/>
                    <a:pt x="11250" y="17"/>
                  </a:cubicBezTo>
                  <a:lnTo>
                    <a:pt x="11183" y="17"/>
                  </a:lnTo>
                  <a:cubicBezTo>
                    <a:pt x="9614" y="152"/>
                    <a:pt x="8231" y="658"/>
                    <a:pt x="6848" y="1198"/>
                  </a:cubicBezTo>
                  <a:cubicBezTo>
                    <a:pt x="6528" y="1333"/>
                    <a:pt x="6275" y="1502"/>
                    <a:pt x="6106" y="1620"/>
                  </a:cubicBezTo>
                  <a:cubicBezTo>
                    <a:pt x="5111" y="2362"/>
                    <a:pt x="4082" y="3188"/>
                    <a:pt x="3222" y="4335"/>
                  </a:cubicBezTo>
                  <a:cubicBezTo>
                    <a:pt x="1468" y="6646"/>
                    <a:pt x="590" y="8771"/>
                    <a:pt x="388" y="11048"/>
                  </a:cubicBezTo>
                  <a:cubicBezTo>
                    <a:pt x="354" y="11638"/>
                    <a:pt x="287" y="12246"/>
                    <a:pt x="253" y="12853"/>
                  </a:cubicBezTo>
                  <a:lnTo>
                    <a:pt x="253" y="12920"/>
                  </a:lnTo>
                  <a:cubicBezTo>
                    <a:pt x="118" y="14084"/>
                    <a:pt x="0" y="15366"/>
                    <a:pt x="472" y="16715"/>
                  </a:cubicBezTo>
                  <a:lnTo>
                    <a:pt x="472" y="16816"/>
                  </a:lnTo>
                  <a:cubicBezTo>
                    <a:pt x="641" y="18318"/>
                    <a:pt x="1198" y="19734"/>
                    <a:pt x="2193" y="21269"/>
                  </a:cubicBezTo>
                  <a:cubicBezTo>
                    <a:pt x="2513" y="21775"/>
                    <a:pt x="2918" y="22298"/>
                    <a:pt x="3424" y="22821"/>
                  </a:cubicBezTo>
                  <a:cubicBezTo>
                    <a:pt x="2935" y="23310"/>
                    <a:pt x="2564" y="23900"/>
                    <a:pt x="2294" y="24592"/>
                  </a:cubicBezTo>
                  <a:cubicBezTo>
                    <a:pt x="1872" y="25654"/>
                    <a:pt x="1990" y="26869"/>
                    <a:pt x="2598" y="27864"/>
                  </a:cubicBezTo>
                  <a:cubicBezTo>
                    <a:pt x="3222" y="28859"/>
                    <a:pt x="4200" y="29466"/>
                    <a:pt x="5330" y="29551"/>
                  </a:cubicBezTo>
                  <a:cubicBezTo>
                    <a:pt x="5583" y="29568"/>
                    <a:pt x="5954" y="29601"/>
                    <a:pt x="6359" y="29601"/>
                  </a:cubicBezTo>
                  <a:cubicBezTo>
                    <a:pt x="6511" y="29601"/>
                    <a:pt x="6662" y="29601"/>
                    <a:pt x="6797" y="29568"/>
                  </a:cubicBezTo>
                  <a:lnTo>
                    <a:pt x="6797" y="29568"/>
                  </a:lnTo>
                  <a:cubicBezTo>
                    <a:pt x="6561" y="29922"/>
                    <a:pt x="6308" y="30394"/>
                    <a:pt x="6376" y="30984"/>
                  </a:cubicBezTo>
                  <a:cubicBezTo>
                    <a:pt x="6460" y="31811"/>
                    <a:pt x="7101" y="32283"/>
                    <a:pt x="7354" y="32485"/>
                  </a:cubicBezTo>
                  <a:cubicBezTo>
                    <a:pt x="7489" y="32620"/>
                    <a:pt x="7658" y="32705"/>
                    <a:pt x="7809" y="32806"/>
                  </a:cubicBezTo>
                  <a:cubicBezTo>
                    <a:pt x="8164" y="33008"/>
                    <a:pt x="8619" y="33244"/>
                    <a:pt x="9142" y="33244"/>
                  </a:cubicBezTo>
                  <a:cubicBezTo>
                    <a:pt x="9597" y="33244"/>
                    <a:pt x="9968" y="33076"/>
                    <a:pt x="10255" y="32890"/>
                  </a:cubicBezTo>
                  <a:lnTo>
                    <a:pt x="10255" y="33008"/>
                  </a:lnTo>
                  <a:cubicBezTo>
                    <a:pt x="10255" y="33632"/>
                    <a:pt x="10272" y="34240"/>
                    <a:pt x="10306" y="34830"/>
                  </a:cubicBezTo>
                  <a:cubicBezTo>
                    <a:pt x="10339" y="35673"/>
                    <a:pt x="10390" y="36517"/>
                    <a:pt x="10306" y="37309"/>
                  </a:cubicBezTo>
                  <a:cubicBezTo>
                    <a:pt x="10272" y="37478"/>
                    <a:pt x="10306" y="37630"/>
                    <a:pt x="10306" y="37714"/>
                  </a:cubicBezTo>
                  <a:cubicBezTo>
                    <a:pt x="10322" y="38237"/>
                    <a:pt x="10322" y="38794"/>
                    <a:pt x="10339" y="39316"/>
                  </a:cubicBezTo>
                  <a:lnTo>
                    <a:pt x="10339" y="39418"/>
                  </a:lnTo>
                  <a:cubicBezTo>
                    <a:pt x="10390" y="40733"/>
                    <a:pt x="10407" y="42083"/>
                    <a:pt x="10424" y="43415"/>
                  </a:cubicBezTo>
                  <a:lnTo>
                    <a:pt x="10424" y="45608"/>
                  </a:lnTo>
                  <a:cubicBezTo>
                    <a:pt x="10424" y="46653"/>
                    <a:pt x="10407" y="47750"/>
                    <a:pt x="10441" y="48846"/>
                  </a:cubicBezTo>
                  <a:cubicBezTo>
                    <a:pt x="10491" y="49909"/>
                    <a:pt x="10424" y="50870"/>
                    <a:pt x="10306" y="51815"/>
                  </a:cubicBezTo>
                  <a:cubicBezTo>
                    <a:pt x="10272" y="52017"/>
                    <a:pt x="10255" y="52202"/>
                    <a:pt x="10255" y="52354"/>
                  </a:cubicBezTo>
                  <a:lnTo>
                    <a:pt x="10188" y="53805"/>
                  </a:lnTo>
                  <a:cubicBezTo>
                    <a:pt x="10137" y="55154"/>
                    <a:pt x="10069" y="56487"/>
                    <a:pt x="10002" y="57836"/>
                  </a:cubicBezTo>
                  <a:cubicBezTo>
                    <a:pt x="10002" y="57988"/>
                    <a:pt x="9985" y="58139"/>
                    <a:pt x="9985" y="58308"/>
                  </a:cubicBezTo>
                  <a:cubicBezTo>
                    <a:pt x="9968" y="58966"/>
                    <a:pt x="9918" y="59641"/>
                    <a:pt x="9935" y="60332"/>
                  </a:cubicBezTo>
                  <a:cubicBezTo>
                    <a:pt x="9968" y="61243"/>
                    <a:pt x="10441" y="62069"/>
                    <a:pt x="11250" y="62559"/>
                  </a:cubicBezTo>
                  <a:cubicBezTo>
                    <a:pt x="11689" y="62828"/>
                    <a:pt x="12195" y="62980"/>
                    <a:pt x="12701" y="62980"/>
                  </a:cubicBezTo>
                  <a:cubicBezTo>
                    <a:pt x="13105" y="62980"/>
                    <a:pt x="13477" y="62896"/>
                    <a:pt x="13814" y="62710"/>
                  </a:cubicBezTo>
                  <a:cubicBezTo>
                    <a:pt x="14775" y="62272"/>
                    <a:pt x="15332" y="61428"/>
                    <a:pt x="15416" y="60315"/>
                  </a:cubicBezTo>
                  <a:lnTo>
                    <a:pt x="15484" y="59657"/>
                  </a:lnTo>
                  <a:cubicBezTo>
                    <a:pt x="15568" y="58713"/>
                    <a:pt x="15652" y="57718"/>
                    <a:pt x="15720" y="56723"/>
                  </a:cubicBezTo>
                  <a:cubicBezTo>
                    <a:pt x="15804" y="55154"/>
                    <a:pt x="15872" y="53552"/>
                    <a:pt x="15905" y="52017"/>
                  </a:cubicBezTo>
                  <a:lnTo>
                    <a:pt x="15922" y="51477"/>
                  </a:lnTo>
                  <a:cubicBezTo>
                    <a:pt x="15956" y="51174"/>
                    <a:pt x="15922" y="50870"/>
                    <a:pt x="15922" y="50583"/>
                  </a:cubicBezTo>
                  <a:lnTo>
                    <a:pt x="15922" y="49672"/>
                  </a:lnTo>
                  <a:lnTo>
                    <a:pt x="15922" y="49453"/>
                  </a:lnTo>
                  <a:cubicBezTo>
                    <a:pt x="15973" y="48559"/>
                    <a:pt x="16040" y="47598"/>
                    <a:pt x="15905" y="46620"/>
                  </a:cubicBezTo>
                  <a:cubicBezTo>
                    <a:pt x="15872" y="46333"/>
                    <a:pt x="15888" y="45996"/>
                    <a:pt x="15888" y="45641"/>
                  </a:cubicBezTo>
                  <a:cubicBezTo>
                    <a:pt x="15888" y="45405"/>
                    <a:pt x="15905" y="45186"/>
                    <a:pt x="15905" y="44933"/>
                  </a:cubicBezTo>
                  <a:cubicBezTo>
                    <a:pt x="15905" y="44596"/>
                    <a:pt x="15888" y="44258"/>
                    <a:pt x="15888" y="43921"/>
                  </a:cubicBezTo>
                  <a:cubicBezTo>
                    <a:pt x="15872" y="43364"/>
                    <a:pt x="15838" y="42791"/>
                    <a:pt x="15872" y="42268"/>
                  </a:cubicBezTo>
                  <a:cubicBezTo>
                    <a:pt x="15888" y="41560"/>
                    <a:pt x="15956" y="40818"/>
                    <a:pt x="15990" y="40075"/>
                  </a:cubicBezTo>
                  <a:cubicBezTo>
                    <a:pt x="16057" y="39283"/>
                    <a:pt x="16091" y="38439"/>
                    <a:pt x="16141" y="37613"/>
                  </a:cubicBezTo>
                  <a:cubicBezTo>
                    <a:pt x="16175" y="36415"/>
                    <a:pt x="16141" y="35235"/>
                    <a:pt x="16125" y="34071"/>
                  </a:cubicBezTo>
                  <a:lnTo>
                    <a:pt x="16125" y="33683"/>
                  </a:lnTo>
                  <a:cubicBezTo>
                    <a:pt x="16125" y="33312"/>
                    <a:pt x="16091" y="32907"/>
                    <a:pt x="16074" y="32553"/>
                  </a:cubicBezTo>
                  <a:lnTo>
                    <a:pt x="16074" y="32553"/>
                  </a:lnTo>
                  <a:cubicBezTo>
                    <a:pt x="16091" y="32570"/>
                    <a:pt x="16125" y="32620"/>
                    <a:pt x="16158" y="32637"/>
                  </a:cubicBezTo>
                  <a:cubicBezTo>
                    <a:pt x="16378" y="32890"/>
                    <a:pt x="16833" y="33396"/>
                    <a:pt x="17575" y="33396"/>
                  </a:cubicBezTo>
                  <a:cubicBezTo>
                    <a:pt x="17659" y="33396"/>
                    <a:pt x="17761" y="33396"/>
                    <a:pt x="17845" y="33379"/>
                  </a:cubicBezTo>
                  <a:cubicBezTo>
                    <a:pt x="18098" y="33329"/>
                    <a:pt x="18334" y="33228"/>
                    <a:pt x="18520" y="33059"/>
                  </a:cubicBezTo>
                  <a:cubicBezTo>
                    <a:pt x="18655" y="32958"/>
                    <a:pt x="18773" y="32840"/>
                    <a:pt x="18874" y="32738"/>
                  </a:cubicBezTo>
                  <a:cubicBezTo>
                    <a:pt x="19161" y="32502"/>
                    <a:pt x="19380" y="32300"/>
                    <a:pt x="19633" y="32047"/>
                  </a:cubicBezTo>
                  <a:cubicBezTo>
                    <a:pt x="20527" y="31069"/>
                    <a:pt x="20594" y="30192"/>
                    <a:pt x="19835" y="29247"/>
                  </a:cubicBezTo>
                  <a:cubicBezTo>
                    <a:pt x="21859" y="28690"/>
                    <a:pt x="22635" y="27341"/>
                    <a:pt x="22922" y="26262"/>
                  </a:cubicBezTo>
                  <a:cubicBezTo>
                    <a:pt x="23394" y="24642"/>
                    <a:pt x="22922" y="23108"/>
                    <a:pt x="21792" y="22129"/>
                  </a:cubicBezTo>
                  <a:cubicBezTo>
                    <a:pt x="21944" y="21961"/>
                    <a:pt x="22112" y="21792"/>
                    <a:pt x="22247" y="21623"/>
                  </a:cubicBezTo>
                  <a:cubicBezTo>
                    <a:pt x="22837" y="20915"/>
                    <a:pt x="23343" y="20156"/>
                    <a:pt x="23816" y="19414"/>
                  </a:cubicBezTo>
                  <a:lnTo>
                    <a:pt x="24001" y="19127"/>
                  </a:lnTo>
                  <a:cubicBezTo>
                    <a:pt x="24642" y="18132"/>
                    <a:pt x="25351" y="16951"/>
                    <a:pt x="25738" y="15585"/>
                  </a:cubicBezTo>
                  <a:cubicBezTo>
                    <a:pt x="26177" y="14000"/>
                    <a:pt x="26126" y="12431"/>
                    <a:pt x="26076" y="10997"/>
                  </a:cubicBezTo>
                  <a:cubicBezTo>
                    <a:pt x="26008" y="9800"/>
                    <a:pt x="25671" y="8687"/>
                    <a:pt x="25384" y="7708"/>
                  </a:cubicBezTo>
                  <a:lnTo>
                    <a:pt x="25351" y="7607"/>
                  </a:lnTo>
                  <a:cubicBezTo>
                    <a:pt x="24912" y="6174"/>
                    <a:pt x="24237" y="5044"/>
                    <a:pt x="23293" y="4082"/>
                  </a:cubicBezTo>
                  <a:cubicBezTo>
                    <a:pt x="21235" y="2058"/>
                    <a:pt x="18857" y="827"/>
                    <a:pt x="16243" y="372"/>
                  </a:cubicBezTo>
                  <a:cubicBezTo>
                    <a:pt x="15180" y="203"/>
                    <a:pt x="14101" y="152"/>
                    <a:pt x="13021" y="85"/>
                  </a:cubicBezTo>
                  <a:cubicBezTo>
                    <a:pt x="12599" y="68"/>
                    <a:pt x="12161" y="34"/>
                    <a:pt x="117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 rot="-582576">
              <a:off x="4835822" y="1439229"/>
              <a:ext cx="957833" cy="2463745"/>
            </a:xfrm>
            <a:custGeom>
              <a:avLst/>
              <a:gdLst/>
              <a:ahLst/>
              <a:cxnLst/>
              <a:rect l="l" t="t" r="r" b="b"/>
              <a:pathLst>
                <a:path w="23446" h="60308" extrusionOk="0">
                  <a:moveTo>
                    <a:pt x="9413" y="712"/>
                  </a:moveTo>
                  <a:cubicBezTo>
                    <a:pt x="9517" y="712"/>
                    <a:pt x="9621" y="740"/>
                    <a:pt x="9682" y="776"/>
                  </a:cubicBezTo>
                  <a:cubicBezTo>
                    <a:pt x="10306" y="1248"/>
                    <a:pt x="10880" y="1754"/>
                    <a:pt x="11133" y="2547"/>
                  </a:cubicBezTo>
                  <a:cubicBezTo>
                    <a:pt x="11318" y="3104"/>
                    <a:pt x="11268" y="3610"/>
                    <a:pt x="10930" y="4065"/>
                  </a:cubicBezTo>
                  <a:cubicBezTo>
                    <a:pt x="10897" y="4116"/>
                    <a:pt x="10863" y="4149"/>
                    <a:pt x="10812" y="4200"/>
                  </a:cubicBezTo>
                  <a:cubicBezTo>
                    <a:pt x="9682" y="5482"/>
                    <a:pt x="9783" y="6932"/>
                    <a:pt x="10340" y="8417"/>
                  </a:cubicBezTo>
                  <a:cubicBezTo>
                    <a:pt x="10525" y="8923"/>
                    <a:pt x="10846" y="9361"/>
                    <a:pt x="10795" y="9935"/>
                  </a:cubicBezTo>
                  <a:cubicBezTo>
                    <a:pt x="10795" y="10053"/>
                    <a:pt x="10778" y="10188"/>
                    <a:pt x="10778" y="10306"/>
                  </a:cubicBezTo>
                  <a:cubicBezTo>
                    <a:pt x="10357" y="9530"/>
                    <a:pt x="9783" y="8923"/>
                    <a:pt x="9193" y="8332"/>
                  </a:cubicBezTo>
                  <a:cubicBezTo>
                    <a:pt x="8762" y="7873"/>
                    <a:pt x="8273" y="7643"/>
                    <a:pt x="7689" y="7643"/>
                  </a:cubicBezTo>
                  <a:cubicBezTo>
                    <a:pt x="7565" y="7643"/>
                    <a:pt x="7437" y="7654"/>
                    <a:pt x="7304" y="7674"/>
                  </a:cubicBezTo>
                  <a:cubicBezTo>
                    <a:pt x="6865" y="7742"/>
                    <a:pt x="6393" y="7776"/>
                    <a:pt x="5955" y="7826"/>
                  </a:cubicBezTo>
                  <a:cubicBezTo>
                    <a:pt x="5911" y="7830"/>
                    <a:pt x="5867" y="7832"/>
                    <a:pt x="5823" y="7832"/>
                  </a:cubicBezTo>
                  <a:cubicBezTo>
                    <a:pt x="4756" y="7832"/>
                    <a:pt x="3547" y="6686"/>
                    <a:pt x="3644" y="5634"/>
                  </a:cubicBezTo>
                  <a:cubicBezTo>
                    <a:pt x="3728" y="4875"/>
                    <a:pt x="3964" y="4116"/>
                    <a:pt x="4234" y="3390"/>
                  </a:cubicBezTo>
                  <a:cubicBezTo>
                    <a:pt x="4369" y="3053"/>
                    <a:pt x="4740" y="2800"/>
                    <a:pt x="5061" y="2530"/>
                  </a:cubicBezTo>
                  <a:cubicBezTo>
                    <a:pt x="6292" y="1501"/>
                    <a:pt x="7742" y="995"/>
                    <a:pt x="9294" y="725"/>
                  </a:cubicBezTo>
                  <a:cubicBezTo>
                    <a:pt x="9332" y="716"/>
                    <a:pt x="9372" y="712"/>
                    <a:pt x="9413" y="712"/>
                  </a:cubicBezTo>
                  <a:close/>
                  <a:moveTo>
                    <a:pt x="11799" y="664"/>
                  </a:moveTo>
                  <a:cubicBezTo>
                    <a:pt x="12859" y="664"/>
                    <a:pt x="14242" y="799"/>
                    <a:pt x="14911" y="1046"/>
                  </a:cubicBezTo>
                  <a:cubicBezTo>
                    <a:pt x="14928" y="1080"/>
                    <a:pt x="14944" y="1113"/>
                    <a:pt x="14978" y="1147"/>
                  </a:cubicBezTo>
                  <a:lnTo>
                    <a:pt x="14978" y="1164"/>
                  </a:lnTo>
                  <a:cubicBezTo>
                    <a:pt x="14759" y="2024"/>
                    <a:pt x="15079" y="2817"/>
                    <a:pt x="15434" y="3542"/>
                  </a:cubicBezTo>
                  <a:cubicBezTo>
                    <a:pt x="15518" y="3745"/>
                    <a:pt x="15653" y="3930"/>
                    <a:pt x="15737" y="4116"/>
                  </a:cubicBezTo>
                  <a:cubicBezTo>
                    <a:pt x="16007" y="4773"/>
                    <a:pt x="15822" y="5397"/>
                    <a:pt x="15248" y="5802"/>
                  </a:cubicBezTo>
                  <a:cubicBezTo>
                    <a:pt x="14911" y="6038"/>
                    <a:pt x="14557" y="6224"/>
                    <a:pt x="14219" y="6443"/>
                  </a:cubicBezTo>
                  <a:cubicBezTo>
                    <a:pt x="13713" y="6747"/>
                    <a:pt x="13207" y="7050"/>
                    <a:pt x="12718" y="7371"/>
                  </a:cubicBezTo>
                  <a:cubicBezTo>
                    <a:pt x="12280" y="7641"/>
                    <a:pt x="12060" y="8029"/>
                    <a:pt x="12094" y="8585"/>
                  </a:cubicBezTo>
                  <a:cubicBezTo>
                    <a:pt x="12111" y="9058"/>
                    <a:pt x="12094" y="9496"/>
                    <a:pt x="12111" y="9951"/>
                  </a:cubicBezTo>
                  <a:cubicBezTo>
                    <a:pt x="12128" y="10491"/>
                    <a:pt x="11858" y="10845"/>
                    <a:pt x="11419" y="11301"/>
                  </a:cubicBezTo>
                  <a:cubicBezTo>
                    <a:pt x="11436" y="11048"/>
                    <a:pt x="11419" y="10963"/>
                    <a:pt x="11436" y="10862"/>
                  </a:cubicBezTo>
                  <a:cubicBezTo>
                    <a:pt x="11571" y="10036"/>
                    <a:pt x="11470" y="9260"/>
                    <a:pt x="11048" y="8518"/>
                  </a:cubicBezTo>
                  <a:cubicBezTo>
                    <a:pt x="10576" y="7658"/>
                    <a:pt x="10627" y="6713"/>
                    <a:pt x="10677" y="5785"/>
                  </a:cubicBezTo>
                  <a:cubicBezTo>
                    <a:pt x="10677" y="5617"/>
                    <a:pt x="10778" y="5414"/>
                    <a:pt x="10863" y="5246"/>
                  </a:cubicBezTo>
                  <a:cubicBezTo>
                    <a:pt x="10964" y="5043"/>
                    <a:pt x="11116" y="4858"/>
                    <a:pt x="11268" y="4638"/>
                  </a:cubicBezTo>
                  <a:cubicBezTo>
                    <a:pt x="12145" y="3306"/>
                    <a:pt x="12010" y="2176"/>
                    <a:pt x="10846" y="1063"/>
                  </a:cubicBezTo>
                  <a:cubicBezTo>
                    <a:pt x="10745" y="978"/>
                    <a:pt x="10660" y="860"/>
                    <a:pt x="10542" y="776"/>
                  </a:cubicBezTo>
                  <a:cubicBezTo>
                    <a:pt x="10694" y="759"/>
                    <a:pt x="10964" y="709"/>
                    <a:pt x="11318" y="675"/>
                  </a:cubicBezTo>
                  <a:cubicBezTo>
                    <a:pt x="11467" y="668"/>
                    <a:pt x="11629" y="664"/>
                    <a:pt x="11799" y="664"/>
                  </a:cubicBezTo>
                  <a:close/>
                  <a:moveTo>
                    <a:pt x="15771" y="1265"/>
                  </a:moveTo>
                  <a:cubicBezTo>
                    <a:pt x="16007" y="1316"/>
                    <a:pt x="16209" y="1333"/>
                    <a:pt x="16412" y="1400"/>
                  </a:cubicBezTo>
                  <a:cubicBezTo>
                    <a:pt x="18385" y="2109"/>
                    <a:pt x="20072" y="3255"/>
                    <a:pt x="21337" y="4976"/>
                  </a:cubicBezTo>
                  <a:cubicBezTo>
                    <a:pt x="21775" y="5600"/>
                    <a:pt x="22012" y="6224"/>
                    <a:pt x="21978" y="7000"/>
                  </a:cubicBezTo>
                  <a:cubicBezTo>
                    <a:pt x="21910" y="7894"/>
                    <a:pt x="21472" y="8518"/>
                    <a:pt x="20561" y="8720"/>
                  </a:cubicBezTo>
                  <a:cubicBezTo>
                    <a:pt x="20298" y="8773"/>
                    <a:pt x="20040" y="8803"/>
                    <a:pt x="19780" y="8803"/>
                  </a:cubicBezTo>
                  <a:cubicBezTo>
                    <a:pt x="19538" y="8803"/>
                    <a:pt x="19294" y="8777"/>
                    <a:pt x="19043" y="8720"/>
                  </a:cubicBezTo>
                  <a:cubicBezTo>
                    <a:pt x="18352" y="8552"/>
                    <a:pt x="17626" y="8400"/>
                    <a:pt x="16918" y="8315"/>
                  </a:cubicBezTo>
                  <a:cubicBezTo>
                    <a:pt x="16773" y="8295"/>
                    <a:pt x="16632" y="8285"/>
                    <a:pt x="16495" y="8285"/>
                  </a:cubicBezTo>
                  <a:cubicBezTo>
                    <a:pt x="15724" y="8285"/>
                    <a:pt x="15087" y="8614"/>
                    <a:pt x="14658" y="9344"/>
                  </a:cubicBezTo>
                  <a:cubicBezTo>
                    <a:pt x="14337" y="9867"/>
                    <a:pt x="14051" y="10424"/>
                    <a:pt x="13730" y="10947"/>
                  </a:cubicBezTo>
                  <a:cubicBezTo>
                    <a:pt x="13398" y="11516"/>
                    <a:pt x="12872" y="11759"/>
                    <a:pt x="12182" y="11759"/>
                  </a:cubicBezTo>
                  <a:cubicBezTo>
                    <a:pt x="12137" y="11759"/>
                    <a:pt x="12090" y="11758"/>
                    <a:pt x="12043" y="11756"/>
                  </a:cubicBezTo>
                  <a:cubicBezTo>
                    <a:pt x="12128" y="11588"/>
                    <a:pt x="12195" y="11453"/>
                    <a:pt x="12246" y="11351"/>
                  </a:cubicBezTo>
                  <a:cubicBezTo>
                    <a:pt x="12566" y="10829"/>
                    <a:pt x="12718" y="10272"/>
                    <a:pt x="12583" y="9665"/>
                  </a:cubicBezTo>
                  <a:cubicBezTo>
                    <a:pt x="12583" y="9614"/>
                    <a:pt x="12583" y="9564"/>
                    <a:pt x="12566" y="9496"/>
                  </a:cubicBezTo>
                  <a:cubicBezTo>
                    <a:pt x="12364" y="8349"/>
                    <a:pt x="12904" y="7658"/>
                    <a:pt x="13882" y="7219"/>
                  </a:cubicBezTo>
                  <a:cubicBezTo>
                    <a:pt x="14337" y="7000"/>
                    <a:pt x="14776" y="6747"/>
                    <a:pt x="15231" y="6494"/>
                  </a:cubicBezTo>
                  <a:cubicBezTo>
                    <a:pt x="16294" y="5903"/>
                    <a:pt x="16614" y="4875"/>
                    <a:pt x="16091" y="3761"/>
                  </a:cubicBezTo>
                  <a:cubicBezTo>
                    <a:pt x="15855" y="3272"/>
                    <a:pt x="15653" y="2783"/>
                    <a:pt x="15450" y="2277"/>
                  </a:cubicBezTo>
                  <a:cubicBezTo>
                    <a:pt x="15316" y="1889"/>
                    <a:pt x="15450" y="1569"/>
                    <a:pt x="15771" y="1265"/>
                  </a:cubicBezTo>
                  <a:close/>
                  <a:moveTo>
                    <a:pt x="2885" y="5043"/>
                  </a:moveTo>
                  <a:cubicBezTo>
                    <a:pt x="2936" y="5060"/>
                    <a:pt x="3003" y="5060"/>
                    <a:pt x="3037" y="5094"/>
                  </a:cubicBezTo>
                  <a:cubicBezTo>
                    <a:pt x="3054" y="5279"/>
                    <a:pt x="3037" y="5465"/>
                    <a:pt x="3087" y="5634"/>
                  </a:cubicBezTo>
                  <a:cubicBezTo>
                    <a:pt x="3172" y="5988"/>
                    <a:pt x="3189" y="6393"/>
                    <a:pt x="3374" y="6713"/>
                  </a:cubicBezTo>
                  <a:cubicBezTo>
                    <a:pt x="3987" y="7709"/>
                    <a:pt x="4766" y="8509"/>
                    <a:pt x="5978" y="8509"/>
                  </a:cubicBezTo>
                  <a:cubicBezTo>
                    <a:pt x="6100" y="8509"/>
                    <a:pt x="6228" y="8501"/>
                    <a:pt x="6359" y="8484"/>
                  </a:cubicBezTo>
                  <a:cubicBezTo>
                    <a:pt x="6730" y="8433"/>
                    <a:pt x="7085" y="8400"/>
                    <a:pt x="7473" y="8349"/>
                  </a:cubicBezTo>
                  <a:cubicBezTo>
                    <a:pt x="7549" y="8342"/>
                    <a:pt x="7627" y="8338"/>
                    <a:pt x="7704" y="8338"/>
                  </a:cubicBezTo>
                  <a:cubicBezTo>
                    <a:pt x="8001" y="8338"/>
                    <a:pt x="8294" y="8398"/>
                    <a:pt x="8535" y="8585"/>
                  </a:cubicBezTo>
                  <a:cubicBezTo>
                    <a:pt x="9193" y="9091"/>
                    <a:pt x="9716" y="9732"/>
                    <a:pt x="10104" y="10592"/>
                  </a:cubicBezTo>
                  <a:cubicBezTo>
                    <a:pt x="9800" y="10542"/>
                    <a:pt x="9615" y="10525"/>
                    <a:pt x="9429" y="10491"/>
                  </a:cubicBezTo>
                  <a:cubicBezTo>
                    <a:pt x="9170" y="10432"/>
                    <a:pt x="8915" y="10401"/>
                    <a:pt x="8667" y="10401"/>
                  </a:cubicBezTo>
                  <a:cubicBezTo>
                    <a:pt x="7995" y="10401"/>
                    <a:pt x="7369" y="10627"/>
                    <a:pt x="6815" y="11132"/>
                  </a:cubicBezTo>
                  <a:cubicBezTo>
                    <a:pt x="6343" y="11554"/>
                    <a:pt x="5870" y="11925"/>
                    <a:pt x="5381" y="12296"/>
                  </a:cubicBezTo>
                  <a:cubicBezTo>
                    <a:pt x="5078" y="12532"/>
                    <a:pt x="4808" y="12650"/>
                    <a:pt x="4540" y="12650"/>
                  </a:cubicBezTo>
                  <a:cubicBezTo>
                    <a:pt x="4272" y="12650"/>
                    <a:pt x="4007" y="12532"/>
                    <a:pt x="3711" y="12296"/>
                  </a:cubicBezTo>
                  <a:cubicBezTo>
                    <a:pt x="3037" y="11756"/>
                    <a:pt x="2413" y="11183"/>
                    <a:pt x="1704" y="10677"/>
                  </a:cubicBezTo>
                  <a:cubicBezTo>
                    <a:pt x="1198" y="10255"/>
                    <a:pt x="1030" y="9783"/>
                    <a:pt x="1148" y="9142"/>
                  </a:cubicBezTo>
                  <a:cubicBezTo>
                    <a:pt x="1333" y="7995"/>
                    <a:pt x="1721" y="6966"/>
                    <a:pt x="2295" y="5988"/>
                  </a:cubicBezTo>
                  <a:cubicBezTo>
                    <a:pt x="2497" y="5684"/>
                    <a:pt x="2699" y="5364"/>
                    <a:pt x="2885" y="5043"/>
                  </a:cubicBezTo>
                  <a:close/>
                  <a:moveTo>
                    <a:pt x="22383" y="7978"/>
                  </a:moveTo>
                  <a:cubicBezTo>
                    <a:pt x="22450" y="8180"/>
                    <a:pt x="22518" y="8315"/>
                    <a:pt x="22568" y="8450"/>
                  </a:cubicBezTo>
                  <a:cubicBezTo>
                    <a:pt x="22855" y="9682"/>
                    <a:pt x="22754" y="10930"/>
                    <a:pt x="22737" y="12144"/>
                  </a:cubicBezTo>
                  <a:cubicBezTo>
                    <a:pt x="22737" y="12363"/>
                    <a:pt x="22652" y="12566"/>
                    <a:pt x="22619" y="12785"/>
                  </a:cubicBezTo>
                  <a:cubicBezTo>
                    <a:pt x="22568" y="13358"/>
                    <a:pt x="22349" y="13713"/>
                    <a:pt x="21674" y="13730"/>
                  </a:cubicBezTo>
                  <a:cubicBezTo>
                    <a:pt x="21354" y="13730"/>
                    <a:pt x="21050" y="13983"/>
                    <a:pt x="20713" y="14101"/>
                  </a:cubicBezTo>
                  <a:cubicBezTo>
                    <a:pt x="20442" y="14211"/>
                    <a:pt x="20203" y="14267"/>
                    <a:pt x="19988" y="14267"/>
                  </a:cubicBezTo>
                  <a:cubicBezTo>
                    <a:pt x="19545" y="14267"/>
                    <a:pt x="19198" y="14031"/>
                    <a:pt x="18858" y="13544"/>
                  </a:cubicBezTo>
                  <a:cubicBezTo>
                    <a:pt x="18739" y="13392"/>
                    <a:pt x="18655" y="13224"/>
                    <a:pt x="18588" y="13055"/>
                  </a:cubicBezTo>
                  <a:cubicBezTo>
                    <a:pt x="18139" y="12084"/>
                    <a:pt x="17219" y="11725"/>
                    <a:pt x="16361" y="11725"/>
                  </a:cubicBezTo>
                  <a:cubicBezTo>
                    <a:pt x="16026" y="11725"/>
                    <a:pt x="15701" y="11780"/>
                    <a:pt x="15417" y="11874"/>
                  </a:cubicBezTo>
                  <a:cubicBezTo>
                    <a:pt x="14860" y="12060"/>
                    <a:pt x="14320" y="12279"/>
                    <a:pt x="13747" y="12414"/>
                  </a:cubicBezTo>
                  <a:cubicBezTo>
                    <a:pt x="13637" y="12448"/>
                    <a:pt x="13511" y="12456"/>
                    <a:pt x="13380" y="12456"/>
                  </a:cubicBezTo>
                  <a:cubicBezTo>
                    <a:pt x="13249" y="12456"/>
                    <a:pt x="13114" y="12448"/>
                    <a:pt x="12988" y="12448"/>
                  </a:cubicBezTo>
                  <a:cubicBezTo>
                    <a:pt x="13916" y="11891"/>
                    <a:pt x="14388" y="11031"/>
                    <a:pt x="14810" y="10120"/>
                  </a:cubicBezTo>
                  <a:cubicBezTo>
                    <a:pt x="15096" y="9462"/>
                    <a:pt x="15518" y="9007"/>
                    <a:pt x="16243" y="8838"/>
                  </a:cubicBezTo>
                  <a:cubicBezTo>
                    <a:pt x="16416" y="8789"/>
                    <a:pt x="16589" y="8758"/>
                    <a:pt x="16762" y="8758"/>
                  </a:cubicBezTo>
                  <a:cubicBezTo>
                    <a:pt x="16825" y="8758"/>
                    <a:pt x="16888" y="8762"/>
                    <a:pt x="16952" y="8771"/>
                  </a:cubicBezTo>
                  <a:cubicBezTo>
                    <a:pt x="17542" y="8855"/>
                    <a:pt x="18115" y="8990"/>
                    <a:pt x="18689" y="9091"/>
                  </a:cubicBezTo>
                  <a:cubicBezTo>
                    <a:pt x="19195" y="9176"/>
                    <a:pt x="19684" y="9327"/>
                    <a:pt x="20190" y="9361"/>
                  </a:cubicBezTo>
                  <a:cubicBezTo>
                    <a:pt x="20232" y="9364"/>
                    <a:pt x="20273" y="9365"/>
                    <a:pt x="20313" y="9365"/>
                  </a:cubicBezTo>
                  <a:cubicBezTo>
                    <a:pt x="21010" y="9365"/>
                    <a:pt x="21532" y="8962"/>
                    <a:pt x="21995" y="8484"/>
                  </a:cubicBezTo>
                  <a:cubicBezTo>
                    <a:pt x="22130" y="8349"/>
                    <a:pt x="22214" y="8180"/>
                    <a:pt x="22383" y="7978"/>
                  </a:cubicBezTo>
                  <a:close/>
                  <a:moveTo>
                    <a:pt x="979" y="10947"/>
                  </a:moveTo>
                  <a:cubicBezTo>
                    <a:pt x="1485" y="11048"/>
                    <a:pt x="1772" y="11301"/>
                    <a:pt x="2075" y="11554"/>
                  </a:cubicBezTo>
                  <a:cubicBezTo>
                    <a:pt x="2564" y="11975"/>
                    <a:pt x="3037" y="12397"/>
                    <a:pt x="3543" y="12802"/>
                  </a:cubicBezTo>
                  <a:cubicBezTo>
                    <a:pt x="3947" y="13137"/>
                    <a:pt x="4343" y="13302"/>
                    <a:pt x="4738" y="13302"/>
                  </a:cubicBezTo>
                  <a:cubicBezTo>
                    <a:pt x="5118" y="13302"/>
                    <a:pt x="5499" y="13150"/>
                    <a:pt x="5887" y="12853"/>
                  </a:cubicBezTo>
                  <a:cubicBezTo>
                    <a:pt x="6376" y="12465"/>
                    <a:pt x="6832" y="12043"/>
                    <a:pt x="7321" y="11672"/>
                  </a:cubicBezTo>
                  <a:cubicBezTo>
                    <a:pt x="7827" y="11283"/>
                    <a:pt x="8358" y="11034"/>
                    <a:pt x="8943" y="11034"/>
                  </a:cubicBezTo>
                  <a:cubicBezTo>
                    <a:pt x="9195" y="11034"/>
                    <a:pt x="9458" y="11081"/>
                    <a:pt x="9733" y="11183"/>
                  </a:cubicBezTo>
                  <a:cubicBezTo>
                    <a:pt x="10003" y="11284"/>
                    <a:pt x="10256" y="11385"/>
                    <a:pt x="10458" y="11706"/>
                  </a:cubicBezTo>
                  <a:cubicBezTo>
                    <a:pt x="10188" y="11773"/>
                    <a:pt x="10003" y="11807"/>
                    <a:pt x="9783" y="11841"/>
                  </a:cubicBezTo>
                  <a:cubicBezTo>
                    <a:pt x="8889" y="11925"/>
                    <a:pt x="8248" y="12397"/>
                    <a:pt x="7742" y="13122"/>
                  </a:cubicBezTo>
                  <a:cubicBezTo>
                    <a:pt x="7439" y="13544"/>
                    <a:pt x="7152" y="13966"/>
                    <a:pt x="6882" y="14387"/>
                  </a:cubicBezTo>
                  <a:cubicBezTo>
                    <a:pt x="6646" y="14742"/>
                    <a:pt x="6359" y="15011"/>
                    <a:pt x="5955" y="15129"/>
                  </a:cubicBezTo>
                  <a:cubicBezTo>
                    <a:pt x="5398" y="15305"/>
                    <a:pt x="4833" y="15420"/>
                    <a:pt x="4275" y="15420"/>
                  </a:cubicBezTo>
                  <a:cubicBezTo>
                    <a:pt x="3651" y="15420"/>
                    <a:pt x="3034" y="15275"/>
                    <a:pt x="2446" y="14910"/>
                  </a:cubicBezTo>
                  <a:cubicBezTo>
                    <a:pt x="1974" y="14623"/>
                    <a:pt x="1502" y="14286"/>
                    <a:pt x="1097" y="13915"/>
                  </a:cubicBezTo>
                  <a:cubicBezTo>
                    <a:pt x="928" y="13780"/>
                    <a:pt x="777" y="13460"/>
                    <a:pt x="777" y="13224"/>
                  </a:cubicBezTo>
                  <a:cubicBezTo>
                    <a:pt x="810" y="12515"/>
                    <a:pt x="895" y="11773"/>
                    <a:pt x="979" y="10947"/>
                  </a:cubicBezTo>
                  <a:close/>
                  <a:moveTo>
                    <a:pt x="7928" y="14067"/>
                  </a:moveTo>
                  <a:lnTo>
                    <a:pt x="7928" y="14067"/>
                  </a:lnTo>
                  <a:cubicBezTo>
                    <a:pt x="7911" y="14860"/>
                    <a:pt x="7861" y="15619"/>
                    <a:pt x="7911" y="16394"/>
                  </a:cubicBezTo>
                  <a:cubicBezTo>
                    <a:pt x="7928" y="17086"/>
                    <a:pt x="7692" y="17541"/>
                    <a:pt x="7085" y="17879"/>
                  </a:cubicBezTo>
                  <a:cubicBezTo>
                    <a:pt x="6579" y="18149"/>
                    <a:pt x="6073" y="18351"/>
                    <a:pt x="5533" y="18503"/>
                  </a:cubicBezTo>
                  <a:cubicBezTo>
                    <a:pt x="4960" y="18638"/>
                    <a:pt x="4403" y="18840"/>
                    <a:pt x="3846" y="18992"/>
                  </a:cubicBezTo>
                  <a:cubicBezTo>
                    <a:pt x="3695" y="19043"/>
                    <a:pt x="3543" y="19110"/>
                    <a:pt x="3374" y="19144"/>
                  </a:cubicBezTo>
                  <a:cubicBezTo>
                    <a:pt x="3255" y="19185"/>
                    <a:pt x="3140" y="19206"/>
                    <a:pt x="3032" y="19206"/>
                  </a:cubicBezTo>
                  <a:cubicBezTo>
                    <a:pt x="2741" y="19206"/>
                    <a:pt x="2491" y="19054"/>
                    <a:pt x="2295" y="18722"/>
                  </a:cubicBezTo>
                  <a:cubicBezTo>
                    <a:pt x="2160" y="18469"/>
                    <a:pt x="2008" y="18216"/>
                    <a:pt x="1907" y="17946"/>
                  </a:cubicBezTo>
                  <a:cubicBezTo>
                    <a:pt x="1569" y="17086"/>
                    <a:pt x="1080" y="16260"/>
                    <a:pt x="1030" y="15281"/>
                  </a:cubicBezTo>
                  <a:lnTo>
                    <a:pt x="1030" y="14742"/>
                  </a:lnTo>
                  <a:cubicBezTo>
                    <a:pt x="1350" y="14927"/>
                    <a:pt x="1569" y="15062"/>
                    <a:pt x="1789" y="15197"/>
                  </a:cubicBezTo>
                  <a:cubicBezTo>
                    <a:pt x="2666" y="15767"/>
                    <a:pt x="3583" y="16044"/>
                    <a:pt x="4543" y="16044"/>
                  </a:cubicBezTo>
                  <a:cubicBezTo>
                    <a:pt x="5003" y="16044"/>
                    <a:pt x="5474" y="15980"/>
                    <a:pt x="5955" y="15855"/>
                  </a:cubicBezTo>
                  <a:cubicBezTo>
                    <a:pt x="6545" y="15703"/>
                    <a:pt x="7017" y="15399"/>
                    <a:pt x="7338" y="14843"/>
                  </a:cubicBezTo>
                  <a:cubicBezTo>
                    <a:pt x="7506" y="14556"/>
                    <a:pt x="7641" y="14236"/>
                    <a:pt x="7928" y="14067"/>
                  </a:cubicBezTo>
                  <a:close/>
                  <a:moveTo>
                    <a:pt x="16702" y="12397"/>
                  </a:moveTo>
                  <a:cubicBezTo>
                    <a:pt x="17281" y="12397"/>
                    <a:pt x="17660" y="12686"/>
                    <a:pt x="18065" y="13325"/>
                  </a:cubicBezTo>
                  <a:cubicBezTo>
                    <a:pt x="18217" y="13561"/>
                    <a:pt x="18368" y="13797"/>
                    <a:pt x="18486" y="13999"/>
                  </a:cubicBezTo>
                  <a:cubicBezTo>
                    <a:pt x="18916" y="14660"/>
                    <a:pt x="19481" y="14997"/>
                    <a:pt x="20118" y="14997"/>
                  </a:cubicBezTo>
                  <a:cubicBezTo>
                    <a:pt x="20457" y="14997"/>
                    <a:pt x="20816" y="14901"/>
                    <a:pt x="21185" y="14708"/>
                  </a:cubicBezTo>
                  <a:cubicBezTo>
                    <a:pt x="21388" y="14590"/>
                    <a:pt x="21573" y="14505"/>
                    <a:pt x="21775" y="14421"/>
                  </a:cubicBezTo>
                  <a:cubicBezTo>
                    <a:pt x="21860" y="14387"/>
                    <a:pt x="21995" y="14387"/>
                    <a:pt x="22281" y="14303"/>
                  </a:cubicBezTo>
                  <a:lnTo>
                    <a:pt x="22281" y="14303"/>
                  </a:lnTo>
                  <a:cubicBezTo>
                    <a:pt x="22062" y="14742"/>
                    <a:pt x="21910" y="15062"/>
                    <a:pt x="21759" y="15349"/>
                  </a:cubicBezTo>
                  <a:cubicBezTo>
                    <a:pt x="20915" y="16985"/>
                    <a:pt x="19886" y="18469"/>
                    <a:pt x="18655" y="19835"/>
                  </a:cubicBezTo>
                  <a:cubicBezTo>
                    <a:pt x="18255" y="20310"/>
                    <a:pt x="17763" y="20576"/>
                    <a:pt x="17146" y="20576"/>
                  </a:cubicBezTo>
                  <a:cubicBezTo>
                    <a:pt x="17061" y="20576"/>
                    <a:pt x="16974" y="20571"/>
                    <a:pt x="16884" y="20561"/>
                  </a:cubicBezTo>
                  <a:cubicBezTo>
                    <a:pt x="16091" y="20459"/>
                    <a:pt x="15670" y="19970"/>
                    <a:pt x="15855" y="19211"/>
                  </a:cubicBezTo>
                  <a:cubicBezTo>
                    <a:pt x="15940" y="18857"/>
                    <a:pt x="16125" y="18520"/>
                    <a:pt x="16277" y="18182"/>
                  </a:cubicBezTo>
                  <a:cubicBezTo>
                    <a:pt x="16749" y="17170"/>
                    <a:pt x="16446" y="15855"/>
                    <a:pt x="15569" y="15248"/>
                  </a:cubicBezTo>
                  <a:cubicBezTo>
                    <a:pt x="15029" y="14893"/>
                    <a:pt x="14422" y="14809"/>
                    <a:pt x="13814" y="14742"/>
                  </a:cubicBezTo>
                  <a:cubicBezTo>
                    <a:pt x="13545" y="14725"/>
                    <a:pt x="13258" y="14725"/>
                    <a:pt x="13005" y="14674"/>
                  </a:cubicBezTo>
                  <a:cubicBezTo>
                    <a:pt x="12111" y="14539"/>
                    <a:pt x="11419" y="13831"/>
                    <a:pt x="11217" y="12954"/>
                  </a:cubicBezTo>
                  <a:cubicBezTo>
                    <a:pt x="11200" y="12886"/>
                    <a:pt x="11234" y="12802"/>
                    <a:pt x="11268" y="12650"/>
                  </a:cubicBezTo>
                  <a:cubicBezTo>
                    <a:pt x="11790" y="12802"/>
                    <a:pt x="12296" y="12903"/>
                    <a:pt x="12802" y="13072"/>
                  </a:cubicBezTo>
                  <a:cubicBezTo>
                    <a:pt x="13057" y="13161"/>
                    <a:pt x="13302" y="13200"/>
                    <a:pt x="13544" y="13200"/>
                  </a:cubicBezTo>
                  <a:cubicBezTo>
                    <a:pt x="13896" y="13200"/>
                    <a:pt x="14240" y="13117"/>
                    <a:pt x="14590" y="12987"/>
                  </a:cubicBezTo>
                  <a:cubicBezTo>
                    <a:pt x="15029" y="12819"/>
                    <a:pt x="15501" y="12633"/>
                    <a:pt x="15956" y="12515"/>
                  </a:cubicBezTo>
                  <a:cubicBezTo>
                    <a:pt x="16241" y="12437"/>
                    <a:pt x="16486" y="12397"/>
                    <a:pt x="16702" y="12397"/>
                  </a:cubicBezTo>
                  <a:close/>
                  <a:moveTo>
                    <a:pt x="10188" y="12903"/>
                  </a:moveTo>
                  <a:lnTo>
                    <a:pt x="10188" y="12903"/>
                  </a:lnTo>
                  <a:cubicBezTo>
                    <a:pt x="10104" y="13477"/>
                    <a:pt x="10019" y="13966"/>
                    <a:pt x="9935" y="14472"/>
                  </a:cubicBezTo>
                  <a:cubicBezTo>
                    <a:pt x="9750" y="15501"/>
                    <a:pt x="10087" y="16327"/>
                    <a:pt x="10897" y="16934"/>
                  </a:cubicBezTo>
                  <a:cubicBezTo>
                    <a:pt x="11183" y="17153"/>
                    <a:pt x="11487" y="17339"/>
                    <a:pt x="11740" y="17575"/>
                  </a:cubicBezTo>
                  <a:cubicBezTo>
                    <a:pt x="11942" y="17744"/>
                    <a:pt x="12111" y="17963"/>
                    <a:pt x="12195" y="18199"/>
                  </a:cubicBezTo>
                  <a:cubicBezTo>
                    <a:pt x="12465" y="18958"/>
                    <a:pt x="12381" y="19110"/>
                    <a:pt x="11689" y="19565"/>
                  </a:cubicBezTo>
                  <a:cubicBezTo>
                    <a:pt x="10964" y="20055"/>
                    <a:pt x="10138" y="20206"/>
                    <a:pt x="9362" y="20459"/>
                  </a:cubicBezTo>
                  <a:cubicBezTo>
                    <a:pt x="9109" y="20544"/>
                    <a:pt x="8856" y="20628"/>
                    <a:pt x="8620" y="20746"/>
                  </a:cubicBezTo>
                  <a:cubicBezTo>
                    <a:pt x="8333" y="20898"/>
                    <a:pt x="8147" y="21117"/>
                    <a:pt x="8063" y="21404"/>
                  </a:cubicBezTo>
                  <a:cubicBezTo>
                    <a:pt x="7236" y="21404"/>
                    <a:pt x="6393" y="21235"/>
                    <a:pt x="5567" y="21168"/>
                  </a:cubicBezTo>
                  <a:lnTo>
                    <a:pt x="5567" y="21168"/>
                  </a:lnTo>
                  <a:cubicBezTo>
                    <a:pt x="5584" y="21201"/>
                    <a:pt x="5634" y="21218"/>
                    <a:pt x="5651" y="21252"/>
                  </a:cubicBezTo>
                  <a:cubicBezTo>
                    <a:pt x="5415" y="21303"/>
                    <a:pt x="5297" y="21336"/>
                    <a:pt x="5162" y="21370"/>
                  </a:cubicBezTo>
                  <a:cubicBezTo>
                    <a:pt x="5111" y="21387"/>
                    <a:pt x="5027" y="21404"/>
                    <a:pt x="4960" y="21421"/>
                  </a:cubicBezTo>
                  <a:cubicBezTo>
                    <a:pt x="4521" y="21033"/>
                    <a:pt x="4049" y="20628"/>
                    <a:pt x="3560" y="20223"/>
                  </a:cubicBezTo>
                  <a:cubicBezTo>
                    <a:pt x="3509" y="20189"/>
                    <a:pt x="3509" y="20105"/>
                    <a:pt x="3425" y="19936"/>
                  </a:cubicBezTo>
                  <a:cubicBezTo>
                    <a:pt x="4133" y="19532"/>
                    <a:pt x="4858" y="19346"/>
                    <a:pt x="5584" y="19211"/>
                  </a:cubicBezTo>
                  <a:cubicBezTo>
                    <a:pt x="6461" y="19059"/>
                    <a:pt x="7186" y="18638"/>
                    <a:pt x="7928" y="18199"/>
                  </a:cubicBezTo>
                  <a:cubicBezTo>
                    <a:pt x="8367" y="17946"/>
                    <a:pt x="8586" y="17575"/>
                    <a:pt x="8586" y="17086"/>
                  </a:cubicBezTo>
                  <a:cubicBezTo>
                    <a:pt x="8603" y="16580"/>
                    <a:pt x="8603" y="16074"/>
                    <a:pt x="8569" y="15551"/>
                  </a:cubicBezTo>
                  <a:cubicBezTo>
                    <a:pt x="8535" y="14876"/>
                    <a:pt x="8687" y="14286"/>
                    <a:pt x="9041" y="13713"/>
                  </a:cubicBezTo>
                  <a:cubicBezTo>
                    <a:pt x="9294" y="13308"/>
                    <a:pt x="9665" y="13055"/>
                    <a:pt x="10188" y="12903"/>
                  </a:cubicBezTo>
                  <a:close/>
                  <a:moveTo>
                    <a:pt x="10711" y="13730"/>
                  </a:moveTo>
                  <a:cubicBezTo>
                    <a:pt x="10947" y="13932"/>
                    <a:pt x="11116" y="14067"/>
                    <a:pt x="11268" y="14219"/>
                  </a:cubicBezTo>
                  <a:cubicBezTo>
                    <a:pt x="11790" y="14826"/>
                    <a:pt x="12465" y="15180"/>
                    <a:pt x="13292" y="15231"/>
                  </a:cubicBezTo>
                  <a:cubicBezTo>
                    <a:pt x="13696" y="15248"/>
                    <a:pt x="14084" y="15315"/>
                    <a:pt x="14489" y="15366"/>
                  </a:cubicBezTo>
                  <a:cubicBezTo>
                    <a:pt x="15569" y="15568"/>
                    <a:pt x="16142" y="16462"/>
                    <a:pt x="15838" y="17508"/>
                  </a:cubicBezTo>
                  <a:cubicBezTo>
                    <a:pt x="15771" y="17727"/>
                    <a:pt x="15670" y="17946"/>
                    <a:pt x="15585" y="18182"/>
                  </a:cubicBezTo>
                  <a:cubicBezTo>
                    <a:pt x="15484" y="18469"/>
                    <a:pt x="15383" y="18790"/>
                    <a:pt x="15299" y="19076"/>
                  </a:cubicBezTo>
                  <a:cubicBezTo>
                    <a:pt x="15113" y="19734"/>
                    <a:pt x="15316" y="20291"/>
                    <a:pt x="15771" y="20712"/>
                  </a:cubicBezTo>
                  <a:lnTo>
                    <a:pt x="15670" y="20712"/>
                  </a:lnTo>
                  <a:cubicBezTo>
                    <a:pt x="15434" y="20864"/>
                    <a:pt x="15181" y="20982"/>
                    <a:pt x="14894" y="21067"/>
                  </a:cubicBezTo>
                  <a:cubicBezTo>
                    <a:pt x="14067" y="21303"/>
                    <a:pt x="13258" y="21640"/>
                    <a:pt x="12583" y="22180"/>
                  </a:cubicBezTo>
                  <a:cubicBezTo>
                    <a:pt x="12499" y="22247"/>
                    <a:pt x="12398" y="22298"/>
                    <a:pt x="12313" y="22348"/>
                  </a:cubicBezTo>
                  <a:cubicBezTo>
                    <a:pt x="12077" y="22523"/>
                    <a:pt x="11850" y="22616"/>
                    <a:pt x="11616" y="22616"/>
                  </a:cubicBezTo>
                  <a:cubicBezTo>
                    <a:pt x="11398" y="22616"/>
                    <a:pt x="11174" y="22536"/>
                    <a:pt x="10930" y="22365"/>
                  </a:cubicBezTo>
                  <a:cubicBezTo>
                    <a:pt x="10441" y="22062"/>
                    <a:pt x="9868" y="21876"/>
                    <a:pt x="9328" y="21640"/>
                  </a:cubicBezTo>
                  <a:cubicBezTo>
                    <a:pt x="9176" y="21573"/>
                    <a:pt x="9007" y="21505"/>
                    <a:pt x="8856" y="21454"/>
                  </a:cubicBezTo>
                  <a:cubicBezTo>
                    <a:pt x="8991" y="21320"/>
                    <a:pt x="9142" y="21235"/>
                    <a:pt x="9328" y="21168"/>
                  </a:cubicBezTo>
                  <a:cubicBezTo>
                    <a:pt x="9750" y="21033"/>
                    <a:pt x="10188" y="20898"/>
                    <a:pt x="10627" y="20780"/>
                  </a:cubicBezTo>
                  <a:cubicBezTo>
                    <a:pt x="11419" y="20561"/>
                    <a:pt x="12060" y="20206"/>
                    <a:pt x="12634" y="19633"/>
                  </a:cubicBezTo>
                  <a:cubicBezTo>
                    <a:pt x="12937" y="19363"/>
                    <a:pt x="12988" y="19093"/>
                    <a:pt x="12887" y="18705"/>
                  </a:cubicBezTo>
                  <a:cubicBezTo>
                    <a:pt x="12684" y="17879"/>
                    <a:pt x="12313" y="17204"/>
                    <a:pt x="11588" y="16766"/>
                  </a:cubicBezTo>
                  <a:cubicBezTo>
                    <a:pt x="11369" y="16647"/>
                    <a:pt x="11217" y="16445"/>
                    <a:pt x="11031" y="16310"/>
                  </a:cubicBezTo>
                  <a:cubicBezTo>
                    <a:pt x="10458" y="15838"/>
                    <a:pt x="10340" y="15264"/>
                    <a:pt x="10509" y="14573"/>
                  </a:cubicBezTo>
                  <a:lnTo>
                    <a:pt x="10711" y="13730"/>
                  </a:lnTo>
                  <a:close/>
                  <a:moveTo>
                    <a:pt x="16518" y="21441"/>
                  </a:moveTo>
                  <a:cubicBezTo>
                    <a:pt x="17143" y="21441"/>
                    <a:pt x="17793" y="21556"/>
                    <a:pt x="18470" y="21809"/>
                  </a:cubicBezTo>
                  <a:cubicBezTo>
                    <a:pt x="20173" y="22517"/>
                    <a:pt x="20224" y="24153"/>
                    <a:pt x="19296" y="25266"/>
                  </a:cubicBezTo>
                  <a:cubicBezTo>
                    <a:pt x="18773" y="25890"/>
                    <a:pt x="17896" y="26194"/>
                    <a:pt x="17036" y="26194"/>
                  </a:cubicBezTo>
                  <a:cubicBezTo>
                    <a:pt x="16581" y="26194"/>
                    <a:pt x="16075" y="26126"/>
                    <a:pt x="15619" y="25975"/>
                  </a:cubicBezTo>
                  <a:cubicBezTo>
                    <a:pt x="14658" y="25671"/>
                    <a:pt x="13663" y="25367"/>
                    <a:pt x="12836" y="24760"/>
                  </a:cubicBezTo>
                  <a:cubicBezTo>
                    <a:pt x="12786" y="24710"/>
                    <a:pt x="12651" y="24743"/>
                    <a:pt x="12533" y="24710"/>
                  </a:cubicBezTo>
                  <a:lnTo>
                    <a:pt x="12533" y="24710"/>
                  </a:lnTo>
                  <a:cubicBezTo>
                    <a:pt x="12381" y="25165"/>
                    <a:pt x="12583" y="25367"/>
                    <a:pt x="12904" y="25604"/>
                  </a:cubicBezTo>
                  <a:cubicBezTo>
                    <a:pt x="13511" y="26025"/>
                    <a:pt x="14152" y="26447"/>
                    <a:pt x="14742" y="26936"/>
                  </a:cubicBezTo>
                  <a:cubicBezTo>
                    <a:pt x="15400" y="27476"/>
                    <a:pt x="16007" y="28083"/>
                    <a:pt x="16614" y="28690"/>
                  </a:cubicBezTo>
                  <a:cubicBezTo>
                    <a:pt x="17087" y="29162"/>
                    <a:pt x="17053" y="29314"/>
                    <a:pt x="16597" y="29753"/>
                  </a:cubicBezTo>
                  <a:cubicBezTo>
                    <a:pt x="16547" y="29803"/>
                    <a:pt x="16513" y="29820"/>
                    <a:pt x="16462" y="29837"/>
                  </a:cubicBezTo>
                  <a:cubicBezTo>
                    <a:pt x="16429" y="29854"/>
                    <a:pt x="16361" y="29854"/>
                    <a:pt x="16243" y="29905"/>
                  </a:cubicBezTo>
                  <a:cubicBezTo>
                    <a:pt x="15687" y="29517"/>
                    <a:pt x="15282" y="28909"/>
                    <a:pt x="14776" y="28403"/>
                  </a:cubicBezTo>
                  <a:cubicBezTo>
                    <a:pt x="14270" y="27897"/>
                    <a:pt x="13814" y="27324"/>
                    <a:pt x="13258" y="26869"/>
                  </a:cubicBezTo>
                  <a:cubicBezTo>
                    <a:pt x="12735" y="26396"/>
                    <a:pt x="12145" y="25992"/>
                    <a:pt x="11537" y="25536"/>
                  </a:cubicBezTo>
                  <a:cubicBezTo>
                    <a:pt x="11301" y="25823"/>
                    <a:pt x="11065" y="26110"/>
                    <a:pt x="10846" y="26396"/>
                  </a:cubicBezTo>
                  <a:cubicBezTo>
                    <a:pt x="10627" y="26666"/>
                    <a:pt x="10374" y="26936"/>
                    <a:pt x="10171" y="27189"/>
                  </a:cubicBezTo>
                  <a:cubicBezTo>
                    <a:pt x="9598" y="27914"/>
                    <a:pt x="9041" y="28673"/>
                    <a:pt x="8451" y="29415"/>
                  </a:cubicBezTo>
                  <a:cubicBezTo>
                    <a:pt x="8333" y="29584"/>
                    <a:pt x="8147" y="29736"/>
                    <a:pt x="7945" y="29803"/>
                  </a:cubicBezTo>
                  <a:cubicBezTo>
                    <a:pt x="7902" y="29820"/>
                    <a:pt x="7848" y="29827"/>
                    <a:pt x="7791" y="29827"/>
                  </a:cubicBezTo>
                  <a:cubicBezTo>
                    <a:pt x="7669" y="29827"/>
                    <a:pt x="7531" y="29793"/>
                    <a:pt x="7439" y="29736"/>
                  </a:cubicBezTo>
                  <a:cubicBezTo>
                    <a:pt x="7253" y="29601"/>
                    <a:pt x="7321" y="29399"/>
                    <a:pt x="7439" y="29230"/>
                  </a:cubicBezTo>
                  <a:cubicBezTo>
                    <a:pt x="8097" y="28387"/>
                    <a:pt x="8738" y="27526"/>
                    <a:pt x="9429" y="26700"/>
                  </a:cubicBezTo>
                  <a:cubicBezTo>
                    <a:pt x="9868" y="26177"/>
                    <a:pt x="10424" y="25722"/>
                    <a:pt x="10930" y="25249"/>
                  </a:cubicBezTo>
                  <a:cubicBezTo>
                    <a:pt x="11015" y="25165"/>
                    <a:pt x="11099" y="25098"/>
                    <a:pt x="11150" y="25013"/>
                  </a:cubicBezTo>
                  <a:cubicBezTo>
                    <a:pt x="11318" y="24777"/>
                    <a:pt x="11200" y="24507"/>
                    <a:pt x="10930" y="24490"/>
                  </a:cubicBezTo>
                  <a:cubicBezTo>
                    <a:pt x="10728" y="24490"/>
                    <a:pt x="10542" y="24524"/>
                    <a:pt x="10374" y="24575"/>
                  </a:cubicBezTo>
                  <a:lnTo>
                    <a:pt x="10391" y="24541"/>
                  </a:lnTo>
                  <a:lnTo>
                    <a:pt x="10391" y="24541"/>
                  </a:lnTo>
                  <a:cubicBezTo>
                    <a:pt x="10138" y="24760"/>
                    <a:pt x="9885" y="24996"/>
                    <a:pt x="9598" y="25165"/>
                  </a:cubicBezTo>
                  <a:cubicBezTo>
                    <a:pt x="9244" y="25351"/>
                    <a:pt x="8856" y="25502"/>
                    <a:pt x="8485" y="25620"/>
                  </a:cubicBezTo>
                  <a:cubicBezTo>
                    <a:pt x="7304" y="26008"/>
                    <a:pt x="6090" y="26278"/>
                    <a:pt x="4858" y="26278"/>
                  </a:cubicBezTo>
                  <a:cubicBezTo>
                    <a:pt x="4437" y="26278"/>
                    <a:pt x="3981" y="26194"/>
                    <a:pt x="3610" y="26025"/>
                  </a:cubicBezTo>
                  <a:cubicBezTo>
                    <a:pt x="2952" y="25722"/>
                    <a:pt x="2699" y="25013"/>
                    <a:pt x="2919" y="24322"/>
                  </a:cubicBezTo>
                  <a:cubicBezTo>
                    <a:pt x="3138" y="23630"/>
                    <a:pt x="3442" y="23006"/>
                    <a:pt x="4049" y="22601"/>
                  </a:cubicBezTo>
                  <a:cubicBezTo>
                    <a:pt x="4201" y="22500"/>
                    <a:pt x="4369" y="22365"/>
                    <a:pt x="4538" y="22315"/>
                  </a:cubicBezTo>
                  <a:cubicBezTo>
                    <a:pt x="5403" y="21999"/>
                    <a:pt x="6269" y="21823"/>
                    <a:pt x="7137" y="21823"/>
                  </a:cubicBezTo>
                  <a:cubicBezTo>
                    <a:pt x="7893" y="21823"/>
                    <a:pt x="8651" y="21957"/>
                    <a:pt x="9412" y="22247"/>
                  </a:cubicBezTo>
                  <a:cubicBezTo>
                    <a:pt x="9834" y="22416"/>
                    <a:pt x="10272" y="22568"/>
                    <a:pt x="10644" y="22804"/>
                  </a:cubicBezTo>
                  <a:cubicBezTo>
                    <a:pt x="11048" y="23023"/>
                    <a:pt x="11386" y="23343"/>
                    <a:pt x="11790" y="23647"/>
                  </a:cubicBezTo>
                  <a:cubicBezTo>
                    <a:pt x="11909" y="23529"/>
                    <a:pt x="12043" y="23411"/>
                    <a:pt x="12162" y="23310"/>
                  </a:cubicBezTo>
                  <a:cubicBezTo>
                    <a:pt x="13493" y="22184"/>
                    <a:pt x="14928" y="21441"/>
                    <a:pt x="16518" y="21441"/>
                  </a:cubicBezTo>
                  <a:close/>
                  <a:moveTo>
                    <a:pt x="11554" y="26582"/>
                  </a:moveTo>
                  <a:cubicBezTo>
                    <a:pt x="12398" y="26835"/>
                    <a:pt x="12583" y="27088"/>
                    <a:pt x="12634" y="27813"/>
                  </a:cubicBezTo>
                  <a:cubicBezTo>
                    <a:pt x="12701" y="29078"/>
                    <a:pt x="12802" y="30326"/>
                    <a:pt x="12870" y="31591"/>
                  </a:cubicBezTo>
                  <a:cubicBezTo>
                    <a:pt x="12887" y="32182"/>
                    <a:pt x="12836" y="32772"/>
                    <a:pt x="12836" y="33362"/>
                  </a:cubicBezTo>
                  <a:cubicBezTo>
                    <a:pt x="12836" y="33834"/>
                    <a:pt x="12786" y="34324"/>
                    <a:pt x="12819" y="34813"/>
                  </a:cubicBezTo>
                  <a:cubicBezTo>
                    <a:pt x="12954" y="35926"/>
                    <a:pt x="12904" y="37073"/>
                    <a:pt x="12819" y="38237"/>
                  </a:cubicBezTo>
                  <a:cubicBezTo>
                    <a:pt x="12651" y="40294"/>
                    <a:pt x="12448" y="42335"/>
                    <a:pt x="12701" y="44410"/>
                  </a:cubicBezTo>
                  <a:cubicBezTo>
                    <a:pt x="12802" y="45304"/>
                    <a:pt x="12752" y="46215"/>
                    <a:pt x="12735" y="47125"/>
                  </a:cubicBezTo>
                  <a:cubicBezTo>
                    <a:pt x="12701" y="49082"/>
                    <a:pt x="12651" y="51055"/>
                    <a:pt x="12549" y="53012"/>
                  </a:cubicBezTo>
                  <a:cubicBezTo>
                    <a:pt x="12465" y="54800"/>
                    <a:pt x="12330" y="56587"/>
                    <a:pt x="12212" y="58375"/>
                  </a:cubicBezTo>
                  <a:cubicBezTo>
                    <a:pt x="12195" y="58679"/>
                    <a:pt x="12128" y="58966"/>
                    <a:pt x="12027" y="59252"/>
                  </a:cubicBezTo>
                  <a:cubicBezTo>
                    <a:pt x="11910" y="59529"/>
                    <a:pt x="11631" y="59705"/>
                    <a:pt x="11362" y="59705"/>
                  </a:cubicBezTo>
                  <a:cubicBezTo>
                    <a:pt x="11318" y="59705"/>
                    <a:pt x="11276" y="59700"/>
                    <a:pt x="11234" y="59691"/>
                  </a:cubicBezTo>
                  <a:cubicBezTo>
                    <a:pt x="10930" y="59623"/>
                    <a:pt x="10728" y="59404"/>
                    <a:pt x="10694" y="58999"/>
                  </a:cubicBezTo>
                  <a:cubicBezTo>
                    <a:pt x="10677" y="58814"/>
                    <a:pt x="10677" y="58611"/>
                    <a:pt x="10694" y="58426"/>
                  </a:cubicBezTo>
                  <a:cubicBezTo>
                    <a:pt x="10728" y="57431"/>
                    <a:pt x="10778" y="56453"/>
                    <a:pt x="10846" y="55457"/>
                  </a:cubicBezTo>
                  <a:cubicBezTo>
                    <a:pt x="10947" y="53535"/>
                    <a:pt x="11099" y="51595"/>
                    <a:pt x="11150" y="49672"/>
                  </a:cubicBezTo>
                  <a:cubicBezTo>
                    <a:pt x="11200" y="48104"/>
                    <a:pt x="11150" y="46518"/>
                    <a:pt x="11150" y="44933"/>
                  </a:cubicBezTo>
                  <a:cubicBezTo>
                    <a:pt x="11150" y="44072"/>
                    <a:pt x="11183" y="43229"/>
                    <a:pt x="11183" y="42352"/>
                  </a:cubicBezTo>
                  <a:cubicBezTo>
                    <a:pt x="11183" y="40800"/>
                    <a:pt x="11268" y="39232"/>
                    <a:pt x="11133" y="37697"/>
                  </a:cubicBezTo>
                  <a:cubicBezTo>
                    <a:pt x="10981" y="35892"/>
                    <a:pt x="11116" y="34054"/>
                    <a:pt x="11031" y="32232"/>
                  </a:cubicBezTo>
                  <a:cubicBezTo>
                    <a:pt x="10947" y="30697"/>
                    <a:pt x="11234" y="29196"/>
                    <a:pt x="11403" y="27678"/>
                  </a:cubicBezTo>
                  <a:cubicBezTo>
                    <a:pt x="11453" y="27341"/>
                    <a:pt x="11487" y="26987"/>
                    <a:pt x="11554" y="26582"/>
                  </a:cubicBezTo>
                  <a:close/>
                  <a:moveTo>
                    <a:pt x="10272" y="0"/>
                  </a:moveTo>
                  <a:cubicBezTo>
                    <a:pt x="10171" y="0"/>
                    <a:pt x="10053" y="34"/>
                    <a:pt x="9952" y="34"/>
                  </a:cubicBezTo>
                  <a:cubicBezTo>
                    <a:pt x="8569" y="135"/>
                    <a:pt x="7270" y="591"/>
                    <a:pt x="6005" y="1097"/>
                  </a:cubicBezTo>
                  <a:cubicBezTo>
                    <a:pt x="5870" y="1164"/>
                    <a:pt x="5718" y="1248"/>
                    <a:pt x="5584" y="1350"/>
                  </a:cubicBezTo>
                  <a:cubicBezTo>
                    <a:pt x="4622" y="2075"/>
                    <a:pt x="3711" y="2834"/>
                    <a:pt x="2952" y="3795"/>
                  </a:cubicBezTo>
                  <a:cubicBezTo>
                    <a:pt x="1586" y="5600"/>
                    <a:pt x="591" y="7506"/>
                    <a:pt x="406" y="9783"/>
                  </a:cubicBezTo>
                  <a:cubicBezTo>
                    <a:pt x="355" y="10407"/>
                    <a:pt x="304" y="11014"/>
                    <a:pt x="237" y="11638"/>
                  </a:cubicBezTo>
                  <a:cubicBezTo>
                    <a:pt x="136" y="12751"/>
                    <a:pt x="1" y="13898"/>
                    <a:pt x="422" y="14995"/>
                  </a:cubicBezTo>
                  <a:cubicBezTo>
                    <a:pt x="473" y="15096"/>
                    <a:pt x="473" y="15197"/>
                    <a:pt x="473" y="15315"/>
                  </a:cubicBezTo>
                  <a:cubicBezTo>
                    <a:pt x="642" y="16732"/>
                    <a:pt x="1215" y="17997"/>
                    <a:pt x="1974" y="19161"/>
                  </a:cubicBezTo>
                  <a:cubicBezTo>
                    <a:pt x="2598" y="20139"/>
                    <a:pt x="3408" y="20932"/>
                    <a:pt x="4285" y="21674"/>
                  </a:cubicBezTo>
                  <a:cubicBezTo>
                    <a:pt x="3374" y="22079"/>
                    <a:pt x="2666" y="22736"/>
                    <a:pt x="2244" y="23799"/>
                  </a:cubicBezTo>
                  <a:cubicBezTo>
                    <a:pt x="1721" y="25148"/>
                    <a:pt x="2649" y="26751"/>
                    <a:pt x="4116" y="26885"/>
                  </a:cubicBezTo>
                  <a:cubicBezTo>
                    <a:pt x="4431" y="26912"/>
                    <a:pt x="4744" y="26930"/>
                    <a:pt x="5056" y="26930"/>
                  </a:cubicBezTo>
                  <a:cubicBezTo>
                    <a:pt x="5545" y="26930"/>
                    <a:pt x="6034" y="26884"/>
                    <a:pt x="6528" y="26751"/>
                  </a:cubicBezTo>
                  <a:cubicBezTo>
                    <a:pt x="7220" y="26565"/>
                    <a:pt x="7928" y="26464"/>
                    <a:pt x="8822" y="26295"/>
                  </a:cubicBezTo>
                  <a:lnTo>
                    <a:pt x="8822" y="26295"/>
                  </a:lnTo>
                  <a:cubicBezTo>
                    <a:pt x="8063" y="27257"/>
                    <a:pt x="7422" y="28083"/>
                    <a:pt x="6781" y="28893"/>
                  </a:cubicBezTo>
                  <a:cubicBezTo>
                    <a:pt x="6309" y="29449"/>
                    <a:pt x="6309" y="29685"/>
                    <a:pt x="6899" y="30124"/>
                  </a:cubicBezTo>
                  <a:cubicBezTo>
                    <a:pt x="7000" y="30208"/>
                    <a:pt x="7118" y="30276"/>
                    <a:pt x="7236" y="30360"/>
                  </a:cubicBezTo>
                  <a:cubicBezTo>
                    <a:pt x="7492" y="30518"/>
                    <a:pt x="7674" y="30602"/>
                    <a:pt x="7840" y="30602"/>
                  </a:cubicBezTo>
                  <a:cubicBezTo>
                    <a:pt x="8047" y="30602"/>
                    <a:pt x="8230" y="30472"/>
                    <a:pt x="8501" y="30191"/>
                  </a:cubicBezTo>
                  <a:cubicBezTo>
                    <a:pt x="8839" y="29820"/>
                    <a:pt x="9159" y="29415"/>
                    <a:pt x="9446" y="28994"/>
                  </a:cubicBezTo>
                  <a:cubicBezTo>
                    <a:pt x="9783" y="28522"/>
                    <a:pt x="10154" y="28066"/>
                    <a:pt x="10694" y="27577"/>
                  </a:cubicBezTo>
                  <a:lnTo>
                    <a:pt x="10694" y="27577"/>
                  </a:lnTo>
                  <a:cubicBezTo>
                    <a:pt x="10627" y="28403"/>
                    <a:pt x="10576" y="29028"/>
                    <a:pt x="10525" y="29668"/>
                  </a:cubicBezTo>
                  <a:cubicBezTo>
                    <a:pt x="10458" y="30360"/>
                    <a:pt x="10340" y="31052"/>
                    <a:pt x="10340" y="31760"/>
                  </a:cubicBezTo>
                  <a:cubicBezTo>
                    <a:pt x="10323" y="33227"/>
                    <a:pt x="10525" y="34712"/>
                    <a:pt x="10374" y="36179"/>
                  </a:cubicBezTo>
                  <a:lnTo>
                    <a:pt x="10374" y="36415"/>
                  </a:lnTo>
                  <a:cubicBezTo>
                    <a:pt x="10424" y="38304"/>
                    <a:pt x="10492" y="40227"/>
                    <a:pt x="10509" y="42133"/>
                  </a:cubicBezTo>
                  <a:cubicBezTo>
                    <a:pt x="10525" y="43921"/>
                    <a:pt x="10458" y="45725"/>
                    <a:pt x="10509" y="47530"/>
                  </a:cubicBezTo>
                  <a:cubicBezTo>
                    <a:pt x="10542" y="48593"/>
                    <a:pt x="10492" y="49672"/>
                    <a:pt x="10340" y="50735"/>
                  </a:cubicBezTo>
                  <a:cubicBezTo>
                    <a:pt x="10323" y="50903"/>
                    <a:pt x="10323" y="51038"/>
                    <a:pt x="10289" y="51207"/>
                  </a:cubicBezTo>
                  <a:cubicBezTo>
                    <a:pt x="10205" y="53012"/>
                    <a:pt x="10121" y="54800"/>
                    <a:pt x="10036" y="56604"/>
                  </a:cubicBezTo>
                  <a:cubicBezTo>
                    <a:pt x="10003" y="57414"/>
                    <a:pt x="9952" y="58207"/>
                    <a:pt x="9986" y="59016"/>
                  </a:cubicBezTo>
                  <a:cubicBezTo>
                    <a:pt x="9999" y="59769"/>
                    <a:pt x="10687" y="60307"/>
                    <a:pt x="11376" y="60307"/>
                  </a:cubicBezTo>
                  <a:cubicBezTo>
                    <a:pt x="11552" y="60307"/>
                    <a:pt x="11727" y="60272"/>
                    <a:pt x="11892" y="60197"/>
                  </a:cubicBezTo>
                  <a:cubicBezTo>
                    <a:pt x="12448" y="59944"/>
                    <a:pt x="12684" y="59472"/>
                    <a:pt x="12718" y="58915"/>
                  </a:cubicBezTo>
                  <a:cubicBezTo>
                    <a:pt x="12819" y="57734"/>
                    <a:pt x="12954" y="56554"/>
                    <a:pt x="13022" y="55390"/>
                  </a:cubicBezTo>
                  <a:cubicBezTo>
                    <a:pt x="13106" y="53636"/>
                    <a:pt x="13157" y="51915"/>
                    <a:pt x="13224" y="50161"/>
                  </a:cubicBezTo>
                  <a:cubicBezTo>
                    <a:pt x="13241" y="49554"/>
                    <a:pt x="13207" y="48930"/>
                    <a:pt x="13241" y="48323"/>
                  </a:cubicBezTo>
                  <a:cubicBezTo>
                    <a:pt x="13292" y="47395"/>
                    <a:pt x="13359" y="46468"/>
                    <a:pt x="13241" y="45523"/>
                  </a:cubicBezTo>
                  <a:cubicBezTo>
                    <a:pt x="13157" y="44916"/>
                    <a:pt x="13241" y="44292"/>
                    <a:pt x="13224" y="43668"/>
                  </a:cubicBezTo>
                  <a:cubicBezTo>
                    <a:pt x="13207" y="42757"/>
                    <a:pt x="13140" y="41846"/>
                    <a:pt x="13157" y="40952"/>
                  </a:cubicBezTo>
                  <a:cubicBezTo>
                    <a:pt x="13224" y="39384"/>
                    <a:pt x="13376" y="37849"/>
                    <a:pt x="13443" y="36280"/>
                  </a:cubicBezTo>
                  <a:cubicBezTo>
                    <a:pt x="13477" y="34998"/>
                    <a:pt x="13443" y="33716"/>
                    <a:pt x="13393" y="32435"/>
                  </a:cubicBezTo>
                  <a:cubicBezTo>
                    <a:pt x="13376" y="31541"/>
                    <a:pt x="13292" y="30664"/>
                    <a:pt x="13275" y="29770"/>
                  </a:cubicBezTo>
                  <a:cubicBezTo>
                    <a:pt x="13241" y="29196"/>
                    <a:pt x="13275" y="28606"/>
                    <a:pt x="13275" y="27914"/>
                  </a:cubicBezTo>
                  <a:cubicBezTo>
                    <a:pt x="13494" y="28083"/>
                    <a:pt x="13629" y="28150"/>
                    <a:pt x="13730" y="28252"/>
                  </a:cubicBezTo>
                  <a:lnTo>
                    <a:pt x="15687" y="30276"/>
                  </a:lnTo>
                  <a:cubicBezTo>
                    <a:pt x="15899" y="30488"/>
                    <a:pt x="16064" y="30732"/>
                    <a:pt x="16242" y="30732"/>
                  </a:cubicBezTo>
                  <a:cubicBezTo>
                    <a:pt x="16248" y="30732"/>
                    <a:pt x="16254" y="30732"/>
                    <a:pt x="16260" y="30731"/>
                  </a:cubicBezTo>
                  <a:cubicBezTo>
                    <a:pt x="16665" y="30360"/>
                    <a:pt x="17002" y="30107"/>
                    <a:pt x="17272" y="29820"/>
                  </a:cubicBezTo>
                  <a:cubicBezTo>
                    <a:pt x="17744" y="29314"/>
                    <a:pt x="17744" y="29162"/>
                    <a:pt x="17272" y="28656"/>
                  </a:cubicBezTo>
                  <a:cubicBezTo>
                    <a:pt x="16699" y="28049"/>
                    <a:pt x="16091" y="27493"/>
                    <a:pt x="15501" y="26902"/>
                  </a:cubicBezTo>
                  <a:cubicBezTo>
                    <a:pt x="15383" y="26801"/>
                    <a:pt x="15299" y="26649"/>
                    <a:pt x="15079" y="26447"/>
                  </a:cubicBezTo>
                  <a:lnTo>
                    <a:pt x="15079" y="26447"/>
                  </a:lnTo>
                  <a:cubicBezTo>
                    <a:pt x="15383" y="26531"/>
                    <a:pt x="15552" y="26548"/>
                    <a:pt x="15687" y="26616"/>
                  </a:cubicBezTo>
                  <a:cubicBezTo>
                    <a:pt x="16066" y="26751"/>
                    <a:pt x="16454" y="26810"/>
                    <a:pt x="16842" y="26810"/>
                  </a:cubicBezTo>
                  <a:cubicBezTo>
                    <a:pt x="17230" y="26810"/>
                    <a:pt x="17618" y="26751"/>
                    <a:pt x="17997" y="26649"/>
                  </a:cubicBezTo>
                  <a:cubicBezTo>
                    <a:pt x="19111" y="26379"/>
                    <a:pt x="19903" y="25789"/>
                    <a:pt x="20241" y="24608"/>
                  </a:cubicBezTo>
                  <a:cubicBezTo>
                    <a:pt x="20662" y="23107"/>
                    <a:pt x="19988" y="21792"/>
                    <a:pt x="18520" y="21320"/>
                  </a:cubicBezTo>
                  <a:cubicBezTo>
                    <a:pt x="18385" y="21269"/>
                    <a:pt x="18267" y="21235"/>
                    <a:pt x="18115" y="21185"/>
                  </a:cubicBezTo>
                  <a:cubicBezTo>
                    <a:pt x="18706" y="20628"/>
                    <a:pt x="19313" y="20055"/>
                    <a:pt x="19853" y="19447"/>
                  </a:cubicBezTo>
                  <a:cubicBezTo>
                    <a:pt x="20460" y="18705"/>
                    <a:pt x="20983" y="17879"/>
                    <a:pt x="21489" y="17086"/>
                  </a:cubicBezTo>
                  <a:cubicBezTo>
                    <a:pt x="22146" y="16091"/>
                    <a:pt x="22737" y="15062"/>
                    <a:pt x="23057" y="13915"/>
                  </a:cubicBezTo>
                  <a:cubicBezTo>
                    <a:pt x="23445" y="12515"/>
                    <a:pt x="23428" y="11115"/>
                    <a:pt x="23361" y="9732"/>
                  </a:cubicBezTo>
                  <a:cubicBezTo>
                    <a:pt x="23327" y="8670"/>
                    <a:pt x="23007" y="7674"/>
                    <a:pt x="22686" y="6662"/>
                  </a:cubicBezTo>
                  <a:cubicBezTo>
                    <a:pt x="22332" y="5532"/>
                    <a:pt x="21826" y="4554"/>
                    <a:pt x="20983" y="3711"/>
                  </a:cubicBezTo>
                  <a:cubicBezTo>
                    <a:pt x="19212" y="1974"/>
                    <a:pt x="17120" y="793"/>
                    <a:pt x="14675" y="388"/>
                  </a:cubicBezTo>
                  <a:cubicBezTo>
                    <a:pt x="13224" y="152"/>
                    <a:pt x="11740" y="135"/>
                    <a:pt x="10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 rot="-582576">
              <a:off x="5163165" y="1467840"/>
              <a:ext cx="408650" cy="428667"/>
            </a:xfrm>
            <a:custGeom>
              <a:avLst/>
              <a:gdLst/>
              <a:ahLst/>
              <a:cxnLst/>
              <a:rect l="l" t="t" r="r" b="b"/>
              <a:pathLst>
                <a:path w="10003" h="10493" extrusionOk="0">
                  <a:moveTo>
                    <a:pt x="3745" y="0"/>
                  </a:moveTo>
                  <a:cubicBezTo>
                    <a:pt x="3441" y="304"/>
                    <a:pt x="3289" y="641"/>
                    <a:pt x="3475" y="1029"/>
                  </a:cubicBezTo>
                  <a:cubicBezTo>
                    <a:pt x="3610" y="1518"/>
                    <a:pt x="3829" y="2007"/>
                    <a:pt x="4048" y="2496"/>
                  </a:cubicBezTo>
                  <a:cubicBezTo>
                    <a:pt x="4554" y="3610"/>
                    <a:pt x="4251" y="4638"/>
                    <a:pt x="3188" y="5229"/>
                  </a:cubicBezTo>
                  <a:cubicBezTo>
                    <a:pt x="2749" y="5482"/>
                    <a:pt x="2311" y="5735"/>
                    <a:pt x="1839" y="5954"/>
                  </a:cubicBezTo>
                  <a:cubicBezTo>
                    <a:pt x="877" y="6409"/>
                    <a:pt x="321" y="7118"/>
                    <a:pt x="540" y="8231"/>
                  </a:cubicBezTo>
                  <a:cubicBezTo>
                    <a:pt x="540" y="8265"/>
                    <a:pt x="540" y="8332"/>
                    <a:pt x="557" y="8400"/>
                  </a:cubicBezTo>
                  <a:cubicBezTo>
                    <a:pt x="675" y="9007"/>
                    <a:pt x="506" y="9564"/>
                    <a:pt x="219" y="10086"/>
                  </a:cubicBezTo>
                  <a:cubicBezTo>
                    <a:pt x="152" y="10188"/>
                    <a:pt x="85" y="10323"/>
                    <a:pt x="0" y="10491"/>
                  </a:cubicBezTo>
                  <a:cubicBezTo>
                    <a:pt x="27" y="10492"/>
                    <a:pt x="54" y="10492"/>
                    <a:pt x="80" y="10492"/>
                  </a:cubicBezTo>
                  <a:cubicBezTo>
                    <a:pt x="799" y="10492"/>
                    <a:pt x="1345" y="10267"/>
                    <a:pt x="1687" y="9682"/>
                  </a:cubicBezTo>
                  <a:cubicBezTo>
                    <a:pt x="2007" y="9159"/>
                    <a:pt x="2311" y="8602"/>
                    <a:pt x="2614" y="8079"/>
                  </a:cubicBezTo>
                  <a:cubicBezTo>
                    <a:pt x="3040" y="7356"/>
                    <a:pt x="3669" y="7014"/>
                    <a:pt x="4430" y="7014"/>
                  </a:cubicBezTo>
                  <a:cubicBezTo>
                    <a:pt x="4573" y="7014"/>
                    <a:pt x="4722" y="7026"/>
                    <a:pt x="4875" y="7050"/>
                  </a:cubicBezTo>
                  <a:cubicBezTo>
                    <a:pt x="5600" y="7152"/>
                    <a:pt x="6291" y="7287"/>
                    <a:pt x="7000" y="7438"/>
                  </a:cubicBezTo>
                  <a:cubicBezTo>
                    <a:pt x="7244" y="7504"/>
                    <a:pt x="7489" y="7533"/>
                    <a:pt x="7734" y="7533"/>
                  </a:cubicBezTo>
                  <a:cubicBezTo>
                    <a:pt x="7995" y="7533"/>
                    <a:pt x="8256" y="7499"/>
                    <a:pt x="8518" y="7438"/>
                  </a:cubicBezTo>
                  <a:cubicBezTo>
                    <a:pt x="9412" y="7236"/>
                    <a:pt x="9867" y="6629"/>
                    <a:pt x="9935" y="5735"/>
                  </a:cubicBezTo>
                  <a:cubicBezTo>
                    <a:pt x="10002" y="4959"/>
                    <a:pt x="9749" y="4318"/>
                    <a:pt x="9311" y="3711"/>
                  </a:cubicBezTo>
                  <a:cubicBezTo>
                    <a:pt x="8062" y="1990"/>
                    <a:pt x="6359" y="844"/>
                    <a:pt x="4369" y="135"/>
                  </a:cubicBezTo>
                  <a:cubicBezTo>
                    <a:pt x="4183" y="68"/>
                    <a:pt x="3947" y="51"/>
                    <a:pt x="37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 rot="-582576">
              <a:off x="4813474" y="1512578"/>
              <a:ext cx="317548" cy="392349"/>
            </a:xfrm>
            <a:custGeom>
              <a:avLst/>
              <a:gdLst/>
              <a:ahLst/>
              <a:cxnLst/>
              <a:rect l="l" t="t" r="r" b="b"/>
              <a:pathLst>
                <a:path w="7773" h="9604" extrusionOk="0">
                  <a:moveTo>
                    <a:pt x="5848" y="0"/>
                  </a:moveTo>
                  <a:cubicBezTo>
                    <a:pt x="5814" y="0"/>
                    <a:pt x="5780" y="2"/>
                    <a:pt x="5748" y="6"/>
                  </a:cubicBezTo>
                  <a:cubicBezTo>
                    <a:pt x="4196" y="276"/>
                    <a:pt x="2746" y="765"/>
                    <a:pt x="1515" y="1811"/>
                  </a:cubicBezTo>
                  <a:cubicBezTo>
                    <a:pt x="1228" y="2064"/>
                    <a:pt x="840" y="2351"/>
                    <a:pt x="688" y="2688"/>
                  </a:cubicBezTo>
                  <a:cubicBezTo>
                    <a:pt x="418" y="3397"/>
                    <a:pt x="182" y="4156"/>
                    <a:pt x="98" y="4915"/>
                  </a:cubicBezTo>
                  <a:cubicBezTo>
                    <a:pt x="1" y="5967"/>
                    <a:pt x="1210" y="7113"/>
                    <a:pt x="2277" y="7113"/>
                  </a:cubicBezTo>
                  <a:cubicBezTo>
                    <a:pt x="2321" y="7113"/>
                    <a:pt x="2365" y="7111"/>
                    <a:pt x="2409" y="7107"/>
                  </a:cubicBezTo>
                  <a:cubicBezTo>
                    <a:pt x="2864" y="7074"/>
                    <a:pt x="3303" y="7023"/>
                    <a:pt x="3758" y="6955"/>
                  </a:cubicBezTo>
                  <a:cubicBezTo>
                    <a:pt x="3873" y="6940"/>
                    <a:pt x="3985" y="6933"/>
                    <a:pt x="4093" y="6933"/>
                  </a:cubicBezTo>
                  <a:cubicBezTo>
                    <a:pt x="4699" y="6933"/>
                    <a:pt x="5203" y="7170"/>
                    <a:pt x="5647" y="7613"/>
                  </a:cubicBezTo>
                  <a:cubicBezTo>
                    <a:pt x="6220" y="8204"/>
                    <a:pt x="6794" y="8811"/>
                    <a:pt x="7232" y="9604"/>
                  </a:cubicBezTo>
                  <a:cubicBezTo>
                    <a:pt x="7232" y="9469"/>
                    <a:pt x="7249" y="9351"/>
                    <a:pt x="7249" y="9216"/>
                  </a:cubicBezTo>
                  <a:cubicBezTo>
                    <a:pt x="7266" y="8642"/>
                    <a:pt x="6963" y="8204"/>
                    <a:pt x="6794" y="7698"/>
                  </a:cubicBezTo>
                  <a:cubicBezTo>
                    <a:pt x="6237" y="6230"/>
                    <a:pt x="6119" y="4763"/>
                    <a:pt x="7266" y="3481"/>
                  </a:cubicBezTo>
                  <a:cubicBezTo>
                    <a:pt x="7317" y="3447"/>
                    <a:pt x="7334" y="3397"/>
                    <a:pt x="7384" y="3363"/>
                  </a:cubicBezTo>
                  <a:cubicBezTo>
                    <a:pt x="7722" y="2891"/>
                    <a:pt x="7772" y="2385"/>
                    <a:pt x="7587" y="1845"/>
                  </a:cubicBezTo>
                  <a:cubicBezTo>
                    <a:pt x="7334" y="1052"/>
                    <a:pt x="6760" y="529"/>
                    <a:pt x="6136" y="74"/>
                  </a:cubicBezTo>
                  <a:cubicBezTo>
                    <a:pt x="6072" y="22"/>
                    <a:pt x="5958" y="0"/>
                    <a:pt x="5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 rot="-582576">
              <a:off x="5113773" y="2001244"/>
              <a:ext cx="297040" cy="363099"/>
            </a:xfrm>
            <a:custGeom>
              <a:avLst/>
              <a:gdLst/>
              <a:ahLst/>
              <a:cxnLst/>
              <a:rect l="l" t="t" r="r" b="b"/>
              <a:pathLst>
                <a:path w="7271" h="8888" extrusionOk="0">
                  <a:moveTo>
                    <a:pt x="1856" y="1"/>
                  </a:moveTo>
                  <a:lnTo>
                    <a:pt x="1654" y="844"/>
                  </a:lnTo>
                  <a:cubicBezTo>
                    <a:pt x="1485" y="1519"/>
                    <a:pt x="1586" y="2109"/>
                    <a:pt x="2177" y="2564"/>
                  </a:cubicBezTo>
                  <a:cubicBezTo>
                    <a:pt x="2362" y="2716"/>
                    <a:pt x="2531" y="2902"/>
                    <a:pt x="2716" y="3037"/>
                  </a:cubicBezTo>
                  <a:cubicBezTo>
                    <a:pt x="3458" y="3475"/>
                    <a:pt x="3846" y="4150"/>
                    <a:pt x="4032" y="4976"/>
                  </a:cubicBezTo>
                  <a:cubicBezTo>
                    <a:pt x="4116" y="5347"/>
                    <a:pt x="4049" y="5634"/>
                    <a:pt x="3779" y="5904"/>
                  </a:cubicBezTo>
                  <a:cubicBezTo>
                    <a:pt x="3205" y="6444"/>
                    <a:pt x="2531" y="6832"/>
                    <a:pt x="1772" y="7034"/>
                  </a:cubicBezTo>
                  <a:cubicBezTo>
                    <a:pt x="1333" y="7152"/>
                    <a:pt x="912" y="7287"/>
                    <a:pt x="473" y="7439"/>
                  </a:cubicBezTo>
                  <a:cubicBezTo>
                    <a:pt x="271" y="7506"/>
                    <a:pt x="136" y="7608"/>
                    <a:pt x="1" y="7709"/>
                  </a:cubicBezTo>
                  <a:cubicBezTo>
                    <a:pt x="169" y="7776"/>
                    <a:pt x="321" y="7844"/>
                    <a:pt x="473" y="7894"/>
                  </a:cubicBezTo>
                  <a:cubicBezTo>
                    <a:pt x="996" y="8130"/>
                    <a:pt x="1586" y="8316"/>
                    <a:pt x="2059" y="8636"/>
                  </a:cubicBezTo>
                  <a:cubicBezTo>
                    <a:pt x="2317" y="8803"/>
                    <a:pt x="2550" y="8887"/>
                    <a:pt x="2775" y="8887"/>
                  </a:cubicBezTo>
                  <a:cubicBezTo>
                    <a:pt x="3006" y="8887"/>
                    <a:pt x="3228" y="8799"/>
                    <a:pt x="3458" y="8620"/>
                  </a:cubicBezTo>
                  <a:cubicBezTo>
                    <a:pt x="3543" y="8552"/>
                    <a:pt x="3644" y="8518"/>
                    <a:pt x="3728" y="8451"/>
                  </a:cubicBezTo>
                  <a:cubicBezTo>
                    <a:pt x="4420" y="7894"/>
                    <a:pt x="5229" y="7591"/>
                    <a:pt x="6022" y="7338"/>
                  </a:cubicBezTo>
                  <a:cubicBezTo>
                    <a:pt x="6326" y="7253"/>
                    <a:pt x="6562" y="7118"/>
                    <a:pt x="6815" y="6967"/>
                  </a:cubicBezTo>
                  <a:lnTo>
                    <a:pt x="6916" y="6967"/>
                  </a:lnTo>
                  <a:cubicBezTo>
                    <a:pt x="6444" y="6545"/>
                    <a:pt x="6258" y="6022"/>
                    <a:pt x="6427" y="5347"/>
                  </a:cubicBezTo>
                  <a:cubicBezTo>
                    <a:pt x="6511" y="5061"/>
                    <a:pt x="6612" y="4757"/>
                    <a:pt x="6731" y="4437"/>
                  </a:cubicBezTo>
                  <a:cubicBezTo>
                    <a:pt x="6815" y="4217"/>
                    <a:pt x="6916" y="3998"/>
                    <a:pt x="6984" y="3762"/>
                  </a:cubicBezTo>
                  <a:cubicBezTo>
                    <a:pt x="7270" y="2733"/>
                    <a:pt x="6714" y="1822"/>
                    <a:pt x="5634" y="1637"/>
                  </a:cubicBezTo>
                  <a:cubicBezTo>
                    <a:pt x="5229" y="1569"/>
                    <a:pt x="4825" y="1519"/>
                    <a:pt x="4420" y="1485"/>
                  </a:cubicBezTo>
                  <a:cubicBezTo>
                    <a:pt x="3610" y="1451"/>
                    <a:pt x="2952" y="1097"/>
                    <a:pt x="2413" y="473"/>
                  </a:cubicBezTo>
                  <a:cubicBezTo>
                    <a:pt x="2278" y="338"/>
                    <a:pt x="2109" y="203"/>
                    <a:pt x="1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 rot="-582576">
              <a:off x="5195942" y="1917327"/>
              <a:ext cx="452730" cy="333889"/>
            </a:xfrm>
            <a:custGeom>
              <a:avLst/>
              <a:gdLst/>
              <a:ahLst/>
              <a:cxnLst/>
              <a:rect l="l" t="t" r="r" b="b"/>
              <a:pathLst>
                <a:path w="11082" h="8173" extrusionOk="0">
                  <a:moveTo>
                    <a:pt x="5495" y="1"/>
                  </a:moveTo>
                  <a:cubicBezTo>
                    <a:pt x="5280" y="1"/>
                    <a:pt x="5038" y="39"/>
                    <a:pt x="4756" y="112"/>
                  </a:cubicBezTo>
                  <a:cubicBezTo>
                    <a:pt x="4301" y="247"/>
                    <a:pt x="3863" y="432"/>
                    <a:pt x="3390" y="601"/>
                  </a:cubicBezTo>
                  <a:cubicBezTo>
                    <a:pt x="3031" y="724"/>
                    <a:pt x="2672" y="816"/>
                    <a:pt x="2309" y="816"/>
                  </a:cubicBezTo>
                  <a:cubicBezTo>
                    <a:pt x="2076" y="816"/>
                    <a:pt x="1840" y="778"/>
                    <a:pt x="1602" y="685"/>
                  </a:cubicBezTo>
                  <a:cubicBezTo>
                    <a:pt x="1113" y="516"/>
                    <a:pt x="590" y="415"/>
                    <a:pt x="68" y="263"/>
                  </a:cubicBezTo>
                  <a:cubicBezTo>
                    <a:pt x="51" y="415"/>
                    <a:pt x="0" y="466"/>
                    <a:pt x="17" y="550"/>
                  </a:cubicBezTo>
                  <a:cubicBezTo>
                    <a:pt x="219" y="1461"/>
                    <a:pt x="911" y="2136"/>
                    <a:pt x="1805" y="2287"/>
                  </a:cubicBezTo>
                  <a:cubicBezTo>
                    <a:pt x="2058" y="2321"/>
                    <a:pt x="2345" y="2321"/>
                    <a:pt x="2614" y="2355"/>
                  </a:cubicBezTo>
                  <a:cubicBezTo>
                    <a:pt x="3222" y="2405"/>
                    <a:pt x="3863" y="2490"/>
                    <a:pt x="4369" y="2844"/>
                  </a:cubicBezTo>
                  <a:cubicBezTo>
                    <a:pt x="5246" y="3485"/>
                    <a:pt x="5566" y="4767"/>
                    <a:pt x="5077" y="5779"/>
                  </a:cubicBezTo>
                  <a:cubicBezTo>
                    <a:pt x="4908" y="6116"/>
                    <a:pt x="4740" y="6453"/>
                    <a:pt x="4655" y="6808"/>
                  </a:cubicBezTo>
                  <a:cubicBezTo>
                    <a:pt x="4470" y="7567"/>
                    <a:pt x="4891" y="8056"/>
                    <a:pt x="5684" y="8157"/>
                  </a:cubicBezTo>
                  <a:cubicBezTo>
                    <a:pt x="5778" y="8168"/>
                    <a:pt x="5869" y="8173"/>
                    <a:pt x="5957" y="8173"/>
                  </a:cubicBezTo>
                  <a:cubicBezTo>
                    <a:pt x="6569" y="8173"/>
                    <a:pt x="7057" y="7920"/>
                    <a:pt x="7455" y="7449"/>
                  </a:cubicBezTo>
                  <a:cubicBezTo>
                    <a:pt x="8686" y="6082"/>
                    <a:pt x="9715" y="4581"/>
                    <a:pt x="10559" y="2962"/>
                  </a:cubicBezTo>
                  <a:cubicBezTo>
                    <a:pt x="10710" y="2658"/>
                    <a:pt x="10862" y="2355"/>
                    <a:pt x="11081" y="1883"/>
                  </a:cubicBezTo>
                  <a:lnTo>
                    <a:pt x="11081" y="1883"/>
                  </a:lnTo>
                  <a:cubicBezTo>
                    <a:pt x="10778" y="1950"/>
                    <a:pt x="10660" y="1967"/>
                    <a:pt x="10575" y="2001"/>
                  </a:cubicBezTo>
                  <a:cubicBezTo>
                    <a:pt x="10373" y="2119"/>
                    <a:pt x="10188" y="2220"/>
                    <a:pt x="9985" y="2304"/>
                  </a:cubicBezTo>
                  <a:cubicBezTo>
                    <a:pt x="9611" y="2506"/>
                    <a:pt x="9247" y="2606"/>
                    <a:pt x="8905" y="2606"/>
                  </a:cubicBezTo>
                  <a:cubicBezTo>
                    <a:pt x="8274" y="2606"/>
                    <a:pt x="7713" y="2268"/>
                    <a:pt x="7286" y="1613"/>
                  </a:cubicBezTo>
                  <a:cubicBezTo>
                    <a:pt x="7152" y="1377"/>
                    <a:pt x="7000" y="1140"/>
                    <a:pt x="6865" y="938"/>
                  </a:cubicBezTo>
                  <a:cubicBezTo>
                    <a:pt x="6458" y="285"/>
                    <a:pt x="6078" y="1"/>
                    <a:pt x="5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 rot="-582576">
              <a:off x="5232349" y="1733458"/>
              <a:ext cx="403135" cy="257454"/>
            </a:xfrm>
            <a:custGeom>
              <a:avLst/>
              <a:gdLst/>
              <a:ahLst/>
              <a:cxnLst/>
              <a:rect l="l" t="t" r="r" b="b"/>
              <a:pathLst>
                <a:path w="9868" h="6302" extrusionOk="0">
                  <a:moveTo>
                    <a:pt x="9395" y="0"/>
                  </a:moveTo>
                  <a:cubicBezTo>
                    <a:pt x="9227" y="236"/>
                    <a:pt x="9142" y="371"/>
                    <a:pt x="9008" y="506"/>
                  </a:cubicBezTo>
                  <a:cubicBezTo>
                    <a:pt x="8529" y="984"/>
                    <a:pt x="7991" y="1387"/>
                    <a:pt x="7321" y="1387"/>
                  </a:cubicBezTo>
                  <a:cubicBezTo>
                    <a:pt x="7282" y="1387"/>
                    <a:pt x="7243" y="1386"/>
                    <a:pt x="7203" y="1383"/>
                  </a:cubicBezTo>
                  <a:cubicBezTo>
                    <a:pt x="6697" y="1366"/>
                    <a:pt x="6208" y="1214"/>
                    <a:pt x="5702" y="1113"/>
                  </a:cubicBezTo>
                  <a:cubicBezTo>
                    <a:pt x="5128" y="1012"/>
                    <a:pt x="4538" y="877"/>
                    <a:pt x="3964" y="793"/>
                  </a:cubicBezTo>
                  <a:cubicBezTo>
                    <a:pt x="3923" y="786"/>
                    <a:pt x="3879" y="784"/>
                    <a:pt x="3836" y="784"/>
                  </a:cubicBezTo>
                  <a:cubicBezTo>
                    <a:pt x="3649" y="784"/>
                    <a:pt x="3447" y="833"/>
                    <a:pt x="3256" y="860"/>
                  </a:cubicBezTo>
                  <a:cubicBezTo>
                    <a:pt x="2531" y="1029"/>
                    <a:pt x="2109" y="1501"/>
                    <a:pt x="1822" y="2142"/>
                  </a:cubicBezTo>
                  <a:cubicBezTo>
                    <a:pt x="1418" y="3053"/>
                    <a:pt x="945" y="3896"/>
                    <a:pt x="1" y="4470"/>
                  </a:cubicBezTo>
                  <a:cubicBezTo>
                    <a:pt x="157" y="4470"/>
                    <a:pt x="325" y="4495"/>
                    <a:pt x="483" y="4495"/>
                  </a:cubicBezTo>
                  <a:cubicBezTo>
                    <a:pt x="581" y="4495"/>
                    <a:pt x="676" y="4485"/>
                    <a:pt x="760" y="4453"/>
                  </a:cubicBezTo>
                  <a:cubicBezTo>
                    <a:pt x="1333" y="4301"/>
                    <a:pt x="1890" y="4082"/>
                    <a:pt x="2430" y="3896"/>
                  </a:cubicBezTo>
                  <a:cubicBezTo>
                    <a:pt x="2715" y="3796"/>
                    <a:pt x="3041" y="3739"/>
                    <a:pt x="3376" y="3739"/>
                  </a:cubicBezTo>
                  <a:cubicBezTo>
                    <a:pt x="4228" y="3739"/>
                    <a:pt x="5140" y="4108"/>
                    <a:pt x="5601" y="5077"/>
                  </a:cubicBezTo>
                  <a:cubicBezTo>
                    <a:pt x="5685" y="5246"/>
                    <a:pt x="5769" y="5414"/>
                    <a:pt x="5870" y="5566"/>
                  </a:cubicBezTo>
                  <a:cubicBezTo>
                    <a:pt x="6209" y="6073"/>
                    <a:pt x="6554" y="6302"/>
                    <a:pt x="6993" y="6302"/>
                  </a:cubicBezTo>
                  <a:cubicBezTo>
                    <a:pt x="7211" y="6302"/>
                    <a:pt x="7452" y="6246"/>
                    <a:pt x="7726" y="6139"/>
                  </a:cubicBezTo>
                  <a:cubicBezTo>
                    <a:pt x="8046" y="6005"/>
                    <a:pt x="8350" y="5752"/>
                    <a:pt x="8687" y="5752"/>
                  </a:cubicBezTo>
                  <a:cubicBezTo>
                    <a:pt x="9362" y="5735"/>
                    <a:pt x="9581" y="5380"/>
                    <a:pt x="9648" y="4807"/>
                  </a:cubicBezTo>
                  <a:cubicBezTo>
                    <a:pt x="9665" y="4588"/>
                    <a:pt x="9750" y="4385"/>
                    <a:pt x="9750" y="4166"/>
                  </a:cubicBezTo>
                  <a:cubicBezTo>
                    <a:pt x="9767" y="2952"/>
                    <a:pt x="9868" y="1704"/>
                    <a:pt x="9598" y="489"/>
                  </a:cubicBezTo>
                  <a:cubicBezTo>
                    <a:pt x="9530" y="354"/>
                    <a:pt x="9480" y="236"/>
                    <a:pt x="9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 rot="-582576">
              <a:off x="4889769" y="1999749"/>
              <a:ext cx="369349" cy="347983"/>
            </a:xfrm>
            <a:custGeom>
              <a:avLst/>
              <a:gdLst/>
              <a:ahLst/>
              <a:cxnLst/>
              <a:rect l="l" t="t" r="r" b="b"/>
              <a:pathLst>
                <a:path w="9041" h="8518" extrusionOk="0">
                  <a:moveTo>
                    <a:pt x="6781" y="0"/>
                  </a:moveTo>
                  <a:cubicBezTo>
                    <a:pt x="6224" y="152"/>
                    <a:pt x="5887" y="405"/>
                    <a:pt x="5634" y="810"/>
                  </a:cubicBezTo>
                  <a:cubicBezTo>
                    <a:pt x="5280" y="1383"/>
                    <a:pt x="5111" y="1957"/>
                    <a:pt x="5145" y="2648"/>
                  </a:cubicBezTo>
                  <a:cubicBezTo>
                    <a:pt x="5162" y="3137"/>
                    <a:pt x="5162" y="3643"/>
                    <a:pt x="5162" y="4183"/>
                  </a:cubicBezTo>
                  <a:cubicBezTo>
                    <a:pt x="5145" y="4655"/>
                    <a:pt x="4942" y="5043"/>
                    <a:pt x="4521" y="5296"/>
                  </a:cubicBezTo>
                  <a:cubicBezTo>
                    <a:pt x="3778" y="5735"/>
                    <a:pt x="3036" y="6156"/>
                    <a:pt x="2176" y="6308"/>
                  </a:cubicBezTo>
                  <a:cubicBezTo>
                    <a:pt x="1434" y="6426"/>
                    <a:pt x="726" y="6629"/>
                    <a:pt x="0" y="7017"/>
                  </a:cubicBezTo>
                  <a:cubicBezTo>
                    <a:pt x="85" y="7168"/>
                    <a:pt x="85" y="7270"/>
                    <a:pt x="152" y="7320"/>
                  </a:cubicBezTo>
                  <a:cubicBezTo>
                    <a:pt x="641" y="7725"/>
                    <a:pt x="1097" y="8113"/>
                    <a:pt x="1586" y="8518"/>
                  </a:cubicBezTo>
                  <a:cubicBezTo>
                    <a:pt x="1653" y="8501"/>
                    <a:pt x="1738" y="8484"/>
                    <a:pt x="1805" y="8450"/>
                  </a:cubicBezTo>
                  <a:cubicBezTo>
                    <a:pt x="1873" y="8433"/>
                    <a:pt x="2008" y="8417"/>
                    <a:pt x="2244" y="8349"/>
                  </a:cubicBezTo>
                  <a:cubicBezTo>
                    <a:pt x="2193" y="8332"/>
                    <a:pt x="2176" y="8315"/>
                    <a:pt x="2159" y="8265"/>
                  </a:cubicBezTo>
                  <a:lnTo>
                    <a:pt x="2159" y="8265"/>
                  </a:lnTo>
                  <a:cubicBezTo>
                    <a:pt x="2931" y="8345"/>
                    <a:pt x="3733" y="8502"/>
                    <a:pt x="4522" y="8502"/>
                  </a:cubicBezTo>
                  <a:cubicBezTo>
                    <a:pt x="4561" y="8502"/>
                    <a:pt x="4600" y="8502"/>
                    <a:pt x="4639" y="8501"/>
                  </a:cubicBezTo>
                  <a:cubicBezTo>
                    <a:pt x="4723" y="8214"/>
                    <a:pt x="4909" y="7995"/>
                    <a:pt x="5212" y="7843"/>
                  </a:cubicBezTo>
                  <a:cubicBezTo>
                    <a:pt x="5448" y="7725"/>
                    <a:pt x="5701" y="7641"/>
                    <a:pt x="5954" y="7556"/>
                  </a:cubicBezTo>
                  <a:cubicBezTo>
                    <a:pt x="6730" y="7303"/>
                    <a:pt x="7557" y="7152"/>
                    <a:pt x="8265" y="6662"/>
                  </a:cubicBezTo>
                  <a:cubicBezTo>
                    <a:pt x="8957" y="6207"/>
                    <a:pt x="9041" y="6055"/>
                    <a:pt x="8771" y="5296"/>
                  </a:cubicBezTo>
                  <a:cubicBezTo>
                    <a:pt x="8687" y="5060"/>
                    <a:pt x="8501" y="4824"/>
                    <a:pt x="8332" y="4672"/>
                  </a:cubicBezTo>
                  <a:cubicBezTo>
                    <a:pt x="8079" y="4436"/>
                    <a:pt x="7793" y="4250"/>
                    <a:pt x="7489" y="4031"/>
                  </a:cubicBezTo>
                  <a:cubicBezTo>
                    <a:pt x="6663" y="3407"/>
                    <a:pt x="6325" y="2581"/>
                    <a:pt x="6528" y="1569"/>
                  </a:cubicBezTo>
                  <a:cubicBezTo>
                    <a:pt x="6612" y="1080"/>
                    <a:pt x="6696" y="574"/>
                    <a:pt x="6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 rot="-582576">
              <a:off x="4734502" y="1699277"/>
              <a:ext cx="372822" cy="310521"/>
            </a:xfrm>
            <a:custGeom>
              <a:avLst/>
              <a:gdLst/>
              <a:ahLst/>
              <a:cxnLst/>
              <a:rect l="l" t="t" r="r" b="b"/>
              <a:pathLst>
                <a:path w="9126" h="7601" extrusionOk="0">
                  <a:moveTo>
                    <a:pt x="1907" y="0"/>
                  </a:moveTo>
                  <a:cubicBezTo>
                    <a:pt x="1721" y="304"/>
                    <a:pt x="1502" y="624"/>
                    <a:pt x="1316" y="945"/>
                  </a:cubicBezTo>
                  <a:cubicBezTo>
                    <a:pt x="726" y="1923"/>
                    <a:pt x="355" y="2969"/>
                    <a:pt x="152" y="4082"/>
                  </a:cubicBezTo>
                  <a:cubicBezTo>
                    <a:pt x="1" y="4757"/>
                    <a:pt x="169" y="5229"/>
                    <a:pt x="726" y="5634"/>
                  </a:cubicBezTo>
                  <a:cubicBezTo>
                    <a:pt x="1417" y="6140"/>
                    <a:pt x="2058" y="6696"/>
                    <a:pt x="2733" y="7253"/>
                  </a:cubicBezTo>
                  <a:cubicBezTo>
                    <a:pt x="3014" y="7483"/>
                    <a:pt x="3277" y="7601"/>
                    <a:pt x="3548" y="7601"/>
                  </a:cubicBezTo>
                  <a:cubicBezTo>
                    <a:pt x="3813" y="7601"/>
                    <a:pt x="4085" y="7487"/>
                    <a:pt x="4386" y="7253"/>
                  </a:cubicBezTo>
                  <a:cubicBezTo>
                    <a:pt x="4875" y="6865"/>
                    <a:pt x="5381" y="6494"/>
                    <a:pt x="5820" y="6089"/>
                  </a:cubicBezTo>
                  <a:cubicBezTo>
                    <a:pt x="6385" y="5574"/>
                    <a:pt x="7025" y="5359"/>
                    <a:pt x="7712" y="5359"/>
                  </a:cubicBezTo>
                  <a:cubicBezTo>
                    <a:pt x="7947" y="5359"/>
                    <a:pt x="8188" y="5384"/>
                    <a:pt x="8434" y="5431"/>
                  </a:cubicBezTo>
                  <a:cubicBezTo>
                    <a:pt x="8636" y="5482"/>
                    <a:pt x="8839" y="5499"/>
                    <a:pt x="9125" y="5533"/>
                  </a:cubicBezTo>
                  <a:cubicBezTo>
                    <a:pt x="8737" y="4672"/>
                    <a:pt x="8215" y="4048"/>
                    <a:pt x="7557" y="3542"/>
                  </a:cubicBezTo>
                  <a:cubicBezTo>
                    <a:pt x="7316" y="3353"/>
                    <a:pt x="7048" y="3286"/>
                    <a:pt x="6765" y="3286"/>
                  </a:cubicBezTo>
                  <a:cubicBezTo>
                    <a:pt x="6670" y="3286"/>
                    <a:pt x="6574" y="3294"/>
                    <a:pt x="6477" y="3306"/>
                  </a:cubicBezTo>
                  <a:cubicBezTo>
                    <a:pt x="6106" y="3340"/>
                    <a:pt x="5752" y="3391"/>
                    <a:pt x="5364" y="3424"/>
                  </a:cubicBezTo>
                  <a:cubicBezTo>
                    <a:pt x="5220" y="3444"/>
                    <a:pt x="5083" y="3454"/>
                    <a:pt x="4951" y="3454"/>
                  </a:cubicBezTo>
                  <a:cubicBezTo>
                    <a:pt x="3748" y="3454"/>
                    <a:pt x="3003" y="2658"/>
                    <a:pt x="2396" y="1670"/>
                  </a:cubicBezTo>
                  <a:cubicBezTo>
                    <a:pt x="2210" y="1367"/>
                    <a:pt x="2176" y="945"/>
                    <a:pt x="2092" y="591"/>
                  </a:cubicBezTo>
                  <a:cubicBezTo>
                    <a:pt x="2058" y="422"/>
                    <a:pt x="2058" y="237"/>
                    <a:pt x="2058" y="34"/>
                  </a:cubicBezTo>
                  <a:cubicBezTo>
                    <a:pt x="2008" y="17"/>
                    <a:pt x="1957" y="17"/>
                    <a:pt x="1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 rot="-582576">
              <a:off x="5099368" y="1471615"/>
              <a:ext cx="223301" cy="434795"/>
            </a:xfrm>
            <a:custGeom>
              <a:avLst/>
              <a:gdLst/>
              <a:ahLst/>
              <a:cxnLst/>
              <a:rect l="l" t="t" r="r" b="b"/>
              <a:pathLst>
                <a:path w="5466" h="10643" extrusionOk="0">
                  <a:moveTo>
                    <a:pt x="1332" y="0"/>
                  </a:moveTo>
                  <a:cubicBezTo>
                    <a:pt x="1133" y="0"/>
                    <a:pt x="946" y="6"/>
                    <a:pt x="776" y="16"/>
                  </a:cubicBezTo>
                  <a:cubicBezTo>
                    <a:pt x="422" y="33"/>
                    <a:pt x="152" y="84"/>
                    <a:pt x="0" y="168"/>
                  </a:cubicBezTo>
                  <a:cubicBezTo>
                    <a:pt x="102" y="269"/>
                    <a:pt x="220" y="354"/>
                    <a:pt x="304" y="438"/>
                  </a:cubicBezTo>
                  <a:cubicBezTo>
                    <a:pt x="1485" y="1518"/>
                    <a:pt x="1603" y="2648"/>
                    <a:pt x="726" y="3980"/>
                  </a:cubicBezTo>
                  <a:cubicBezTo>
                    <a:pt x="591" y="4182"/>
                    <a:pt x="456" y="4368"/>
                    <a:pt x="321" y="4587"/>
                  </a:cubicBezTo>
                  <a:cubicBezTo>
                    <a:pt x="236" y="4756"/>
                    <a:pt x="135" y="4925"/>
                    <a:pt x="135" y="5110"/>
                  </a:cubicBezTo>
                  <a:cubicBezTo>
                    <a:pt x="85" y="6038"/>
                    <a:pt x="17" y="6982"/>
                    <a:pt x="506" y="7859"/>
                  </a:cubicBezTo>
                  <a:cubicBezTo>
                    <a:pt x="911" y="8585"/>
                    <a:pt x="1012" y="9377"/>
                    <a:pt x="894" y="10204"/>
                  </a:cubicBezTo>
                  <a:cubicBezTo>
                    <a:pt x="861" y="10271"/>
                    <a:pt x="894" y="10389"/>
                    <a:pt x="861" y="10642"/>
                  </a:cubicBezTo>
                  <a:cubicBezTo>
                    <a:pt x="1316" y="10170"/>
                    <a:pt x="1586" y="9816"/>
                    <a:pt x="1569" y="9293"/>
                  </a:cubicBezTo>
                  <a:cubicBezTo>
                    <a:pt x="1569" y="8821"/>
                    <a:pt x="1586" y="8382"/>
                    <a:pt x="1535" y="7927"/>
                  </a:cubicBezTo>
                  <a:cubicBezTo>
                    <a:pt x="1501" y="7370"/>
                    <a:pt x="1738" y="6999"/>
                    <a:pt x="2176" y="6696"/>
                  </a:cubicBezTo>
                  <a:cubicBezTo>
                    <a:pt x="2665" y="6375"/>
                    <a:pt x="3171" y="6072"/>
                    <a:pt x="3677" y="5768"/>
                  </a:cubicBezTo>
                  <a:cubicBezTo>
                    <a:pt x="4015" y="5566"/>
                    <a:pt x="4369" y="5363"/>
                    <a:pt x="4706" y="5144"/>
                  </a:cubicBezTo>
                  <a:cubicBezTo>
                    <a:pt x="5296" y="4739"/>
                    <a:pt x="5465" y="4098"/>
                    <a:pt x="5195" y="3457"/>
                  </a:cubicBezTo>
                  <a:cubicBezTo>
                    <a:pt x="5111" y="3255"/>
                    <a:pt x="4993" y="3069"/>
                    <a:pt x="4892" y="2884"/>
                  </a:cubicBezTo>
                  <a:cubicBezTo>
                    <a:pt x="4537" y="2125"/>
                    <a:pt x="4217" y="1366"/>
                    <a:pt x="4436" y="506"/>
                  </a:cubicBezTo>
                  <a:lnTo>
                    <a:pt x="4436" y="472"/>
                  </a:lnTo>
                  <a:cubicBezTo>
                    <a:pt x="4402" y="438"/>
                    <a:pt x="4386" y="421"/>
                    <a:pt x="4369" y="371"/>
                  </a:cubicBezTo>
                  <a:cubicBezTo>
                    <a:pt x="3717" y="144"/>
                    <a:pt x="2374" y="0"/>
                    <a:pt x="1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 rot="-582576">
              <a:off x="4755661" y="1938910"/>
              <a:ext cx="394841" cy="182775"/>
            </a:xfrm>
            <a:custGeom>
              <a:avLst/>
              <a:gdLst/>
              <a:ahLst/>
              <a:cxnLst/>
              <a:rect l="l" t="t" r="r" b="b"/>
              <a:pathLst>
                <a:path w="9665" h="4474" extrusionOk="0">
                  <a:moveTo>
                    <a:pt x="186" y="0"/>
                  </a:moveTo>
                  <a:cubicBezTo>
                    <a:pt x="118" y="810"/>
                    <a:pt x="17" y="1535"/>
                    <a:pt x="0" y="2294"/>
                  </a:cubicBezTo>
                  <a:cubicBezTo>
                    <a:pt x="0" y="2530"/>
                    <a:pt x="135" y="2834"/>
                    <a:pt x="304" y="3003"/>
                  </a:cubicBezTo>
                  <a:cubicBezTo>
                    <a:pt x="709" y="3340"/>
                    <a:pt x="1181" y="3677"/>
                    <a:pt x="1653" y="3964"/>
                  </a:cubicBezTo>
                  <a:cubicBezTo>
                    <a:pt x="2250" y="4329"/>
                    <a:pt x="2861" y="4473"/>
                    <a:pt x="3481" y="4473"/>
                  </a:cubicBezTo>
                  <a:cubicBezTo>
                    <a:pt x="4035" y="4473"/>
                    <a:pt x="4596" y="4358"/>
                    <a:pt x="5161" y="4183"/>
                  </a:cubicBezTo>
                  <a:cubicBezTo>
                    <a:pt x="5566" y="4048"/>
                    <a:pt x="5853" y="3779"/>
                    <a:pt x="6089" y="3441"/>
                  </a:cubicBezTo>
                  <a:cubicBezTo>
                    <a:pt x="6359" y="3020"/>
                    <a:pt x="6663" y="2598"/>
                    <a:pt x="6949" y="2176"/>
                  </a:cubicBezTo>
                  <a:cubicBezTo>
                    <a:pt x="7455" y="1468"/>
                    <a:pt x="8096" y="979"/>
                    <a:pt x="8990" y="894"/>
                  </a:cubicBezTo>
                  <a:cubicBezTo>
                    <a:pt x="9209" y="861"/>
                    <a:pt x="9395" y="810"/>
                    <a:pt x="9665" y="759"/>
                  </a:cubicBezTo>
                  <a:cubicBezTo>
                    <a:pt x="9462" y="439"/>
                    <a:pt x="9209" y="321"/>
                    <a:pt x="8940" y="237"/>
                  </a:cubicBezTo>
                  <a:cubicBezTo>
                    <a:pt x="8666" y="140"/>
                    <a:pt x="8404" y="96"/>
                    <a:pt x="8152" y="96"/>
                  </a:cubicBezTo>
                  <a:cubicBezTo>
                    <a:pt x="7567" y="96"/>
                    <a:pt x="7035" y="336"/>
                    <a:pt x="6528" y="726"/>
                  </a:cubicBezTo>
                  <a:cubicBezTo>
                    <a:pt x="6039" y="1097"/>
                    <a:pt x="5583" y="1518"/>
                    <a:pt x="5094" y="1906"/>
                  </a:cubicBezTo>
                  <a:cubicBezTo>
                    <a:pt x="4708" y="2210"/>
                    <a:pt x="4330" y="2362"/>
                    <a:pt x="3952" y="2362"/>
                  </a:cubicBezTo>
                  <a:cubicBezTo>
                    <a:pt x="3554" y="2362"/>
                    <a:pt x="3156" y="2193"/>
                    <a:pt x="2750" y="1856"/>
                  </a:cubicBezTo>
                  <a:cubicBezTo>
                    <a:pt x="2244" y="1451"/>
                    <a:pt x="1788" y="1012"/>
                    <a:pt x="1282" y="608"/>
                  </a:cubicBezTo>
                  <a:cubicBezTo>
                    <a:pt x="979" y="355"/>
                    <a:pt x="692" y="102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 rot="-582576">
              <a:off x="4789705" y="2071621"/>
              <a:ext cx="281148" cy="210596"/>
            </a:xfrm>
            <a:custGeom>
              <a:avLst/>
              <a:gdLst/>
              <a:ahLst/>
              <a:cxnLst/>
              <a:rect l="l" t="t" r="r" b="b"/>
              <a:pathLst>
                <a:path w="6882" h="5155" extrusionOk="0">
                  <a:moveTo>
                    <a:pt x="6882" y="1"/>
                  </a:moveTo>
                  <a:cubicBezTo>
                    <a:pt x="6595" y="170"/>
                    <a:pt x="6443" y="490"/>
                    <a:pt x="6292" y="777"/>
                  </a:cubicBezTo>
                  <a:cubicBezTo>
                    <a:pt x="5988" y="1333"/>
                    <a:pt x="5499" y="1654"/>
                    <a:pt x="4909" y="1789"/>
                  </a:cubicBezTo>
                  <a:cubicBezTo>
                    <a:pt x="4427" y="1920"/>
                    <a:pt x="3957" y="1986"/>
                    <a:pt x="3496" y="1986"/>
                  </a:cubicBezTo>
                  <a:cubicBezTo>
                    <a:pt x="2538" y="1986"/>
                    <a:pt x="1626" y="1701"/>
                    <a:pt x="759" y="1131"/>
                  </a:cubicBezTo>
                  <a:cubicBezTo>
                    <a:pt x="540" y="996"/>
                    <a:pt x="304" y="861"/>
                    <a:pt x="0" y="676"/>
                  </a:cubicBezTo>
                  <a:lnTo>
                    <a:pt x="0" y="1215"/>
                  </a:lnTo>
                  <a:cubicBezTo>
                    <a:pt x="17" y="2194"/>
                    <a:pt x="523" y="3020"/>
                    <a:pt x="861" y="3880"/>
                  </a:cubicBezTo>
                  <a:cubicBezTo>
                    <a:pt x="962" y="4150"/>
                    <a:pt x="1131" y="4403"/>
                    <a:pt x="1265" y="4656"/>
                  </a:cubicBezTo>
                  <a:cubicBezTo>
                    <a:pt x="1433" y="5003"/>
                    <a:pt x="1698" y="5154"/>
                    <a:pt x="2016" y="5154"/>
                  </a:cubicBezTo>
                  <a:cubicBezTo>
                    <a:pt x="2115" y="5154"/>
                    <a:pt x="2220" y="5140"/>
                    <a:pt x="2328" y="5111"/>
                  </a:cubicBezTo>
                  <a:cubicBezTo>
                    <a:pt x="2480" y="5061"/>
                    <a:pt x="2632" y="4993"/>
                    <a:pt x="2800" y="4960"/>
                  </a:cubicBezTo>
                  <a:cubicBezTo>
                    <a:pt x="3357" y="4774"/>
                    <a:pt x="3914" y="4572"/>
                    <a:pt x="4487" y="4437"/>
                  </a:cubicBezTo>
                  <a:cubicBezTo>
                    <a:pt x="5027" y="4285"/>
                    <a:pt x="5533" y="4083"/>
                    <a:pt x="6039" y="3813"/>
                  </a:cubicBezTo>
                  <a:cubicBezTo>
                    <a:pt x="6680" y="3459"/>
                    <a:pt x="6882" y="3003"/>
                    <a:pt x="6865" y="2328"/>
                  </a:cubicBezTo>
                  <a:cubicBezTo>
                    <a:pt x="6848" y="1553"/>
                    <a:pt x="6882" y="777"/>
                    <a:pt x="6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 rot="-582576">
              <a:off x="5361891" y="2515495"/>
              <a:ext cx="92368" cy="1352960"/>
            </a:xfrm>
            <a:custGeom>
              <a:avLst/>
              <a:gdLst/>
              <a:ahLst/>
              <a:cxnLst/>
              <a:rect l="l" t="t" r="r" b="b"/>
              <a:pathLst>
                <a:path w="2261" h="33118" extrusionOk="0">
                  <a:moveTo>
                    <a:pt x="1299" y="1063"/>
                  </a:moveTo>
                  <a:cubicBezTo>
                    <a:pt x="1602" y="1113"/>
                    <a:pt x="1754" y="1248"/>
                    <a:pt x="1754" y="1484"/>
                  </a:cubicBezTo>
                  <a:cubicBezTo>
                    <a:pt x="1771" y="1670"/>
                    <a:pt x="1636" y="1771"/>
                    <a:pt x="1451" y="1771"/>
                  </a:cubicBezTo>
                  <a:cubicBezTo>
                    <a:pt x="1198" y="1721"/>
                    <a:pt x="1096" y="1569"/>
                    <a:pt x="1113" y="1333"/>
                  </a:cubicBezTo>
                  <a:cubicBezTo>
                    <a:pt x="1130" y="1231"/>
                    <a:pt x="1248" y="1147"/>
                    <a:pt x="1299" y="1063"/>
                  </a:cubicBezTo>
                  <a:close/>
                  <a:moveTo>
                    <a:pt x="1501" y="3441"/>
                  </a:moveTo>
                  <a:cubicBezTo>
                    <a:pt x="1704" y="3508"/>
                    <a:pt x="1805" y="3694"/>
                    <a:pt x="1754" y="3930"/>
                  </a:cubicBezTo>
                  <a:cubicBezTo>
                    <a:pt x="1721" y="4014"/>
                    <a:pt x="1619" y="4048"/>
                    <a:pt x="1586" y="4116"/>
                  </a:cubicBezTo>
                  <a:cubicBezTo>
                    <a:pt x="1299" y="4031"/>
                    <a:pt x="1181" y="3863"/>
                    <a:pt x="1215" y="3626"/>
                  </a:cubicBezTo>
                  <a:cubicBezTo>
                    <a:pt x="1248" y="3542"/>
                    <a:pt x="1417" y="3441"/>
                    <a:pt x="1501" y="3441"/>
                  </a:cubicBezTo>
                  <a:close/>
                  <a:moveTo>
                    <a:pt x="692" y="5077"/>
                  </a:moveTo>
                  <a:cubicBezTo>
                    <a:pt x="995" y="5111"/>
                    <a:pt x="1164" y="5229"/>
                    <a:pt x="1164" y="5482"/>
                  </a:cubicBezTo>
                  <a:cubicBezTo>
                    <a:pt x="1164" y="5566"/>
                    <a:pt x="1096" y="5701"/>
                    <a:pt x="1012" y="5718"/>
                  </a:cubicBezTo>
                  <a:cubicBezTo>
                    <a:pt x="984" y="5732"/>
                    <a:pt x="953" y="5739"/>
                    <a:pt x="921" y="5739"/>
                  </a:cubicBezTo>
                  <a:cubicBezTo>
                    <a:pt x="765" y="5739"/>
                    <a:pt x="588" y="5580"/>
                    <a:pt x="574" y="5397"/>
                  </a:cubicBezTo>
                  <a:cubicBezTo>
                    <a:pt x="574" y="5279"/>
                    <a:pt x="658" y="5161"/>
                    <a:pt x="692" y="5077"/>
                  </a:cubicBezTo>
                  <a:close/>
                  <a:moveTo>
                    <a:pt x="1468" y="6156"/>
                  </a:moveTo>
                  <a:cubicBezTo>
                    <a:pt x="1619" y="6393"/>
                    <a:pt x="1721" y="6511"/>
                    <a:pt x="1771" y="6662"/>
                  </a:cubicBezTo>
                  <a:cubicBezTo>
                    <a:pt x="1803" y="6711"/>
                    <a:pt x="1604" y="6883"/>
                    <a:pt x="1542" y="6883"/>
                  </a:cubicBezTo>
                  <a:cubicBezTo>
                    <a:pt x="1540" y="6883"/>
                    <a:pt x="1537" y="6882"/>
                    <a:pt x="1535" y="6882"/>
                  </a:cubicBezTo>
                  <a:cubicBezTo>
                    <a:pt x="1434" y="6814"/>
                    <a:pt x="1299" y="6679"/>
                    <a:pt x="1265" y="6561"/>
                  </a:cubicBezTo>
                  <a:cubicBezTo>
                    <a:pt x="1248" y="6477"/>
                    <a:pt x="1366" y="6376"/>
                    <a:pt x="1468" y="6156"/>
                  </a:cubicBezTo>
                  <a:close/>
                  <a:moveTo>
                    <a:pt x="1012" y="8602"/>
                  </a:moveTo>
                  <a:cubicBezTo>
                    <a:pt x="1113" y="8838"/>
                    <a:pt x="1198" y="8956"/>
                    <a:pt x="1248" y="9125"/>
                  </a:cubicBezTo>
                  <a:cubicBezTo>
                    <a:pt x="1248" y="9173"/>
                    <a:pt x="1069" y="9295"/>
                    <a:pt x="977" y="9295"/>
                  </a:cubicBezTo>
                  <a:cubicBezTo>
                    <a:pt x="972" y="9295"/>
                    <a:pt x="966" y="9295"/>
                    <a:pt x="962" y="9294"/>
                  </a:cubicBezTo>
                  <a:cubicBezTo>
                    <a:pt x="776" y="9277"/>
                    <a:pt x="624" y="9125"/>
                    <a:pt x="692" y="8923"/>
                  </a:cubicBezTo>
                  <a:cubicBezTo>
                    <a:pt x="709" y="8821"/>
                    <a:pt x="860" y="8754"/>
                    <a:pt x="1012" y="8602"/>
                  </a:cubicBezTo>
                  <a:close/>
                  <a:moveTo>
                    <a:pt x="1451" y="10390"/>
                  </a:moveTo>
                  <a:cubicBezTo>
                    <a:pt x="1569" y="10390"/>
                    <a:pt x="1721" y="10542"/>
                    <a:pt x="1754" y="10643"/>
                  </a:cubicBezTo>
                  <a:cubicBezTo>
                    <a:pt x="1770" y="10773"/>
                    <a:pt x="1615" y="10981"/>
                    <a:pt x="1543" y="10981"/>
                  </a:cubicBezTo>
                  <a:cubicBezTo>
                    <a:pt x="1540" y="10981"/>
                    <a:pt x="1537" y="10981"/>
                    <a:pt x="1535" y="10980"/>
                  </a:cubicBezTo>
                  <a:cubicBezTo>
                    <a:pt x="1383" y="10963"/>
                    <a:pt x="1265" y="10845"/>
                    <a:pt x="1046" y="10710"/>
                  </a:cubicBezTo>
                  <a:cubicBezTo>
                    <a:pt x="1248" y="10542"/>
                    <a:pt x="1349" y="10390"/>
                    <a:pt x="1451" y="10390"/>
                  </a:cubicBezTo>
                  <a:close/>
                  <a:moveTo>
                    <a:pt x="992" y="12750"/>
                  </a:moveTo>
                  <a:cubicBezTo>
                    <a:pt x="1194" y="12750"/>
                    <a:pt x="1331" y="12912"/>
                    <a:pt x="1299" y="13089"/>
                  </a:cubicBezTo>
                  <a:cubicBezTo>
                    <a:pt x="1299" y="13167"/>
                    <a:pt x="1155" y="13345"/>
                    <a:pt x="1120" y="13345"/>
                  </a:cubicBezTo>
                  <a:cubicBezTo>
                    <a:pt x="1117" y="13345"/>
                    <a:pt x="1115" y="13344"/>
                    <a:pt x="1113" y="13342"/>
                  </a:cubicBezTo>
                  <a:cubicBezTo>
                    <a:pt x="962" y="13291"/>
                    <a:pt x="843" y="13173"/>
                    <a:pt x="658" y="13038"/>
                  </a:cubicBezTo>
                  <a:cubicBezTo>
                    <a:pt x="793" y="12903"/>
                    <a:pt x="877" y="12785"/>
                    <a:pt x="962" y="12751"/>
                  </a:cubicBezTo>
                  <a:cubicBezTo>
                    <a:pt x="972" y="12750"/>
                    <a:pt x="982" y="12750"/>
                    <a:pt x="992" y="12750"/>
                  </a:cubicBezTo>
                  <a:close/>
                  <a:moveTo>
                    <a:pt x="1248" y="15096"/>
                  </a:moveTo>
                  <a:cubicBezTo>
                    <a:pt x="1417" y="15315"/>
                    <a:pt x="1535" y="15416"/>
                    <a:pt x="1586" y="15568"/>
                  </a:cubicBezTo>
                  <a:cubicBezTo>
                    <a:pt x="1602" y="15619"/>
                    <a:pt x="1468" y="15821"/>
                    <a:pt x="1383" y="15838"/>
                  </a:cubicBezTo>
                  <a:cubicBezTo>
                    <a:pt x="1358" y="15844"/>
                    <a:pt x="1335" y="15846"/>
                    <a:pt x="1314" y="15846"/>
                  </a:cubicBezTo>
                  <a:cubicBezTo>
                    <a:pt x="1145" y="15846"/>
                    <a:pt x="1076" y="15682"/>
                    <a:pt x="1046" y="15517"/>
                  </a:cubicBezTo>
                  <a:cubicBezTo>
                    <a:pt x="1046" y="15416"/>
                    <a:pt x="1147" y="15315"/>
                    <a:pt x="1248" y="15096"/>
                  </a:cubicBezTo>
                  <a:close/>
                  <a:moveTo>
                    <a:pt x="1215" y="16799"/>
                  </a:moveTo>
                  <a:cubicBezTo>
                    <a:pt x="1333" y="16884"/>
                    <a:pt x="1434" y="16968"/>
                    <a:pt x="1586" y="17103"/>
                  </a:cubicBezTo>
                  <a:cubicBezTo>
                    <a:pt x="1473" y="17215"/>
                    <a:pt x="1376" y="17374"/>
                    <a:pt x="1309" y="17374"/>
                  </a:cubicBezTo>
                  <a:cubicBezTo>
                    <a:pt x="1305" y="17374"/>
                    <a:pt x="1302" y="17373"/>
                    <a:pt x="1299" y="17373"/>
                  </a:cubicBezTo>
                  <a:cubicBezTo>
                    <a:pt x="1181" y="17339"/>
                    <a:pt x="1012" y="17221"/>
                    <a:pt x="995" y="17120"/>
                  </a:cubicBezTo>
                  <a:cubicBezTo>
                    <a:pt x="978" y="17035"/>
                    <a:pt x="1147" y="16917"/>
                    <a:pt x="1215" y="16799"/>
                  </a:cubicBezTo>
                  <a:close/>
                  <a:moveTo>
                    <a:pt x="1029" y="19532"/>
                  </a:moveTo>
                  <a:cubicBezTo>
                    <a:pt x="1164" y="19717"/>
                    <a:pt x="1265" y="19869"/>
                    <a:pt x="1333" y="20004"/>
                  </a:cubicBezTo>
                  <a:cubicBezTo>
                    <a:pt x="1333" y="20038"/>
                    <a:pt x="1198" y="20173"/>
                    <a:pt x="1147" y="20206"/>
                  </a:cubicBezTo>
                  <a:cubicBezTo>
                    <a:pt x="1139" y="20207"/>
                    <a:pt x="1131" y="20207"/>
                    <a:pt x="1123" y="20207"/>
                  </a:cubicBezTo>
                  <a:cubicBezTo>
                    <a:pt x="915" y="20207"/>
                    <a:pt x="743" y="19996"/>
                    <a:pt x="776" y="19801"/>
                  </a:cubicBezTo>
                  <a:cubicBezTo>
                    <a:pt x="793" y="19717"/>
                    <a:pt x="911" y="19667"/>
                    <a:pt x="1029" y="19532"/>
                  </a:cubicBezTo>
                  <a:close/>
                  <a:moveTo>
                    <a:pt x="1535" y="21387"/>
                  </a:moveTo>
                  <a:cubicBezTo>
                    <a:pt x="1670" y="21606"/>
                    <a:pt x="1771" y="21741"/>
                    <a:pt x="1822" y="21893"/>
                  </a:cubicBezTo>
                  <a:cubicBezTo>
                    <a:pt x="1838" y="21925"/>
                    <a:pt x="1624" y="22080"/>
                    <a:pt x="1575" y="22080"/>
                  </a:cubicBezTo>
                  <a:cubicBezTo>
                    <a:pt x="1572" y="22080"/>
                    <a:pt x="1570" y="22079"/>
                    <a:pt x="1569" y="22078"/>
                  </a:cubicBezTo>
                  <a:cubicBezTo>
                    <a:pt x="1451" y="21994"/>
                    <a:pt x="1333" y="21893"/>
                    <a:pt x="1282" y="21758"/>
                  </a:cubicBezTo>
                  <a:cubicBezTo>
                    <a:pt x="1265" y="21691"/>
                    <a:pt x="1417" y="21572"/>
                    <a:pt x="1535" y="21387"/>
                  </a:cubicBezTo>
                  <a:close/>
                  <a:moveTo>
                    <a:pt x="1046" y="22854"/>
                  </a:moveTo>
                  <a:cubicBezTo>
                    <a:pt x="1147" y="23074"/>
                    <a:pt x="1215" y="23192"/>
                    <a:pt x="1215" y="23327"/>
                  </a:cubicBezTo>
                  <a:cubicBezTo>
                    <a:pt x="1215" y="23411"/>
                    <a:pt x="1046" y="23462"/>
                    <a:pt x="962" y="23529"/>
                  </a:cubicBezTo>
                  <a:cubicBezTo>
                    <a:pt x="877" y="23428"/>
                    <a:pt x="776" y="23293"/>
                    <a:pt x="759" y="23175"/>
                  </a:cubicBezTo>
                  <a:cubicBezTo>
                    <a:pt x="759" y="23107"/>
                    <a:pt x="911" y="23006"/>
                    <a:pt x="1046" y="22854"/>
                  </a:cubicBezTo>
                  <a:close/>
                  <a:moveTo>
                    <a:pt x="1177" y="25282"/>
                  </a:moveTo>
                  <a:cubicBezTo>
                    <a:pt x="1265" y="25282"/>
                    <a:pt x="1433" y="25437"/>
                    <a:pt x="1417" y="25485"/>
                  </a:cubicBezTo>
                  <a:cubicBezTo>
                    <a:pt x="1400" y="25620"/>
                    <a:pt x="1282" y="25738"/>
                    <a:pt x="1198" y="25857"/>
                  </a:cubicBezTo>
                  <a:cubicBezTo>
                    <a:pt x="1080" y="25772"/>
                    <a:pt x="978" y="25705"/>
                    <a:pt x="776" y="25570"/>
                  </a:cubicBezTo>
                  <a:cubicBezTo>
                    <a:pt x="945" y="25452"/>
                    <a:pt x="1046" y="25300"/>
                    <a:pt x="1164" y="25283"/>
                  </a:cubicBezTo>
                  <a:cubicBezTo>
                    <a:pt x="1168" y="25282"/>
                    <a:pt x="1172" y="25282"/>
                    <a:pt x="1177" y="25282"/>
                  </a:cubicBezTo>
                  <a:close/>
                  <a:moveTo>
                    <a:pt x="725" y="27223"/>
                  </a:moveTo>
                  <a:cubicBezTo>
                    <a:pt x="827" y="27307"/>
                    <a:pt x="911" y="27408"/>
                    <a:pt x="1046" y="27560"/>
                  </a:cubicBezTo>
                  <a:cubicBezTo>
                    <a:pt x="923" y="27637"/>
                    <a:pt x="799" y="27714"/>
                    <a:pt x="766" y="27714"/>
                  </a:cubicBezTo>
                  <a:cubicBezTo>
                    <a:pt x="763" y="27714"/>
                    <a:pt x="761" y="27713"/>
                    <a:pt x="759" y="27712"/>
                  </a:cubicBezTo>
                  <a:cubicBezTo>
                    <a:pt x="675" y="27644"/>
                    <a:pt x="590" y="27509"/>
                    <a:pt x="523" y="27391"/>
                  </a:cubicBezTo>
                  <a:cubicBezTo>
                    <a:pt x="523" y="27375"/>
                    <a:pt x="692" y="27223"/>
                    <a:pt x="725" y="27223"/>
                  </a:cubicBezTo>
                  <a:close/>
                  <a:moveTo>
                    <a:pt x="1125" y="28563"/>
                  </a:moveTo>
                  <a:cubicBezTo>
                    <a:pt x="1134" y="28563"/>
                    <a:pt x="1141" y="28566"/>
                    <a:pt x="1147" y="28572"/>
                  </a:cubicBezTo>
                  <a:cubicBezTo>
                    <a:pt x="1265" y="28656"/>
                    <a:pt x="1349" y="28758"/>
                    <a:pt x="1518" y="28909"/>
                  </a:cubicBezTo>
                  <a:cubicBezTo>
                    <a:pt x="1376" y="28966"/>
                    <a:pt x="1258" y="29035"/>
                    <a:pt x="1214" y="29035"/>
                  </a:cubicBezTo>
                  <a:cubicBezTo>
                    <a:pt x="1206" y="29035"/>
                    <a:pt x="1200" y="29033"/>
                    <a:pt x="1198" y="29027"/>
                  </a:cubicBezTo>
                  <a:cubicBezTo>
                    <a:pt x="1113" y="28977"/>
                    <a:pt x="1046" y="28876"/>
                    <a:pt x="995" y="28808"/>
                  </a:cubicBezTo>
                  <a:cubicBezTo>
                    <a:pt x="978" y="28774"/>
                    <a:pt x="945" y="28741"/>
                    <a:pt x="928" y="28724"/>
                  </a:cubicBezTo>
                  <a:cubicBezTo>
                    <a:pt x="945" y="28690"/>
                    <a:pt x="978" y="28673"/>
                    <a:pt x="995" y="28673"/>
                  </a:cubicBezTo>
                  <a:cubicBezTo>
                    <a:pt x="1037" y="28618"/>
                    <a:pt x="1089" y="28563"/>
                    <a:pt x="1125" y="28563"/>
                  </a:cubicBezTo>
                  <a:close/>
                  <a:moveTo>
                    <a:pt x="917" y="30021"/>
                  </a:moveTo>
                  <a:cubicBezTo>
                    <a:pt x="921" y="30021"/>
                    <a:pt x="924" y="30022"/>
                    <a:pt x="928" y="30023"/>
                  </a:cubicBezTo>
                  <a:cubicBezTo>
                    <a:pt x="1080" y="30090"/>
                    <a:pt x="1181" y="30208"/>
                    <a:pt x="1366" y="30377"/>
                  </a:cubicBezTo>
                  <a:cubicBezTo>
                    <a:pt x="1207" y="30488"/>
                    <a:pt x="1063" y="30614"/>
                    <a:pt x="1019" y="30614"/>
                  </a:cubicBezTo>
                  <a:cubicBezTo>
                    <a:pt x="1016" y="30614"/>
                    <a:pt x="1014" y="30614"/>
                    <a:pt x="1012" y="30613"/>
                  </a:cubicBezTo>
                  <a:cubicBezTo>
                    <a:pt x="860" y="30512"/>
                    <a:pt x="776" y="30360"/>
                    <a:pt x="658" y="30242"/>
                  </a:cubicBezTo>
                  <a:cubicBezTo>
                    <a:pt x="738" y="30162"/>
                    <a:pt x="848" y="30021"/>
                    <a:pt x="917" y="30021"/>
                  </a:cubicBezTo>
                  <a:close/>
                  <a:moveTo>
                    <a:pt x="938" y="31708"/>
                  </a:moveTo>
                  <a:cubicBezTo>
                    <a:pt x="941" y="31708"/>
                    <a:pt x="943" y="31708"/>
                    <a:pt x="945" y="31709"/>
                  </a:cubicBezTo>
                  <a:cubicBezTo>
                    <a:pt x="1096" y="31777"/>
                    <a:pt x="1198" y="31895"/>
                    <a:pt x="1366" y="32063"/>
                  </a:cubicBezTo>
                  <a:cubicBezTo>
                    <a:pt x="1181" y="32182"/>
                    <a:pt x="1096" y="32283"/>
                    <a:pt x="995" y="32283"/>
                  </a:cubicBezTo>
                  <a:cubicBezTo>
                    <a:pt x="776" y="32283"/>
                    <a:pt x="658" y="32131"/>
                    <a:pt x="692" y="31929"/>
                  </a:cubicBezTo>
                  <a:cubicBezTo>
                    <a:pt x="708" y="31849"/>
                    <a:pt x="890" y="31708"/>
                    <a:pt x="938" y="31708"/>
                  </a:cubicBezTo>
                  <a:close/>
                  <a:moveTo>
                    <a:pt x="860" y="0"/>
                  </a:moveTo>
                  <a:cubicBezTo>
                    <a:pt x="810" y="405"/>
                    <a:pt x="759" y="742"/>
                    <a:pt x="725" y="1096"/>
                  </a:cubicBezTo>
                  <a:cubicBezTo>
                    <a:pt x="557" y="2614"/>
                    <a:pt x="270" y="4132"/>
                    <a:pt x="337" y="5650"/>
                  </a:cubicBezTo>
                  <a:cubicBezTo>
                    <a:pt x="422" y="7472"/>
                    <a:pt x="321" y="9294"/>
                    <a:pt x="439" y="11115"/>
                  </a:cubicBezTo>
                  <a:cubicBezTo>
                    <a:pt x="574" y="12650"/>
                    <a:pt x="489" y="14236"/>
                    <a:pt x="489" y="15770"/>
                  </a:cubicBezTo>
                  <a:cubicBezTo>
                    <a:pt x="489" y="16631"/>
                    <a:pt x="472" y="17474"/>
                    <a:pt x="472" y="18351"/>
                  </a:cubicBezTo>
                  <a:cubicBezTo>
                    <a:pt x="472" y="19920"/>
                    <a:pt x="523" y="21505"/>
                    <a:pt x="472" y="23090"/>
                  </a:cubicBezTo>
                  <a:cubicBezTo>
                    <a:pt x="405" y="25013"/>
                    <a:pt x="253" y="26953"/>
                    <a:pt x="152" y="28859"/>
                  </a:cubicBezTo>
                  <a:cubicBezTo>
                    <a:pt x="84" y="29854"/>
                    <a:pt x="51" y="30849"/>
                    <a:pt x="0" y="31844"/>
                  </a:cubicBezTo>
                  <a:lnTo>
                    <a:pt x="0" y="32401"/>
                  </a:lnTo>
                  <a:cubicBezTo>
                    <a:pt x="51" y="32806"/>
                    <a:pt x="236" y="33042"/>
                    <a:pt x="557" y="33109"/>
                  </a:cubicBezTo>
                  <a:cubicBezTo>
                    <a:pt x="588" y="33115"/>
                    <a:pt x="620" y="33117"/>
                    <a:pt x="653" y="33117"/>
                  </a:cubicBezTo>
                  <a:cubicBezTo>
                    <a:pt x="919" y="33117"/>
                    <a:pt x="1212" y="32939"/>
                    <a:pt x="1333" y="32654"/>
                  </a:cubicBezTo>
                  <a:cubicBezTo>
                    <a:pt x="1434" y="32384"/>
                    <a:pt x="1501" y="32097"/>
                    <a:pt x="1518" y="31794"/>
                  </a:cubicBezTo>
                  <a:cubicBezTo>
                    <a:pt x="1653" y="30006"/>
                    <a:pt x="1771" y="28218"/>
                    <a:pt x="1855" y="26413"/>
                  </a:cubicBezTo>
                  <a:cubicBezTo>
                    <a:pt x="1940" y="24457"/>
                    <a:pt x="2007" y="22500"/>
                    <a:pt x="2041" y="20544"/>
                  </a:cubicBezTo>
                  <a:cubicBezTo>
                    <a:pt x="2075" y="19633"/>
                    <a:pt x="2108" y="18705"/>
                    <a:pt x="2007" y="17811"/>
                  </a:cubicBezTo>
                  <a:cubicBezTo>
                    <a:pt x="1737" y="15754"/>
                    <a:pt x="1957" y="13679"/>
                    <a:pt x="2125" y="11638"/>
                  </a:cubicBezTo>
                  <a:cubicBezTo>
                    <a:pt x="2210" y="10474"/>
                    <a:pt x="2260" y="9344"/>
                    <a:pt x="2142" y="8180"/>
                  </a:cubicBezTo>
                  <a:cubicBezTo>
                    <a:pt x="2108" y="7742"/>
                    <a:pt x="2142" y="7253"/>
                    <a:pt x="2142" y="6764"/>
                  </a:cubicBezTo>
                  <a:cubicBezTo>
                    <a:pt x="2142" y="6173"/>
                    <a:pt x="2193" y="5583"/>
                    <a:pt x="2176" y="4993"/>
                  </a:cubicBezTo>
                  <a:cubicBezTo>
                    <a:pt x="2108" y="3728"/>
                    <a:pt x="2007" y="2496"/>
                    <a:pt x="1940" y="1231"/>
                  </a:cubicBezTo>
                  <a:cubicBezTo>
                    <a:pt x="1889" y="506"/>
                    <a:pt x="1704" y="253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 rot="-582576">
              <a:off x="4914412" y="2323280"/>
              <a:ext cx="715944" cy="343653"/>
            </a:xfrm>
            <a:custGeom>
              <a:avLst/>
              <a:gdLst/>
              <a:ahLst/>
              <a:cxnLst/>
              <a:rect l="l" t="t" r="r" b="b"/>
              <a:pathLst>
                <a:path w="17525" h="8412" extrusionOk="0">
                  <a:moveTo>
                    <a:pt x="13747" y="552"/>
                  </a:moveTo>
                  <a:cubicBezTo>
                    <a:pt x="14556" y="602"/>
                    <a:pt x="15299" y="889"/>
                    <a:pt x="15956" y="1378"/>
                  </a:cubicBezTo>
                  <a:cubicBezTo>
                    <a:pt x="16243" y="1580"/>
                    <a:pt x="16412" y="1884"/>
                    <a:pt x="16479" y="2238"/>
                  </a:cubicBezTo>
                  <a:cubicBezTo>
                    <a:pt x="16564" y="2828"/>
                    <a:pt x="16361" y="3250"/>
                    <a:pt x="15771" y="3419"/>
                  </a:cubicBezTo>
                  <a:cubicBezTo>
                    <a:pt x="15234" y="3561"/>
                    <a:pt x="14683" y="3673"/>
                    <a:pt x="14144" y="3673"/>
                  </a:cubicBezTo>
                  <a:cubicBezTo>
                    <a:pt x="14107" y="3673"/>
                    <a:pt x="14070" y="3673"/>
                    <a:pt x="14034" y="3672"/>
                  </a:cubicBezTo>
                  <a:cubicBezTo>
                    <a:pt x="13106" y="3638"/>
                    <a:pt x="12178" y="3469"/>
                    <a:pt x="11301" y="3132"/>
                  </a:cubicBezTo>
                  <a:cubicBezTo>
                    <a:pt x="11015" y="3014"/>
                    <a:pt x="10745" y="2896"/>
                    <a:pt x="10509" y="2727"/>
                  </a:cubicBezTo>
                  <a:cubicBezTo>
                    <a:pt x="10121" y="2407"/>
                    <a:pt x="10121" y="2069"/>
                    <a:pt x="10542" y="1732"/>
                  </a:cubicBezTo>
                  <a:cubicBezTo>
                    <a:pt x="10660" y="1631"/>
                    <a:pt x="10795" y="1547"/>
                    <a:pt x="10930" y="1462"/>
                  </a:cubicBezTo>
                  <a:cubicBezTo>
                    <a:pt x="11639" y="1024"/>
                    <a:pt x="13072" y="568"/>
                    <a:pt x="13747" y="552"/>
                  </a:cubicBezTo>
                  <a:close/>
                  <a:moveTo>
                    <a:pt x="13783" y="1"/>
                  </a:moveTo>
                  <a:cubicBezTo>
                    <a:pt x="12214" y="1"/>
                    <a:pt x="10800" y="729"/>
                    <a:pt x="9480" y="1833"/>
                  </a:cubicBezTo>
                  <a:cubicBezTo>
                    <a:pt x="9362" y="1951"/>
                    <a:pt x="9227" y="2069"/>
                    <a:pt x="9109" y="2171"/>
                  </a:cubicBezTo>
                  <a:cubicBezTo>
                    <a:pt x="8704" y="1867"/>
                    <a:pt x="8350" y="1547"/>
                    <a:pt x="7962" y="1327"/>
                  </a:cubicBezTo>
                  <a:cubicBezTo>
                    <a:pt x="7557" y="1108"/>
                    <a:pt x="7135" y="956"/>
                    <a:pt x="6714" y="788"/>
                  </a:cubicBezTo>
                  <a:cubicBezTo>
                    <a:pt x="5960" y="489"/>
                    <a:pt x="5202" y="355"/>
                    <a:pt x="4446" y="355"/>
                  </a:cubicBezTo>
                  <a:cubicBezTo>
                    <a:pt x="3578" y="355"/>
                    <a:pt x="2712" y="532"/>
                    <a:pt x="1856" y="838"/>
                  </a:cubicBezTo>
                  <a:cubicBezTo>
                    <a:pt x="1687" y="906"/>
                    <a:pt x="1536" y="1041"/>
                    <a:pt x="1367" y="1142"/>
                  </a:cubicBezTo>
                  <a:cubicBezTo>
                    <a:pt x="760" y="1563"/>
                    <a:pt x="456" y="2171"/>
                    <a:pt x="220" y="2845"/>
                  </a:cubicBezTo>
                  <a:cubicBezTo>
                    <a:pt x="1" y="3520"/>
                    <a:pt x="271" y="4262"/>
                    <a:pt x="928" y="4566"/>
                  </a:cubicBezTo>
                  <a:cubicBezTo>
                    <a:pt x="1299" y="4718"/>
                    <a:pt x="1738" y="4819"/>
                    <a:pt x="2160" y="4819"/>
                  </a:cubicBezTo>
                  <a:cubicBezTo>
                    <a:pt x="3408" y="4785"/>
                    <a:pt x="4605" y="4532"/>
                    <a:pt x="5803" y="4161"/>
                  </a:cubicBezTo>
                  <a:cubicBezTo>
                    <a:pt x="6174" y="4026"/>
                    <a:pt x="6545" y="3891"/>
                    <a:pt x="6916" y="3689"/>
                  </a:cubicBezTo>
                  <a:cubicBezTo>
                    <a:pt x="7203" y="3520"/>
                    <a:pt x="7439" y="3301"/>
                    <a:pt x="7709" y="3081"/>
                  </a:cubicBezTo>
                  <a:lnTo>
                    <a:pt x="7709" y="3081"/>
                  </a:lnTo>
                  <a:cubicBezTo>
                    <a:pt x="7338" y="3183"/>
                    <a:pt x="6950" y="3267"/>
                    <a:pt x="6545" y="3368"/>
                  </a:cubicBezTo>
                  <a:cubicBezTo>
                    <a:pt x="5769" y="3587"/>
                    <a:pt x="5010" y="3824"/>
                    <a:pt x="4234" y="3992"/>
                  </a:cubicBezTo>
                  <a:cubicBezTo>
                    <a:pt x="4002" y="4037"/>
                    <a:pt x="3767" y="4063"/>
                    <a:pt x="3534" y="4063"/>
                  </a:cubicBezTo>
                  <a:cubicBezTo>
                    <a:pt x="3157" y="4063"/>
                    <a:pt x="2783" y="3997"/>
                    <a:pt x="2429" y="3840"/>
                  </a:cubicBezTo>
                  <a:cubicBezTo>
                    <a:pt x="1772" y="3571"/>
                    <a:pt x="1468" y="3098"/>
                    <a:pt x="1519" y="2474"/>
                  </a:cubicBezTo>
                  <a:cubicBezTo>
                    <a:pt x="1552" y="1732"/>
                    <a:pt x="1873" y="1327"/>
                    <a:pt x="2581" y="1159"/>
                  </a:cubicBezTo>
                  <a:cubicBezTo>
                    <a:pt x="3086" y="1046"/>
                    <a:pt x="3584" y="983"/>
                    <a:pt x="4079" y="983"/>
                  </a:cubicBezTo>
                  <a:cubicBezTo>
                    <a:pt x="4691" y="983"/>
                    <a:pt x="5297" y="1079"/>
                    <a:pt x="5904" y="1294"/>
                  </a:cubicBezTo>
                  <a:cubicBezTo>
                    <a:pt x="6579" y="1513"/>
                    <a:pt x="7152" y="1850"/>
                    <a:pt x="7641" y="2356"/>
                  </a:cubicBezTo>
                  <a:cubicBezTo>
                    <a:pt x="7911" y="2609"/>
                    <a:pt x="7844" y="2828"/>
                    <a:pt x="7692" y="3065"/>
                  </a:cubicBezTo>
                  <a:lnTo>
                    <a:pt x="7675" y="3081"/>
                  </a:lnTo>
                  <a:cubicBezTo>
                    <a:pt x="7860" y="3065"/>
                    <a:pt x="8046" y="2997"/>
                    <a:pt x="8215" y="2997"/>
                  </a:cubicBezTo>
                  <a:cubicBezTo>
                    <a:pt x="8485" y="2997"/>
                    <a:pt x="8619" y="3267"/>
                    <a:pt x="8451" y="3520"/>
                  </a:cubicBezTo>
                  <a:cubicBezTo>
                    <a:pt x="8383" y="3604"/>
                    <a:pt x="8299" y="3672"/>
                    <a:pt x="8215" y="3756"/>
                  </a:cubicBezTo>
                  <a:cubicBezTo>
                    <a:pt x="7709" y="4245"/>
                    <a:pt x="7186" y="4684"/>
                    <a:pt x="6730" y="5207"/>
                  </a:cubicBezTo>
                  <a:cubicBezTo>
                    <a:pt x="6022" y="6033"/>
                    <a:pt x="5398" y="6893"/>
                    <a:pt x="4740" y="7737"/>
                  </a:cubicBezTo>
                  <a:cubicBezTo>
                    <a:pt x="4622" y="7888"/>
                    <a:pt x="4555" y="8125"/>
                    <a:pt x="4740" y="8243"/>
                  </a:cubicBezTo>
                  <a:cubicBezTo>
                    <a:pt x="4820" y="8300"/>
                    <a:pt x="4954" y="8341"/>
                    <a:pt x="5079" y="8341"/>
                  </a:cubicBezTo>
                  <a:cubicBezTo>
                    <a:pt x="5139" y="8341"/>
                    <a:pt x="5197" y="8332"/>
                    <a:pt x="5246" y="8310"/>
                  </a:cubicBezTo>
                  <a:cubicBezTo>
                    <a:pt x="5432" y="8243"/>
                    <a:pt x="5634" y="8074"/>
                    <a:pt x="5752" y="7922"/>
                  </a:cubicBezTo>
                  <a:cubicBezTo>
                    <a:pt x="6326" y="7197"/>
                    <a:pt x="6899" y="6438"/>
                    <a:pt x="7456" y="5696"/>
                  </a:cubicBezTo>
                  <a:cubicBezTo>
                    <a:pt x="7675" y="5426"/>
                    <a:pt x="7911" y="5173"/>
                    <a:pt x="8130" y="4920"/>
                  </a:cubicBezTo>
                  <a:cubicBezTo>
                    <a:pt x="8366" y="4633"/>
                    <a:pt x="8603" y="4346"/>
                    <a:pt x="8839" y="4043"/>
                  </a:cubicBezTo>
                  <a:cubicBezTo>
                    <a:pt x="9446" y="4515"/>
                    <a:pt x="10036" y="4886"/>
                    <a:pt x="10559" y="5375"/>
                  </a:cubicBezTo>
                  <a:cubicBezTo>
                    <a:pt x="11082" y="5864"/>
                    <a:pt x="11554" y="6404"/>
                    <a:pt x="12077" y="6910"/>
                  </a:cubicBezTo>
                  <a:cubicBezTo>
                    <a:pt x="12583" y="7416"/>
                    <a:pt x="12988" y="8040"/>
                    <a:pt x="13528" y="8411"/>
                  </a:cubicBezTo>
                  <a:cubicBezTo>
                    <a:pt x="13679" y="8378"/>
                    <a:pt x="13730" y="8378"/>
                    <a:pt x="13764" y="8344"/>
                  </a:cubicBezTo>
                  <a:cubicBezTo>
                    <a:pt x="13814" y="8327"/>
                    <a:pt x="13848" y="8293"/>
                    <a:pt x="13899" y="8260"/>
                  </a:cubicBezTo>
                  <a:cubicBezTo>
                    <a:pt x="14354" y="7821"/>
                    <a:pt x="14371" y="7669"/>
                    <a:pt x="13916" y="7214"/>
                  </a:cubicBezTo>
                  <a:cubicBezTo>
                    <a:pt x="13308" y="6607"/>
                    <a:pt x="12684" y="6016"/>
                    <a:pt x="12043" y="5443"/>
                  </a:cubicBezTo>
                  <a:cubicBezTo>
                    <a:pt x="11470" y="4954"/>
                    <a:pt x="10829" y="4549"/>
                    <a:pt x="10205" y="4110"/>
                  </a:cubicBezTo>
                  <a:cubicBezTo>
                    <a:pt x="9884" y="3908"/>
                    <a:pt x="9682" y="3689"/>
                    <a:pt x="9817" y="3233"/>
                  </a:cubicBezTo>
                  <a:lnTo>
                    <a:pt x="9817" y="3233"/>
                  </a:lnTo>
                  <a:cubicBezTo>
                    <a:pt x="9839" y="3236"/>
                    <a:pt x="9860" y="3237"/>
                    <a:pt x="9880" y="3237"/>
                  </a:cubicBezTo>
                  <a:cubicBezTo>
                    <a:pt x="9933" y="3237"/>
                    <a:pt x="9981" y="3231"/>
                    <a:pt x="10024" y="3231"/>
                  </a:cubicBezTo>
                  <a:cubicBezTo>
                    <a:pt x="10070" y="3231"/>
                    <a:pt x="10108" y="3238"/>
                    <a:pt x="10137" y="3267"/>
                  </a:cubicBezTo>
                  <a:cubicBezTo>
                    <a:pt x="10981" y="3908"/>
                    <a:pt x="11959" y="4178"/>
                    <a:pt x="12920" y="4498"/>
                  </a:cubicBezTo>
                  <a:cubicBezTo>
                    <a:pt x="13359" y="4633"/>
                    <a:pt x="13865" y="4701"/>
                    <a:pt x="14337" y="4701"/>
                  </a:cubicBezTo>
                  <a:cubicBezTo>
                    <a:pt x="15197" y="4701"/>
                    <a:pt x="16041" y="4414"/>
                    <a:pt x="16597" y="3773"/>
                  </a:cubicBezTo>
                  <a:cubicBezTo>
                    <a:pt x="17525" y="2660"/>
                    <a:pt x="17491" y="1007"/>
                    <a:pt x="15771" y="383"/>
                  </a:cubicBezTo>
                  <a:cubicBezTo>
                    <a:pt x="15080" y="120"/>
                    <a:pt x="14419" y="1"/>
                    <a:pt x="137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 rot="-582576">
              <a:off x="5302163" y="2565649"/>
              <a:ext cx="27616" cy="29046"/>
            </a:xfrm>
            <a:custGeom>
              <a:avLst/>
              <a:gdLst/>
              <a:ahLst/>
              <a:cxnLst/>
              <a:rect l="l" t="t" r="r" b="b"/>
              <a:pathLst>
                <a:path w="676" h="711" extrusionOk="0">
                  <a:moveTo>
                    <a:pt x="237" y="1"/>
                  </a:moveTo>
                  <a:cubicBezTo>
                    <a:pt x="169" y="85"/>
                    <a:pt x="68" y="169"/>
                    <a:pt x="51" y="271"/>
                  </a:cubicBezTo>
                  <a:cubicBezTo>
                    <a:pt x="0" y="507"/>
                    <a:pt x="102" y="659"/>
                    <a:pt x="372" y="709"/>
                  </a:cubicBezTo>
                  <a:cubicBezTo>
                    <a:pt x="384" y="710"/>
                    <a:pt x="397" y="711"/>
                    <a:pt x="409" y="711"/>
                  </a:cubicBezTo>
                  <a:cubicBezTo>
                    <a:pt x="586" y="711"/>
                    <a:pt x="675" y="596"/>
                    <a:pt x="675" y="422"/>
                  </a:cubicBezTo>
                  <a:cubicBezTo>
                    <a:pt x="658" y="169"/>
                    <a:pt x="506" y="34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 rot="-582576">
              <a:off x="5321119" y="2660868"/>
              <a:ext cx="26227" cy="27821"/>
            </a:xfrm>
            <a:custGeom>
              <a:avLst/>
              <a:gdLst/>
              <a:ahLst/>
              <a:cxnLst/>
              <a:rect l="l" t="t" r="r" b="b"/>
              <a:pathLst>
                <a:path w="642" h="681" extrusionOk="0">
                  <a:moveTo>
                    <a:pt x="275" y="1"/>
                  </a:moveTo>
                  <a:cubicBezTo>
                    <a:pt x="186" y="1"/>
                    <a:pt x="50" y="116"/>
                    <a:pt x="35" y="191"/>
                  </a:cubicBezTo>
                  <a:cubicBezTo>
                    <a:pt x="1" y="428"/>
                    <a:pt x="119" y="596"/>
                    <a:pt x="406" y="681"/>
                  </a:cubicBezTo>
                  <a:cubicBezTo>
                    <a:pt x="439" y="630"/>
                    <a:pt x="541" y="563"/>
                    <a:pt x="558" y="478"/>
                  </a:cubicBezTo>
                  <a:cubicBezTo>
                    <a:pt x="642" y="259"/>
                    <a:pt x="541" y="73"/>
                    <a:pt x="305" y="6"/>
                  </a:cubicBezTo>
                  <a:cubicBezTo>
                    <a:pt x="295" y="2"/>
                    <a:pt x="285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 rot="-582576">
              <a:off x="5364126" y="2942806"/>
              <a:ext cx="29700" cy="23490"/>
            </a:xfrm>
            <a:custGeom>
              <a:avLst/>
              <a:gdLst/>
              <a:ahLst/>
              <a:cxnLst/>
              <a:rect l="l" t="t" r="r" b="b"/>
              <a:pathLst>
                <a:path w="727" h="575" extrusionOk="0">
                  <a:moveTo>
                    <a:pt x="406" y="1"/>
                  </a:moveTo>
                  <a:cubicBezTo>
                    <a:pt x="304" y="1"/>
                    <a:pt x="203" y="136"/>
                    <a:pt x="1" y="304"/>
                  </a:cubicBezTo>
                  <a:cubicBezTo>
                    <a:pt x="220" y="439"/>
                    <a:pt x="372" y="557"/>
                    <a:pt x="490" y="574"/>
                  </a:cubicBezTo>
                  <a:cubicBezTo>
                    <a:pt x="557" y="574"/>
                    <a:pt x="726" y="355"/>
                    <a:pt x="709" y="254"/>
                  </a:cubicBezTo>
                  <a:cubicBezTo>
                    <a:pt x="676" y="136"/>
                    <a:pt x="507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 rot="-582576">
              <a:off x="5308514" y="2730548"/>
              <a:ext cx="24144" cy="27126"/>
            </a:xfrm>
            <a:custGeom>
              <a:avLst/>
              <a:gdLst/>
              <a:ahLst/>
              <a:cxnLst/>
              <a:rect l="l" t="t" r="r" b="b"/>
              <a:pathLst>
                <a:path w="591" h="664" extrusionOk="0">
                  <a:moveTo>
                    <a:pt x="119" y="0"/>
                  </a:moveTo>
                  <a:cubicBezTo>
                    <a:pt x="85" y="84"/>
                    <a:pt x="1" y="219"/>
                    <a:pt x="1" y="321"/>
                  </a:cubicBezTo>
                  <a:cubicBezTo>
                    <a:pt x="14" y="515"/>
                    <a:pt x="188" y="663"/>
                    <a:pt x="343" y="663"/>
                  </a:cubicBezTo>
                  <a:cubicBezTo>
                    <a:pt x="376" y="663"/>
                    <a:pt x="409" y="656"/>
                    <a:pt x="439" y="641"/>
                  </a:cubicBezTo>
                  <a:cubicBezTo>
                    <a:pt x="507" y="607"/>
                    <a:pt x="591" y="472"/>
                    <a:pt x="591" y="405"/>
                  </a:cubicBezTo>
                  <a:cubicBezTo>
                    <a:pt x="574" y="169"/>
                    <a:pt x="422" y="34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 rot="-582576">
              <a:off x="5495150" y="3802421"/>
              <a:ext cx="29005" cy="23695"/>
            </a:xfrm>
            <a:custGeom>
              <a:avLst/>
              <a:gdLst/>
              <a:ahLst/>
              <a:cxnLst/>
              <a:rect l="l" t="t" r="r" b="b"/>
              <a:pathLst>
                <a:path w="710" h="580" extrusionOk="0">
                  <a:moveTo>
                    <a:pt x="272" y="1"/>
                  </a:moveTo>
                  <a:cubicBezTo>
                    <a:pt x="216" y="1"/>
                    <a:pt x="65" y="120"/>
                    <a:pt x="35" y="226"/>
                  </a:cubicBezTo>
                  <a:cubicBezTo>
                    <a:pt x="1" y="428"/>
                    <a:pt x="119" y="580"/>
                    <a:pt x="338" y="580"/>
                  </a:cubicBezTo>
                  <a:cubicBezTo>
                    <a:pt x="439" y="580"/>
                    <a:pt x="541" y="479"/>
                    <a:pt x="709" y="360"/>
                  </a:cubicBezTo>
                  <a:cubicBezTo>
                    <a:pt x="524" y="192"/>
                    <a:pt x="423" y="74"/>
                    <a:pt x="288" y="6"/>
                  </a:cubicBezTo>
                  <a:cubicBezTo>
                    <a:pt x="284" y="3"/>
                    <a:pt x="279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 rot="-582576">
              <a:off x="5483609" y="3734687"/>
              <a:ext cx="29005" cy="24267"/>
            </a:xfrm>
            <a:custGeom>
              <a:avLst/>
              <a:gdLst/>
              <a:ahLst/>
              <a:cxnLst/>
              <a:rect l="l" t="t" r="r" b="b"/>
              <a:pathLst>
                <a:path w="710" h="594" extrusionOk="0">
                  <a:moveTo>
                    <a:pt x="263" y="0"/>
                  </a:moveTo>
                  <a:cubicBezTo>
                    <a:pt x="209" y="0"/>
                    <a:pt x="97" y="156"/>
                    <a:pt x="1" y="204"/>
                  </a:cubicBezTo>
                  <a:cubicBezTo>
                    <a:pt x="119" y="339"/>
                    <a:pt x="203" y="491"/>
                    <a:pt x="355" y="592"/>
                  </a:cubicBezTo>
                  <a:cubicBezTo>
                    <a:pt x="357" y="593"/>
                    <a:pt x="360" y="594"/>
                    <a:pt x="363" y="594"/>
                  </a:cubicBezTo>
                  <a:cubicBezTo>
                    <a:pt x="408" y="594"/>
                    <a:pt x="551" y="482"/>
                    <a:pt x="709" y="356"/>
                  </a:cubicBezTo>
                  <a:cubicBezTo>
                    <a:pt x="524" y="204"/>
                    <a:pt x="423" y="69"/>
                    <a:pt x="271" y="2"/>
                  </a:cubicBezTo>
                  <a:cubicBezTo>
                    <a:pt x="268" y="1"/>
                    <a:pt x="26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 rot="-582576">
              <a:off x="5335756" y="2872638"/>
              <a:ext cx="24838" cy="28352"/>
            </a:xfrm>
            <a:custGeom>
              <a:avLst/>
              <a:gdLst/>
              <a:ahLst/>
              <a:cxnLst/>
              <a:rect l="l" t="t" r="r" b="b"/>
              <a:pathLst>
                <a:path w="608" h="694" extrusionOk="0">
                  <a:moveTo>
                    <a:pt x="371" y="0"/>
                  </a:moveTo>
                  <a:cubicBezTo>
                    <a:pt x="202" y="152"/>
                    <a:pt x="84" y="219"/>
                    <a:pt x="51" y="321"/>
                  </a:cubicBezTo>
                  <a:cubicBezTo>
                    <a:pt x="0" y="523"/>
                    <a:pt x="135" y="675"/>
                    <a:pt x="337" y="692"/>
                  </a:cubicBezTo>
                  <a:cubicBezTo>
                    <a:pt x="341" y="693"/>
                    <a:pt x="346" y="693"/>
                    <a:pt x="350" y="693"/>
                  </a:cubicBezTo>
                  <a:cubicBezTo>
                    <a:pt x="428" y="693"/>
                    <a:pt x="607" y="571"/>
                    <a:pt x="607" y="523"/>
                  </a:cubicBezTo>
                  <a:cubicBezTo>
                    <a:pt x="590" y="371"/>
                    <a:pt x="472" y="236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 rot="-582576">
              <a:off x="5364796" y="3040107"/>
              <a:ext cx="26227" cy="24961"/>
            </a:xfrm>
            <a:custGeom>
              <a:avLst/>
              <a:gdLst/>
              <a:ahLst/>
              <a:cxnLst/>
              <a:rect l="l" t="t" r="r" b="b"/>
              <a:pathLst>
                <a:path w="642" h="611" extrusionOk="0">
                  <a:moveTo>
                    <a:pt x="352" y="1"/>
                  </a:moveTo>
                  <a:cubicBezTo>
                    <a:pt x="342" y="1"/>
                    <a:pt x="332" y="1"/>
                    <a:pt x="321" y="2"/>
                  </a:cubicBezTo>
                  <a:cubicBezTo>
                    <a:pt x="220" y="2"/>
                    <a:pt x="153" y="154"/>
                    <a:pt x="1" y="306"/>
                  </a:cubicBezTo>
                  <a:cubicBezTo>
                    <a:pt x="186" y="441"/>
                    <a:pt x="305" y="542"/>
                    <a:pt x="456" y="609"/>
                  </a:cubicBezTo>
                  <a:cubicBezTo>
                    <a:pt x="457" y="610"/>
                    <a:pt x="458" y="610"/>
                    <a:pt x="459" y="610"/>
                  </a:cubicBezTo>
                  <a:cubicBezTo>
                    <a:pt x="487" y="610"/>
                    <a:pt x="642" y="436"/>
                    <a:pt x="642" y="339"/>
                  </a:cubicBezTo>
                  <a:cubicBezTo>
                    <a:pt x="642" y="147"/>
                    <a:pt x="535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 rot="-582576">
              <a:off x="5396994" y="3131463"/>
              <a:ext cx="22796" cy="30925"/>
            </a:xfrm>
            <a:custGeom>
              <a:avLst/>
              <a:gdLst/>
              <a:ahLst/>
              <a:cxnLst/>
              <a:rect l="l" t="t" r="r" b="b"/>
              <a:pathLst>
                <a:path w="558" h="757" extrusionOk="0">
                  <a:moveTo>
                    <a:pt x="203" y="1"/>
                  </a:moveTo>
                  <a:cubicBezTo>
                    <a:pt x="102" y="220"/>
                    <a:pt x="1" y="321"/>
                    <a:pt x="1" y="422"/>
                  </a:cubicBezTo>
                  <a:cubicBezTo>
                    <a:pt x="1" y="583"/>
                    <a:pt x="77" y="756"/>
                    <a:pt x="250" y="756"/>
                  </a:cubicBezTo>
                  <a:cubicBezTo>
                    <a:pt x="277" y="756"/>
                    <a:pt x="306" y="752"/>
                    <a:pt x="338" y="743"/>
                  </a:cubicBezTo>
                  <a:cubicBezTo>
                    <a:pt x="423" y="726"/>
                    <a:pt x="557" y="524"/>
                    <a:pt x="541" y="473"/>
                  </a:cubicBezTo>
                  <a:cubicBezTo>
                    <a:pt x="490" y="321"/>
                    <a:pt x="372" y="220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 rot="-582576">
              <a:off x="5344105" y="2769967"/>
              <a:ext cx="23327" cy="29128"/>
            </a:xfrm>
            <a:custGeom>
              <a:avLst/>
              <a:gdLst/>
              <a:ahLst/>
              <a:cxnLst/>
              <a:rect l="l" t="t" r="r" b="b"/>
              <a:pathLst>
                <a:path w="571" h="713" extrusionOk="0">
                  <a:moveTo>
                    <a:pt x="236" y="0"/>
                  </a:moveTo>
                  <a:cubicBezTo>
                    <a:pt x="101" y="203"/>
                    <a:pt x="0" y="338"/>
                    <a:pt x="17" y="405"/>
                  </a:cubicBezTo>
                  <a:cubicBezTo>
                    <a:pt x="68" y="523"/>
                    <a:pt x="169" y="658"/>
                    <a:pt x="287" y="709"/>
                  </a:cubicBezTo>
                  <a:cubicBezTo>
                    <a:pt x="291" y="712"/>
                    <a:pt x="296" y="713"/>
                    <a:pt x="303" y="713"/>
                  </a:cubicBezTo>
                  <a:cubicBezTo>
                    <a:pt x="375" y="713"/>
                    <a:pt x="571" y="553"/>
                    <a:pt x="540" y="506"/>
                  </a:cubicBezTo>
                  <a:cubicBezTo>
                    <a:pt x="489" y="355"/>
                    <a:pt x="371" y="237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 rot="-582576">
              <a:off x="5415161" y="3312078"/>
              <a:ext cx="24062" cy="27739"/>
            </a:xfrm>
            <a:custGeom>
              <a:avLst/>
              <a:gdLst/>
              <a:ahLst/>
              <a:cxnLst/>
              <a:rect l="l" t="t" r="r" b="b"/>
              <a:pathLst>
                <a:path w="589" h="679" extrusionOk="0">
                  <a:moveTo>
                    <a:pt x="285" y="1"/>
                  </a:moveTo>
                  <a:cubicBezTo>
                    <a:pt x="167" y="119"/>
                    <a:pt x="66" y="186"/>
                    <a:pt x="32" y="270"/>
                  </a:cubicBezTo>
                  <a:cubicBezTo>
                    <a:pt x="0" y="460"/>
                    <a:pt x="146" y="679"/>
                    <a:pt x="358" y="679"/>
                  </a:cubicBezTo>
                  <a:cubicBezTo>
                    <a:pt x="373" y="679"/>
                    <a:pt x="388" y="677"/>
                    <a:pt x="403" y="675"/>
                  </a:cubicBezTo>
                  <a:cubicBezTo>
                    <a:pt x="454" y="675"/>
                    <a:pt x="589" y="523"/>
                    <a:pt x="589" y="473"/>
                  </a:cubicBezTo>
                  <a:cubicBezTo>
                    <a:pt x="504" y="304"/>
                    <a:pt x="403" y="186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 rot="-582576">
              <a:off x="5455659" y="3543248"/>
              <a:ext cx="26227" cy="23531"/>
            </a:xfrm>
            <a:custGeom>
              <a:avLst/>
              <a:gdLst/>
              <a:ahLst/>
              <a:cxnLst/>
              <a:rect l="l" t="t" r="r" b="b"/>
              <a:pathLst>
                <a:path w="642" h="576" extrusionOk="0">
                  <a:moveTo>
                    <a:pt x="397" y="1"/>
                  </a:moveTo>
                  <a:cubicBezTo>
                    <a:pt x="394" y="1"/>
                    <a:pt x="391" y="1"/>
                    <a:pt x="389" y="2"/>
                  </a:cubicBezTo>
                  <a:cubicBezTo>
                    <a:pt x="271" y="19"/>
                    <a:pt x="170" y="154"/>
                    <a:pt x="1" y="289"/>
                  </a:cubicBezTo>
                  <a:cubicBezTo>
                    <a:pt x="203" y="424"/>
                    <a:pt x="321" y="491"/>
                    <a:pt x="423" y="576"/>
                  </a:cubicBezTo>
                  <a:cubicBezTo>
                    <a:pt x="507" y="457"/>
                    <a:pt x="642" y="339"/>
                    <a:pt x="642" y="204"/>
                  </a:cubicBezTo>
                  <a:cubicBezTo>
                    <a:pt x="642" y="156"/>
                    <a:pt x="458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 rot="-582576">
              <a:off x="5406080" y="3200303"/>
              <a:ext cx="24838" cy="23490"/>
            </a:xfrm>
            <a:custGeom>
              <a:avLst/>
              <a:gdLst/>
              <a:ahLst/>
              <a:cxnLst/>
              <a:rect l="l" t="t" r="r" b="b"/>
              <a:pathLst>
                <a:path w="608" h="575" extrusionOk="0">
                  <a:moveTo>
                    <a:pt x="253" y="0"/>
                  </a:moveTo>
                  <a:cubicBezTo>
                    <a:pt x="169" y="118"/>
                    <a:pt x="0" y="236"/>
                    <a:pt x="17" y="321"/>
                  </a:cubicBezTo>
                  <a:cubicBezTo>
                    <a:pt x="34" y="422"/>
                    <a:pt x="203" y="540"/>
                    <a:pt x="338" y="574"/>
                  </a:cubicBezTo>
                  <a:cubicBezTo>
                    <a:pt x="339" y="574"/>
                    <a:pt x="341" y="575"/>
                    <a:pt x="343" y="575"/>
                  </a:cubicBezTo>
                  <a:cubicBezTo>
                    <a:pt x="381" y="575"/>
                    <a:pt x="479" y="416"/>
                    <a:pt x="607" y="304"/>
                  </a:cubicBezTo>
                  <a:cubicBezTo>
                    <a:pt x="456" y="169"/>
                    <a:pt x="354" y="85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 rot="-582576">
              <a:off x="5438687" y="3446241"/>
              <a:ext cx="18629" cy="27576"/>
            </a:xfrm>
            <a:custGeom>
              <a:avLst/>
              <a:gdLst/>
              <a:ahLst/>
              <a:cxnLst/>
              <a:rect l="l" t="t" r="r" b="b"/>
              <a:pathLst>
                <a:path w="456" h="675" extrusionOk="0">
                  <a:moveTo>
                    <a:pt x="287" y="0"/>
                  </a:moveTo>
                  <a:cubicBezTo>
                    <a:pt x="152" y="152"/>
                    <a:pt x="0" y="236"/>
                    <a:pt x="0" y="321"/>
                  </a:cubicBezTo>
                  <a:cubicBezTo>
                    <a:pt x="17" y="439"/>
                    <a:pt x="118" y="574"/>
                    <a:pt x="203" y="675"/>
                  </a:cubicBezTo>
                  <a:cubicBezTo>
                    <a:pt x="287" y="608"/>
                    <a:pt x="456" y="557"/>
                    <a:pt x="456" y="473"/>
                  </a:cubicBezTo>
                  <a:cubicBezTo>
                    <a:pt x="456" y="338"/>
                    <a:pt x="371" y="22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 rot="-582576">
              <a:off x="5448816" y="3382014"/>
              <a:ext cx="22060" cy="29005"/>
            </a:xfrm>
            <a:custGeom>
              <a:avLst/>
              <a:gdLst/>
              <a:ahLst/>
              <a:cxnLst/>
              <a:rect l="l" t="t" r="r" b="b"/>
              <a:pathLst>
                <a:path w="540" h="710" extrusionOk="0">
                  <a:moveTo>
                    <a:pt x="270" y="0"/>
                  </a:moveTo>
                  <a:cubicBezTo>
                    <a:pt x="152" y="219"/>
                    <a:pt x="0" y="321"/>
                    <a:pt x="17" y="388"/>
                  </a:cubicBezTo>
                  <a:cubicBezTo>
                    <a:pt x="68" y="506"/>
                    <a:pt x="169" y="641"/>
                    <a:pt x="287" y="709"/>
                  </a:cubicBezTo>
                  <a:cubicBezTo>
                    <a:pt x="288" y="709"/>
                    <a:pt x="290" y="710"/>
                    <a:pt x="293" y="710"/>
                  </a:cubicBezTo>
                  <a:cubicBezTo>
                    <a:pt x="341" y="710"/>
                    <a:pt x="540" y="554"/>
                    <a:pt x="540" y="506"/>
                  </a:cubicBezTo>
                  <a:cubicBezTo>
                    <a:pt x="506" y="371"/>
                    <a:pt x="405" y="236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 rot="-582576">
              <a:off x="5458107" y="3624275"/>
              <a:ext cx="22060" cy="20753"/>
            </a:xfrm>
            <a:custGeom>
              <a:avLst/>
              <a:gdLst/>
              <a:ahLst/>
              <a:cxnLst/>
              <a:rect l="l" t="t" r="r" b="b"/>
              <a:pathLst>
                <a:path w="540" h="508" extrusionOk="0">
                  <a:moveTo>
                    <a:pt x="214" y="0"/>
                  </a:moveTo>
                  <a:cubicBezTo>
                    <a:pt x="168" y="0"/>
                    <a:pt x="1" y="154"/>
                    <a:pt x="17" y="170"/>
                  </a:cubicBezTo>
                  <a:cubicBezTo>
                    <a:pt x="84" y="305"/>
                    <a:pt x="169" y="423"/>
                    <a:pt x="270" y="508"/>
                  </a:cubicBezTo>
                  <a:cubicBezTo>
                    <a:pt x="287" y="508"/>
                    <a:pt x="422" y="406"/>
                    <a:pt x="540" y="339"/>
                  </a:cubicBezTo>
                  <a:cubicBezTo>
                    <a:pt x="405" y="187"/>
                    <a:pt x="321" y="69"/>
                    <a:pt x="219" y="2"/>
                  </a:cubicBezTo>
                  <a:cubicBezTo>
                    <a:pt x="218" y="1"/>
                    <a:pt x="216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 rot="-582576">
              <a:off x="5483144" y="3672980"/>
              <a:ext cx="24185" cy="20100"/>
            </a:xfrm>
            <a:custGeom>
              <a:avLst/>
              <a:gdLst/>
              <a:ahLst/>
              <a:cxnLst/>
              <a:rect l="l" t="t" r="r" b="b"/>
              <a:pathLst>
                <a:path w="592" h="492" extrusionOk="0">
                  <a:moveTo>
                    <a:pt x="203" y="0"/>
                  </a:moveTo>
                  <a:cubicBezTo>
                    <a:pt x="203" y="34"/>
                    <a:pt x="136" y="85"/>
                    <a:pt x="52" y="135"/>
                  </a:cubicBezTo>
                  <a:cubicBezTo>
                    <a:pt x="35" y="152"/>
                    <a:pt x="18" y="169"/>
                    <a:pt x="1" y="169"/>
                  </a:cubicBezTo>
                  <a:cubicBezTo>
                    <a:pt x="18" y="203"/>
                    <a:pt x="35" y="237"/>
                    <a:pt x="52" y="253"/>
                  </a:cubicBezTo>
                  <a:cubicBezTo>
                    <a:pt x="119" y="338"/>
                    <a:pt x="186" y="422"/>
                    <a:pt x="271" y="490"/>
                  </a:cubicBezTo>
                  <a:cubicBezTo>
                    <a:pt x="274" y="491"/>
                    <a:pt x="277" y="492"/>
                    <a:pt x="282" y="492"/>
                  </a:cubicBezTo>
                  <a:cubicBezTo>
                    <a:pt x="328" y="492"/>
                    <a:pt x="453" y="415"/>
                    <a:pt x="591" y="338"/>
                  </a:cubicBezTo>
                  <a:cubicBezTo>
                    <a:pt x="423" y="203"/>
                    <a:pt x="338" y="68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 rot="-582576">
              <a:off x="4965157" y="2392315"/>
              <a:ext cx="261866" cy="126112"/>
            </a:xfrm>
            <a:custGeom>
              <a:avLst/>
              <a:gdLst/>
              <a:ahLst/>
              <a:cxnLst/>
              <a:rect l="l" t="t" r="r" b="b"/>
              <a:pathLst>
                <a:path w="6410" h="3087" extrusionOk="0">
                  <a:moveTo>
                    <a:pt x="2669" y="714"/>
                  </a:moveTo>
                  <a:cubicBezTo>
                    <a:pt x="3521" y="714"/>
                    <a:pt x="4364" y="896"/>
                    <a:pt x="5127" y="1330"/>
                  </a:cubicBezTo>
                  <a:cubicBezTo>
                    <a:pt x="5195" y="1363"/>
                    <a:pt x="5246" y="1431"/>
                    <a:pt x="5296" y="1498"/>
                  </a:cubicBezTo>
                  <a:cubicBezTo>
                    <a:pt x="5313" y="1515"/>
                    <a:pt x="5296" y="1532"/>
                    <a:pt x="5313" y="1650"/>
                  </a:cubicBezTo>
                  <a:cubicBezTo>
                    <a:pt x="4251" y="2018"/>
                    <a:pt x="3200" y="2422"/>
                    <a:pt x="2081" y="2422"/>
                  </a:cubicBezTo>
                  <a:cubicBezTo>
                    <a:pt x="1868" y="2422"/>
                    <a:pt x="1652" y="2408"/>
                    <a:pt x="1434" y="2375"/>
                  </a:cubicBezTo>
                  <a:cubicBezTo>
                    <a:pt x="843" y="2291"/>
                    <a:pt x="590" y="1903"/>
                    <a:pt x="827" y="1414"/>
                  </a:cubicBezTo>
                  <a:cubicBezTo>
                    <a:pt x="928" y="1195"/>
                    <a:pt x="1164" y="1009"/>
                    <a:pt x="1400" y="908"/>
                  </a:cubicBezTo>
                  <a:cubicBezTo>
                    <a:pt x="1687" y="773"/>
                    <a:pt x="2024" y="739"/>
                    <a:pt x="2344" y="722"/>
                  </a:cubicBezTo>
                  <a:cubicBezTo>
                    <a:pt x="2453" y="717"/>
                    <a:pt x="2561" y="714"/>
                    <a:pt x="2669" y="714"/>
                  </a:cubicBezTo>
                  <a:close/>
                  <a:moveTo>
                    <a:pt x="2587" y="0"/>
                  </a:moveTo>
                  <a:cubicBezTo>
                    <a:pt x="2097" y="0"/>
                    <a:pt x="1605" y="63"/>
                    <a:pt x="1113" y="183"/>
                  </a:cubicBezTo>
                  <a:cubicBezTo>
                    <a:pt x="388" y="351"/>
                    <a:pt x="84" y="756"/>
                    <a:pt x="51" y="1498"/>
                  </a:cubicBezTo>
                  <a:cubicBezTo>
                    <a:pt x="0" y="2105"/>
                    <a:pt x="321" y="2578"/>
                    <a:pt x="961" y="2864"/>
                  </a:cubicBezTo>
                  <a:cubicBezTo>
                    <a:pt x="1315" y="3021"/>
                    <a:pt x="1689" y="3087"/>
                    <a:pt x="2066" y="3087"/>
                  </a:cubicBezTo>
                  <a:cubicBezTo>
                    <a:pt x="2299" y="3087"/>
                    <a:pt x="2534" y="3061"/>
                    <a:pt x="2766" y="3016"/>
                  </a:cubicBezTo>
                  <a:cubicBezTo>
                    <a:pt x="3542" y="2848"/>
                    <a:pt x="4335" y="2611"/>
                    <a:pt x="5077" y="2409"/>
                  </a:cubicBezTo>
                  <a:cubicBezTo>
                    <a:pt x="5465" y="2291"/>
                    <a:pt x="5836" y="2207"/>
                    <a:pt x="6241" y="2105"/>
                  </a:cubicBezTo>
                  <a:cubicBezTo>
                    <a:pt x="6342" y="1852"/>
                    <a:pt x="6409" y="1650"/>
                    <a:pt x="6173" y="1397"/>
                  </a:cubicBezTo>
                  <a:cubicBezTo>
                    <a:pt x="5667" y="891"/>
                    <a:pt x="5111" y="554"/>
                    <a:pt x="4436" y="318"/>
                  </a:cubicBezTo>
                  <a:cubicBezTo>
                    <a:pt x="3824" y="101"/>
                    <a:pt x="3207" y="0"/>
                    <a:pt x="2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 rot="-582576">
              <a:off x="5311082" y="2317513"/>
              <a:ext cx="263255" cy="127542"/>
            </a:xfrm>
            <a:custGeom>
              <a:avLst/>
              <a:gdLst/>
              <a:ahLst/>
              <a:cxnLst/>
              <a:rect l="l" t="t" r="r" b="b"/>
              <a:pathLst>
                <a:path w="6444" h="3122" extrusionOk="0">
                  <a:moveTo>
                    <a:pt x="3797" y="561"/>
                  </a:moveTo>
                  <a:cubicBezTo>
                    <a:pt x="4146" y="561"/>
                    <a:pt x="4458" y="618"/>
                    <a:pt x="4689" y="742"/>
                  </a:cubicBezTo>
                  <a:cubicBezTo>
                    <a:pt x="4993" y="894"/>
                    <a:pt x="5280" y="1046"/>
                    <a:pt x="5516" y="1282"/>
                  </a:cubicBezTo>
                  <a:cubicBezTo>
                    <a:pt x="5870" y="1636"/>
                    <a:pt x="5701" y="2125"/>
                    <a:pt x="5229" y="2294"/>
                  </a:cubicBezTo>
                  <a:cubicBezTo>
                    <a:pt x="5061" y="2345"/>
                    <a:pt x="4858" y="2378"/>
                    <a:pt x="4673" y="2395"/>
                  </a:cubicBezTo>
                  <a:cubicBezTo>
                    <a:pt x="4415" y="2432"/>
                    <a:pt x="4161" y="2449"/>
                    <a:pt x="3909" y="2449"/>
                  </a:cubicBezTo>
                  <a:cubicBezTo>
                    <a:pt x="3007" y="2449"/>
                    <a:pt x="2140" y="2234"/>
                    <a:pt x="1282" y="1957"/>
                  </a:cubicBezTo>
                  <a:cubicBezTo>
                    <a:pt x="1215" y="1923"/>
                    <a:pt x="1131" y="1872"/>
                    <a:pt x="1063" y="1822"/>
                  </a:cubicBezTo>
                  <a:cubicBezTo>
                    <a:pt x="1029" y="1788"/>
                    <a:pt x="1013" y="1737"/>
                    <a:pt x="945" y="1636"/>
                  </a:cubicBezTo>
                  <a:cubicBezTo>
                    <a:pt x="1554" y="1003"/>
                    <a:pt x="2821" y="561"/>
                    <a:pt x="3797" y="561"/>
                  </a:cubicBezTo>
                  <a:close/>
                  <a:moveTo>
                    <a:pt x="3627" y="0"/>
                  </a:moveTo>
                  <a:cubicBezTo>
                    <a:pt x="2952" y="0"/>
                    <a:pt x="1519" y="456"/>
                    <a:pt x="810" y="894"/>
                  </a:cubicBezTo>
                  <a:cubicBezTo>
                    <a:pt x="692" y="978"/>
                    <a:pt x="540" y="1063"/>
                    <a:pt x="422" y="1164"/>
                  </a:cubicBezTo>
                  <a:cubicBezTo>
                    <a:pt x="17" y="1484"/>
                    <a:pt x="1" y="1855"/>
                    <a:pt x="389" y="2159"/>
                  </a:cubicBezTo>
                  <a:cubicBezTo>
                    <a:pt x="625" y="2328"/>
                    <a:pt x="895" y="2479"/>
                    <a:pt x="1181" y="2564"/>
                  </a:cubicBezTo>
                  <a:cubicBezTo>
                    <a:pt x="2058" y="2901"/>
                    <a:pt x="2986" y="3070"/>
                    <a:pt x="3914" y="3120"/>
                  </a:cubicBezTo>
                  <a:cubicBezTo>
                    <a:pt x="3946" y="3121"/>
                    <a:pt x="3979" y="3122"/>
                    <a:pt x="4012" y="3122"/>
                  </a:cubicBezTo>
                  <a:cubicBezTo>
                    <a:pt x="4554" y="3122"/>
                    <a:pt x="5110" y="2994"/>
                    <a:pt x="5651" y="2851"/>
                  </a:cubicBezTo>
                  <a:cubicBezTo>
                    <a:pt x="6241" y="2716"/>
                    <a:pt x="6444" y="2277"/>
                    <a:pt x="6359" y="1670"/>
                  </a:cubicBezTo>
                  <a:cubicBezTo>
                    <a:pt x="6326" y="1316"/>
                    <a:pt x="6123" y="1029"/>
                    <a:pt x="5836" y="810"/>
                  </a:cubicBezTo>
                  <a:cubicBezTo>
                    <a:pt x="5179" y="287"/>
                    <a:pt x="4436" y="0"/>
                    <a:pt x="3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29"/>
          <p:cNvGrpSpPr/>
          <p:nvPr/>
        </p:nvGrpSpPr>
        <p:grpSpPr>
          <a:xfrm>
            <a:off x="6724500" y="3110817"/>
            <a:ext cx="1327799" cy="1313959"/>
            <a:chOff x="6724500" y="3110817"/>
            <a:chExt cx="1327799" cy="1313959"/>
          </a:xfrm>
        </p:grpSpPr>
        <p:sp>
          <p:nvSpPr>
            <p:cNvPr id="845" name="Google Shape;845;p29"/>
            <p:cNvSpPr/>
            <p:nvPr/>
          </p:nvSpPr>
          <p:spPr>
            <a:xfrm>
              <a:off x="6724500" y="3110817"/>
              <a:ext cx="1327799" cy="1313959"/>
            </a:xfrm>
            <a:custGeom>
              <a:avLst/>
              <a:gdLst/>
              <a:ahLst/>
              <a:cxnLst/>
              <a:rect l="l" t="t" r="r" b="b"/>
              <a:pathLst>
                <a:path w="33853" h="33498" extrusionOk="0">
                  <a:moveTo>
                    <a:pt x="16378" y="1"/>
                  </a:moveTo>
                  <a:cubicBezTo>
                    <a:pt x="16176" y="1"/>
                    <a:pt x="15957" y="17"/>
                    <a:pt x="15771" y="34"/>
                  </a:cubicBezTo>
                  <a:cubicBezTo>
                    <a:pt x="15451" y="85"/>
                    <a:pt x="15130" y="102"/>
                    <a:pt x="14827" y="152"/>
                  </a:cubicBezTo>
                  <a:cubicBezTo>
                    <a:pt x="13899" y="237"/>
                    <a:pt x="12921" y="338"/>
                    <a:pt x="11959" y="540"/>
                  </a:cubicBezTo>
                  <a:lnTo>
                    <a:pt x="11909" y="540"/>
                  </a:lnTo>
                  <a:cubicBezTo>
                    <a:pt x="10745" y="793"/>
                    <a:pt x="9446" y="1097"/>
                    <a:pt x="8249" y="1940"/>
                  </a:cubicBezTo>
                  <a:cubicBezTo>
                    <a:pt x="8097" y="2041"/>
                    <a:pt x="7945" y="2143"/>
                    <a:pt x="7776" y="2261"/>
                  </a:cubicBezTo>
                  <a:cubicBezTo>
                    <a:pt x="6984" y="2800"/>
                    <a:pt x="6073" y="3441"/>
                    <a:pt x="5331" y="4285"/>
                  </a:cubicBezTo>
                  <a:cubicBezTo>
                    <a:pt x="5128" y="4538"/>
                    <a:pt x="4909" y="4791"/>
                    <a:pt x="4724" y="4993"/>
                  </a:cubicBezTo>
                  <a:cubicBezTo>
                    <a:pt x="4538" y="5229"/>
                    <a:pt x="4319" y="5482"/>
                    <a:pt x="4133" y="5685"/>
                  </a:cubicBezTo>
                  <a:cubicBezTo>
                    <a:pt x="3290" y="6612"/>
                    <a:pt x="2598" y="7776"/>
                    <a:pt x="1941" y="9294"/>
                  </a:cubicBezTo>
                  <a:cubicBezTo>
                    <a:pt x="1435" y="10542"/>
                    <a:pt x="962" y="11891"/>
                    <a:pt x="574" y="13443"/>
                  </a:cubicBezTo>
                  <a:cubicBezTo>
                    <a:pt x="170" y="14944"/>
                    <a:pt x="1" y="16311"/>
                    <a:pt x="1" y="17626"/>
                  </a:cubicBezTo>
                  <a:lnTo>
                    <a:pt x="1" y="17660"/>
                  </a:lnTo>
                  <a:lnTo>
                    <a:pt x="1" y="17710"/>
                  </a:lnTo>
                  <a:cubicBezTo>
                    <a:pt x="18" y="17913"/>
                    <a:pt x="18" y="18132"/>
                    <a:pt x="51" y="18368"/>
                  </a:cubicBezTo>
                  <a:cubicBezTo>
                    <a:pt x="68" y="18891"/>
                    <a:pt x="85" y="19481"/>
                    <a:pt x="220" y="20072"/>
                  </a:cubicBezTo>
                  <a:lnTo>
                    <a:pt x="271" y="20359"/>
                  </a:lnTo>
                  <a:cubicBezTo>
                    <a:pt x="608" y="22113"/>
                    <a:pt x="962" y="23900"/>
                    <a:pt x="1772" y="25655"/>
                  </a:cubicBezTo>
                  <a:cubicBezTo>
                    <a:pt x="2345" y="26920"/>
                    <a:pt x="3189" y="27948"/>
                    <a:pt x="4403" y="28927"/>
                  </a:cubicBezTo>
                  <a:cubicBezTo>
                    <a:pt x="5483" y="29787"/>
                    <a:pt x="6680" y="30563"/>
                    <a:pt x="8080" y="31305"/>
                  </a:cubicBezTo>
                  <a:cubicBezTo>
                    <a:pt x="10121" y="32401"/>
                    <a:pt x="11892" y="33177"/>
                    <a:pt x="13950" y="33396"/>
                  </a:cubicBezTo>
                  <a:cubicBezTo>
                    <a:pt x="14658" y="33481"/>
                    <a:pt x="15366" y="33498"/>
                    <a:pt x="16176" y="33498"/>
                  </a:cubicBezTo>
                  <a:lnTo>
                    <a:pt x="16361" y="33498"/>
                  </a:lnTo>
                  <a:cubicBezTo>
                    <a:pt x="16732" y="33498"/>
                    <a:pt x="17053" y="33413"/>
                    <a:pt x="17323" y="33346"/>
                  </a:cubicBezTo>
                  <a:cubicBezTo>
                    <a:pt x="17458" y="33329"/>
                    <a:pt x="17576" y="33295"/>
                    <a:pt x="17660" y="33295"/>
                  </a:cubicBezTo>
                  <a:cubicBezTo>
                    <a:pt x="17913" y="33261"/>
                    <a:pt x="18166" y="33245"/>
                    <a:pt x="18453" y="33228"/>
                  </a:cubicBezTo>
                  <a:cubicBezTo>
                    <a:pt x="18925" y="33211"/>
                    <a:pt x="19482" y="33160"/>
                    <a:pt x="20021" y="33059"/>
                  </a:cubicBezTo>
                  <a:cubicBezTo>
                    <a:pt x="21118" y="32823"/>
                    <a:pt x="22282" y="32536"/>
                    <a:pt x="23530" y="32148"/>
                  </a:cubicBezTo>
                  <a:cubicBezTo>
                    <a:pt x="24390" y="31878"/>
                    <a:pt x="25233" y="31524"/>
                    <a:pt x="25925" y="31187"/>
                  </a:cubicBezTo>
                  <a:cubicBezTo>
                    <a:pt x="26414" y="30951"/>
                    <a:pt x="27089" y="30647"/>
                    <a:pt x="27645" y="30124"/>
                  </a:cubicBezTo>
                  <a:cubicBezTo>
                    <a:pt x="28623" y="29197"/>
                    <a:pt x="29551" y="28185"/>
                    <a:pt x="30428" y="27240"/>
                  </a:cubicBezTo>
                  <a:cubicBezTo>
                    <a:pt x="30799" y="26818"/>
                    <a:pt x="31136" y="26312"/>
                    <a:pt x="31406" y="25790"/>
                  </a:cubicBezTo>
                  <a:cubicBezTo>
                    <a:pt x="31879" y="24879"/>
                    <a:pt x="32317" y="23934"/>
                    <a:pt x="32789" y="22855"/>
                  </a:cubicBezTo>
                  <a:cubicBezTo>
                    <a:pt x="32992" y="22382"/>
                    <a:pt x="33093" y="21910"/>
                    <a:pt x="33177" y="21438"/>
                  </a:cubicBezTo>
                  <a:cubicBezTo>
                    <a:pt x="33245" y="21084"/>
                    <a:pt x="33312" y="20746"/>
                    <a:pt x="33346" y="20426"/>
                  </a:cubicBezTo>
                  <a:cubicBezTo>
                    <a:pt x="33413" y="20072"/>
                    <a:pt x="33481" y="19684"/>
                    <a:pt x="33548" y="19347"/>
                  </a:cubicBezTo>
                  <a:cubicBezTo>
                    <a:pt x="33835" y="17980"/>
                    <a:pt x="33852" y="16547"/>
                    <a:pt x="33599" y="14793"/>
                  </a:cubicBezTo>
                  <a:cubicBezTo>
                    <a:pt x="33582" y="14455"/>
                    <a:pt x="33498" y="14101"/>
                    <a:pt x="33413" y="13764"/>
                  </a:cubicBezTo>
                  <a:cubicBezTo>
                    <a:pt x="33380" y="13561"/>
                    <a:pt x="33329" y="13342"/>
                    <a:pt x="33295" y="13106"/>
                  </a:cubicBezTo>
                  <a:cubicBezTo>
                    <a:pt x="33093" y="12094"/>
                    <a:pt x="32806" y="11133"/>
                    <a:pt x="32334" y="10137"/>
                  </a:cubicBezTo>
                  <a:cubicBezTo>
                    <a:pt x="31727" y="8805"/>
                    <a:pt x="30884" y="7692"/>
                    <a:pt x="30125" y="6764"/>
                  </a:cubicBezTo>
                  <a:cubicBezTo>
                    <a:pt x="28860" y="5179"/>
                    <a:pt x="27325" y="3812"/>
                    <a:pt x="25452" y="2581"/>
                  </a:cubicBezTo>
                  <a:cubicBezTo>
                    <a:pt x="23563" y="1367"/>
                    <a:pt x="21539" y="861"/>
                    <a:pt x="19634" y="439"/>
                  </a:cubicBezTo>
                  <a:cubicBezTo>
                    <a:pt x="18993" y="287"/>
                    <a:pt x="18284" y="186"/>
                    <a:pt x="17475" y="85"/>
                  </a:cubicBezTo>
                  <a:cubicBezTo>
                    <a:pt x="17188" y="34"/>
                    <a:pt x="16800" y="1"/>
                    <a:pt x="163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6903789" y="3900942"/>
              <a:ext cx="102606" cy="77234"/>
            </a:xfrm>
            <a:custGeom>
              <a:avLst/>
              <a:gdLst/>
              <a:ahLst/>
              <a:cxnLst/>
              <a:rect l="l" t="t" r="r" b="b"/>
              <a:pathLst>
                <a:path w="2616" h="1969" extrusionOk="0">
                  <a:moveTo>
                    <a:pt x="2302" y="0"/>
                  </a:moveTo>
                  <a:cubicBezTo>
                    <a:pt x="2212" y="0"/>
                    <a:pt x="2118" y="55"/>
                    <a:pt x="2025" y="96"/>
                  </a:cubicBezTo>
                  <a:cubicBezTo>
                    <a:pt x="1940" y="113"/>
                    <a:pt x="1856" y="164"/>
                    <a:pt x="1789" y="215"/>
                  </a:cubicBezTo>
                  <a:cubicBezTo>
                    <a:pt x="1249" y="670"/>
                    <a:pt x="726" y="1108"/>
                    <a:pt x="186" y="1564"/>
                  </a:cubicBezTo>
                  <a:cubicBezTo>
                    <a:pt x="102" y="1631"/>
                    <a:pt x="85" y="1783"/>
                    <a:pt x="1" y="1969"/>
                  </a:cubicBezTo>
                  <a:cubicBezTo>
                    <a:pt x="220" y="1952"/>
                    <a:pt x="338" y="1952"/>
                    <a:pt x="490" y="1935"/>
                  </a:cubicBezTo>
                  <a:cubicBezTo>
                    <a:pt x="1266" y="1682"/>
                    <a:pt x="1873" y="1176"/>
                    <a:pt x="2429" y="552"/>
                  </a:cubicBezTo>
                  <a:cubicBezTo>
                    <a:pt x="2548" y="434"/>
                    <a:pt x="2615" y="248"/>
                    <a:pt x="2463" y="80"/>
                  </a:cubicBezTo>
                  <a:cubicBezTo>
                    <a:pt x="2412" y="21"/>
                    <a:pt x="2357" y="0"/>
                    <a:pt x="2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979216" y="3671797"/>
              <a:ext cx="67502" cy="141014"/>
            </a:xfrm>
            <a:custGeom>
              <a:avLst/>
              <a:gdLst/>
              <a:ahLst/>
              <a:cxnLst/>
              <a:rect l="l" t="t" r="r" b="b"/>
              <a:pathLst>
                <a:path w="1721" h="3595" extrusionOk="0">
                  <a:moveTo>
                    <a:pt x="625" y="710"/>
                  </a:moveTo>
                  <a:cubicBezTo>
                    <a:pt x="996" y="1368"/>
                    <a:pt x="1181" y="2059"/>
                    <a:pt x="1114" y="2902"/>
                  </a:cubicBezTo>
                  <a:cubicBezTo>
                    <a:pt x="928" y="2801"/>
                    <a:pt x="759" y="2751"/>
                    <a:pt x="743" y="2666"/>
                  </a:cubicBezTo>
                  <a:cubicBezTo>
                    <a:pt x="490" y="2042"/>
                    <a:pt x="456" y="1384"/>
                    <a:pt x="625" y="710"/>
                  </a:cubicBezTo>
                  <a:close/>
                  <a:moveTo>
                    <a:pt x="884" y="1"/>
                  </a:moveTo>
                  <a:cubicBezTo>
                    <a:pt x="768" y="1"/>
                    <a:pt x="635" y="52"/>
                    <a:pt x="490" y="153"/>
                  </a:cubicBezTo>
                  <a:cubicBezTo>
                    <a:pt x="270" y="305"/>
                    <a:pt x="102" y="491"/>
                    <a:pt x="85" y="777"/>
                  </a:cubicBezTo>
                  <a:cubicBezTo>
                    <a:pt x="34" y="1047"/>
                    <a:pt x="17" y="1334"/>
                    <a:pt x="0" y="1621"/>
                  </a:cubicBezTo>
                  <a:cubicBezTo>
                    <a:pt x="17" y="1621"/>
                    <a:pt x="34" y="1621"/>
                    <a:pt x="34" y="1637"/>
                  </a:cubicBezTo>
                  <a:cubicBezTo>
                    <a:pt x="68" y="1823"/>
                    <a:pt x="68" y="2042"/>
                    <a:pt x="85" y="2228"/>
                  </a:cubicBezTo>
                  <a:cubicBezTo>
                    <a:pt x="119" y="2515"/>
                    <a:pt x="152" y="2818"/>
                    <a:pt x="253" y="3071"/>
                  </a:cubicBezTo>
                  <a:cubicBezTo>
                    <a:pt x="355" y="3377"/>
                    <a:pt x="708" y="3594"/>
                    <a:pt x="1020" y="3594"/>
                  </a:cubicBezTo>
                  <a:cubicBezTo>
                    <a:pt x="1069" y="3594"/>
                    <a:pt x="1118" y="3589"/>
                    <a:pt x="1164" y="3577"/>
                  </a:cubicBezTo>
                  <a:cubicBezTo>
                    <a:pt x="1518" y="3493"/>
                    <a:pt x="1704" y="3189"/>
                    <a:pt x="1721" y="2751"/>
                  </a:cubicBezTo>
                  <a:cubicBezTo>
                    <a:pt x="1721" y="2633"/>
                    <a:pt x="1721" y="2498"/>
                    <a:pt x="1704" y="2380"/>
                  </a:cubicBezTo>
                  <a:cubicBezTo>
                    <a:pt x="1586" y="1722"/>
                    <a:pt x="1451" y="1064"/>
                    <a:pt x="1282" y="440"/>
                  </a:cubicBezTo>
                  <a:cubicBezTo>
                    <a:pt x="1219" y="144"/>
                    <a:pt x="1076" y="1"/>
                    <a:pt x="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7056603" y="4020496"/>
              <a:ext cx="38438" cy="108536"/>
            </a:xfrm>
            <a:custGeom>
              <a:avLst/>
              <a:gdLst/>
              <a:ahLst/>
              <a:cxnLst/>
              <a:rect l="l" t="t" r="r" b="b"/>
              <a:pathLst>
                <a:path w="980" h="2767" extrusionOk="0">
                  <a:moveTo>
                    <a:pt x="119" y="0"/>
                  </a:moveTo>
                  <a:cubicBezTo>
                    <a:pt x="68" y="270"/>
                    <a:pt x="1" y="506"/>
                    <a:pt x="35" y="759"/>
                  </a:cubicBezTo>
                  <a:cubicBezTo>
                    <a:pt x="68" y="1214"/>
                    <a:pt x="153" y="1670"/>
                    <a:pt x="237" y="2125"/>
                  </a:cubicBezTo>
                  <a:cubicBezTo>
                    <a:pt x="288" y="2294"/>
                    <a:pt x="321" y="2463"/>
                    <a:pt x="423" y="2614"/>
                  </a:cubicBezTo>
                  <a:cubicBezTo>
                    <a:pt x="490" y="2699"/>
                    <a:pt x="659" y="2766"/>
                    <a:pt x="794" y="2766"/>
                  </a:cubicBezTo>
                  <a:cubicBezTo>
                    <a:pt x="878" y="2766"/>
                    <a:pt x="979" y="2598"/>
                    <a:pt x="979" y="2479"/>
                  </a:cubicBezTo>
                  <a:cubicBezTo>
                    <a:pt x="962" y="1973"/>
                    <a:pt x="979" y="1467"/>
                    <a:pt x="878" y="995"/>
                  </a:cubicBezTo>
                  <a:cubicBezTo>
                    <a:pt x="794" y="607"/>
                    <a:pt x="659" y="202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6997062" y="3699606"/>
              <a:ext cx="28515" cy="86060"/>
            </a:xfrm>
            <a:custGeom>
              <a:avLst/>
              <a:gdLst/>
              <a:ahLst/>
              <a:cxnLst/>
              <a:rect l="l" t="t" r="r" b="b"/>
              <a:pathLst>
                <a:path w="727" h="2194" extrusionOk="0">
                  <a:moveTo>
                    <a:pt x="170" y="1"/>
                  </a:moveTo>
                  <a:cubicBezTo>
                    <a:pt x="1" y="675"/>
                    <a:pt x="35" y="1333"/>
                    <a:pt x="288" y="1957"/>
                  </a:cubicBezTo>
                  <a:cubicBezTo>
                    <a:pt x="321" y="2042"/>
                    <a:pt x="473" y="2092"/>
                    <a:pt x="659" y="2193"/>
                  </a:cubicBezTo>
                  <a:cubicBezTo>
                    <a:pt x="726" y="1350"/>
                    <a:pt x="557" y="659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6793337" y="3191304"/>
              <a:ext cx="1184206" cy="1165532"/>
            </a:xfrm>
            <a:custGeom>
              <a:avLst/>
              <a:gdLst/>
              <a:ahLst/>
              <a:cxnLst/>
              <a:rect l="l" t="t" r="r" b="b"/>
              <a:pathLst>
                <a:path w="30192" h="29714" extrusionOk="0">
                  <a:moveTo>
                    <a:pt x="17170" y="1423"/>
                  </a:moveTo>
                  <a:cubicBezTo>
                    <a:pt x="17204" y="1440"/>
                    <a:pt x="17221" y="1474"/>
                    <a:pt x="17221" y="1491"/>
                  </a:cubicBezTo>
                  <a:cubicBezTo>
                    <a:pt x="17204" y="1474"/>
                    <a:pt x="17204" y="1440"/>
                    <a:pt x="17170" y="1423"/>
                  </a:cubicBezTo>
                  <a:close/>
                  <a:moveTo>
                    <a:pt x="19869" y="2368"/>
                  </a:moveTo>
                  <a:cubicBezTo>
                    <a:pt x="20088" y="2452"/>
                    <a:pt x="20290" y="2570"/>
                    <a:pt x="20493" y="2671"/>
                  </a:cubicBezTo>
                  <a:cubicBezTo>
                    <a:pt x="20274" y="2570"/>
                    <a:pt x="20088" y="2486"/>
                    <a:pt x="19869" y="2368"/>
                  </a:cubicBezTo>
                  <a:close/>
                  <a:moveTo>
                    <a:pt x="7860" y="3616"/>
                  </a:moveTo>
                  <a:lnTo>
                    <a:pt x="7877" y="3642"/>
                  </a:lnTo>
                  <a:lnTo>
                    <a:pt x="7877" y="3642"/>
                  </a:lnTo>
                  <a:cubicBezTo>
                    <a:pt x="7867" y="3631"/>
                    <a:pt x="7860" y="3627"/>
                    <a:pt x="7860" y="3616"/>
                  </a:cubicBezTo>
                  <a:close/>
                  <a:moveTo>
                    <a:pt x="7894" y="3666"/>
                  </a:moveTo>
                  <a:lnTo>
                    <a:pt x="7894" y="3666"/>
                  </a:lnTo>
                  <a:cubicBezTo>
                    <a:pt x="7944" y="3683"/>
                    <a:pt x="7961" y="3768"/>
                    <a:pt x="7961" y="3835"/>
                  </a:cubicBezTo>
                  <a:cubicBezTo>
                    <a:pt x="7944" y="3768"/>
                    <a:pt x="7927" y="3683"/>
                    <a:pt x="7894" y="3666"/>
                  </a:cubicBezTo>
                  <a:close/>
                  <a:moveTo>
                    <a:pt x="4672" y="4510"/>
                  </a:moveTo>
                  <a:cubicBezTo>
                    <a:pt x="4655" y="4510"/>
                    <a:pt x="4605" y="4543"/>
                    <a:pt x="4571" y="4594"/>
                  </a:cubicBezTo>
                  <a:cubicBezTo>
                    <a:pt x="4588" y="4543"/>
                    <a:pt x="4638" y="4510"/>
                    <a:pt x="4672" y="4510"/>
                  </a:cubicBezTo>
                  <a:close/>
                  <a:moveTo>
                    <a:pt x="3575" y="6511"/>
                  </a:moveTo>
                  <a:cubicBezTo>
                    <a:pt x="3576" y="6511"/>
                    <a:pt x="3576" y="6511"/>
                    <a:pt x="3577" y="6511"/>
                  </a:cubicBezTo>
                  <a:lnTo>
                    <a:pt x="3577" y="6511"/>
                  </a:lnTo>
                  <a:cubicBezTo>
                    <a:pt x="3489" y="6512"/>
                    <a:pt x="3354" y="6580"/>
                    <a:pt x="3238" y="6618"/>
                  </a:cubicBezTo>
                  <a:cubicBezTo>
                    <a:pt x="3341" y="6579"/>
                    <a:pt x="3484" y="6511"/>
                    <a:pt x="3575" y="6511"/>
                  </a:cubicBezTo>
                  <a:close/>
                  <a:moveTo>
                    <a:pt x="22804" y="6702"/>
                  </a:moveTo>
                  <a:lnTo>
                    <a:pt x="22804" y="6702"/>
                  </a:lnTo>
                  <a:cubicBezTo>
                    <a:pt x="22905" y="6787"/>
                    <a:pt x="22989" y="6871"/>
                    <a:pt x="23057" y="6955"/>
                  </a:cubicBezTo>
                  <a:lnTo>
                    <a:pt x="22804" y="6702"/>
                  </a:lnTo>
                  <a:close/>
                  <a:moveTo>
                    <a:pt x="22635" y="7293"/>
                  </a:moveTo>
                  <a:lnTo>
                    <a:pt x="22635" y="7293"/>
                  </a:lnTo>
                  <a:cubicBezTo>
                    <a:pt x="22686" y="7310"/>
                    <a:pt x="22736" y="7326"/>
                    <a:pt x="22787" y="7343"/>
                  </a:cubicBezTo>
                  <a:cubicBezTo>
                    <a:pt x="22736" y="7343"/>
                    <a:pt x="22686" y="7310"/>
                    <a:pt x="22635" y="7293"/>
                  </a:cubicBezTo>
                  <a:close/>
                  <a:moveTo>
                    <a:pt x="28892" y="13314"/>
                  </a:moveTo>
                  <a:cubicBezTo>
                    <a:pt x="29112" y="13415"/>
                    <a:pt x="29263" y="13567"/>
                    <a:pt x="29348" y="13786"/>
                  </a:cubicBezTo>
                  <a:cubicBezTo>
                    <a:pt x="29263" y="13584"/>
                    <a:pt x="29112" y="13415"/>
                    <a:pt x="28892" y="13314"/>
                  </a:cubicBezTo>
                  <a:close/>
                  <a:moveTo>
                    <a:pt x="1198" y="14495"/>
                  </a:moveTo>
                  <a:cubicBezTo>
                    <a:pt x="1231" y="14495"/>
                    <a:pt x="1282" y="14495"/>
                    <a:pt x="1349" y="14512"/>
                  </a:cubicBezTo>
                  <a:cubicBezTo>
                    <a:pt x="1282" y="14512"/>
                    <a:pt x="1231" y="14495"/>
                    <a:pt x="1198" y="14495"/>
                  </a:cubicBezTo>
                  <a:close/>
                  <a:moveTo>
                    <a:pt x="28420" y="15979"/>
                  </a:moveTo>
                  <a:cubicBezTo>
                    <a:pt x="28454" y="15979"/>
                    <a:pt x="28454" y="15996"/>
                    <a:pt x="28454" y="15996"/>
                  </a:cubicBezTo>
                  <a:cubicBezTo>
                    <a:pt x="28454" y="15996"/>
                    <a:pt x="28437" y="15996"/>
                    <a:pt x="28420" y="15979"/>
                  </a:cubicBezTo>
                  <a:close/>
                  <a:moveTo>
                    <a:pt x="28251" y="16013"/>
                  </a:moveTo>
                  <a:cubicBezTo>
                    <a:pt x="28251" y="16232"/>
                    <a:pt x="28285" y="16401"/>
                    <a:pt x="28370" y="16536"/>
                  </a:cubicBezTo>
                  <a:cubicBezTo>
                    <a:pt x="28285" y="16401"/>
                    <a:pt x="28218" y="16232"/>
                    <a:pt x="28251" y="16013"/>
                  </a:cubicBezTo>
                  <a:close/>
                  <a:moveTo>
                    <a:pt x="28251" y="17784"/>
                  </a:moveTo>
                  <a:cubicBezTo>
                    <a:pt x="28251" y="17801"/>
                    <a:pt x="28218" y="17851"/>
                    <a:pt x="28201" y="17868"/>
                  </a:cubicBezTo>
                  <a:cubicBezTo>
                    <a:pt x="28218" y="17834"/>
                    <a:pt x="28218" y="17801"/>
                    <a:pt x="28251" y="17784"/>
                  </a:cubicBezTo>
                  <a:close/>
                  <a:moveTo>
                    <a:pt x="29129" y="18543"/>
                  </a:moveTo>
                  <a:lnTo>
                    <a:pt x="29129" y="18543"/>
                  </a:lnTo>
                  <a:cubicBezTo>
                    <a:pt x="29145" y="18560"/>
                    <a:pt x="29145" y="18593"/>
                    <a:pt x="29145" y="18610"/>
                  </a:cubicBezTo>
                  <a:cubicBezTo>
                    <a:pt x="29145" y="18593"/>
                    <a:pt x="29129" y="18560"/>
                    <a:pt x="29129" y="18543"/>
                  </a:cubicBezTo>
                  <a:close/>
                  <a:moveTo>
                    <a:pt x="28032" y="19268"/>
                  </a:moveTo>
                  <a:cubicBezTo>
                    <a:pt x="27965" y="19268"/>
                    <a:pt x="27931" y="19285"/>
                    <a:pt x="27880" y="19319"/>
                  </a:cubicBezTo>
                  <a:cubicBezTo>
                    <a:pt x="27931" y="19268"/>
                    <a:pt x="27998" y="19268"/>
                    <a:pt x="28032" y="19268"/>
                  </a:cubicBezTo>
                  <a:close/>
                  <a:moveTo>
                    <a:pt x="26582" y="24210"/>
                  </a:moveTo>
                  <a:cubicBezTo>
                    <a:pt x="26582" y="24260"/>
                    <a:pt x="26531" y="24328"/>
                    <a:pt x="26514" y="24362"/>
                  </a:cubicBezTo>
                  <a:cubicBezTo>
                    <a:pt x="26531" y="24328"/>
                    <a:pt x="26565" y="24260"/>
                    <a:pt x="26582" y="24210"/>
                  </a:cubicBezTo>
                  <a:close/>
                  <a:moveTo>
                    <a:pt x="20324" y="25627"/>
                  </a:moveTo>
                  <a:cubicBezTo>
                    <a:pt x="20341" y="25694"/>
                    <a:pt x="20341" y="25728"/>
                    <a:pt x="20358" y="25778"/>
                  </a:cubicBezTo>
                  <a:cubicBezTo>
                    <a:pt x="20341" y="25728"/>
                    <a:pt x="20324" y="25694"/>
                    <a:pt x="20324" y="25627"/>
                  </a:cubicBezTo>
                  <a:close/>
                  <a:moveTo>
                    <a:pt x="9546" y="25812"/>
                  </a:moveTo>
                  <a:cubicBezTo>
                    <a:pt x="9558" y="25868"/>
                    <a:pt x="9554" y="25940"/>
                    <a:pt x="9560" y="25986"/>
                  </a:cubicBezTo>
                  <a:lnTo>
                    <a:pt x="9560" y="25986"/>
                  </a:lnTo>
                  <a:cubicBezTo>
                    <a:pt x="9546" y="25937"/>
                    <a:pt x="9546" y="25875"/>
                    <a:pt x="9546" y="25812"/>
                  </a:cubicBezTo>
                  <a:close/>
                  <a:moveTo>
                    <a:pt x="10205" y="25947"/>
                  </a:moveTo>
                  <a:lnTo>
                    <a:pt x="10205" y="25947"/>
                  </a:lnTo>
                  <a:cubicBezTo>
                    <a:pt x="10559" y="26217"/>
                    <a:pt x="10913" y="26470"/>
                    <a:pt x="11250" y="26774"/>
                  </a:cubicBezTo>
                  <a:cubicBezTo>
                    <a:pt x="10913" y="26487"/>
                    <a:pt x="10559" y="26217"/>
                    <a:pt x="10205" y="25947"/>
                  </a:cubicBezTo>
                  <a:close/>
                  <a:moveTo>
                    <a:pt x="14021" y="1574"/>
                  </a:moveTo>
                  <a:cubicBezTo>
                    <a:pt x="14442" y="1574"/>
                    <a:pt x="14679" y="1762"/>
                    <a:pt x="14792" y="2182"/>
                  </a:cubicBezTo>
                  <a:cubicBezTo>
                    <a:pt x="14876" y="2503"/>
                    <a:pt x="14927" y="2840"/>
                    <a:pt x="15011" y="3194"/>
                  </a:cubicBezTo>
                  <a:cubicBezTo>
                    <a:pt x="15483" y="3025"/>
                    <a:pt x="15939" y="2907"/>
                    <a:pt x="16377" y="2756"/>
                  </a:cubicBezTo>
                  <a:cubicBezTo>
                    <a:pt x="16576" y="2674"/>
                    <a:pt x="16785" y="2641"/>
                    <a:pt x="16996" y="2641"/>
                  </a:cubicBezTo>
                  <a:cubicBezTo>
                    <a:pt x="17178" y="2641"/>
                    <a:pt x="17361" y="2666"/>
                    <a:pt x="17541" y="2705"/>
                  </a:cubicBezTo>
                  <a:cubicBezTo>
                    <a:pt x="17794" y="2756"/>
                    <a:pt x="18013" y="2840"/>
                    <a:pt x="18266" y="2890"/>
                  </a:cubicBezTo>
                  <a:cubicBezTo>
                    <a:pt x="18975" y="3059"/>
                    <a:pt x="19430" y="3515"/>
                    <a:pt x="19734" y="4155"/>
                  </a:cubicBezTo>
                  <a:cubicBezTo>
                    <a:pt x="19818" y="4375"/>
                    <a:pt x="19936" y="4560"/>
                    <a:pt x="20071" y="4796"/>
                  </a:cubicBezTo>
                  <a:cubicBezTo>
                    <a:pt x="20274" y="4661"/>
                    <a:pt x="20425" y="4577"/>
                    <a:pt x="20577" y="4476"/>
                  </a:cubicBezTo>
                  <a:cubicBezTo>
                    <a:pt x="20594" y="4459"/>
                    <a:pt x="20628" y="4442"/>
                    <a:pt x="20662" y="4408"/>
                  </a:cubicBezTo>
                  <a:cubicBezTo>
                    <a:pt x="20916" y="4270"/>
                    <a:pt x="21186" y="4083"/>
                    <a:pt x="21478" y="4083"/>
                  </a:cubicBezTo>
                  <a:cubicBezTo>
                    <a:pt x="21612" y="4083"/>
                    <a:pt x="21750" y="4122"/>
                    <a:pt x="21893" y="4223"/>
                  </a:cubicBezTo>
                  <a:cubicBezTo>
                    <a:pt x="22281" y="4510"/>
                    <a:pt x="22365" y="5370"/>
                    <a:pt x="22095" y="5825"/>
                  </a:cubicBezTo>
                  <a:cubicBezTo>
                    <a:pt x="21926" y="6112"/>
                    <a:pt x="21707" y="6331"/>
                    <a:pt x="21522" y="6618"/>
                  </a:cubicBezTo>
                  <a:cubicBezTo>
                    <a:pt x="21286" y="6922"/>
                    <a:pt x="21302" y="7141"/>
                    <a:pt x="21623" y="7394"/>
                  </a:cubicBezTo>
                  <a:cubicBezTo>
                    <a:pt x="21865" y="7575"/>
                    <a:pt x="22134" y="7703"/>
                    <a:pt x="22455" y="7703"/>
                  </a:cubicBezTo>
                  <a:cubicBezTo>
                    <a:pt x="22492" y="7703"/>
                    <a:pt x="22529" y="7701"/>
                    <a:pt x="22567" y="7697"/>
                  </a:cubicBezTo>
                  <a:cubicBezTo>
                    <a:pt x="22968" y="7683"/>
                    <a:pt x="23368" y="7662"/>
                    <a:pt x="23769" y="7662"/>
                  </a:cubicBezTo>
                  <a:cubicBezTo>
                    <a:pt x="24296" y="7662"/>
                    <a:pt x="24823" y="7698"/>
                    <a:pt x="25350" y="7832"/>
                  </a:cubicBezTo>
                  <a:cubicBezTo>
                    <a:pt x="25553" y="7883"/>
                    <a:pt x="25755" y="7934"/>
                    <a:pt x="25890" y="8052"/>
                  </a:cubicBezTo>
                  <a:cubicBezTo>
                    <a:pt x="26413" y="8541"/>
                    <a:pt x="26835" y="9165"/>
                    <a:pt x="26582" y="9941"/>
                  </a:cubicBezTo>
                  <a:cubicBezTo>
                    <a:pt x="26396" y="10548"/>
                    <a:pt x="26177" y="11172"/>
                    <a:pt x="25907" y="11762"/>
                  </a:cubicBezTo>
                  <a:cubicBezTo>
                    <a:pt x="25671" y="12285"/>
                    <a:pt x="25721" y="12724"/>
                    <a:pt x="26008" y="13196"/>
                  </a:cubicBezTo>
                  <a:cubicBezTo>
                    <a:pt x="26261" y="13584"/>
                    <a:pt x="26514" y="13989"/>
                    <a:pt x="26818" y="14343"/>
                  </a:cubicBezTo>
                  <a:cubicBezTo>
                    <a:pt x="27155" y="14765"/>
                    <a:pt x="27374" y="15220"/>
                    <a:pt x="27492" y="15743"/>
                  </a:cubicBezTo>
                  <a:cubicBezTo>
                    <a:pt x="27526" y="15928"/>
                    <a:pt x="27526" y="16148"/>
                    <a:pt x="27459" y="16316"/>
                  </a:cubicBezTo>
                  <a:cubicBezTo>
                    <a:pt x="27206" y="17092"/>
                    <a:pt x="26733" y="17632"/>
                    <a:pt x="25924" y="17885"/>
                  </a:cubicBezTo>
                  <a:cubicBezTo>
                    <a:pt x="25587" y="18003"/>
                    <a:pt x="25266" y="18172"/>
                    <a:pt x="24979" y="18357"/>
                  </a:cubicBezTo>
                  <a:cubicBezTo>
                    <a:pt x="24828" y="18458"/>
                    <a:pt x="24726" y="18644"/>
                    <a:pt x="24659" y="18846"/>
                  </a:cubicBezTo>
                  <a:cubicBezTo>
                    <a:pt x="24507" y="19184"/>
                    <a:pt x="24642" y="19369"/>
                    <a:pt x="24996" y="19453"/>
                  </a:cubicBezTo>
                  <a:cubicBezTo>
                    <a:pt x="25300" y="19538"/>
                    <a:pt x="25587" y="19605"/>
                    <a:pt x="25890" y="19690"/>
                  </a:cubicBezTo>
                  <a:cubicBezTo>
                    <a:pt x="26531" y="19892"/>
                    <a:pt x="26700" y="20583"/>
                    <a:pt x="26194" y="21073"/>
                  </a:cubicBezTo>
                  <a:cubicBezTo>
                    <a:pt x="25772" y="21326"/>
                    <a:pt x="25435" y="21511"/>
                    <a:pt x="25047" y="21562"/>
                  </a:cubicBezTo>
                  <a:cubicBezTo>
                    <a:pt x="24760" y="21579"/>
                    <a:pt x="24473" y="21646"/>
                    <a:pt x="24136" y="21714"/>
                  </a:cubicBezTo>
                  <a:cubicBezTo>
                    <a:pt x="24153" y="21899"/>
                    <a:pt x="24153" y="22017"/>
                    <a:pt x="24170" y="22135"/>
                  </a:cubicBezTo>
                  <a:cubicBezTo>
                    <a:pt x="24456" y="23366"/>
                    <a:pt x="23613" y="24615"/>
                    <a:pt x="22365" y="24834"/>
                  </a:cubicBezTo>
                  <a:cubicBezTo>
                    <a:pt x="22045" y="24884"/>
                    <a:pt x="21724" y="24884"/>
                    <a:pt x="21387" y="24884"/>
                  </a:cubicBezTo>
                  <a:cubicBezTo>
                    <a:pt x="21033" y="24884"/>
                    <a:pt x="20695" y="24783"/>
                    <a:pt x="20409" y="24530"/>
                  </a:cubicBezTo>
                  <a:cubicBezTo>
                    <a:pt x="20189" y="24362"/>
                    <a:pt x="19953" y="24210"/>
                    <a:pt x="19734" y="24092"/>
                  </a:cubicBezTo>
                  <a:cubicBezTo>
                    <a:pt x="19525" y="23975"/>
                    <a:pt x="19341" y="23914"/>
                    <a:pt x="19176" y="23914"/>
                  </a:cubicBezTo>
                  <a:cubicBezTo>
                    <a:pt x="18889" y="23914"/>
                    <a:pt x="18662" y="24100"/>
                    <a:pt x="18469" y="24497"/>
                  </a:cubicBezTo>
                  <a:cubicBezTo>
                    <a:pt x="18587" y="24699"/>
                    <a:pt x="18739" y="24884"/>
                    <a:pt x="18840" y="25121"/>
                  </a:cubicBezTo>
                  <a:cubicBezTo>
                    <a:pt x="19059" y="25559"/>
                    <a:pt x="19144" y="26015"/>
                    <a:pt x="18806" y="26436"/>
                  </a:cubicBezTo>
                  <a:cubicBezTo>
                    <a:pt x="18614" y="26660"/>
                    <a:pt x="18307" y="26783"/>
                    <a:pt x="17979" y="26783"/>
                  </a:cubicBezTo>
                  <a:cubicBezTo>
                    <a:pt x="17789" y="26783"/>
                    <a:pt x="17592" y="26742"/>
                    <a:pt x="17406" y="26655"/>
                  </a:cubicBezTo>
                  <a:cubicBezTo>
                    <a:pt x="17120" y="26521"/>
                    <a:pt x="16833" y="26301"/>
                    <a:pt x="16580" y="26099"/>
                  </a:cubicBezTo>
                  <a:cubicBezTo>
                    <a:pt x="16445" y="25964"/>
                    <a:pt x="16327" y="25812"/>
                    <a:pt x="16242" y="25728"/>
                  </a:cubicBezTo>
                  <a:cubicBezTo>
                    <a:pt x="16057" y="25846"/>
                    <a:pt x="15871" y="25930"/>
                    <a:pt x="15703" y="26031"/>
                  </a:cubicBezTo>
                  <a:cubicBezTo>
                    <a:pt x="15399" y="26183"/>
                    <a:pt x="15146" y="26318"/>
                    <a:pt x="14859" y="26436"/>
                  </a:cubicBezTo>
                  <a:cubicBezTo>
                    <a:pt x="14645" y="26512"/>
                    <a:pt x="14440" y="26548"/>
                    <a:pt x="14243" y="26548"/>
                  </a:cubicBezTo>
                  <a:cubicBezTo>
                    <a:pt x="13745" y="26548"/>
                    <a:pt x="13302" y="26317"/>
                    <a:pt x="12903" y="25930"/>
                  </a:cubicBezTo>
                  <a:cubicBezTo>
                    <a:pt x="12397" y="25441"/>
                    <a:pt x="11891" y="24952"/>
                    <a:pt x="11351" y="24513"/>
                  </a:cubicBezTo>
                  <a:cubicBezTo>
                    <a:pt x="11146" y="24336"/>
                    <a:pt x="10925" y="24252"/>
                    <a:pt x="10695" y="24252"/>
                  </a:cubicBezTo>
                  <a:cubicBezTo>
                    <a:pt x="10508" y="24252"/>
                    <a:pt x="10316" y="24307"/>
                    <a:pt x="10120" y="24412"/>
                  </a:cubicBezTo>
                  <a:cubicBezTo>
                    <a:pt x="9496" y="24716"/>
                    <a:pt x="8889" y="25019"/>
                    <a:pt x="8281" y="25289"/>
                  </a:cubicBezTo>
                  <a:cubicBezTo>
                    <a:pt x="7959" y="25429"/>
                    <a:pt x="7629" y="25521"/>
                    <a:pt x="7293" y="25521"/>
                  </a:cubicBezTo>
                  <a:cubicBezTo>
                    <a:pt x="7102" y="25521"/>
                    <a:pt x="6908" y="25491"/>
                    <a:pt x="6713" y="25424"/>
                  </a:cubicBezTo>
                  <a:cubicBezTo>
                    <a:pt x="6510" y="25340"/>
                    <a:pt x="6257" y="25340"/>
                    <a:pt x="6038" y="25289"/>
                  </a:cubicBezTo>
                  <a:cubicBezTo>
                    <a:pt x="5347" y="25171"/>
                    <a:pt x="4841" y="24750"/>
                    <a:pt x="4419" y="24210"/>
                  </a:cubicBezTo>
                  <a:cubicBezTo>
                    <a:pt x="4099" y="23839"/>
                    <a:pt x="3981" y="23400"/>
                    <a:pt x="4082" y="22911"/>
                  </a:cubicBezTo>
                  <a:cubicBezTo>
                    <a:pt x="4166" y="22489"/>
                    <a:pt x="4335" y="22085"/>
                    <a:pt x="4470" y="21680"/>
                  </a:cubicBezTo>
                  <a:cubicBezTo>
                    <a:pt x="4638" y="21174"/>
                    <a:pt x="4605" y="20702"/>
                    <a:pt x="4234" y="20280"/>
                  </a:cubicBezTo>
                  <a:cubicBezTo>
                    <a:pt x="3879" y="20347"/>
                    <a:pt x="3542" y="20415"/>
                    <a:pt x="3171" y="20482"/>
                  </a:cubicBezTo>
                  <a:cubicBezTo>
                    <a:pt x="3036" y="20499"/>
                    <a:pt x="2884" y="20533"/>
                    <a:pt x="2749" y="20533"/>
                  </a:cubicBezTo>
                  <a:cubicBezTo>
                    <a:pt x="2294" y="20499"/>
                    <a:pt x="2142" y="20229"/>
                    <a:pt x="2378" y="19858"/>
                  </a:cubicBezTo>
                  <a:cubicBezTo>
                    <a:pt x="2564" y="19571"/>
                    <a:pt x="2800" y="19319"/>
                    <a:pt x="3036" y="19066"/>
                  </a:cubicBezTo>
                  <a:cubicBezTo>
                    <a:pt x="3120" y="18964"/>
                    <a:pt x="3222" y="18863"/>
                    <a:pt x="3373" y="18728"/>
                  </a:cubicBezTo>
                  <a:cubicBezTo>
                    <a:pt x="3171" y="18492"/>
                    <a:pt x="3002" y="18290"/>
                    <a:pt x="2817" y="18121"/>
                  </a:cubicBezTo>
                  <a:cubicBezTo>
                    <a:pt x="2159" y="17497"/>
                    <a:pt x="2159" y="16148"/>
                    <a:pt x="3002" y="15557"/>
                  </a:cubicBezTo>
                  <a:cubicBezTo>
                    <a:pt x="3593" y="15152"/>
                    <a:pt x="3626" y="14815"/>
                    <a:pt x="3070" y="14292"/>
                  </a:cubicBezTo>
                  <a:cubicBezTo>
                    <a:pt x="2699" y="13904"/>
                    <a:pt x="2361" y="13533"/>
                    <a:pt x="2210" y="13027"/>
                  </a:cubicBezTo>
                  <a:cubicBezTo>
                    <a:pt x="2125" y="12741"/>
                    <a:pt x="2041" y="12471"/>
                    <a:pt x="2024" y="12184"/>
                  </a:cubicBezTo>
                  <a:cubicBezTo>
                    <a:pt x="1940" y="11391"/>
                    <a:pt x="2446" y="10632"/>
                    <a:pt x="3222" y="10430"/>
                  </a:cubicBezTo>
                  <a:cubicBezTo>
                    <a:pt x="3576" y="10329"/>
                    <a:pt x="3930" y="10244"/>
                    <a:pt x="4318" y="10126"/>
                  </a:cubicBezTo>
                  <a:cubicBezTo>
                    <a:pt x="4992" y="9958"/>
                    <a:pt x="5262" y="9536"/>
                    <a:pt x="5347" y="8676"/>
                  </a:cubicBezTo>
                  <a:cubicBezTo>
                    <a:pt x="5414" y="8102"/>
                    <a:pt x="5347" y="7546"/>
                    <a:pt x="5364" y="6955"/>
                  </a:cubicBezTo>
                  <a:cubicBezTo>
                    <a:pt x="5397" y="6669"/>
                    <a:pt x="5431" y="6382"/>
                    <a:pt x="5515" y="6112"/>
                  </a:cubicBezTo>
                  <a:cubicBezTo>
                    <a:pt x="5718" y="5516"/>
                    <a:pt x="6226" y="5171"/>
                    <a:pt x="6810" y="5171"/>
                  </a:cubicBezTo>
                  <a:cubicBezTo>
                    <a:pt x="6954" y="5171"/>
                    <a:pt x="7103" y="5192"/>
                    <a:pt x="7253" y="5235"/>
                  </a:cubicBezTo>
                  <a:cubicBezTo>
                    <a:pt x="7523" y="5322"/>
                    <a:pt x="7794" y="5359"/>
                    <a:pt x="8068" y="5359"/>
                  </a:cubicBezTo>
                  <a:cubicBezTo>
                    <a:pt x="8272" y="5359"/>
                    <a:pt x="8477" y="5338"/>
                    <a:pt x="8686" y="5302"/>
                  </a:cubicBezTo>
                  <a:cubicBezTo>
                    <a:pt x="9074" y="5235"/>
                    <a:pt x="9395" y="5066"/>
                    <a:pt x="9580" y="4712"/>
                  </a:cubicBezTo>
                  <a:lnTo>
                    <a:pt x="9968" y="3953"/>
                  </a:lnTo>
                  <a:cubicBezTo>
                    <a:pt x="10086" y="3700"/>
                    <a:pt x="10238" y="3447"/>
                    <a:pt x="10407" y="3245"/>
                  </a:cubicBezTo>
                  <a:cubicBezTo>
                    <a:pt x="10590" y="2996"/>
                    <a:pt x="10835" y="2879"/>
                    <a:pt x="11109" y="2879"/>
                  </a:cubicBezTo>
                  <a:cubicBezTo>
                    <a:pt x="11188" y="2879"/>
                    <a:pt x="11269" y="2889"/>
                    <a:pt x="11351" y="2907"/>
                  </a:cubicBezTo>
                  <a:cubicBezTo>
                    <a:pt x="11638" y="2958"/>
                    <a:pt x="11908" y="3076"/>
                    <a:pt x="12178" y="3160"/>
                  </a:cubicBezTo>
                  <a:cubicBezTo>
                    <a:pt x="12414" y="3211"/>
                    <a:pt x="12650" y="3295"/>
                    <a:pt x="12953" y="3380"/>
                  </a:cubicBezTo>
                  <a:cubicBezTo>
                    <a:pt x="12987" y="3177"/>
                    <a:pt x="13021" y="3025"/>
                    <a:pt x="13038" y="2857"/>
                  </a:cubicBezTo>
                  <a:cubicBezTo>
                    <a:pt x="13072" y="2654"/>
                    <a:pt x="13072" y="2435"/>
                    <a:pt x="13122" y="2233"/>
                  </a:cubicBezTo>
                  <a:cubicBezTo>
                    <a:pt x="13240" y="1760"/>
                    <a:pt x="13459" y="1575"/>
                    <a:pt x="13965" y="1575"/>
                  </a:cubicBezTo>
                  <a:cubicBezTo>
                    <a:pt x="13984" y="1574"/>
                    <a:pt x="14003" y="1574"/>
                    <a:pt x="14021" y="1574"/>
                  </a:cubicBezTo>
                  <a:close/>
                  <a:moveTo>
                    <a:pt x="20628" y="27043"/>
                  </a:moveTo>
                  <a:lnTo>
                    <a:pt x="20628" y="27043"/>
                  </a:lnTo>
                  <a:cubicBezTo>
                    <a:pt x="20662" y="27060"/>
                    <a:pt x="20662" y="27077"/>
                    <a:pt x="20662" y="27094"/>
                  </a:cubicBezTo>
                  <a:cubicBezTo>
                    <a:pt x="20662" y="27077"/>
                    <a:pt x="20628" y="27043"/>
                    <a:pt x="20628" y="27043"/>
                  </a:cubicBezTo>
                  <a:close/>
                  <a:moveTo>
                    <a:pt x="20201" y="27231"/>
                  </a:moveTo>
                  <a:cubicBezTo>
                    <a:pt x="20244" y="27274"/>
                    <a:pt x="20297" y="27310"/>
                    <a:pt x="20358" y="27347"/>
                  </a:cubicBezTo>
                  <a:cubicBezTo>
                    <a:pt x="20308" y="27322"/>
                    <a:pt x="20249" y="27279"/>
                    <a:pt x="20201" y="27231"/>
                  </a:cubicBezTo>
                  <a:close/>
                  <a:moveTo>
                    <a:pt x="10558" y="27651"/>
                  </a:moveTo>
                  <a:cubicBezTo>
                    <a:pt x="10592" y="27667"/>
                    <a:pt x="10592" y="27718"/>
                    <a:pt x="10575" y="27752"/>
                  </a:cubicBezTo>
                  <a:cubicBezTo>
                    <a:pt x="10575" y="27718"/>
                    <a:pt x="10575" y="27667"/>
                    <a:pt x="10558" y="27651"/>
                  </a:cubicBezTo>
                  <a:close/>
                  <a:moveTo>
                    <a:pt x="10558" y="27887"/>
                  </a:moveTo>
                  <a:cubicBezTo>
                    <a:pt x="10553" y="27892"/>
                    <a:pt x="10549" y="27894"/>
                    <a:pt x="10547" y="27894"/>
                  </a:cubicBezTo>
                  <a:cubicBezTo>
                    <a:pt x="10543" y="27894"/>
                    <a:pt x="10547" y="27887"/>
                    <a:pt x="10558" y="27887"/>
                  </a:cubicBezTo>
                  <a:close/>
                  <a:moveTo>
                    <a:pt x="14977" y="28224"/>
                  </a:moveTo>
                  <a:lnTo>
                    <a:pt x="14977" y="28224"/>
                  </a:lnTo>
                  <a:cubicBezTo>
                    <a:pt x="14944" y="28241"/>
                    <a:pt x="14910" y="28292"/>
                    <a:pt x="14859" y="28308"/>
                  </a:cubicBezTo>
                  <a:cubicBezTo>
                    <a:pt x="14876" y="28258"/>
                    <a:pt x="14944" y="28241"/>
                    <a:pt x="14977" y="28224"/>
                  </a:cubicBezTo>
                  <a:close/>
                  <a:moveTo>
                    <a:pt x="14552" y="0"/>
                  </a:moveTo>
                  <a:cubicBezTo>
                    <a:pt x="14435" y="0"/>
                    <a:pt x="14319" y="2"/>
                    <a:pt x="14202" y="6"/>
                  </a:cubicBezTo>
                  <a:cubicBezTo>
                    <a:pt x="13426" y="57"/>
                    <a:pt x="12667" y="91"/>
                    <a:pt x="11908" y="192"/>
                  </a:cubicBezTo>
                  <a:cubicBezTo>
                    <a:pt x="11419" y="259"/>
                    <a:pt x="10913" y="344"/>
                    <a:pt x="10424" y="428"/>
                  </a:cubicBezTo>
                  <a:cubicBezTo>
                    <a:pt x="10002" y="512"/>
                    <a:pt x="9580" y="597"/>
                    <a:pt x="9159" y="748"/>
                  </a:cubicBezTo>
                  <a:cubicBezTo>
                    <a:pt x="7438" y="1322"/>
                    <a:pt x="6038" y="2435"/>
                    <a:pt x="4807" y="3700"/>
                  </a:cubicBezTo>
                  <a:cubicBezTo>
                    <a:pt x="4149" y="4358"/>
                    <a:pt x="3626" y="5134"/>
                    <a:pt x="3036" y="5876"/>
                  </a:cubicBezTo>
                  <a:cubicBezTo>
                    <a:pt x="2952" y="5977"/>
                    <a:pt x="2867" y="6112"/>
                    <a:pt x="2800" y="6230"/>
                  </a:cubicBezTo>
                  <a:cubicBezTo>
                    <a:pt x="2378" y="7073"/>
                    <a:pt x="1872" y="7900"/>
                    <a:pt x="1552" y="8777"/>
                  </a:cubicBezTo>
                  <a:cubicBezTo>
                    <a:pt x="1130" y="9958"/>
                    <a:pt x="759" y="11172"/>
                    <a:pt x="472" y="12386"/>
                  </a:cubicBezTo>
                  <a:cubicBezTo>
                    <a:pt x="34" y="14461"/>
                    <a:pt x="0" y="16536"/>
                    <a:pt x="506" y="18627"/>
                  </a:cubicBezTo>
                  <a:cubicBezTo>
                    <a:pt x="590" y="18981"/>
                    <a:pt x="742" y="19352"/>
                    <a:pt x="759" y="19723"/>
                  </a:cubicBezTo>
                  <a:cubicBezTo>
                    <a:pt x="894" y="20955"/>
                    <a:pt x="1451" y="22000"/>
                    <a:pt x="1940" y="23113"/>
                  </a:cubicBezTo>
                  <a:cubicBezTo>
                    <a:pt x="2597" y="24665"/>
                    <a:pt x="3896" y="25559"/>
                    <a:pt x="5212" y="26436"/>
                  </a:cubicBezTo>
                  <a:cubicBezTo>
                    <a:pt x="6089" y="27027"/>
                    <a:pt x="7084" y="27482"/>
                    <a:pt x="8012" y="28005"/>
                  </a:cubicBezTo>
                  <a:cubicBezTo>
                    <a:pt x="9091" y="28595"/>
                    <a:pt x="10204" y="29084"/>
                    <a:pt x="11385" y="29388"/>
                  </a:cubicBezTo>
                  <a:cubicBezTo>
                    <a:pt x="12146" y="29568"/>
                    <a:pt x="12907" y="29714"/>
                    <a:pt x="13687" y="29714"/>
                  </a:cubicBezTo>
                  <a:cubicBezTo>
                    <a:pt x="13857" y="29714"/>
                    <a:pt x="14029" y="29707"/>
                    <a:pt x="14202" y="29691"/>
                  </a:cubicBezTo>
                  <a:cubicBezTo>
                    <a:pt x="15298" y="29607"/>
                    <a:pt x="16411" y="29489"/>
                    <a:pt x="17507" y="29320"/>
                  </a:cubicBezTo>
                  <a:cubicBezTo>
                    <a:pt x="18233" y="29219"/>
                    <a:pt x="18907" y="28983"/>
                    <a:pt x="19599" y="28848"/>
                  </a:cubicBezTo>
                  <a:cubicBezTo>
                    <a:pt x="20290" y="28730"/>
                    <a:pt x="20931" y="28494"/>
                    <a:pt x="21555" y="28241"/>
                  </a:cubicBezTo>
                  <a:cubicBezTo>
                    <a:pt x="22045" y="28055"/>
                    <a:pt x="22551" y="27836"/>
                    <a:pt x="23040" y="27651"/>
                  </a:cubicBezTo>
                  <a:cubicBezTo>
                    <a:pt x="23799" y="27381"/>
                    <a:pt x="24456" y="26908"/>
                    <a:pt x="25013" y="26301"/>
                  </a:cubicBezTo>
                  <a:cubicBezTo>
                    <a:pt x="25603" y="25677"/>
                    <a:pt x="26261" y="25121"/>
                    <a:pt x="26852" y="24513"/>
                  </a:cubicBezTo>
                  <a:cubicBezTo>
                    <a:pt x="27189" y="24176"/>
                    <a:pt x="27509" y="23788"/>
                    <a:pt x="27745" y="23366"/>
                  </a:cubicBezTo>
                  <a:cubicBezTo>
                    <a:pt x="28133" y="22658"/>
                    <a:pt x="28454" y="21899"/>
                    <a:pt x="28842" y="21157"/>
                  </a:cubicBezTo>
                  <a:cubicBezTo>
                    <a:pt x="29297" y="20229"/>
                    <a:pt x="29601" y="19268"/>
                    <a:pt x="29769" y="18256"/>
                  </a:cubicBezTo>
                  <a:cubicBezTo>
                    <a:pt x="29854" y="17666"/>
                    <a:pt x="29955" y="17092"/>
                    <a:pt x="30022" y="16502"/>
                  </a:cubicBezTo>
                  <a:cubicBezTo>
                    <a:pt x="30073" y="15928"/>
                    <a:pt x="30140" y="15355"/>
                    <a:pt x="30191" y="14916"/>
                  </a:cubicBezTo>
                  <a:cubicBezTo>
                    <a:pt x="30140" y="14090"/>
                    <a:pt x="30107" y="13415"/>
                    <a:pt x="29972" y="12741"/>
                  </a:cubicBezTo>
                  <a:cubicBezTo>
                    <a:pt x="29887" y="12150"/>
                    <a:pt x="29702" y="11594"/>
                    <a:pt x="29601" y="11020"/>
                  </a:cubicBezTo>
                  <a:cubicBezTo>
                    <a:pt x="29314" y="9688"/>
                    <a:pt x="28724" y="8507"/>
                    <a:pt x="27965" y="7411"/>
                  </a:cubicBezTo>
                  <a:cubicBezTo>
                    <a:pt x="27256" y="6382"/>
                    <a:pt x="26447" y="5404"/>
                    <a:pt x="25553" y="4543"/>
                  </a:cubicBezTo>
                  <a:cubicBezTo>
                    <a:pt x="23832" y="2890"/>
                    <a:pt x="21926" y="1575"/>
                    <a:pt x="19599" y="917"/>
                  </a:cubicBezTo>
                  <a:cubicBezTo>
                    <a:pt x="17939" y="459"/>
                    <a:pt x="16293" y="0"/>
                    <a:pt x="14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886610" y="3313879"/>
              <a:ext cx="975150" cy="896527"/>
            </a:xfrm>
            <a:custGeom>
              <a:avLst/>
              <a:gdLst/>
              <a:ahLst/>
              <a:cxnLst/>
              <a:rect l="l" t="t" r="r" b="b"/>
              <a:pathLst>
                <a:path w="24862" h="22856" extrusionOk="0">
                  <a:moveTo>
                    <a:pt x="12430" y="4126"/>
                  </a:moveTo>
                  <a:cubicBezTo>
                    <a:pt x="12548" y="4126"/>
                    <a:pt x="12672" y="4140"/>
                    <a:pt x="12802" y="4168"/>
                  </a:cubicBezTo>
                  <a:cubicBezTo>
                    <a:pt x="13493" y="4286"/>
                    <a:pt x="14168" y="4438"/>
                    <a:pt x="14843" y="4589"/>
                  </a:cubicBezTo>
                  <a:cubicBezTo>
                    <a:pt x="15248" y="4674"/>
                    <a:pt x="15450" y="4927"/>
                    <a:pt x="15467" y="5281"/>
                  </a:cubicBezTo>
                  <a:cubicBezTo>
                    <a:pt x="15467" y="5652"/>
                    <a:pt x="15264" y="5972"/>
                    <a:pt x="14860" y="6057"/>
                  </a:cubicBezTo>
                  <a:cubicBezTo>
                    <a:pt x="14657" y="6107"/>
                    <a:pt x="14438" y="6124"/>
                    <a:pt x="14236" y="6141"/>
                  </a:cubicBezTo>
                  <a:cubicBezTo>
                    <a:pt x="13358" y="6107"/>
                    <a:pt x="12566" y="5905"/>
                    <a:pt x="11756" y="5635"/>
                  </a:cubicBezTo>
                  <a:cubicBezTo>
                    <a:pt x="11149" y="5466"/>
                    <a:pt x="11081" y="5197"/>
                    <a:pt x="11419" y="4674"/>
                  </a:cubicBezTo>
                  <a:cubicBezTo>
                    <a:pt x="11704" y="4285"/>
                    <a:pt x="12038" y="4126"/>
                    <a:pt x="12430" y="4126"/>
                  </a:cubicBezTo>
                  <a:close/>
                  <a:moveTo>
                    <a:pt x="7989" y="2548"/>
                  </a:moveTo>
                  <a:cubicBezTo>
                    <a:pt x="8210" y="2548"/>
                    <a:pt x="8437" y="2636"/>
                    <a:pt x="8619" y="2818"/>
                  </a:cubicBezTo>
                  <a:cubicBezTo>
                    <a:pt x="8771" y="2953"/>
                    <a:pt x="8889" y="3156"/>
                    <a:pt x="9024" y="3307"/>
                  </a:cubicBezTo>
                  <a:cubicBezTo>
                    <a:pt x="9429" y="3932"/>
                    <a:pt x="9715" y="4572"/>
                    <a:pt x="9867" y="5298"/>
                  </a:cubicBezTo>
                  <a:cubicBezTo>
                    <a:pt x="9884" y="5365"/>
                    <a:pt x="9884" y="5450"/>
                    <a:pt x="9884" y="5534"/>
                  </a:cubicBezTo>
                  <a:cubicBezTo>
                    <a:pt x="9867" y="5804"/>
                    <a:pt x="9766" y="6040"/>
                    <a:pt x="9479" y="6158"/>
                  </a:cubicBezTo>
                  <a:cubicBezTo>
                    <a:pt x="9378" y="6205"/>
                    <a:pt x="9258" y="6230"/>
                    <a:pt x="9137" y="6230"/>
                  </a:cubicBezTo>
                  <a:cubicBezTo>
                    <a:pt x="8913" y="6230"/>
                    <a:pt x="8683" y="6147"/>
                    <a:pt x="8552" y="5972"/>
                  </a:cubicBezTo>
                  <a:cubicBezTo>
                    <a:pt x="8214" y="5551"/>
                    <a:pt x="7927" y="5112"/>
                    <a:pt x="7607" y="4674"/>
                  </a:cubicBezTo>
                  <a:cubicBezTo>
                    <a:pt x="7506" y="4505"/>
                    <a:pt x="7371" y="4353"/>
                    <a:pt x="7270" y="4185"/>
                  </a:cubicBezTo>
                  <a:cubicBezTo>
                    <a:pt x="7034" y="3797"/>
                    <a:pt x="7017" y="3375"/>
                    <a:pt x="7253" y="2987"/>
                  </a:cubicBezTo>
                  <a:cubicBezTo>
                    <a:pt x="7416" y="2700"/>
                    <a:pt x="7698" y="2548"/>
                    <a:pt x="7989" y="2548"/>
                  </a:cubicBezTo>
                  <a:close/>
                  <a:moveTo>
                    <a:pt x="17946" y="6613"/>
                  </a:moveTo>
                  <a:cubicBezTo>
                    <a:pt x="18149" y="6664"/>
                    <a:pt x="18385" y="6714"/>
                    <a:pt x="18587" y="6799"/>
                  </a:cubicBezTo>
                  <a:cubicBezTo>
                    <a:pt x="19245" y="7052"/>
                    <a:pt x="19886" y="7339"/>
                    <a:pt x="20510" y="7608"/>
                  </a:cubicBezTo>
                  <a:cubicBezTo>
                    <a:pt x="20965" y="7811"/>
                    <a:pt x="21252" y="8148"/>
                    <a:pt x="21438" y="8536"/>
                  </a:cubicBezTo>
                  <a:cubicBezTo>
                    <a:pt x="21539" y="8755"/>
                    <a:pt x="21572" y="9025"/>
                    <a:pt x="21539" y="9261"/>
                  </a:cubicBezTo>
                  <a:cubicBezTo>
                    <a:pt x="21490" y="9685"/>
                    <a:pt x="21189" y="9920"/>
                    <a:pt x="20742" y="9920"/>
                  </a:cubicBezTo>
                  <a:cubicBezTo>
                    <a:pt x="20727" y="9920"/>
                    <a:pt x="20711" y="9920"/>
                    <a:pt x="20695" y="9919"/>
                  </a:cubicBezTo>
                  <a:cubicBezTo>
                    <a:pt x="20577" y="9919"/>
                    <a:pt x="20442" y="9869"/>
                    <a:pt x="20341" y="9835"/>
                  </a:cubicBezTo>
                  <a:lnTo>
                    <a:pt x="18705" y="9379"/>
                  </a:lnTo>
                  <a:cubicBezTo>
                    <a:pt x="18570" y="9346"/>
                    <a:pt x="18469" y="9295"/>
                    <a:pt x="18368" y="9211"/>
                  </a:cubicBezTo>
                  <a:cubicBezTo>
                    <a:pt x="18064" y="9025"/>
                    <a:pt x="17744" y="8840"/>
                    <a:pt x="17474" y="8604"/>
                  </a:cubicBezTo>
                  <a:cubicBezTo>
                    <a:pt x="17137" y="8334"/>
                    <a:pt x="16867" y="7996"/>
                    <a:pt x="16934" y="7507"/>
                  </a:cubicBezTo>
                  <a:cubicBezTo>
                    <a:pt x="16985" y="6917"/>
                    <a:pt x="17322" y="6630"/>
                    <a:pt x="17946" y="6613"/>
                  </a:cubicBezTo>
                  <a:close/>
                  <a:moveTo>
                    <a:pt x="7995" y="6595"/>
                  </a:moveTo>
                  <a:cubicBezTo>
                    <a:pt x="8327" y="6595"/>
                    <a:pt x="8488" y="6970"/>
                    <a:pt x="8552" y="7558"/>
                  </a:cubicBezTo>
                  <a:cubicBezTo>
                    <a:pt x="8467" y="7743"/>
                    <a:pt x="8366" y="8098"/>
                    <a:pt x="8164" y="8384"/>
                  </a:cubicBezTo>
                  <a:cubicBezTo>
                    <a:pt x="7691" y="8975"/>
                    <a:pt x="7152" y="9447"/>
                    <a:pt x="6494" y="9784"/>
                  </a:cubicBezTo>
                  <a:cubicBezTo>
                    <a:pt x="6258" y="9919"/>
                    <a:pt x="5988" y="9987"/>
                    <a:pt x="5735" y="10020"/>
                  </a:cubicBezTo>
                  <a:cubicBezTo>
                    <a:pt x="5713" y="10025"/>
                    <a:pt x="5691" y="10027"/>
                    <a:pt x="5669" y="10027"/>
                  </a:cubicBezTo>
                  <a:cubicBezTo>
                    <a:pt x="5349" y="10027"/>
                    <a:pt x="5014" y="9588"/>
                    <a:pt x="5077" y="9194"/>
                  </a:cubicBezTo>
                  <a:cubicBezTo>
                    <a:pt x="5144" y="8907"/>
                    <a:pt x="5246" y="8570"/>
                    <a:pt x="5465" y="8334"/>
                  </a:cubicBezTo>
                  <a:cubicBezTo>
                    <a:pt x="6022" y="7625"/>
                    <a:pt x="6831" y="7153"/>
                    <a:pt x="7624" y="6714"/>
                  </a:cubicBezTo>
                  <a:cubicBezTo>
                    <a:pt x="7767" y="6633"/>
                    <a:pt x="7890" y="6595"/>
                    <a:pt x="7995" y="6595"/>
                  </a:cubicBezTo>
                  <a:close/>
                  <a:moveTo>
                    <a:pt x="3269" y="9126"/>
                  </a:moveTo>
                  <a:cubicBezTo>
                    <a:pt x="3461" y="9126"/>
                    <a:pt x="3597" y="9269"/>
                    <a:pt x="3660" y="9565"/>
                  </a:cubicBezTo>
                  <a:cubicBezTo>
                    <a:pt x="3829" y="10189"/>
                    <a:pt x="3964" y="10847"/>
                    <a:pt x="4082" y="11505"/>
                  </a:cubicBezTo>
                  <a:cubicBezTo>
                    <a:pt x="4116" y="11623"/>
                    <a:pt x="4116" y="11758"/>
                    <a:pt x="4116" y="11876"/>
                  </a:cubicBezTo>
                  <a:cubicBezTo>
                    <a:pt x="4082" y="12297"/>
                    <a:pt x="3879" y="12601"/>
                    <a:pt x="3542" y="12685"/>
                  </a:cubicBezTo>
                  <a:cubicBezTo>
                    <a:pt x="3496" y="12697"/>
                    <a:pt x="3447" y="12702"/>
                    <a:pt x="3398" y="12702"/>
                  </a:cubicBezTo>
                  <a:cubicBezTo>
                    <a:pt x="3090" y="12702"/>
                    <a:pt x="2748" y="12485"/>
                    <a:pt x="2631" y="12179"/>
                  </a:cubicBezTo>
                  <a:cubicBezTo>
                    <a:pt x="2530" y="11926"/>
                    <a:pt x="2513" y="11623"/>
                    <a:pt x="2463" y="11336"/>
                  </a:cubicBezTo>
                  <a:cubicBezTo>
                    <a:pt x="2446" y="11134"/>
                    <a:pt x="2446" y="10931"/>
                    <a:pt x="2429" y="10746"/>
                  </a:cubicBezTo>
                  <a:lnTo>
                    <a:pt x="2378" y="10746"/>
                  </a:lnTo>
                  <a:cubicBezTo>
                    <a:pt x="2412" y="10459"/>
                    <a:pt x="2429" y="10172"/>
                    <a:pt x="2463" y="9902"/>
                  </a:cubicBezTo>
                  <a:cubicBezTo>
                    <a:pt x="2480" y="9616"/>
                    <a:pt x="2648" y="9430"/>
                    <a:pt x="2867" y="9278"/>
                  </a:cubicBezTo>
                  <a:cubicBezTo>
                    <a:pt x="3019" y="9177"/>
                    <a:pt x="3154" y="9126"/>
                    <a:pt x="3269" y="9126"/>
                  </a:cubicBezTo>
                  <a:close/>
                  <a:moveTo>
                    <a:pt x="21163" y="11687"/>
                  </a:moveTo>
                  <a:cubicBezTo>
                    <a:pt x="21603" y="11687"/>
                    <a:pt x="22097" y="12182"/>
                    <a:pt x="22129" y="12584"/>
                  </a:cubicBezTo>
                  <a:cubicBezTo>
                    <a:pt x="22180" y="12888"/>
                    <a:pt x="21994" y="13191"/>
                    <a:pt x="21657" y="13309"/>
                  </a:cubicBezTo>
                  <a:cubicBezTo>
                    <a:pt x="21353" y="13411"/>
                    <a:pt x="21066" y="13478"/>
                    <a:pt x="20763" y="13529"/>
                  </a:cubicBezTo>
                  <a:cubicBezTo>
                    <a:pt x="20392" y="13579"/>
                    <a:pt x="20004" y="13579"/>
                    <a:pt x="19667" y="13613"/>
                  </a:cubicBezTo>
                  <a:cubicBezTo>
                    <a:pt x="19329" y="13579"/>
                    <a:pt x="19042" y="13579"/>
                    <a:pt x="18722" y="13562"/>
                  </a:cubicBezTo>
                  <a:cubicBezTo>
                    <a:pt x="18435" y="13545"/>
                    <a:pt x="18216" y="13394"/>
                    <a:pt x="18115" y="13124"/>
                  </a:cubicBezTo>
                  <a:cubicBezTo>
                    <a:pt x="18014" y="12837"/>
                    <a:pt x="18115" y="12567"/>
                    <a:pt x="18300" y="12382"/>
                  </a:cubicBezTo>
                  <a:cubicBezTo>
                    <a:pt x="18452" y="12230"/>
                    <a:pt x="18638" y="12095"/>
                    <a:pt x="18823" y="12044"/>
                  </a:cubicBezTo>
                  <a:cubicBezTo>
                    <a:pt x="19582" y="11893"/>
                    <a:pt x="20341" y="11774"/>
                    <a:pt x="21100" y="11690"/>
                  </a:cubicBezTo>
                  <a:cubicBezTo>
                    <a:pt x="21121" y="11688"/>
                    <a:pt x="21142" y="11687"/>
                    <a:pt x="21163" y="11687"/>
                  </a:cubicBezTo>
                  <a:close/>
                  <a:moveTo>
                    <a:pt x="12245" y="7507"/>
                  </a:moveTo>
                  <a:cubicBezTo>
                    <a:pt x="13679" y="7625"/>
                    <a:pt x="14826" y="8131"/>
                    <a:pt x="15804" y="9025"/>
                  </a:cubicBezTo>
                  <a:cubicBezTo>
                    <a:pt x="15888" y="9093"/>
                    <a:pt x="15956" y="9177"/>
                    <a:pt x="16023" y="9278"/>
                  </a:cubicBezTo>
                  <a:cubicBezTo>
                    <a:pt x="17575" y="11774"/>
                    <a:pt x="16850" y="14473"/>
                    <a:pt x="14438" y="15839"/>
                  </a:cubicBezTo>
                  <a:cubicBezTo>
                    <a:pt x="13831" y="16177"/>
                    <a:pt x="13224" y="16531"/>
                    <a:pt x="12515" y="16649"/>
                  </a:cubicBezTo>
                  <a:cubicBezTo>
                    <a:pt x="12433" y="16659"/>
                    <a:pt x="12326" y="16676"/>
                    <a:pt x="12236" y="16676"/>
                  </a:cubicBezTo>
                  <a:cubicBezTo>
                    <a:pt x="12178" y="16676"/>
                    <a:pt x="12127" y="16669"/>
                    <a:pt x="12093" y="16649"/>
                  </a:cubicBezTo>
                  <a:cubicBezTo>
                    <a:pt x="11722" y="16312"/>
                    <a:pt x="11216" y="16345"/>
                    <a:pt x="10795" y="16227"/>
                  </a:cubicBezTo>
                  <a:cubicBezTo>
                    <a:pt x="10221" y="16059"/>
                    <a:pt x="9715" y="15822"/>
                    <a:pt x="9277" y="15384"/>
                  </a:cubicBezTo>
                  <a:cubicBezTo>
                    <a:pt x="8012" y="14203"/>
                    <a:pt x="7843" y="12736"/>
                    <a:pt x="8079" y="11134"/>
                  </a:cubicBezTo>
                  <a:cubicBezTo>
                    <a:pt x="8096" y="10965"/>
                    <a:pt x="8113" y="10830"/>
                    <a:pt x="8164" y="10661"/>
                  </a:cubicBezTo>
                  <a:cubicBezTo>
                    <a:pt x="8383" y="9514"/>
                    <a:pt x="8923" y="8620"/>
                    <a:pt x="10019" y="8131"/>
                  </a:cubicBezTo>
                  <a:cubicBezTo>
                    <a:pt x="10744" y="7777"/>
                    <a:pt x="11503" y="7558"/>
                    <a:pt x="12245" y="7507"/>
                  </a:cubicBezTo>
                  <a:close/>
                  <a:moveTo>
                    <a:pt x="5246" y="14304"/>
                  </a:moveTo>
                  <a:cubicBezTo>
                    <a:pt x="5549" y="14507"/>
                    <a:pt x="5802" y="14642"/>
                    <a:pt x="5988" y="14827"/>
                  </a:cubicBezTo>
                  <a:cubicBezTo>
                    <a:pt x="6376" y="15215"/>
                    <a:pt x="6730" y="15603"/>
                    <a:pt x="7084" y="16008"/>
                  </a:cubicBezTo>
                  <a:cubicBezTo>
                    <a:pt x="7438" y="16430"/>
                    <a:pt x="7421" y="17189"/>
                    <a:pt x="7067" y="17543"/>
                  </a:cubicBezTo>
                  <a:cubicBezTo>
                    <a:pt x="6934" y="17676"/>
                    <a:pt x="6747" y="17750"/>
                    <a:pt x="6552" y="17750"/>
                  </a:cubicBezTo>
                  <a:cubicBezTo>
                    <a:pt x="6401" y="17750"/>
                    <a:pt x="6246" y="17706"/>
                    <a:pt x="6106" y="17610"/>
                  </a:cubicBezTo>
                  <a:cubicBezTo>
                    <a:pt x="5482" y="17189"/>
                    <a:pt x="4959" y="16649"/>
                    <a:pt x="4588" y="15974"/>
                  </a:cubicBezTo>
                  <a:cubicBezTo>
                    <a:pt x="4402" y="15603"/>
                    <a:pt x="4554" y="15249"/>
                    <a:pt x="4723" y="14962"/>
                  </a:cubicBezTo>
                  <a:cubicBezTo>
                    <a:pt x="4858" y="14743"/>
                    <a:pt x="5043" y="14574"/>
                    <a:pt x="5246" y="14304"/>
                  </a:cubicBezTo>
                  <a:close/>
                  <a:moveTo>
                    <a:pt x="17229" y="15160"/>
                  </a:moveTo>
                  <a:cubicBezTo>
                    <a:pt x="17391" y="15160"/>
                    <a:pt x="17552" y="15190"/>
                    <a:pt x="17693" y="15249"/>
                  </a:cubicBezTo>
                  <a:cubicBezTo>
                    <a:pt x="18031" y="15418"/>
                    <a:pt x="18132" y="15654"/>
                    <a:pt x="17980" y="15991"/>
                  </a:cubicBezTo>
                  <a:cubicBezTo>
                    <a:pt x="17626" y="16834"/>
                    <a:pt x="17187" y="17627"/>
                    <a:pt x="16445" y="18217"/>
                  </a:cubicBezTo>
                  <a:cubicBezTo>
                    <a:pt x="16226" y="18386"/>
                    <a:pt x="15956" y="18504"/>
                    <a:pt x="15770" y="18589"/>
                  </a:cubicBezTo>
                  <a:cubicBezTo>
                    <a:pt x="15534" y="18538"/>
                    <a:pt x="15382" y="18521"/>
                    <a:pt x="15264" y="18470"/>
                  </a:cubicBezTo>
                  <a:cubicBezTo>
                    <a:pt x="14910" y="18352"/>
                    <a:pt x="14775" y="18167"/>
                    <a:pt x="14910" y="17779"/>
                  </a:cubicBezTo>
                  <a:cubicBezTo>
                    <a:pt x="14978" y="17577"/>
                    <a:pt x="15079" y="17340"/>
                    <a:pt x="15197" y="17155"/>
                  </a:cubicBezTo>
                  <a:cubicBezTo>
                    <a:pt x="15602" y="16581"/>
                    <a:pt x="16007" y="16008"/>
                    <a:pt x="16445" y="15485"/>
                  </a:cubicBezTo>
                  <a:cubicBezTo>
                    <a:pt x="16621" y="15265"/>
                    <a:pt x="16926" y="15160"/>
                    <a:pt x="17229" y="15160"/>
                  </a:cubicBezTo>
                  <a:close/>
                  <a:moveTo>
                    <a:pt x="11382" y="17103"/>
                  </a:moveTo>
                  <a:cubicBezTo>
                    <a:pt x="11526" y="17103"/>
                    <a:pt x="11674" y="17125"/>
                    <a:pt x="11824" y="17172"/>
                  </a:cubicBezTo>
                  <a:cubicBezTo>
                    <a:pt x="12127" y="17256"/>
                    <a:pt x="12161" y="17408"/>
                    <a:pt x="12127" y="17711"/>
                  </a:cubicBezTo>
                  <a:cubicBezTo>
                    <a:pt x="11992" y="18538"/>
                    <a:pt x="11638" y="19280"/>
                    <a:pt x="11166" y="19972"/>
                  </a:cubicBezTo>
                  <a:cubicBezTo>
                    <a:pt x="10980" y="20241"/>
                    <a:pt x="10828" y="20478"/>
                    <a:pt x="10474" y="20579"/>
                  </a:cubicBezTo>
                  <a:cubicBezTo>
                    <a:pt x="10346" y="20618"/>
                    <a:pt x="10226" y="20638"/>
                    <a:pt x="10117" y="20638"/>
                  </a:cubicBezTo>
                  <a:cubicBezTo>
                    <a:pt x="9664" y="20638"/>
                    <a:pt x="9388" y="20303"/>
                    <a:pt x="9429" y="19651"/>
                  </a:cubicBezTo>
                  <a:cubicBezTo>
                    <a:pt x="9614" y="18892"/>
                    <a:pt x="9884" y="18083"/>
                    <a:pt x="10525" y="17442"/>
                  </a:cubicBezTo>
                  <a:cubicBezTo>
                    <a:pt x="10759" y="17219"/>
                    <a:pt x="11058" y="17103"/>
                    <a:pt x="11382" y="17103"/>
                  </a:cubicBezTo>
                  <a:close/>
                  <a:moveTo>
                    <a:pt x="4688" y="17516"/>
                  </a:moveTo>
                  <a:cubicBezTo>
                    <a:pt x="4965" y="17516"/>
                    <a:pt x="5261" y="17634"/>
                    <a:pt x="5381" y="17846"/>
                  </a:cubicBezTo>
                  <a:cubicBezTo>
                    <a:pt x="5516" y="18116"/>
                    <a:pt x="5600" y="18386"/>
                    <a:pt x="5684" y="18690"/>
                  </a:cubicBezTo>
                  <a:cubicBezTo>
                    <a:pt x="5752" y="18875"/>
                    <a:pt x="5752" y="19061"/>
                    <a:pt x="5802" y="19280"/>
                  </a:cubicBezTo>
                  <a:cubicBezTo>
                    <a:pt x="5819" y="19398"/>
                    <a:pt x="5819" y="19533"/>
                    <a:pt x="5836" y="19702"/>
                  </a:cubicBezTo>
                  <a:cubicBezTo>
                    <a:pt x="5802" y="20022"/>
                    <a:pt x="5802" y="20376"/>
                    <a:pt x="5718" y="20731"/>
                  </a:cubicBezTo>
                  <a:cubicBezTo>
                    <a:pt x="5650" y="21017"/>
                    <a:pt x="5414" y="21237"/>
                    <a:pt x="5128" y="21287"/>
                  </a:cubicBezTo>
                  <a:cubicBezTo>
                    <a:pt x="5096" y="21292"/>
                    <a:pt x="5063" y="21295"/>
                    <a:pt x="5030" y="21295"/>
                  </a:cubicBezTo>
                  <a:cubicBezTo>
                    <a:pt x="4743" y="21295"/>
                    <a:pt x="4407" y="21109"/>
                    <a:pt x="4301" y="20882"/>
                  </a:cubicBezTo>
                  <a:cubicBezTo>
                    <a:pt x="4251" y="20798"/>
                    <a:pt x="4217" y="20714"/>
                    <a:pt x="4200" y="20629"/>
                  </a:cubicBezTo>
                  <a:cubicBezTo>
                    <a:pt x="4082" y="19887"/>
                    <a:pt x="3964" y="19145"/>
                    <a:pt x="3879" y="18386"/>
                  </a:cubicBezTo>
                  <a:cubicBezTo>
                    <a:pt x="3829" y="17948"/>
                    <a:pt x="4082" y="17661"/>
                    <a:pt x="4470" y="17543"/>
                  </a:cubicBezTo>
                  <a:cubicBezTo>
                    <a:pt x="4538" y="17525"/>
                    <a:pt x="4612" y="17516"/>
                    <a:pt x="4688" y="17516"/>
                  </a:cubicBezTo>
                  <a:close/>
                  <a:moveTo>
                    <a:pt x="14347" y="0"/>
                  </a:moveTo>
                  <a:cubicBezTo>
                    <a:pt x="14128" y="0"/>
                    <a:pt x="13905" y="22"/>
                    <a:pt x="13679" y="69"/>
                  </a:cubicBezTo>
                  <a:cubicBezTo>
                    <a:pt x="12954" y="238"/>
                    <a:pt x="12465" y="643"/>
                    <a:pt x="12363" y="1402"/>
                  </a:cubicBezTo>
                  <a:cubicBezTo>
                    <a:pt x="12330" y="1570"/>
                    <a:pt x="12296" y="1705"/>
                    <a:pt x="12228" y="1857"/>
                  </a:cubicBezTo>
                  <a:cubicBezTo>
                    <a:pt x="12082" y="2198"/>
                    <a:pt x="11795" y="2414"/>
                    <a:pt x="11487" y="2414"/>
                  </a:cubicBezTo>
                  <a:cubicBezTo>
                    <a:pt x="11476" y="2414"/>
                    <a:pt x="11464" y="2414"/>
                    <a:pt x="11453" y="2414"/>
                  </a:cubicBezTo>
                  <a:cubicBezTo>
                    <a:pt x="11149" y="2380"/>
                    <a:pt x="10812" y="2110"/>
                    <a:pt x="10710" y="1773"/>
                  </a:cubicBezTo>
                  <a:cubicBezTo>
                    <a:pt x="10677" y="1604"/>
                    <a:pt x="10643" y="1418"/>
                    <a:pt x="10626" y="1250"/>
                  </a:cubicBezTo>
                  <a:cubicBezTo>
                    <a:pt x="10609" y="1030"/>
                    <a:pt x="10525" y="896"/>
                    <a:pt x="10339" y="777"/>
                  </a:cubicBezTo>
                  <a:cubicBezTo>
                    <a:pt x="9884" y="541"/>
                    <a:pt x="9445" y="339"/>
                    <a:pt x="8923" y="288"/>
                  </a:cubicBezTo>
                  <a:cubicBezTo>
                    <a:pt x="8814" y="276"/>
                    <a:pt x="8719" y="268"/>
                    <a:pt x="8636" y="268"/>
                  </a:cubicBezTo>
                  <a:cubicBezTo>
                    <a:pt x="8283" y="268"/>
                    <a:pt x="8136" y="401"/>
                    <a:pt x="7944" y="811"/>
                  </a:cubicBezTo>
                  <a:cubicBezTo>
                    <a:pt x="7809" y="1098"/>
                    <a:pt x="7674" y="1402"/>
                    <a:pt x="7556" y="1688"/>
                  </a:cubicBezTo>
                  <a:cubicBezTo>
                    <a:pt x="7253" y="2363"/>
                    <a:pt x="6679" y="2616"/>
                    <a:pt x="5988" y="2616"/>
                  </a:cubicBezTo>
                  <a:cubicBezTo>
                    <a:pt x="5499" y="2616"/>
                    <a:pt x="5026" y="2582"/>
                    <a:pt x="4537" y="2532"/>
                  </a:cubicBezTo>
                  <a:cubicBezTo>
                    <a:pt x="4467" y="2524"/>
                    <a:pt x="4401" y="2520"/>
                    <a:pt x="4338" y="2520"/>
                  </a:cubicBezTo>
                  <a:cubicBezTo>
                    <a:pt x="3832" y="2520"/>
                    <a:pt x="3578" y="2767"/>
                    <a:pt x="3458" y="3307"/>
                  </a:cubicBezTo>
                  <a:cubicBezTo>
                    <a:pt x="3424" y="3459"/>
                    <a:pt x="3441" y="3628"/>
                    <a:pt x="3441" y="3797"/>
                  </a:cubicBezTo>
                  <a:cubicBezTo>
                    <a:pt x="3441" y="4252"/>
                    <a:pt x="3441" y="4707"/>
                    <a:pt x="3458" y="5146"/>
                  </a:cubicBezTo>
                  <a:cubicBezTo>
                    <a:pt x="3525" y="6596"/>
                    <a:pt x="2614" y="7406"/>
                    <a:pt x="1484" y="7642"/>
                  </a:cubicBezTo>
                  <a:cubicBezTo>
                    <a:pt x="1231" y="7676"/>
                    <a:pt x="945" y="7760"/>
                    <a:pt x="692" y="7878"/>
                  </a:cubicBezTo>
                  <a:cubicBezTo>
                    <a:pt x="219" y="8064"/>
                    <a:pt x="0" y="8469"/>
                    <a:pt x="85" y="8991"/>
                  </a:cubicBezTo>
                  <a:cubicBezTo>
                    <a:pt x="169" y="9497"/>
                    <a:pt x="405" y="9936"/>
                    <a:pt x="742" y="10341"/>
                  </a:cubicBezTo>
                  <a:cubicBezTo>
                    <a:pt x="945" y="10594"/>
                    <a:pt x="1181" y="10796"/>
                    <a:pt x="1400" y="11049"/>
                  </a:cubicBezTo>
                  <a:cubicBezTo>
                    <a:pt x="1754" y="11471"/>
                    <a:pt x="1704" y="11977"/>
                    <a:pt x="1333" y="12365"/>
                  </a:cubicBezTo>
                  <a:cubicBezTo>
                    <a:pt x="1181" y="12500"/>
                    <a:pt x="1063" y="12635"/>
                    <a:pt x="894" y="12753"/>
                  </a:cubicBezTo>
                  <a:cubicBezTo>
                    <a:pt x="405" y="13124"/>
                    <a:pt x="388" y="13630"/>
                    <a:pt x="523" y="14102"/>
                  </a:cubicBezTo>
                  <a:cubicBezTo>
                    <a:pt x="675" y="14574"/>
                    <a:pt x="1029" y="14912"/>
                    <a:pt x="1434" y="15198"/>
                  </a:cubicBezTo>
                  <a:cubicBezTo>
                    <a:pt x="1653" y="15063"/>
                    <a:pt x="1839" y="14945"/>
                    <a:pt x="2007" y="14827"/>
                  </a:cubicBezTo>
                  <a:cubicBezTo>
                    <a:pt x="2210" y="14692"/>
                    <a:pt x="2412" y="14591"/>
                    <a:pt x="2614" y="14507"/>
                  </a:cubicBezTo>
                  <a:cubicBezTo>
                    <a:pt x="2708" y="14465"/>
                    <a:pt x="2809" y="14436"/>
                    <a:pt x="2899" y="14436"/>
                  </a:cubicBezTo>
                  <a:cubicBezTo>
                    <a:pt x="2955" y="14436"/>
                    <a:pt x="3008" y="14447"/>
                    <a:pt x="3053" y="14473"/>
                  </a:cubicBezTo>
                  <a:cubicBezTo>
                    <a:pt x="3542" y="14659"/>
                    <a:pt x="3677" y="15080"/>
                    <a:pt x="3390" y="15519"/>
                  </a:cubicBezTo>
                  <a:cubicBezTo>
                    <a:pt x="3289" y="15688"/>
                    <a:pt x="3120" y="15856"/>
                    <a:pt x="2969" y="16008"/>
                  </a:cubicBezTo>
                  <a:cubicBezTo>
                    <a:pt x="2749" y="16261"/>
                    <a:pt x="2513" y="16531"/>
                    <a:pt x="2294" y="16767"/>
                  </a:cubicBezTo>
                  <a:cubicBezTo>
                    <a:pt x="2716" y="17357"/>
                    <a:pt x="2783" y="17931"/>
                    <a:pt x="2598" y="18555"/>
                  </a:cubicBezTo>
                  <a:cubicBezTo>
                    <a:pt x="2496" y="18892"/>
                    <a:pt x="2361" y="19229"/>
                    <a:pt x="2243" y="19567"/>
                  </a:cubicBezTo>
                  <a:cubicBezTo>
                    <a:pt x="2109" y="19921"/>
                    <a:pt x="2159" y="20292"/>
                    <a:pt x="2378" y="20579"/>
                  </a:cubicBezTo>
                  <a:cubicBezTo>
                    <a:pt x="2598" y="20849"/>
                    <a:pt x="2867" y="21102"/>
                    <a:pt x="3137" y="21321"/>
                  </a:cubicBezTo>
                  <a:cubicBezTo>
                    <a:pt x="3610" y="21675"/>
                    <a:pt x="4200" y="21759"/>
                    <a:pt x="4773" y="21861"/>
                  </a:cubicBezTo>
                  <a:cubicBezTo>
                    <a:pt x="4883" y="21883"/>
                    <a:pt x="4987" y="21894"/>
                    <a:pt x="5089" y="21894"/>
                  </a:cubicBezTo>
                  <a:cubicBezTo>
                    <a:pt x="5300" y="21894"/>
                    <a:pt x="5501" y="21845"/>
                    <a:pt x="5718" y="21743"/>
                  </a:cubicBezTo>
                  <a:cubicBezTo>
                    <a:pt x="6342" y="21439"/>
                    <a:pt x="6983" y="21135"/>
                    <a:pt x="7607" y="20832"/>
                  </a:cubicBezTo>
                  <a:cubicBezTo>
                    <a:pt x="7904" y="20697"/>
                    <a:pt x="8210" y="20605"/>
                    <a:pt x="8508" y="20605"/>
                  </a:cubicBezTo>
                  <a:cubicBezTo>
                    <a:pt x="8769" y="20605"/>
                    <a:pt x="9024" y="20675"/>
                    <a:pt x="9260" y="20849"/>
                  </a:cubicBezTo>
                  <a:cubicBezTo>
                    <a:pt x="9884" y="21304"/>
                    <a:pt x="10457" y="21810"/>
                    <a:pt x="11031" y="22333"/>
                  </a:cubicBezTo>
                  <a:cubicBezTo>
                    <a:pt x="11377" y="22668"/>
                    <a:pt x="11797" y="22855"/>
                    <a:pt x="12233" y="22855"/>
                  </a:cubicBezTo>
                  <a:cubicBezTo>
                    <a:pt x="12455" y="22855"/>
                    <a:pt x="12681" y="22807"/>
                    <a:pt x="12903" y="22704"/>
                  </a:cubicBezTo>
                  <a:cubicBezTo>
                    <a:pt x="13122" y="22603"/>
                    <a:pt x="13308" y="22485"/>
                    <a:pt x="13578" y="22333"/>
                  </a:cubicBezTo>
                  <a:cubicBezTo>
                    <a:pt x="13426" y="22046"/>
                    <a:pt x="13291" y="21776"/>
                    <a:pt x="13156" y="21523"/>
                  </a:cubicBezTo>
                  <a:cubicBezTo>
                    <a:pt x="12903" y="21017"/>
                    <a:pt x="12987" y="20798"/>
                    <a:pt x="13426" y="20478"/>
                  </a:cubicBezTo>
                  <a:cubicBezTo>
                    <a:pt x="13634" y="20322"/>
                    <a:pt x="13838" y="20241"/>
                    <a:pt x="14039" y="20241"/>
                  </a:cubicBezTo>
                  <a:cubicBezTo>
                    <a:pt x="14229" y="20241"/>
                    <a:pt x="14418" y="20313"/>
                    <a:pt x="14607" y="20461"/>
                  </a:cubicBezTo>
                  <a:cubicBezTo>
                    <a:pt x="14910" y="20663"/>
                    <a:pt x="15197" y="20832"/>
                    <a:pt x="15501" y="21017"/>
                  </a:cubicBezTo>
                  <a:cubicBezTo>
                    <a:pt x="15770" y="20832"/>
                    <a:pt x="16023" y="20663"/>
                    <a:pt x="16276" y="20494"/>
                  </a:cubicBezTo>
                  <a:cubicBezTo>
                    <a:pt x="16495" y="20342"/>
                    <a:pt x="16714" y="20281"/>
                    <a:pt x="16936" y="20281"/>
                  </a:cubicBezTo>
                  <a:cubicBezTo>
                    <a:pt x="17107" y="20281"/>
                    <a:pt x="17281" y="20318"/>
                    <a:pt x="17457" y="20376"/>
                  </a:cubicBezTo>
                  <a:cubicBezTo>
                    <a:pt x="17693" y="20427"/>
                    <a:pt x="17896" y="20596"/>
                    <a:pt x="18115" y="20731"/>
                  </a:cubicBezTo>
                  <a:cubicBezTo>
                    <a:pt x="18368" y="20882"/>
                    <a:pt x="18604" y="21068"/>
                    <a:pt x="18874" y="21135"/>
                  </a:cubicBezTo>
                  <a:cubicBezTo>
                    <a:pt x="19169" y="21212"/>
                    <a:pt x="19447" y="21250"/>
                    <a:pt x="19702" y="21250"/>
                  </a:cubicBezTo>
                  <a:cubicBezTo>
                    <a:pt x="20743" y="21250"/>
                    <a:pt x="21420" y="20621"/>
                    <a:pt x="21488" y="19415"/>
                  </a:cubicBezTo>
                  <a:cubicBezTo>
                    <a:pt x="21505" y="19162"/>
                    <a:pt x="21488" y="18909"/>
                    <a:pt x="21488" y="18605"/>
                  </a:cubicBezTo>
                  <a:cubicBezTo>
                    <a:pt x="21235" y="18572"/>
                    <a:pt x="20982" y="18538"/>
                    <a:pt x="20712" y="18521"/>
                  </a:cubicBezTo>
                  <a:cubicBezTo>
                    <a:pt x="19886" y="18437"/>
                    <a:pt x="19498" y="17964"/>
                    <a:pt x="19633" y="17172"/>
                  </a:cubicBezTo>
                  <a:cubicBezTo>
                    <a:pt x="19667" y="16851"/>
                    <a:pt x="19818" y="16699"/>
                    <a:pt x="20139" y="16615"/>
                  </a:cubicBezTo>
                  <a:cubicBezTo>
                    <a:pt x="20560" y="16514"/>
                    <a:pt x="20999" y="16379"/>
                    <a:pt x="21404" y="16278"/>
                  </a:cubicBezTo>
                  <a:cubicBezTo>
                    <a:pt x="21572" y="15603"/>
                    <a:pt x="21927" y="15097"/>
                    <a:pt x="22450" y="14743"/>
                  </a:cubicBezTo>
                  <a:cubicBezTo>
                    <a:pt x="22770" y="14524"/>
                    <a:pt x="23124" y="14406"/>
                    <a:pt x="23462" y="14254"/>
                  </a:cubicBezTo>
                  <a:cubicBezTo>
                    <a:pt x="24541" y="13697"/>
                    <a:pt x="24861" y="12905"/>
                    <a:pt x="24136" y="11943"/>
                  </a:cubicBezTo>
                  <a:cubicBezTo>
                    <a:pt x="23698" y="11353"/>
                    <a:pt x="23360" y="10661"/>
                    <a:pt x="22939" y="10020"/>
                  </a:cubicBezTo>
                  <a:cubicBezTo>
                    <a:pt x="22703" y="9666"/>
                    <a:pt x="22703" y="9329"/>
                    <a:pt x="22854" y="8941"/>
                  </a:cubicBezTo>
                  <a:cubicBezTo>
                    <a:pt x="23040" y="8485"/>
                    <a:pt x="23242" y="8013"/>
                    <a:pt x="23411" y="7558"/>
                  </a:cubicBezTo>
                  <a:cubicBezTo>
                    <a:pt x="23512" y="7254"/>
                    <a:pt x="23630" y="6934"/>
                    <a:pt x="23664" y="6630"/>
                  </a:cubicBezTo>
                  <a:cubicBezTo>
                    <a:pt x="23698" y="6124"/>
                    <a:pt x="23529" y="5601"/>
                    <a:pt x="23090" y="5382"/>
                  </a:cubicBezTo>
                  <a:cubicBezTo>
                    <a:pt x="22540" y="5114"/>
                    <a:pt x="21926" y="4920"/>
                    <a:pt x="21290" y="4920"/>
                  </a:cubicBezTo>
                  <a:cubicBezTo>
                    <a:pt x="21127" y="4920"/>
                    <a:pt x="20962" y="4933"/>
                    <a:pt x="20797" y="4960"/>
                  </a:cubicBezTo>
                  <a:cubicBezTo>
                    <a:pt x="20525" y="4997"/>
                    <a:pt x="20255" y="5026"/>
                    <a:pt x="19990" y="5026"/>
                  </a:cubicBezTo>
                  <a:cubicBezTo>
                    <a:pt x="19515" y="5026"/>
                    <a:pt x="19054" y="4931"/>
                    <a:pt x="18621" y="4606"/>
                  </a:cubicBezTo>
                  <a:cubicBezTo>
                    <a:pt x="18520" y="4539"/>
                    <a:pt x="18385" y="4505"/>
                    <a:pt x="18267" y="4454"/>
                  </a:cubicBezTo>
                  <a:cubicBezTo>
                    <a:pt x="18182" y="4539"/>
                    <a:pt x="18098" y="4606"/>
                    <a:pt x="18014" y="4674"/>
                  </a:cubicBezTo>
                  <a:cubicBezTo>
                    <a:pt x="17774" y="4837"/>
                    <a:pt x="17527" y="4930"/>
                    <a:pt x="17274" y="4930"/>
                  </a:cubicBezTo>
                  <a:cubicBezTo>
                    <a:pt x="17135" y="4930"/>
                    <a:pt x="16993" y="4902"/>
                    <a:pt x="16850" y="4842"/>
                  </a:cubicBezTo>
                  <a:cubicBezTo>
                    <a:pt x="16513" y="4691"/>
                    <a:pt x="16344" y="4252"/>
                    <a:pt x="16445" y="3763"/>
                  </a:cubicBezTo>
                  <a:cubicBezTo>
                    <a:pt x="16513" y="3442"/>
                    <a:pt x="16631" y="3156"/>
                    <a:pt x="16782" y="2852"/>
                  </a:cubicBezTo>
                  <a:cubicBezTo>
                    <a:pt x="17187" y="2093"/>
                    <a:pt x="16934" y="929"/>
                    <a:pt x="16175" y="508"/>
                  </a:cubicBezTo>
                  <a:cubicBezTo>
                    <a:pt x="15608" y="193"/>
                    <a:pt x="14994" y="0"/>
                    <a:pt x="14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6778746" y="3164397"/>
              <a:ext cx="1220604" cy="1210091"/>
            </a:xfrm>
            <a:custGeom>
              <a:avLst/>
              <a:gdLst/>
              <a:ahLst/>
              <a:cxnLst/>
              <a:rect l="l" t="t" r="r" b="b"/>
              <a:pathLst>
                <a:path w="31120" h="30850" extrusionOk="0">
                  <a:moveTo>
                    <a:pt x="14943" y="686"/>
                  </a:moveTo>
                  <a:cubicBezTo>
                    <a:pt x="16697" y="686"/>
                    <a:pt x="18328" y="1145"/>
                    <a:pt x="19988" y="1603"/>
                  </a:cubicBezTo>
                  <a:cubicBezTo>
                    <a:pt x="22315" y="2261"/>
                    <a:pt x="24238" y="3576"/>
                    <a:pt x="25942" y="5229"/>
                  </a:cubicBezTo>
                  <a:cubicBezTo>
                    <a:pt x="26852" y="6090"/>
                    <a:pt x="27645" y="7068"/>
                    <a:pt x="28370" y="8097"/>
                  </a:cubicBezTo>
                  <a:cubicBezTo>
                    <a:pt x="29129" y="9193"/>
                    <a:pt x="29720" y="10374"/>
                    <a:pt x="29990" y="11706"/>
                  </a:cubicBezTo>
                  <a:cubicBezTo>
                    <a:pt x="30091" y="12280"/>
                    <a:pt x="30276" y="12836"/>
                    <a:pt x="30361" y="13427"/>
                  </a:cubicBezTo>
                  <a:cubicBezTo>
                    <a:pt x="30479" y="14101"/>
                    <a:pt x="30512" y="14810"/>
                    <a:pt x="30597" y="15602"/>
                  </a:cubicBezTo>
                  <a:cubicBezTo>
                    <a:pt x="30563" y="16041"/>
                    <a:pt x="30496" y="16614"/>
                    <a:pt x="30411" y="17188"/>
                  </a:cubicBezTo>
                  <a:cubicBezTo>
                    <a:pt x="30344" y="17778"/>
                    <a:pt x="30243" y="18352"/>
                    <a:pt x="30158" y="18942"/>
                  </a:cubicBezTo>
                  <a:cubicBezTo>
                    <a:pt x="29990" y="19954"/>
                    <a:pt x="29686" y="20915"/>
                    <a:pt x="29231" y="21843"/>
                  </a:cubicBezTo>
                  <a:cubicBezTo>
                    <a:pt x="28843" y="22585"/>
                    <a:pt x="28539" y="23344"/>
                    <a:pt x="28134" y="24052"/>
                  </a:cubicBezTo>
                  <a:cubicBezTo>
                    <a:pt x="27898" y="24474"/>
                    <a:pt x="27578" y="24862"/>
                    <a:pt x="27240" y="25199"/>
                  </a:cubicBezTo>
                  <a:cubicBezTo>
                    <a:pt x="26650" y="25807"/>
                    <a:pt x="26009" y="26363"/>
                    <a:pt x="25419" y="26987"/>
                  </a:cubicBezTo>
                  <a:cubicBezTo>
                    <a:pt x="24845" y="27594"/>
                    <a:pt x="24188" y="28067"/>
                    <a:pt x="23429" y="28337"/>
                  </a:cubicBezTo>
                  <a:cubicBezTo>
                    <a:pt x="22298" y="28741"/>
                    <a:pt x="21219" y="29332"/>
                    <a:pt x="19988" y="29534"/>
                  </a:cubicBezTo>
                  <a:cubicBezTo>
                    <a:pt x="19296" y="29669"/>
                    <a:pt x="18622" y="29905"/>
                    <a:pt x="17913" y="30006"/>
                  </a:cubicBezTo>
                  <a:cubicBezTo>
                    <a:pt x="16817" y="30175"/>
                    <a:pt x="15687" y="30293"/>
                    <a:pt x="14590" y="30377"/>
                  </a:cubicBezTo>
                  <a:cubicBezTo>
                    <a:pt x="14418" y="30393"/>
                    <a:pt x="14246" y="30400"/>
                    <a:pt x="14076" y="30400"/>
                  </a:cubicBezTo>
                  <a:cubicBezTo>
                    <a:pt x="13296" y="30400"/>
                    <a:pt x="12535" y="30254"/>
                    <a:pt x="11774" y="30074"/>
                  </a:cubicBezTo>
                  <a:cubicBezTo>
                    <a:pt x="10593" y="29770"/>
                    <a:pt x="9480" y="29281"/>
                    <a:pt x="8400" y="28691"/>
                  </a:cubicBezTo>
                  <a:cubicBezTo>
                    <a:pt x="7473" y="28168"/>
                    <a:pt x="6478" y="27713"/>
                    <a:pt x="5601" y="27122"/>
                  </a:cubicBezTo>
                  <a:cubicBezTo>
                    <a:pt x="4285" y="26245"/>
                    <a:pt x="2986" y="25351"/>
                    <a:pt x="2329" y="23799"/>
                  </a:cubicBezTo>
                  <a:cubicBezTo>
                    <a:pt x="1839" y="22686"/>
                    <a:pt x="1300" y="21641"/>
                    <a:pt x="1148" y="20409"/>
                  </a:cubicBezTo>
                  <a:cubicBezTo>
                    <a:pt x="1131" y="20038"/>
                    <a:pt x="979" y="19667"/>
                    <a:pt x="895" y="19313"/>
                  </a:cubicBezTo>
                  <a:cubicBezTo>
                    <a:pt x="389" y="17222"/>
                    <a:pt x="423" y="15147"/>
                    <a:pt x="878" y="13072"/>
                  </a:cubicBezTo>
                  <a:cubicBezTo>
                    <a:pt x="1148" y="11858"/>
                    <a:pt x="1519" y="10644"/>
                    <a:pt x="1941" y="9463"/>
                  </a:cubicBezTo>
                  <a:cubicBezTo>
                    <a:pt x="2261" y="8586"/>
                    <a:pt x="2767" y="7759"/>
                    <a:pt x="3189" y="6916"/>
                  </a:cubicBezTo>
                  <a:cubicBezTo>
                    <a:pt x="3256" y="6798"/>
                    <a:pt x="3341" y="6663"/>
                    <a:pt x="3425" y="6562"/>
                  </a:cubicBezTo>
                  <a:cubicBezTo>
                    <a:pt x="4015" y="5820"/>
                    <a:pt x="4538" y="5044"/>
                    <a:pt x="5196" y="4386"/>
                  </a:cubicBezTo>
                  <a:cubicBezTo>
                    <a:pt x="6444" y="3121"/>
                    <a:pt x="7827" y="2008"/>
                    <a:pt x="9564" y="1434"/>
                  </a:cubicBezTo>
                  <a:cubicBezTo>
                    <a:pt x="10441" y="1131"/>
                    <a:pt x="11369" y="1013"/>
                    <a:pt x="12297" y="878"/>
                  </a:cubicBezTo>
                  <a:cubicBezTo>
                    <a:pt x="13056" y="777"/>
                    <a:pt x="13815" y="743"/>
                    <a:pt x="14590" y="692"/>
                  </a:cubicBezTo>
                  <a:cubicBezTo>
                    <a:pt x="14709" y="688"/>
                    <a:pt x="14826" y="686"/>
                    <a:pt x="14943" y="686"/>
                  </a:cubicBezTo>
                  <a:close/>
                  <a:moveTo>
                    <a:pt x="15000" y="1"/>
                  </a:moveTo>
                  <a:cubicBezTo>
                    <a:pt x="14845" y="1"/>
                    <a:pt x="14692" y="6"/>
                    <a:pt x="14540" y="18"/>
                  </a:cubicBezTo>
                  <a:cubicBezTo>
                    <a:pt x="13309" y="169"/>
                    <a:pt x="12094" y="237"/>
                    <a:pt x="10863" y="507"/>
                  </a:cubicBezTo>
                  <a:cubicBezTo>
                    <a:pt x="9750" y="760"/>
                    <a:pt x="8637" y="1013"/>
                    <a:pt x="7658" y="1687"/>
                  </a:cubicBezTo>
                  <a:cubicBezTo>
                    <a:pt x="6731" y="2345"/>
                    <a:pt x="5736" y="2952"/>
                    <a:pt x="4977" y="3813"/>
                  </a:cubicBezTo>
                  <a:cubicBezTo>
                    <a:pt x="4555" y="4302"/>
                    <a:pt x="4201" y="4808"/>
                    <a:pt x="3779" y="5280"/>
                  </a:cubicBezTo>
                  <a:cubicBezTo>
                    <a:pt x="2919" y="6208"/>
                    <a:pt x="2329" y="7321"/>
                    <a:pt x="1839" y="8485"/>
                  </a:cubicBezTo>
                  <a:cubicBezTo>
                    <a:pt x="1317" y="9767"/>
                    <a:pt x="895" y="11099"/>
                    <a:pt x="541" y="12448"/>
                  </a:cubicBezTo>
                  <a:cubicBezTo>
                    <a:pt x="220" y="13680"/>
                    <a:pt x="1" y="14978"/>
                    <a:pt x="35" y="16277"/>
                  </a:cubicBezTo>
                  <a:cubicBezTo>
                    <a:pt x="68" y="17002"/>
                    <a:pt x="52" y="17761"/>
                    <a:pt x="170" y="18487"/>
                  </a:cubicBezTo>
                  <a:cubicBezTo>
                    <a:pt x="541" y="20274"/>
                    <a:pt x="878" y="22079"/>
                    <a:pt x="1637" y="23766"/>
                  </a:cubicBezTo>
                  <a:cubicBezTo>
                    <a:pt x="2143" y="24896"/>
                    <a:pt x="2919" y="25790"/>
                    <a:pt x="3863" y="26549"/>
                  </a:cubicBezTo>
                  <a:cubicBezTo>
                    <a:pt x="4943" y="27409"/>
                    <a:pt x="6107" y="28151"/>
                    <a:pt x="7321" y="28792"/>
                  </a:cubicBezTo>
                  <a:cubicBezTo>
                    <a:pt x="9008" y="29703"/>
                    <a:pt x="10762" y="30529"/>
                    <a:pt x="12701" y="30732"/>
                  </a:cubicBezTo>
                  <a:cubicBezTo>
                    <a:pt x="13460" y="30816"/>
                    <a:pt x="14203" y="30850"/>
                    <a:pt x="14962" y="30850"/>
                  </a:cubicBezTo>
                  <a:cubicBezTo>
                    <a:pt x="15333" y="30816"/>
                    <a:pt x="15737" y="30681"/>
                    <a:pt x="16108" y="30630"/>
                  </a:cubicBezTo>
                  <a:cubicBezTo>
                    <a:pt x="16851" y="30546"/>
                    <a:pt x="17610" y="30580"/>
                    <a:pt x="18352" y="30428"/>
                  </a:cubicBezTo>
                  <a:cubicBezTo>
                    <a:pt x="19482" y="30192"/>
                    <a:pt x="20612" y="29871"/>
                    <a:pt x="21725" y="29534"/>
                  </a:cubicBezTo>
                  <a:cubicBezTo>
                    <a:pt x="22484" y="29281"/>
                    <a:pt x="23226" y="28978"/>
                    <a:pt x="23951" y="28623"/>
                  </a:cubicBezTo>
                  <a:cubicBezTo>
                    <a:pt x="24424" y="28421"/>
                    <a:pt x="24930" y="28185"/>
                    <a:pt x="25284" y="27831"/>
                  </a:cubicBezTo>
                  <a:cubicBezTo>
                    <a:pt x="26228" y="26920"/>
                    <a:pt x="27122" y="25975"/>
                    <a:pt x="27999" y="25014"/>
                  </a:cubicBezTo>
                  <a:cubicBezTo>
                    <a:pt x="28320" y="24643"/>
                    <a:pt x="28573" y="24272"/>
                    <a:pt x="28792" y="23850"/>
                  </a:cubicBezTo>
                  <a:cubicBezTo>
                    <a:pt x="29264" y="22906"/>
                    <a:pt x="29720" y="21944"/>
                    <a:pt x="30141" y="20983"/>
                  </a:cubicBezTo>
                  <a:cubicBezTo>
                    <a:pt x="30276" y="20612"/>
                    <a:pt x="30361" y="20224"/>
                    <a:pt x="30445" y="19836"/>
                  </a:cubicBezTo>
                  <a:cubicBezTo>
                    <a:pt x="30597" y="19144"/>
                    <a:pt x="30681" y="18436"/>
                    <a:pt x="30833" y="17728"/>
                  </a:cubicBezTo>
                  <a:cubicBezTo>
                    <a:pt x="31120" y="16378"/>
                    <a:pt x="31086" y="15029"/>
                    <a:pt x="30867" y="13680"/>
                  </a:cubicBezTo>
                  <a:cubicBezTo>
                    <a:pt x="30782" y="13123"/>
                    <a:pt x="30647" y="12566"/>
                    <a:pt x="30529" y="11993"/>
                  </a:cubicBezTo>
                  <a:cubicBezTo>
                    <a:pt x="30361" y="11065"/>
                    <a:pt x="30074" y="10188"/>
                    <a:pt x="29686" y="9345"/>
                  </a:cubicBezTo>
                  <a:cubicBezTo>
                    <a:pt x="29180" y="8198"/>
                    <a:pt x="28455" y="7220"/>
                    <a:pt x="27662" y="6241"/>
                  </a:cubicBezTo>
                  <a:cubicBezTo>
                    <a:pt x="26431" y="4707"/>
                    <a:pt x="24947" y="3442"/>
                    <a:pt x="23310" y="2362"/>
                  </a:cubicBezTo>
                  <a:cubicBezTo>
                    <a:pt x="21674" y="1316"/>
                    <a:pt x="19819" y="827"/>
                    <a:pt x="17947" y="406"/>
                  </a:cubicBezTo>
                  <a:cubicBezTo>
                    <a:pt x="17272" y="254"/>
                    <a:pt x="16598" y="153"/>
                    <a:pt x="15923" y="68"/>
                  </a:cubicBezTo>
                  <a:cubicBezTo>
                    <a:pt x="15619" y="23"/>
                    <a:pt x="15308" y="1"/>
                    <a:pt x="15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6869391" y="3253670"/>
              <a:ext cx="1003625" cy="988235"/>
            </a:xfrm>
            <a:custGeom>
              <a:avLst/>
              <a:gdLst/>
              <a:ahLst/>
              <a:cxnLst/>
              <a:rect l="l" t="t" r="r" b="b"/>
              <a:pathLst>
                <a:path w="25588" h="25194" extrusionOk="0">
                  <a:moveTo>
                    <a:pt x="11757" y="508"/>
                  </a:moveTo>
                  <a:lnTo>
                    <a:pt x="12145" y="761"/>
                  </a:lnTo>
                  <a:cubicBezTo>
                    <a:pt x="12161" y="761"/>
                    <a:pt x="12161" y="778"/>
                    <a:pt x="12161" y="811"/>
                  </a:cubicBezTo>
                  <a:cubicBezTo>
                    <a:pt x="12431" y="1655"/>
                    <a:pt x="12431" y="2464"/>
                    <a:pt x="12094" y="3341"/>
                  </a:cubicBezTo>
                  <a:cubicBezTo>
                    <a:pt x="11723" y="3291"/>
                    <a:pt x="11554" y="3105"/>
                    <a:pt x="11571" y="2802"/>
                  </a:cubicBezTo>
                  <a:cubicBezTo>
                    <a:pt x="11554" y="2161"/>
                    <a:pt x="11554" y="1503"/>
                    <a:pt x="11571" y="845"/>
                  </a:cubicBezTo>
                  <a:cubicBezTo>
                    <a:pt x="11571" y="744"/>
                    <a:pt x="11689" y="609"/>
                    <a:pt x="11757" y="508"/>
                  </a:cubicBezTo>
                  <a:close/>
                  <a:moveTo>
                    <a:pt x="19397" y="2970"/>
                  </a:moveTo>
                  <a:cubicBezTo>
                    <a:pt x="19734" y="3341"/>
                    <a:pt x="19751" y="3712"/>
                    <a:pt x="19566" y="4033"/>
                  </a:cubicBezTo>
                  <a:cubicBezTo>
                    <a:pt x="19245" y="4539"/>
                    <a:pt x="18857" y="4994"/>
                    <a:pt x="18503" y="5467"/>
                  </a:cubicBezTo>
                  <a:cubicBezTo>
                    <a:pt x="18436" y="5551"/>
                    <a:pt x="18335" y="5618"/>
                    <a:pt x="18250" y="5669"/>
                  </a:cubicBezTo>
                  <a:cubicBezTo>
                    <a:pt x="18121" y="5751"/>
                    <a:pt x="18000" y="5858"/>
                    <a:pt x="17858" y="5858"/>
                  </a:cubicBezTo>
                  <a:cubicBezTo>
                    <a:pt x="17797" y="5858"/>
                    <a:pt x="17731" y="5838"/>
                    <a:pt x="17660" y="5787"/>
                  </a:cubicBezTo>
                  <a:cubicBezTo>
                    <a:pt x="17458" y="5652"/>
                    <a:pt x="17390" y="5382"/>
                    <a:pt x="17474" y="5112"/>
                  </a:cubicBezTo>
                  <a:cubicBezTo>
                    <a:pt x="17542" y="4893"/>
                    <a:pt x="17626" y="4708"/>
                    <a:pt x="17727" y="4522"/>
                  </a:cubicBezTo>
                  <a:cubicBezTo>
                    <a:pt x="18082" y="3814"/>
                    <a:pt x="18571" y="3257"/>
                    <a:pt x="19397" y="2970"/>
                  </a:cubicBezTo>
                  <a:close/>
                  <a:moveTo>
                    <a:pt x="3156" y="16495"/>
                  </a:moveTo>
                  <a:cubicBezTo>
                    <a:pt x="3211" y="16495"/>
                    <a:pt x="3266" y="16518"/>
                    <a:pt x="3323" y="16582"/>
                  </a:cubicBezTo>
                  <a:cubicBezTo>
                    <a:pt x="3475" y="16750"/>
                    <a:pt x="3408" y="16936"/>
                    <a:pt x="3290" y="17054"/>
                  </a:cubicBezTo>
                  <a:cubicBezTo>
                    <a:pt x="2733" y="17678"/>
                    <a:pt x="2126" y="18184"/>
                    <a:pt x="1350" y="18437"/>
                  </a:cubicBezTo>
                  <a:cubicBezTo>
                    <a:pt x="1232" y="18454"/>
                    <a:pt x="1097" y="18454"/>
                    <a:pt x="878" y="18471"/>
                  </a:cubicBezTo>
                  <a:cubicBezTo>
                    <a:pt x="962" y="18285"/>
                    <a:pt x="962" y="18133"/>
                    <a:pt x="1046" y="18066"/>
                  </a:cubicBezTo>
                  <a:cubicBezTo>
                    <a:pt x="1569" y="17610"/>
                    <a:pt x="2126" y="17172"/>
                    <a:pt x="2649" y="16717"/>
                  </a:cubicBezTo>
                  <a:cubicBezTo>
                    <a:pt x="2716" y="16683"/>
                    <a:pt x="2800" y="16632"/>
                    <a:pt x="2885" y="16598"/>
                  </a:cubicBezTo>
                  <a:cubicBezTo>
                    <a:pt x="2979" y="16556"/>
                    <a:pt x="3067" y="16495"/>
                    <a:pt x="3156" y="16495"/>
                  </a:cubicBezTo>
                  <a:close/>
                  <a:moveTo>
                    <a:pt x="22389" y="18278"/>
                  </a:moveTo>
                  <a:cubicBezTo>
                    <a:pt x="22655" y="18278"/>
                    <a:pt x="22923" y="18311"/>
                    <a:pt x="23192" y="18403"/>
                  </a:cubicBezTo>
                  <a:cubicBezTo>
                    <a:pt x="23310" y="18454"/>
                    <a:pt x="23462" y="18454"/>
                    <a:pt x="23546" y="18538"/>
                  </a:cubicBezTo>
                  <a:cubicBezTo>
                    <a:pt x="23664" y="18639"/>
                    <a:pt x="23816" y="18791"/>
                    <a:pt x="23867" y="18943"/>
                  </a:cubicBezTo>
                  <a:cubicBezTo>
                    <a:pt x="23901" y="19145"/>
                    <a:pt x="23715" y="19230"/>
                    <a:pt x="23546" y="19314"/>
                  </a:cubicBezTo>
                  <a:cubicBezTo>
                    <a:pt x="23282" y="19446"/>
                    <a:pt x="23005" y="19486"/>
                    <a:pt x="22727" y="19486"/>
                  </a:cubicBezTo>
                  <a:cubicBezTo>
                    <a:pt x="22544" y="19486"/>
                    <a:pt x="22361" y="19469"/>
                    <a:pt x="22180" y="19449"/>
                  </a:cubicBezTo>
                  <a:cubicBezTo>
                    <a:pt x="22085" y="19449"/>
                    <a:pt x="21991" y="19451"/>
                    <a:pt x="21899" y="19451"/>
                  </a:cubicBezTo>
                  <a:cubicBezTo>
                    <a:pt x="21715" y="19451"/>
                    <a:pt x="21539" y="19443"/>
                    <a:pt x="21371" y="19398"/>
                  </a:cubicBezTo>
                  <a:cubicBezTo>
                    <a:pt x="20966" y="19381"/>
                    <a:pt x="20696" y="19162"/>
                    <a:pt x="20628" y="18875"/>
                  </a:cubicBezTo>
                  <a:cubicBezTo>
                    <a:pt x="20578" y="18690"/>
                    <a:pt x="20612" y="18521"/>
                    <a:pt x="20848" y="18471"/>
                  </a:cubicBezTo>
                  <a:cubicBezTo>
                    <a:pt x="21360" y="18404"/>
                    <a:pt x="21872" y="18278"/>
                    <a:pt x="22389" y="18278"/>
                  </a:cubicBezTo>
                  <a:close/>
                  <a:moveTo>
                    <a:pt x="14743" y="1552"/>
                  </a:moveTo>
                  <a:cubicBezTo>
                    <a:pt x="15383" y="1552"/>
                    <a:pt x="15997" y="1745"/>
                    <a:pt x="16564" y="2059"/>
                  </a:cubicBezTo>
                  <a:cubicBezTo>
                    <a:pt x="17323" y="2481"/>
                    <a:pt x="17576" y="3645"/>
                    <a:pt x="17188" y="4404"/>
                  </a:cubicBezTo>
                  <a:cubicBezTo>
                    <a:pt x="17036" y="4708"/>
                    <a:pt x="16901" y="4994"/>
                    <a:pt x="16850" y="5315"/>
                  </a:cubicBezTo>
                  <a:cubicBezTo>
                    <a:pt x="16732" y="5804"/>
                    <a:pt x="16901" y="6242"/>
                    <a:pt x="17238" y="6394"/>
                  </a:cubicBezTo>
                  <a:cubicBezTo>
                    <a:pt x="17382" y="6454"/>
                    <a:pt x="17525" y="6482"/>
                    <a:pt x="17666" y="6482"/>
                  </a:cubicBezTo>
                  <a:cubicBezTo>
                    <a:pt x="17923" y="6482"/>
                    <a:pt x="18173" y="6389"/>
                    <a:pt x="18402" y="6226"/>
                  </a:cubicBezTo>
                  <a:cubicBezTo>
                    <a:pt x="18486" y="6158"/>
                    <a:pt x="18571" y="6091"/>
                    <a:pt x="18655" y="6006"/>
                  </a:cubicBezTo>
                  <a:cubicBezTo>
                    <a:pt x="18790" y="6057"/>
                    <a:pt x="18908" y="6091"/>
                    <a:pt x="19009" y="6158"/>
                  </a:cubicBezTo>
                  <a:cubicBezTo>
                    <a:pt x="19442" y="6483"/>
                    <a:pt x="19903" y="6578"/>
                    <a:pt x="20378" y="6578"/>
                  </a:cubicBezTo>
                  <a:cubicBezTo>
                    <a:pt x="20643" y="6578"/>
                    <a:pt x="20913" y="6549"/>
                    <a:pt x="21185" y="6512"/>
                  </a:cubicBezTo>
                  <a:cubicBezTo>
                    <a:pt x="21346" y="6489"/>
                    <a:pt x="21506" y="6478"/>
                    <a:pt x="21663" y="6478"/>
                  </a:cubicBezTo>
                  <a:cubicBezTo>
                    <a:pt x="22311" y="6478"/>
                    <a:pt x="22922" y="6662"/>
                    <a:pt x="23479" y="6934"/>
                  </a:cubicBezTo>
                  <a:cubicBezTo>
                    <a:pt x="23934" y="7153"/>
                    <a:pt x="24103" y="7676"/>
                    <a:pt x="24052" y="8182"/>
                  </a:cubicBezTo>
                  <a:cubicBezTo>
                    <a:pt x="24035" y="8502"/>
                    <a:pt x="23901" y="8806"/>
                    <a:pt x="23799" y="9110"/>
                  </a:cubicBezTo>
                  <a:cubicBezTo>
                    <a:pt x="23631" y="9565"/>
                    <a:pt x="23445" y="10037"/>
                    <a:pt x="23260" y="10493"/>
                  </a:cubicBezTo>
                  <a:cubicBezTo>
                    <a:pt x="23108" y="10881"/>
                    <a:pt x="23108" y="11218"/>
                    <a:pt x="23327" y="11572"/>
                  </a:cubicBezTo>
                  <a:cubicBezTo>
                    <a:pt x="23749" y="12213"/>
                    <a:pt x="24086" y="12905"/>
                    <a:pt x="24541" y="13495"/>
                  </a:cubicBezTo>
                  <a:cubicBezTo>
                    <a:pt x="25267" y="14456"/>
                    <a:pt x="24946" y="15249"/>
                    <a:pt x="23867" y="15755"/>
                  </a:cubicBezTo>
                  <a:cubicBezTo>
                    <a:pt x="23529" y="15890"/>
                    <a:pt x="23158" y="16025"/>
                    <a:pt x="22855" y="16227"/>
                  </a:cubicBezTo>
                  <a:cubicBezTo>
                    <a:pt x="22315" y="16598"/>
                    <a:pt x="21961" y="17104"/>
                    <a:pt x="21792" y="17779"/>
                  </a:cubicBezTo>
                  <a:cubicBezTo>
                    <a:pt x="21404" y="17880"/>
                    <a:pt x="20949" y="17998"/>
                    <a:pt x="20527" y="18116"/>
                  </a:cubicBezTo>
                  <a:cubicBezTo>
                    <a:pt x="20207" y="18201"/>
                    <a:pt x="20072" y="18336"/>
                    <a:pt x="20021" y="18656"/>
                  </a:cubicBezTo>
                  <a:cubicBezTo>
                    <a:pt x="19903" y="19466"/>
                    <a:pt x="20274" y="19921"/>
                    <a:pt x="21101" y="20005"/>
                  </a:cubicBezTo>
                  <a:cubicBezTo>
                    <a:pt x="21371" y="20022"/>
                    <a:pt x="21624" y="20073"/>
                    <a:pt x="21877" y="20090"/>
                  </a:cubicBezTo>
                  <a:cubicBezTo>
                    <a:pt x="21877" y="20410"/>
                    <a:pt x="21910" y="20663"/>
                    <a:pt x="21877" y="20916"/>
                  </a:cubicBezTo>
                  <a:cubicBezTo>
                    <a:pt x="21809" y="22114"/>
                    <a:pt x="21141" y="22742"/>
                    <a:pt x="20112" y="22742"/>
                  </a:cubicBezTo>
                  <a:cubicBezTo>
                    <a:pt x="19851" y="22742"/>
                    <a:pt x="19566" y="22702"/>
                    <a:pt x="19262" y="22620"/>
                  </a:cubicBezTo>
                  <a:cubicBezTo>
                    <a:pt x="18992" y="22552"/>
                    <a:pt x="18756" y="22367"/>
                    <a:pt x="18503" y="22215"/>
                  </a:cubicBezTo>
                  <a:cubicBezTo>
                    <a:pt x="18301" y="22097"/>
                    <a:pt x="18082" y="21928"/>
                    <a:pt x="17845" y="21861"/>
                  </a:cubicBezTo>
                  <a:cubicBezTo>
                    <a:pt x="17677" y="21809"/>
                    <a:pt x="17505" y="21774"/>
                    <a:pt x="17332" y="21774"/>
                  </a:cubicBezTo>
                  <a:cubicBezTo>
                    <a:pt x="17109" y="21774"/>
                    <a:pt x="16884" y="21834"/>
                    <a:pt x="16665" y="21996"/>
                  </a:cubicBezTo>
                  <a:cubicBezTo>
                    <a:pt x="16412" y="22164"/>
                    <a:pt x="16159" y="22333"/>
                    <a:pt x="15889" y="22519"/>
                  </a:cubicBezTo>
                  <a:cubicBezTo>
                    <a:pt x="15602" y="22333"/>
                    <a:pt x="15299" y="22164"/>
                    <a:pt x="15012" y="21945"/>
                  </a:cubicBezTo>
                  <a:cubicBezTo>
                    <a:pt x="14818" y="21808"/>
                    <a:pt x="14628" y="21740"/>
                    <a:pt x="14440" y="21740"/>
                  </a:cubicBezTo>
                  <a:cubicBezTo>
                    <a:pt x="14236" y="21740"/>
                    <a:pt x="14033" y="21821"/>
                    <a:pt x="13831" y="21979"/>
                  </a:cubicBezTo>
                  <a:cubicBezTo>
                    <a:pt x="13376" y="22282"/>
                    <a:pt x="13291" y="22519"/>
                    <a:pt x="13544" y="23025"/>
                  </a:cubicBezTo>
                  <a:cubicBezTo>
                    <a:pt x="13679" y="23278"/>
                    <a:pt x="13831" y="23531"/>
                    <a:pt x="13966" y="23834"/>
                  </a:cubicBezTo>
                  <a:cubicBezTo>
                    <a:pt x="13696" y="23969"/>
                    <a:pt x="13511" y="24104"/>
                    <a:pt x="13308" y="24273"/>
                  </a:cubicBezTo>
                  <a:cubicBezTo>
                    <a:pt x="13092" y="24367"/>
                    <a:pt x="12872" y="24412"/>
                    <a:pt x="12655" y="24412"/>
                  </a:cubicBezTo>
                  <a:cubicBezTo>
                    <a:pt x="12212" y="24412"/>
                    <a:pt x="11782" y="24224"/>
                    <a:pt x="11419" y="23885"/>
                  </a:cubicBezTo>
                  <a:cubicBezTo>
                    <a:pt x="10863" y="23362"/>
                    <a:pt x="10289" y="22856"/>
                    <a:pt x="9648" y="22417"/>
                  </a:cubicBezTo>
                  <a:cubicBezTo>
                    <a:pt x="9408" y="22234"/>
                    <a:pt x="9150" y="22160"/>
                    <a:pt x="8886" y="22160"/>
                  </a:cubicBezTo>
                  <a:cubicBezTo>
                    <a:pt x="8594" y="22160"/>
                    <a:pt x="8296" y="22251"/>
                    <a:pt x="8012" y="22384"/>
                  </a:cubicBezTo>
                  <a:cubicBezTo>
                    <a:pt x="7371" y="22687"/>
                    <a:pt x="6747" y="23008"/>
                    <a:pt x="6106" y="23294"/>
                  </a:cubicBezTo>
                  <a:cubicBezTo>
                    <a:pt x="5889" y="23403"/>
                    <a:pt x="5672" y="23451"/>
                    <a:pt x="5442" y="23451"/>
                  </a:cubicBezTo>
                  <a:cubicBezTo>
                    <a:pt x="5351" y="23451"/>
                    <a:pt x="5258" y="23444"/>
                    <a:pt x="5162" y="23429"/>
                  </a:cubicBezTo>
                  <a:cubicBezTo>
                    <a:pt x="4588" y="23311"/>
                    <a:pt x="3998" y="23227"/>
                    <a:pt x="3543" y="22873"/>
                  </a:cubicBezTo>
                  <a:cubicBezTo>
                    <a:pt x="3273" y="22670"/>
                    <a:pt x="2986" y="22417"/>
                    <a:pt x="2784" y="22131"/>
                  </a:cubicBezTo>
                  <a:cubicBezTo>
                    <a:pt x="2548" y="21844"/>
                    <a:pt x="2514" y="21490"/>
                    <a:pt x="2632" y="21119"/>
                  </a:cubicBezTo>
                  <a:cubicBezTo>
                    <a:pt x="2767" y="20781"/>
                    <a:pt x="2885" y="20444"/>
                    <a:pt x="2986" y="20107"/>
                  </a:cubicBezTo>
                  <a:cubicBezTo>
                    <a:pt x="3188" y="19483"/>
                    <a:pt x="3121" y="18909"/>
                    <a:pt x="2699" y="18319"/>
                  </a:cubicBezTo>
                  <a:cubicBezTo>
                    <a:pt x="2902" y="18083"/>
                    <a:pt x="3138" y="17813"/>
                    <a:pt x="3374" y="17560"/>
                  </a:cubicBezTo>
                  <a:cubicBezTo>
                    <a:pt x="3526" y="17408"/>
                    <a:pt x="3694" y="17239"/>
                    <a:pt x="3796" y="17071"/>
                  </a:cubicBezTo>
                  <a:cubicBezTo>
                    <a:pt x="4065" y="16632"/>
                    <a:pt x="3947" y="16211"/>
                    <a:pt x="3458" y="16025"/>
                  </a:cubicBezTo>
                  <a:cubicBezTo>
                    <a:pt x="3412" y="16002"/>
                    <a:pt x="3361" y="15992"/>
                    <a:pt x="3309" y="15992"/>
                  </a:cubicBezTo>
                  <a:cubicBezTo>
                    <a:pt x="3211" y="15992"/>
                    <a:pt x="3108" y="16026"/>
                    <a:pt x="3020" y="16059"/>
                  </a:cubicBezTo>
                  <a:cubicBezTo>
                    <a:pt x="2800" y="16143"/>
                    <a:pt x="2615" y="16261"/>
                    <a:pt x="2396" y="16379"/>
                  </a:cubicBezTo>
                  <a:cubicBezTo>
                    <a:pt x="2227" y="16514"/>
                    <a:pt x="2042" y="16615"/>
                    <a:pt x="1839" y="16767"/>
                  </a:cubicBezTo>
                  <a:cubicBezTo>
                    <a:pt x="1434" y="16464"/>
                    <a:pt x="1080" y="16126"/>
                    <a:pt x="928" y="15671"/>
                  </a:cubicBezTo>
                  <a:cubicBezTo>
                    <a:pt x="777" y="15182"/>
                    <a:pt x="793" y="14676"/>
                    <a:pt x="1283" y="14321"/>
                  </a:cubicBezTo>
                  <a:cubicBezTo>
                    <a:pt x="1451" y="14187"/>
                    <a:pt x="1586" y="14068"/>
                    <a:pt x="1721" y="13917"/>
                  </a:cubicBezTo>
                  <a:cubicBezTo>
                    <a:pt x="2109" y="13529"/>
                    <a:pt x="2143" y="13023"/>
                    <a:pt x="1789" y="12601"/>
                  </a:cubicBezTo>
                  <a:cubicBezTo>
                    <a:pt x="1586" y="12348"/>
                    <a:pt x="1350" y="12146"/>
                    <a:pt x="1131" y="11893"/>
                  </a:cubicBezTo>
                  <a:cubicBezTo>
                    <a:pt x="793" y="11488"/>
                    <a:pt x="574" y="11049"/>
                    <a:pt x="490" y="10543"/>
                  </a:cubicBezTo>
                  <a:cubicBezTo>
                    <a:pt x="405" y="10020"/>
                    <a:pt x="608" y="9616"/>
                    <a:pt x="1097" y="9430"/>
                  </a:cubicBezTo>
                  <a:cubicBezTo>
                    <a:pt x="1350" y="9312"/>
                    <a:pt x="1620" y="9228"/>
                    <a:pt x="1873" y="9194"/>
                  </a:cubicBezTo>
                  <a:cubicBezTo>
                    <a:pt x="3020" y="8958"/>
                    <a:pt x="3914" y="8165"/>
                    <a:pt x="3863" y="6698"/>
                  </a:cubicBezTo>
                  <a:cubicBezTo>
                    <a:pt x="3829" y="6259"/>
                    <a:pt x="3829" y="5804"/>
                    <a:pt x="3829" y="5348"/>
                  </a:cubicBezTo>
                  <a:cubicBezTo>
                    <a:pt x="3829" y="5180"/>
                    <a:pt x="3812" y="5011"/>
                    <a:pt x="3863" y="4876"/>
                  </a:cubicBezTo>
                  <a:cubicBezTo>
                    <a:pt x="3970" y="4309"/>
                    <a:pt x="4245" y="4076"/>
                    <a:pt x="4762" y="4076"/>
                  </a:cubicBezTo>
                  <a:cubicBezTo>
                    <a:pt x="4814" y="4076"/>
                    <a:pt x="4868" y="4079"/>
                    <a:pt x="4926" y="4083"/>
                  </a:cubicBezTo>
                  <a:cubicBezTo>
                    <a:pt x="5415" y="4134"/>
                    <a:pt x="5904" y="4168"/>
                    <a:pt x="6393" y="4168"/>
                  </a:cubicBezTo>
                  <a:cubicBezTo>
                    <a:pt x="7085" y="4168"/>
                    <a:pt x="7658" y="3915"/>
                    <a:pt x="7945" y="3240"/>
                  </a:cubicBezTo>
                  <a:cubicBezTo>
                    <a:pt x="8080" y="2953"/>
                    <a:pt x="8198" y="2650"/>
                    <a:pt x="8350" y="2363"/>
                  </a:cubicBezTo>
                  <a:cubicBezTo>
                    <a:pt x="8541" y="1953"/>
                    <a:pt x="8688" y="1820"/>
                    <a:pt x="9032" y="1820"/>
                  </a:cubicBezTo>
                  <a:cubicBezTo>
                    <a:pt x="9113" y="1820"/>
                    <a:pt x="9205" y="1827"/>
                    <a:pt x="9311" y="1840"/>
                  </a:cubicBezTo>
                  <a:cubicBezTo>
                    <a:pt x="9851" y="1891"/>
                    <a:pt x="10289" y="2093"/>
                    <a:pt x="10728" y="2346"/>
                  </a:cubicBezTo>
                  <a:cubicBezTo>
                    <a:pt x="10913" y="2447"/>
                    <a:pt x="10998" y="2599"/>
                    <a:pt x="11031" y="2802"/>
                  </a:cubicBezTo>
                  <a:cubicBezTo>
                    <a:pt x="11048" y="2970"/>
                    <a:pt x="11065" y="3156"/>
                    <a:pt x="11116" y="3324"/>
                  </a:cubicBezTo>
                  <a:cubicBezTo>
                    <a:pt x="11217" y="3662"/>
                    <a:pt x="11554" y="3949"/>
                    <a:pt x="11841" y="3965"/>
                  </a:cubicBezTo>
                  <a:cubicBezTo>
                    <a:pt x="11853" y="3966"/>
                    <a:pt x="11866" y="3966"/>
                    <a:pt x="11878" y="3966"/>
                  </a:cubicBezTo>
                  <a:cubicBezTo>
                    <a:pt x="12186" y="3966"/>
                    <a:pt x="12488" y="3766"/>
                    <a:pt x="12634" y="3409"/>
                  </a:cubicBezTo>
                  <a:cubicBezTo>
                    <a:pt x="12684" y="3274"/>
                    <a:pt x="12735" y="3122"/>
                    <a:pt x="12752" y="2953"/>
                  </a:cubicBezTo>
                  <a:cubicBezTo>
                    <a:pt x="12853" y="2194"/>
                    <a:pt x="13342" y="1790"/>
                    <a:pt x="14084" y="1621"/>
                  </a:cubicBezTo>
                  <a:cubicBezTo>
                    <a:pt x="14306" y="1574"/>
                    <a:pt x="14526" y="1552"/>
                    <a:pt x="14743" y="1552"/>
                  </a:cubicBezTo>
                  <a:close/>
                  <a:moveTo>
                    <a:pt x="14309" y="22370"/>
                  </a:moveTo>
                  <a:cubicBezTo>
                    <a:pt x="14403" y="22370"/>
                    <a:pt x="14498" y="22401"/>
                    <a:pt x="14590" y="22451"/>
                  </a:cubicBezTo>
                  <a:cubicBezTo>
                    <a:pt x="14793" y="22552"/>
                    <a:pt x="15029" y="22670"/>
                    <a:pt x="15214" y="22839"/>
                  </a:cubicBezTo>
                  <a:cubicBezTo>
                    <a:pt x="15568" y="23126"/>
                    <a:pt x="15889" y="23463"/>
                    <a:pt x="16226" y="23784"/>
                  </a:cubicBezTo>
                  <a:cubicBezTo>
                    <a:pt x="16311" y="23851"/>
                    <a:pt x="16395" y="23952"/>
                    <a:pt x="16412" y="24037"/>
                  </a:cubicBezTo>
                  <a:cubicBezTo>
                    <a:pt x="16446" y="24205"/>
                    <a:pt x="16462" y="24441"/>
                    <a:pt x="16378" y="24543"/>
                  </a:cubicBezTo>
                  <a:cubicBezTo>
                    <a:pt x="16294" y="24644"/>
                    <a:pt x="16074" y="24644"/>
                    <a:pt x="15906" y="24661"/>
                  </a:cubicBezTo>
                  <a:cubicBezTo>
                    <a:pt x="15821" y="24661"/>
                    <a:pt x="15703" y="24627"/>
                    <a:pt x="15619" y="24559"/>
                  </a:cubicBezTo>
                  <a:cubicBezTo>
                    <a:pt x="14894" y="24037"/>
                    <a:pt x="14202" y="23514"/>
                    <a:pt x="13949" y="22586"/>
                  </a:cubicBezTo>
                  <a:cubicBezTo>
                    <a:pt x="14057" y="22430"/>
                    <a:pt x="14181" y="22370"/>
                    <a:pt x="14309" y="22370"/>
                  </a:cubicBezTo>
                  <a:close/>
                  <a:moveTo>
                    <a:pt x="12082" y="1"/>
                  </a:moveTo>
                  <a:cubicBezTo>
                    <a:pt x="12064" y="1"/>
                    <a:pt x="12045" y="1"/>
                    <a:pt x="12026" y="2"/>
                  </a:cubicBezTo>
                  <a:cubicBezTo>
                    <a:pt x="11520" y="2"/>
                    <a:pt x="11301" y="187"/>
                    <a:pt x="11183" y="660"/>
                  </a:cubicBezTo>
                  <a:cubicBezTo>
                    <a:pt x="11133" y="862"/>
                    <a:pt x="11133" y="1081"/>
                    <a:pt x="11099" y="1284"/>
                  </a:cubicBezTo>
                  <a:cubicBezTo>
                    <a:pt x="11082" y="1452"/>
                    <a:pt x="11048" y="1604"/>
                    <a:pt x="11014" y="1823"/>
                  </a:cubicBezTo>
                  <a:cubicBezTo>
                    <a:pt x="10711" y="1739"/>
                    <a:pt x="10475" y="1655"/>
                    <a:pt x="10239" y="1587"/>
                  </a:cubicBezTo>
                  <a:cubicBezTo>
                    <a:pt x="9969" y="1503"/>
                    <a:pt x="9699" y="1402"/>
                    <a:pt x="9412" y="1334"/>
                  </a:cubicBezTo>
                  <a:cubicBezTo>
                    <a:pt x="9330" y="1315"/>
                    <a:pt x="9249" y="1306"/>
                    <a:pt x="9170" y="1306"/>
                  </a:cubicBezTo>
                  <a:cubicBezTo>
                    <a:pt x="8896" y="1306"/>
                    <a:pt x="8651" y="1422"/>
                    <a:pt x="8468" y="1672"/>
                  </a:cubicBezTo>
                  <a:cubicBezTo>
                    <a:pt x="8299" y="1874"/>
                    <a:pt x="8147" y="2127"/>
                    <a:pt x="8029" y="2380"/>
                  </a:cubicBezTo>
                  <a:lnTo>
                    <a:pt x="7641" y="3139"/>
                  </a:lnTo>
                  <a:cubicBezTo>
                    <a:pt x="7456" y="3510"/>
                    <a:pt x="7135" y="3679"/>
                    <a:pt x="6747" y="3729"/>
                  </a:cubicBezTo>
                  <a:cubicBezTo>
                    <a:pt x="6552" y="3756"/>
                    <a:pt x="6359" y="3772"/>
                    <a:pt x="6167" y="3772"/>
                  </a:cubicBezTo>
                  <a:cubicBezTo>
                    <a:pt x="5880" y="3772"/>
                    <a:pt x="5597" y="3736"/>
                    <a:pt x="5314" y="3645"/>
                  </a:cubicBezTo>
                  <a:cubicBezTo>
                    <a:pt x="5164" y="3602"/>
                    <a:pt x="5015" y="3581"/>
                    <a:pt x="4871" y="3581"/>
                  </a:cubicBezTo>
                  <a:cubicBezTo>
                    <a:pt x="4287" y="3581"/>
                    <a:pt x="3779" y="3926"/>
                    <a:pt x="3576" y="4522"/>
                  </a:cubicBezTo>
                  <a:cubicBezTo>
                    <a:pt x="3492" y="4792"/>
                    <a:pt x="3458" y="5079"/>
                    <a:pt x="3425" y="5365"/>
                  </a:cubicBezTo>
                  <a:cubicBezTo>
                    <a:pt x="3408" y="5956"/>
                    <a:pt x="3475" y="6512"/>
                    <a:pt x="3408" y="7086"/>
                  </a:cubicBezTo>
                  <a:cubicBezTo>
                    <a:pt x="3323" y="7946"/>
                    <a:pt x="3053" y="8368"/>
                    <a:pt x="2379" y="8536"/>
                  </a:cubicBezTo>
                  <a:cubicBezTo>
                    <a:pt x="1991" y="8654"/>
                    <a:pt x="1637" y="8739"/>
                    <a:pt x="1283" y="8840"/>
                  </a:cubicBezTo>
                  <a:cubicBezTo>
                    <a:pt x="507" y="9042"/>
                    <a:pt x="1" y="9801"/>
                    <a:pt x="85" y="10594"/>
                  </a:cubicBezTo>
                  <a:cubicBezTo>
                    <a:pt x="102" y="10881"/>
                    <a:pt x="186" y="11151"/>
                    <a:pt x="271" y="11437"/>
                  </a:cubicBezTo>
                  <a:cubicBezTo>
                    <a:pt x="422" y="11943"/>
                    <a:pt x="760" y="12314"/>
                    <a:pt x="1131" y="12702"/>
                  </a:cubicBezTo>
                  <a:cubicBezTo>
                    <a:pt x="1687" y="13225"/>
                    <a:pt x="1654" y="13562"/>
                    <a:pt x="1063" y="13967"/>
                  </a:cubicBezTo>
                  <a:cubicBezTo>
                    <a:pt x="220" y="14558"/>
                    <a:pt x="220" y="15907"/>
                    <a:pt x="878" y="16531"/>
                  </a:cubicBezTo>
                  <a:cubicBezTo>
                    <a:pt x="1063" y="16700"/>
                    <a:pt x="1232" y="16919"/>
                    <a:pt x="1434" y="17138"/>
                  </a:cubicBezTo>
                  <a:cubicBezTo>
                    <a:pt x="1283" y="17273"/>
                    <a:pt x="1181" y="17374"/>
                    <a:pt x="1097" y="17476"/>
                  </a:cubicBezTo>
                  <a:cubicBezTo>
                    <a:pt x="861" y="17729"/>
                    <a:pt x="625" y="17981"/>
                    <a:pt x="439" y="18268"/>
                  </a:cubicBezTo>
                  <a:cubicBezTo>
                    <a:pt x="203" y="18639"/>
                    <a:pt x="355" y="18909"/>
                    <a:pt x="810" y="18943"/>
                  </a:cubicBezTo>
                  <a:cubicBezTo>
                    <a:pt x="945" y="18943"/>
                    <a:pt x="1097" y="18909"/>
                    <a:pt x="1232" y="18892"/>
                  </a:cubicBezTo>
                  <a:cubicBezTo>
                    <a:pt x="1603" y="18825"/>
                    <a:pt x="1940" y="18774"/>
                    <a:pt x="2295" y="18690"/>
                  </a:cubicBezTo>
                  <a:cubicBezTo>
                    <a:pt x="2666" y="19112"/>
                    <a:pt x="2699" y="19584"/>
                    <a:pt x="2531" y="20090"/>
                  </a:cubicBezTo>
                  <a:cubicBezTo>
                    <a:pt x="2396" y="20495"/>
                    <a:pt x="2227" y="20899"/>
                    <a:pt x="2143" y="21321"/>
                  </a:cubicBezTo>
                  <a:cubicBezTo>
                    <a:pt x="2042" y="21810"/>
                    <a:pt x="2160" y="22249"/>
                    <a:pt x="2480" y="22620"/>
                  </a:cubicBezTo>
                  <a:cubicBezTo>
                    <a:pt x="2902" y="23160"/>
                    <a:pt x="3408" y="23581"/>
                    <a:pt x="4099" y="23699"/>
                  </a:cubicBezTo>
                  <a:cubicBezTo>
                    <a:pt x="4318" y="23750"/>
                    <a:pt x="4571" y="23750"/>
                    <a:pt x="4774" y="23834"/>
                  </a:cubicBezTo>
                  <a:cubicBezTo>
                    <a:pt x="4969" y="23901"/>
                    <a:pt x="5163" y="23931"/>
                    <a:pt x="5354" y="23931"/>
                  </a:cubicBezTo>
                  <a:cubicBezTo>
                    <a:pt x="5690" y="23931"/>
                    <a:pt x="6020" y="23839"/>
                    <a:pt x="6342" y="23699"/>
                  </a:cubicBezTo>
                  <a:cubicBezTo>
                    <a:pt x="6950" y="23429"/>
                    <a:pt x="7557" y="23126"/>
                    <a:pt x="8181" y="22822"/>
                  </a:cubicBezTo>
                  <a:cubicBezTo>
                    <a:pt x="8377" y="22717"/>
                    <a:pt x="8569" y="22662"/>
                    <a:pt x="8756" y="22662"/>
                  </a:cubicBezTo>
                  <a:cubicBezTo>
                    <a:pt x="8986" y="22662"/>
                    <a:pt x="9207" y="22746"/>
                    <a:pt x="9412" y="22923"/>
                  </a:cubicBezTo>
                  <a:cubicBezTo>
                    <a:pt x="9952" y="23362"/>
                    <a:pt x="10458" y="23851"/>
                    <a:pt x="10964" y="24340"/>
                  </a:cubicBezTo>
                  <a:cubicBezTo>
                    <a:pt x="11363" y="24727"/>
                    <a:pt x="11806" y="24958"/>
                    <a:pt x="12304" y="24958"/>
                  </a:cubicBezTo>
                  <a:cubicBezTo>
                    <a:pt x="12501" y="24958"/>
                    <a:pt x="12706" y="24922"/>
                    <a:pt x="12920" y="24846"/>
                  </a:cubicBezTo>
                  <a:cubicBezTo>
                    <a:pt x="13376" y="24678"/>
                    <a:pt x="13797" y="24391"/>
                    <a:pt x="14303" y="24138"/>
                  </a:cubicBezTo>
                  <a:cubicBezTo>
                    <a:pt x="14388" y="24222"/>
                    <a:pt x="14506" y="24374"/>
                    <a:pt x="14641" y="24509"/>
                  </a:cubicBezTo>
                  <a:cubicBezTo>
                    <a:pt x="14894" y="24711"/>
                    <a:pt x="15181" y="24931"/>
                    <a:pt x="15467" y="25065"/>
                  </a:cubicBezTo>
                  <a:cubicBezTo>
                    <a:pt x="15653" y="25152"/>
                    <a:pt x="15850" y="25193"/>
                    <a:pt x="16040" y="25193"/>
                  </a:cubicBezTo>
                  <a:cubicBezTo>
                    <a:pt x="16368" y="25193"/>
                    <a:pt x="16675" y="25070"/>
                    <a:pt x="16867" y="24846"/>
                  </a:cubicBezTo>
                  <a:cubicBezTo>
                    <a:pt x="17205" y="24425"/>
                    <a:pt x="17120" y="23969"/>
                    <a:pt x="16901" y="23531"/>
                  </a:cubicBezTo>
                  <a:cubicBezTo>
                    <a:pt x="16800" y="23294"/>
                    <a:pt x="16648" y="23109"/>
                    <a:pt x="16530" y="22907"/>
                  </a:cubicBezTo>
                  <a:cubicBezTo>
                    <a:pt x="16723" y="22510"/>
                    <a:pt x="16950" y="22324"/>
                    <a:pt x="17237" y="22324"/>
                  </a:cubicBezTo>
                  <a:cubicBezTo>
                    <a:pt x="17402" y="22324"/>
                    <a:pt x="17586" y="22385"/>
                    <a:pt x="17795" y="22502"/>
                  </a:cubicBezTo>
                  <a:cubicBezTo>
                    <a:pt x="18014" y="22620"/>
                    <a:pt x="18250" y="22772"/>
                    <a:pt x="18470" y="22940"/>
                  </a:cubicBezTo>
                  <a:cubicBezTo>
                    <a:pt x="18756" y="23193"/>
                    <a:pt x="19094" y="23294"/>
                    <a:pt x="19448" y="23294"/>
                  </a:cubicBezTo>
                  <a:cubicBezTo>
                    <a:pt x="19785" y="23294"/>
                    <a:pt x="20106" y="23294"/>
                    <a:pt x="20426" y="23244"/>
                  </a:cubicBezTo>
                  <a:cubicBezTo>
                    <a:pt x="21674" y="23025"/>
                    <a:pt x="22517" y="21776"/>
                    <a:pt x="22231" y="20545"/>
                  </a:cubicBezTo>
                  <a:cubicBezTo>
                    <a:pt x="22214" y="20427"/>
                    <a:pt x="22214" y="20309"/>
                    <a:pt x="22197" y="20124"/>
                  </a:cubicBezTo>
                  <a:cubicBezTo>
                    <a:pt x="22534" y="20056"/>
                    <a:pt x="22804" y="20005"/>
                    <a:pt x="23226" y="20005"/>
                  </a:cubicBezTo>
                  <a:cubicBezTo>
                    <a:pt x="23631" y="19972"/>
                    <a:pt x="23968" y="19803"/>
                    <a:pt x="24255" y="19499"/>
                  </a:cubicBezTo>
                  <a:cubicBezTo>
                    <a:pt x="24761" y="19027"/>
                    <a:pt x="24592" y="18319"/>
                    <a:pt x="23951" y="18116"/>
                  </a:cubicBezTo>
                  <a:cubicBezTo>
                    <a:pt x="23648" y="18032"/>
                    <a:pt x="23361" y="17965"/>
                    <a:pt x="23057" y="17880"/>
                  </a:cubicBezTo>
                  <a:cubicBezTo>
                    <a:pt x="22703" y="17796"/>
                    <a:pt x="22568" y="17610"/>
                    <a:pt x="22720" y="17273"/>
                  </a:cubicBezTo>
                  <a:cubicBezTo>
                    <a:pt x="22787" y="17088"/>
                    <a:pt x="22889" y="16885"/>
                    <a:pt x="23040" y="16784"/>
                  </a:cubicBezTo>
                  <a:cubicBezTo>
                    <a:pt x="23327" y="16598"/>
                    <a:pt x="23648" y="16430"/>
                    <a:pt x="23985" y="16329"/>
                  </a:cubicBezTo>
                  <a:cubicBezTo>
                    <a:pt x="24794" y="16076"/>
                    <a:pt x="25267" y="15519"/>
                    <a:pt x="25520" y="14743"/>
                  </a:cubicBezTo>
                  <a:cubicBezTo>
                    <a:pt x="25587" y="14574"/>
                    <a:pt x="25587" y="14355"/>
                    <a:pt x="25553" y="14170"/>
                  </a:cubicBezTo>
                  <a:cubicBezTo>
                    <a:pt x="25435" y="13647"/>
                    <a:pt x="25216" y="13208"/>
                    <a:pt x="24879" y="12787"/>
                  </a:cubicBezTo>
                  <a:cubicBezTo>
                    <a:pt x="24575" y="12416"/>
                    <a:pt x="24322" y="12028"/>
                    <a:pt x="24069" y="11623"/>
                  </a:cubicBezTo>
                  <a:cubicBezTo>
                    <a:pt x="23782" y="11151"/>
                    <a:pt x="23732" y="10712"/>
                    <a:pt x="23968" y="10189"/>
                  </a:cubicBezTo>
                  <a:cubicBezTo>
                    <a:pt x="24238" y="9599"/>
                    <a:pt x="24457" y="8992"/>
                    <a:pt x="24643" y="8368"/>
                  </a:cubicBezTo>
                  <a:cubicBezTo>
                    <a:pt x="24896" y="7592"/>
                    <a:pt x="24474" y="6985"/>
                    <a:pt x="23951" y="6479"/>
                  </a:cubicBezTo>
                  <a:cubicBezTo>
                    <a:pt x="23816" y="6377"/>
                    <a:pt x="23614" y="6310"/>
                    <a:pt x="23411" y="6259"/>
                  </a:cubicBezTo>
                  <a:cubicBezTo>
                    <a:pt x="22885" y="6135"/>
                    <a:pt x="22359" y="6097"/>
                    <a:pt x="21833" y="6097"/>
                  </a:cubicBezTo>
                  <a:cubicBezTo>
                    <a:pt x="21432" y="6097"/>
                    <a:pt x="21030" y="6119"/>
                    <a:pt x="20628" y="6141"/>
                  </a:cubicBezTo>
                  <a:cubicBezTo>
                    <a:pt x="20605" y="6142"/>
                    <a:pt x="20582" y="6143"/>
                    <a:pt x="20559" y="6143"/>
                  </a:cubicBezTo>
                  <a:cubicBezTo>
                    <a:pt x="20219" y="6143"/>
                    <a:pt x="19937" y="6026"/>
                    <a:pt x="19684" y="5821"/>
                  </a:cubicBezTo>
                  <a:cubicBezTo>
                    <a:pt x="19363" y="5568"/>
                    <a:pt x="19347" y="5365"/>
                    <a:pt x="19583" y="5045"/>
                  </a:cubicBezTo>
                  <a:cubicBezTo>
                    <a:pt x="19768" y="4775"/>
                    <a:pt x="19987" y="4539"/>
                    <a:pt x="20156" y="4269"/>
                  </a:cubicBezTo>
                  <a:cubicBezTo>
                    <a:pt x="20426" y="3797"/>
                    <a:pt x="20342" y="2937"/>
                    <a:pt x="19954" y="2667"/>
                  </a:cubicBezTo>
                  <a:cubicBezTo>
                    <a:pt x="19807" y="2564"/>
                    <a:pt x="19666" y="2523"/>
                    <a:pt x="19530" y="2523"/>
                  </a:cubicBezTo>
                  <a:cubicBezTo>
                    <a:pt x="19242" y="2523"/>
                    <a:pt x="18974" y="2703"/>
                    <a:pt x="18723" y="2852"/>
                  </a:cubicBezTo>
                  <a:cubicBezTo>
                    <a:pt x="18689" y="2869"/>
                    <a:pt x="18655" y="2886"/>
                    <a:pt x="18638" y="2920"/>
                  </a:cubicBezTo>
                  <a:cubicBezTo>
                    <a:pt x="18486" y="3021"/>
                    <a:pt x="18335" y="3105"/>
                    <a:pt x="18132" y="3223"/>
                  </a:cubicBezTo>
                  <a:cubicBezTo>
                    <a:pt x="17997" y="2987"/>
                    <a:pt x="17879" y="2802"/>
                    <a:pt x="17795" y="2599"/>
                  </a:cubicBezTo>
                  <a:cubicBezTo>
                    <a:pt x="17491" y="1941"/>
                    <a:pt x="17036" y="1503"/>
                    <a:pt x="16327" y="1334"/>
                  </a:cubicBezTo>
                  <a:cubicBezTo>
                    <a:pt x="16074" y="1267"/>
                    <a:pt x="15855" y="1182"/>
                    <a:pt x="15602" y="1149"/>
                  </a:cubicBezTo>
                  <a:cubicBezTo>
                    <a:pt x="15415" y="1100"/>
                    <a:pt x="15223" y="1071"/>
                    <a:pt x="15034" y="1071"/>
                  </a:cubicBezTo>
                  <a:cubicBezTo>
                    <a:pt x="14831" y="1071"/>
                    <a:pt x="14630" y="1104"/>
                    <a:pt x="14438" y="1182"/>
                  </a:cubicBezTo>
                  <a:cubicBezTo>
                    <a:pt x="14000" y="1334"/>
                    <a:pt x="13544" y="1452"/>
                    <a:pt x="13072" y="1621"/>
                  </a:cubicBezTo>
                  <a:cubicBezTo>
                    <a:pt x="12988" y="1267"/>
                    <a:pt x="12937" y="929"/>
                    <a:pt x="12853" y="609"/>
                  </a:cubicBezTo>
                  <a:cubicBezTo>
                    <a:pt x="12740" y="189"/>
                    <a:pt x="12503" y="1"/>
                    <a:pt x="12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7550816" y="3370165"/>
              <a:ext cx="93310" cy="113988"/>
            </a:xfrm>
            <a:custGeom>
              <a:avLst/>
              <a:gdLst/>
              <a:ahLst/>
              <a:cxnLst/>
              <a:rect l="l" t="t" r="r" b="b"/>
              <a:pathLst>
                <a:path w="2379" h="2906" extrusionOk="0">
                  <a:moveTo>
                    <a:pt x="2024" y="0"/>
                  </a:moveTo>
                  <a:cubicBezTo>
                    <a:pt x="1198" y="287"/>
                    <a:pt x="709" y="844"/>
                    <a:pt x="338" y="1569"/>
                  </a:cubicBezTo>
                  <a:cubicBezTo>
                    <a:pt x="219" y="1754"/>
                    <a:pt x="135" y="1940"/>
                    <a:pt x="85" y="2159"/>
                  </a:cubicBezTo>
                  <a:cubicBezTo>
                    <a:pt x="0" y="2429"/>
                    <a:pt x="85" y="2699"/>
                    <a:pt x="270" y="2834"/>
                  </a:cubicBezTo>
                  <a:cubicBezTo>
                    <a:pt x="342" y="2886"/>
                    <a:pt x="410" y="2906"/>
                    <a:pt x="474" y="2906"/>
                  </a:cubicBezTo>
                  <a:cubicBezTo>
                    <a:pt x="618" y="2906"/>
                    <a:pt x="743" y="2803"/>
                    <a:pt x="860" y="2733"/>
                  </a:cubicBezTo>
                  <a:cubicBezTo>
                    <a:pt x="962" y="2665"/>
                    <a:pt x="1046" y="2598"/>
                    <a:pt x="1113" y="2513"/>
                  </a:cubicBezTo>
                  <a:cubicBezTo>
                    <a:pt x="1468" y="2024"/>
                    <a:pt x="1855" y="1586"/>
                    <a:pt x="2159" y="1080"/>
                  </a:cubicBezTo>
                  <a:cubicBezTo>
                    <a:pt x="2378" y="742"/>
                    <a:pt x="2361" y="371"/>
                    <a:pt x="2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77154" y="3971663"/>
              <a:ext cx="130376" cy="46521"/>
            </a:xfrm>
            <a:custGeom>
              <a:avLst/>
              <a:gdLst/>
              <a:ahLst/>
              <a:cxnLst/>
              <a:rect l="l" t="t" r="r" b="b"/>
              <a:pathLst>
                <a:path w="3324" h="1186" extrusionOk="0">
                  <a:moveTo>
                    <a:pt x="1748" y="1"/>
                  </a:moveTo>
                  <a:cubicBezTo>
                    <a:pt x="1245" y="1"/>
                    <a:pt x="753" y="129"/>
                    <a:pt x="254" y="216"/>
                  </a:cubicBezTo>
                  <a:cubicBezTo>
                    <a:pt x="18" y="250"/>
                    <a:pt x="1" y="419"/>
                    <a:pt x="34" y="604"/>
                  </a:cubicBezTo>
                  <a:cubicBezTo>
                    <a:pt x="119" y="908"/>
                    <a:pt x="405" y="1093"/>
                    <a:pt x="777" y="1144"/>
                  </a:cubicBezTo>
                  <a:cubicBezTo>
                    <a:pt x="861" y="1150"/>
                    <a:pt x="947" y="1151"/>
                    <a:pt x="1035" y="1151"/>
                  </a:cubicBezTo>
                  <a:cubicBezTo>
                    <a:pt x="1211" y="1151"/>
                    <a:pt x="1395" y="1144"/>
                    <a:pt x="1586" y="1144"/>
                  </a:cubicBezTo>
                  <a:cubicBezTo>
                    <a:pt x="1786" y="1166"/>
                    <a:pt x="1989" y="1185"/>
                    <a:pt x="2192" y="1185"/>
                  </a:cubicBezTo>
                  <a:cubicBezTo>
                    <a:pt x="2450" y="1185"/>
                    <a:pt x="2706" y="1154"/>
                    <a:pt x="2952" y="1060"/>
                  </a:cubicBezTo>
                  <a:cubicBezTo>
                    <a:pt x="3121" y="975"/>
                    <a:pt x="3323" y="891"/>
                    <a:pt x="3273" y="672"/>
                  </a:cubicBezTo>
                  <a:cubicBezTo>
                    <a:pt x="3222" y="520"/>
                    <a:pt x="3070" y="385"/>
                    <a:pt x="2952" y="267"/>
                  </a:cubicBezTo>
                  <a:cubicBezTo>
                    <a:pt x="2868" y="182"/>
                    <a:pt x="2716" y="182"/>
                    <a:pt x="2598" y="149"/>
                  </a:cubicBezTo>
                  <a:cubicBezTo>
                    <a:pt x="2309" y="40"/>
                    <a:pt x="2027" y="1"/>
                    <a:pt x="1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7416515" y="4130951"/>
              <a:ext cx="99272" cy="89355"/>
            </a:xfrm>
            <a:custGeom>
              <a:avLst/>
              <a:gdLst/>
              <a:ahLst/>
              <a:cxnLst/>
              <a:rect l="l" t="t" r="r" b="b"/>
              <a:pathLst>
                <a:path w="2531" h="2278" extrusionOk="0">
                  <a:moveTo>
                    <a:pt x="375" y="0"/>
                  </a:moveTo>
                  <a:cubicBezTo>
                    <a:pt x="239" y="0"/>
                    <a:pt x="111" y="59"/>
                    <a:pt x="0" y="220"/>
                  </a:cubicBezTo>
                  <a:cubicBezTo>
                    <a:pt x="253" y="1148"/>
                    <a:pt x="945" y="1671"/>
                    <a:pt x="1687" y="2177"/>
                  </a:cubicBezTo>
                  <a:cubicBezTo>
                    <a:pt x="1771" y="2244"/>
                    <a:pt x="1872" y="2278"/>
                    <a:pt x="1991" y="2278"/>
                  </a:cubicBezTo>
                  <a:cubicBezTo>
                    <a:pt x="2125" y="2278"/>
                    <a:pt x="2362" y="2261"/>
                    <a:pt x="2446" y="2160"/>
                  </a:cubicBezTo>
                  <a:cubicBezTo>
                    <a:pt x="2530" y="2025"/>
                    <a:pt x="2513" y="1822"/>
                    <a:pt x="2497" y="1654"/>
                  </a:cubicBezTo>
                  <a:cubicBezTo>
                    <a:pt x="2463" y="1569"/>
                    <a:pt x="2378" y="1468"/>
                    <a:pt x="2294" y="1401"/>
                  </a:cubicBezTo>
                  <a:cubicBezTo>
                    <a:pt x="1957" y="1080"/>
                    <a:pt x="1653" y="743"/>
                    <a:pt x="1282" y="456"/>
                  </a:cubicBezTo>
                  <a:cubicBezTo>
                    <a:pt x="1113" y="304"/>
                    <a:pt x="894" y="169"/>
                    <a:pt x="658" y="68"/>
                  </a:cubicBezTo>
                  <a:cubicBezTo>
                    <a:pt x="563" y="27"/>
                    <a:pt x="467" y="0"/>
                    <a:pt x="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321242" y="3274224"/>
              <a:ext cx="35771" cy="110536"/>
            </a:xfrm>
            <a:custGeom>
              <a:avLst/>
              <a:gdLst/>
              <a:ahLst/>
              <a:cxnLst/>
              <a:rect l="l" t="t" r="r" b="b"/>
              <a:pathLst>
                <a:path w="912" h="2818" extrusionOk="0">
                  <a:moveTo>
                    <a:pt x="220" y="1"/>
                  </a:moveTo>
                  <a:cubicBezTo>
                    <a:pt x="152" y="119"/>
                    <a:pt x="34" y="237"/>
                    <a:pt x="34" y="338"/>
                  </a:cubicBezTo>
                  <a:cubicBezTo>
                    <a:pt x="0" y="996"/>
                    <a:pt x="0" y="1654"/>
                    <a:pt x="34" y="2311"/>
                  </a:cubicBezTo>
                  <a:cubicBezTo>
                    <a:pt x="34" y="2581"/>
                    <a:pt x="203" y="2767"/>
                    <a:pt x="574" y="2817"/>
                  </a:cubicBezTo>
                  <a:cubicBezTo>
                    <a:pt x="911" y="1940"/>
                    <a:pt x="911" y="1131"/>
                    <a:pt x="625" y="304"/>
                  </a:cubicBezTo>
                  <a:cubicBezTo>
                    <a:pt x="625" y="287"/>
                    <a:pt x="625" y="254"/>
                    <a:pt x="591" y="254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7194237" y="3608332"/>
              <a:ext cx="381753" cy="359654"/>
            </a:xfrm>
            <a:custGeom>
              <a:avLst/>
              <a:gdLst/>
              <a:ahLst/>
              <a:cxnLst/>
              <a:rect l="l" t="t" r="r" b="b"/>
              <a:pathLst>
                <a:path w="9733" h="9169" extrusionOk="0">
                  <a:moveTo>
                    <a:pt x="4453" y="552"/>
                  </a:moveTo>
                  <a:cubicBezTo>
                    <a:pt x="5225" y="552"/>
                    <a:pt x="5900" y="870"/>
                    <a:pt x="6561" y="1231"/>
                  </a:cubicBezTo>
                  <a:cubicBezTo>
                    <a:pt x="7911" y="1940"/>
                    <a:pt x="8383" y="3171"/>
                    <a:pt x="8433" y="4622"/>
                  </a:cubicBezTo>
                  <a:cubicBezTo>
                    <a:pt x="8433" y="5111"/>
                    <a:pt x="8332" y="5566"/>
                    <a:pt x="8096" y="6022"/>
                  </a:cubicBezTo>
                  <a:cubicBezTo>
                    <a:pt x="7691" y="6814"/>
                    <a:pt x="7152" y="7489"/>
                    <a:pt x="6308" y="7877"/>
                  </a:cubicBezTo>
                  <a:cubicBezTo>
                    <a:pt x="5920" y="8046"/>
                    <a:pt x="5600" y="8299"/>
                    <a:pt x="5178" y="8383"/>
                  </a:cubicBezTo>
                  <a:cubicBezTo>
                    <a:pt x="4953" y="8428"/>
                    <a:pt x="4733" y="8448"/>
                    <a:pt x="4515" y="8448"/>
                  </a:cubicBezTo>
                  <a:cubicBezTo>
                    <a:pt x="3836" y="8448"/>
                    <a:pt x="3190" y="8251"/>
                    <a:pt x="2564" y="7995"/>
                  </a:cubicBezTo>
                  <a:cubicBezTo>
                    <a:pt x="1552" y="7573"/>
                    <a:pt x="1046" y="6696"/>
                    <a:pt x="776" y="5651"/>
                  </a:cubicBezTo>
                  <a:cubicBezTo>
                    <a:pt x="675" y="5279"/>
                    <a:pt x="675" y="4875"/>
                    <a:pt x="607" y="4504"/>
                  </a:cubicBezTo>
                  <a:cubicBezTo>
                    <a:pt x="607" y="3711"/>
                    <a:pt x="793" y="2986"/>
                    <a:pt x="1096" y="2176"/>
                  </a:cubicBezTo>
                  <a:cubicBezTo>
                    <a:pt x="1248" y="1805"/>
                    <a:pt x="1518" y="1518"/>
                    <a:pt x="1855" y="1316"/>
                  </a:cubicBezTo>
                  <a:cubicBezTo>
                    <a:pt x="2598" y="894"/>
                    <a:pt x="3390" y="591"/>
                    <a:pt x="4284" y="557"/>
                  </a:cubicBezTo>
                  <a:cubicBezTo>
                    <a:pt x="4341" y="553"/>
                    <a:pt x="4397" y="552"/>
                    <a:pt x="4453" y="552"/>
                  </a:cubicBezTo>
                  <a:close/>
                  <a:moveTo>
                    <a:pt x="4402" y="0"/>
                  </a:moveTo>
                  <a:cubicBezTo>
                    <a:pt x="3660" y="51"/>
                    <a:pt x="2901" y="287"/>
                    <a:pt x="2176" y="624"/>
                  </a:cubicBezTo>
                  <a:cubicBezTo>
                    <a:pt x="1080" y="1113"/>
                    <a:pt x="540" y="2007"/>
                    <a:pt x="321" y="3154"/>
                  </a:cubicBezTo>
                  <a:cubicBezTo>
                    <a:pt x="270" y="3323"/>
                    <a:pt x="253" y="3458"/>
                    <a:pt x="236" y="3627"/>
                  </a:cubicBezTo>
                  <a:cubicBezTo>
                    <a:pt x="0" y="5229"/>
                    <a:pt x="169" y="6696"/>
                    <a:pt x="1434" y="7877"/>
                  </a:cubicBezTo>
                  <a:cubicBezTo>
                    <a:pt x="1872" y="8315"/>
                    <a:pt x="2378" y="8552"/>
                    <a:pt x="2952" y="8720"/>
                  </a:cubicBezTo>
                  <a:cubicBezTo>
                    <a:pt x="3373" y="8838"/>
                    <a:pt x="3879" y="8805"/>
                    <a:pt x="4250" y="9142"/>
                  </a:cubicBezTo>
                  <a:cubicBezTo>
                    <a:pt x="4284" y="9162"/>
                    <a:pt x="4335" y="9169"/>
                    <a:pt x="4393" y="9169"/>
                  </a:cubicBezTo>
                  <a:cubicBezTo>
                    <a:pt x="4483" y="9169"/>
                    <a:pt x="4590" y="9152"/>
                    <a:pt x="4672" y="9142"/>
                  </a:cubicBezTo>
                  <a:cubicBezTo>
                    <a:pt x="5381" y="9024"/>
                    <a:pt x="5988" y="8670"/>
                    <a:pt x="6595" y="8332"/>
                  </a:cubicBezTo>
                  <a:cubicBezTo>
                    <a:pt x="9007" y="6983"/>
                    <a:pt x="9732" y="4267"/>
                    <a:pt x="8180" y="1771"/>
                  </a:cubicBezTo>
                  <a:cubicBezTo>
                    <a:pt x="8113" y="1670"/>
                    <a:pt x="8045" y="1586"/>
                    <a:pt x="7961" y="1518"/>
                  </a:cubicBezTo>
                  <a:cubicBezTo>
                    <a:pt x="6983" y="624"/>
                    <a:pt x="5836" y="118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7547482" y="3573266"/>
              <a:ext cx="184620" cy="129717"/>
            </a:xfrm>
            <a:custGeom>
              <a:avLst/>
              <a:gdLst/>
              <a:ahLst/>
              <a:cxnLst/>
              <a:rect l="l" t="t" r="r" b="b"/>
              <a:pathLst>
                <a:path w="4707" h="3307" extrusionOk="0">
                  <a:moveTo>
                    <a:pt x="955" y="525"/>
                  </a:moveTo>
                  <a:cubicBezTo>
                    <a:pt x="1013" y="525"/>
                    <a:pt x="1074" y="536"/>
                    <a:pt x="1131" y="557"/>
                  </a:cubicBezTo>
                  <a:cubicBezTo>
                    <a:pt x="2109" y="860"/>
                    <a:pt x="3054" y="1232"/>
                    <a:pt x="3880" y="1856"/>
                  </a:cubicBezTo>
                  <a:cubicBezTo>
                    <a:pt x="4234" y="2109"/>
                    <a:pt x="4251" y="2244"/>
                    <a:pt x="4099" y="2750"/>
                  </a:cubicBezTo>
                  <a:cubicBezTo>
                    <a:pt x="4045" y="2756"/>
                    <a:pt x="3992" y="2759"/>
                    <a:pt x="3940" y="2759"/>
                  </a:cubicBezTo>
                  <a:cubicBezTo>
                    <a:pt x="3573" y="2759"/>
                    <a:pt x="3259" y="2613"/>
                    <a:pt x="2919" y="2480"/>
                  </a:cubicBezTo>
                  <a:cubicBezTo>
                    <a:pt x="2666" y="2378"/>
                    <a:pt x="2396" y="2294"/>
                    <a:pt x="2126" y="2227"/>
                  </a:cubicBezTo>
                  <a:cubicBezTo>
                    <a:pt x="1485" y="2109"/>
                    <a:pt x="1030" y="1704"/>
                    <a:pt x="692" y="1198"/>
                  </a:cubicBezTo>
                  <a:cubicBezTo>
                    <a:pt x="608" y="1097"/>
                    <a:pt x="608" y="860"/>
                    <a:pt x="676" y="709"/>
                  </a:cubicBezTo>
                  <a:cubicBezTo>
                    <a:pt x="710" y="581"/>
                    <a:pt x="826" y="525"/>
                    <a:pt x="955" y="525"/>
                  </a:cubicBezTo>
                  <a:close/>
                  <a:moveTo>
                    <a:pt x="1063" y="0"/>
                  </a:moveTo>
                  <a:cubicBezTo>
                    <a:pt x="456" y="0"/>
                    <a:pt x="119" y="287"/>
                    <a:pt x="51" y="894"/>
                  </a:cubicBezTo>
                  <a:cubicBezTo>
                    <a:pt x="1" y="1383"/>
                    <a:pt x="271" y="1721"/>
                    <a:pt x="608" y="1991"/>
                  </a:cubicBezTo>
                  <a:cubicBezTo>
                    <a:pt x="878" y="2227"/>
                    <a:pt x="1198" y="2412"/>
                    <a:pt x="1485" y="2598"/>
                  </a:cubicBezTo>
                  <a:cubicBezTo>
                    <a:pt x="1603" y="2682"/>
                    <a:pt x="1704" y="2733"/>
                    <a:pt x="1822" y="2766"/>
                  </a:cubicBezTo>
                  <a:lnTo>
                    <a:pt x="3475" y="3222"/>
                  </a:lnTo>
                  <a:cubicBezTo>
                    <a:pt x="3577" y="3256"/>
                    <a:pt x="3711" y="3306"/>
                    <a:pt x="3830" y="3306"/>
                  </a:cubicBezTo>
                  <a:cubicBezTo>
                    <a:pt x="3845" y="3307"/>
                    <a:pt x="3861" y="3307"/>
                    <a:pt x="3876" y="3307"/>
                  </a:cubicBezTo>
                  <a:cubicBezTo>
                    <a:pt x="4322" y="3307"/>
                    <a:pt x="4608" y="3072"/>
                    <a:pt x="4673" y="2648"/>
                  </a:cubicBezTo>
                  <a:cubicBezTo>
                    <a:pt x="4707" y="2412"/>
                    <a:pt x="4673" y="2142"/>
                    <a:pt x="4572" y="1923"/>
                  </a:cubicBezTo>
                  <a:cubicBezTo>
                    <a:pt x="4386" y="1535"/>
                    <a:pt x="4083" y="1198"/>
                    <a:pt x="3644" y="995"/>
                  </a:cubicBezTo>
                  <a:cubicBezTo>
                    <a:pt x="3020" y="726"/>
                    <a:pt x="2379" y="439"/>
                    <a:pt x="1721" y="186"/>
                  </a:cubicBezTo>
                  <a:cubicBezTo>
                    <a:pt x="1519" y="101"/>
                    <a:pt x="1283" y="51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7161800" y="3412488"/>
              <a:ext cx="112490" cy="145760"/>
            </a:xfrm>
            <a:custGeom>
              <a:avLst/>
              <a:gdLst/>
              <a:ahLst/>
              <a:cxnLst/>
              <a:rect l="l" t="t" r="r" b="b"/>
              <a:pathLst>
                <a:path w="2868" h="3716" extrusionOk="0">
                  <a:moveTo>
                    <a:pt x="848" y="548"/>
                  </a:moveTo>
                  <a:cubicBezTo>
                    <a:pt x="964" y="548"/>
                    <a:pt x="1080" y="653"/>
                    <a:pt x="1181" y="743"/>
                  </a:cubicBezTo>
                  <a:cubicBezTo>
                    <a:pt x="1333" y="861"/>
                    <a:pt x="1434" y="1013"/>
                    <a:pt x="1519" y="1165"/>
                  </a:cubicBezTo>
                  <a:cubicBezTo>
                    <a:pt x="1772" y="1654"/>
                    <a:pt x="2008" y="2126"/>
                    <a:pt x="2210" y="2615"/>
                  </a:cubicBezTo>
                  <a:cubicBezTo>
                    <a:pt x="2278" y="2767"/>
                    <a:pt x="2261" y="2952"/>
                    <a:pt x="2278" y="3121"/>
                  </a:cubicBezTo>
                  <a:cubicBezTo>
                    <a:pt x="2244" y="3138"/>
                    <a:pt x="2210" y="3172"/>
                    <a:pt x="2176" y="3189"/>
                  </a:cubicBezTo>
                  <a:cubicBezTo>
                    <a:pt x="2042" y="3104"/>
                    <a:pt x="1873" y="3037"/>
                    <a:pt x="1772" y="2885"/>
                  </a:cubicBezTo>
                  <a:cubicBezTo>
                    <a:pt x="1417" y="2413"/>
                    <a:pt x="1063" y="1873"/>
                    <a:pt x="692" y="1367"/>
                  </a:cubicBezTo>
                  <a:cubicBezTo>
                    <a:pt x="658" y="1316"/>
                    <a:pt x="591" y="1249"/>
                    <a:pt x="591" y="1181"/>
                  </a:cubicBezTo>
                  <a:cubicBezTo>
                    <a:pt x="591" y="996"/>
                    <a:pt x="574" y="760"/>
                    <a:pt x="675" y="642"/>
                  </a:cubicBezTo>
                  <a:cubicBezTo>
                    <a:pt x="732" y="574"/>
                    <a:pt x="790" y="548"/>
                    <a:pt x="848" y="548"/>
                  </a:cubicBezTo>
                  <a:close/>
                  <a:moveTo>
                    <a:pt x="973" y="1"/>
                  </a:moveTo>
                  <a:cubicBezTo>
                    <a:pt x="682" y="1"/>
                    <a:pt x="400" y="152"/>
                    <a:pt x="237" y="439"/>
                  </a:cubicBezTo>
                  <a:cubicBezTo>
                    <a:pt x="1" y="861"/>
                    <a:pt x="18" y="1266"/>
                    <a:pt x="254" y="1671"/>
                  </a:cubicBezTo>
                  <a:cubicBezTo>
                    <a:pt x="355" y="1839"/>
                    <a:pt x="490" y="1991"/>
                    <a:pt x="591" y="2160"/>
                  </a:cubicBezTo>
                  <a:cubicBezTo>
                    <a:pt x="911" y="2598"/>
                    <a:pt x="1198" y="3037"/>
                    <a:pt x="1536" y="3458"/>
                  </a:cubicBezTo>
                  <a:cubicBezTo>
                    <a:pt x="1667" y="3633"/>
                    <a:pt x="1897" y="3716"/>
                    <a:pt x="2121" y="3716"/>
                  </a:cubicBezTo>
                  <a:cubicBezTo>
                    <a:pt x="2242" y="3716"/>
                    <a:pt x="2362" y="3691"/>
                    <a:pt x="2463" y="3644"/>
                  </a:cubicBezTo>
                  <a:cubicBezTo>
                    <a:pt x="2750" y="3526"/>
                    <a:pt x="2851" y="3290"/>
                    <a:pt x="2868" y="3020"/>
                  </a:cubicBezTo>
                  <a:cubicBezTo>
                    <a:pt x="2851" y="2936"/>
                    <a:pt x="2851" y="2851"/>
                    <a:pt x="2851" y="2767"/>
                  </a:cubicBezTo>
                  <a:cubicBezTo>
                    <a:pt x="2699" y="2042"/>
                    <a:pt x="2413" y="1401"/>
                    <a:pt x="2008" y="777"/>
                  </a:cubicBezTo>
                  <a:cubicBezTo>
                    <a:pt x="1873" y="608"/>
                    <a:pt x="1755" y="422"/>
                    <a:pt x="1603" y="271"/>
                  </a:cubicBezTo>
                  <a:cubicBezTo>
                    <a:pt x="1421" y="88"/>
                    <a:pt x="1194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7321242" y="3475677"/>
              <a:ext cx="173363" cy="79744"/>
            </a:xfrm>
            <a:custGeom>
              <a:avLst/>
              <a:gdLst/>
              <a:ahLst/>
              <a:cxnLst/>
              <a:rect l="l" t="t" r="r" b="b"/>
              <a:pathLst>
                <a:path w="4420" h="2033" extrusionOk="0">
                  <a:moveTo>
                    <a:pt x="1233" y="582"/>
                  </a:moveTo>
                  <a:cubicBezTo>
                    <a:pt x="1296" y="582"/>
                    <a:pt x="1358" y="587"/>
                    <a:pt x="1417" y="599"/>
                  </a:cubicBezTo>
                  <a:cubicBezTo>
                    <a:pt x="2109" y="734"/>
                    <a:pt x="2817" y="886"/>
                    <a:pt x="3509" y="1055"/>
                  </a:cubicBezTo>
                  <a:cubicBezTo>
                    <a:pt x="3610" y="1072"/>
                    <a:pt x="3694" y="1173"/>
                    <a:pt x="3779" y="1240"/>
                  </a:cubicBezTo>
                  <a:cubicBezTo>
                    <a:pt x="3779" y="1274"/>
                    <a:pt x="3762" y="1341"/>
                    <a:pt x="3762" y="1392"/>
                  </a:cubicBezTo>
                  <a:cubicBezTo>
                    <a:pt x="3610" y="1426"/>
                    <a:pt x="3458" y="1493"/>
                    <a:pt x="3323" y="1493"/>
                  </a:cubicBezTo>
                  <a:cubicBezTo>
                    <a:pt x="2581" y="1409"/>
                    <a:pt x="1856" y="1325"/>
                    <a:pt x="1147" y="1223"/>
                  </a:cubicBezTo>
                  <a:cubicBezTo>
                    <a:pt x="1046" y="1190"/>
                    <a:pt x="928" y="1156"/>
                    <a:pt x="844" y="1088"/>
                  </a:cubicBezTo>
                  <a:cubicBezTo>
                    <a:pt x="793" y="1021"/>
                    <a:pt x="709" y="920"/>
                    <a:pt x="709" y="835"/>
                  </a:cubicBezTo>
                  <a:cubicBezTo>
                    <a:pt x="709" y="751"/>
                    <a:pt x="810" y="650"/>
                    <a:pt x="894" y="633"/>
                  </a:cubicBezTo>
                  <a:cubicBezTo>
                    <a:pt x="1003" y="600"/>
                    <a:pt x="1119" y="582"/>
                    <a:pt x="1233" y="582"/>
                  </a:cubicBezTo>
                  <a:close/>
                  <a:moveTo>
                    <a:pt x="1366" y="1"/>
                  </a:moveTo>
                  <a:cubicBezTo>
                    <a:pt x="975" y="1"/>
                    <a:pt x="643" y="160"/>
                    <a:pt x="372" y="549"/>
                  </a:cubicBezTo>
                  <a:cubicBezTo>
                    <a:pt x="0" y="1072"/>
                    <a:pt x="85" y="1341"/>
                    <a:pt x="709" y="1527"/>
                  </a:cubicBezTo>
                  <a:cubicBezTo>
                    <a:pt x="1502" y="1814"/>
                    <a:pt x="2311" y="1999"/>
                    <a:pt x="3171" y="2033"/>
                  </a:cubicBezTo>
                  <a:cubicBezTo>
                    <a:pt x="3374" y="2016"/>
                    <a:pt x="3593" y="1999"/>
                    <a:pt x="3795" y="1932"/>
                  </a:cubicBezTo>
                  <a:cubicBezTo>
                    <a:pt x="4200" y="1847"/>
                    <a:pt x="4420" y="1527"/>
                    <a:pt x="4420" y="1156"/>
                  </a:cubicBezTo>
                  <a:cubicBezTo>
                    <a:pt x="4386" y="802"/>
                    <a:pt x="4183" y="549"/>
                    <a:pt x="3779" y="464"/>
                  </a:cubicBezTo>
                  <a:cubicBezTo>
                    <a:pt x="3104" y="313"/>
                    <a:pt x="2429" y="161"/>
                    <a:pt x="1738" y="43"/>
                  </a:cubicBezTo>
                  <a:cubicBezTo>
                    <a:pt x="1608" y="15"/>
                    <a:pt x="1484" y="1"/>
                    <a:pt x="1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7058604" y="3875604"/>
              <a:ext cx="119786" cy="135248"/>
            </a:xfrm>
            <a:custGeom>
              <a:avLst/>
              <a:gdLst/>
              <a:ahLst/>
              <a:cxnLst/>
              <a:rect l="l" t="t" r="r" b="b"/>
              <a:pathLst>
                <a:path w="3054" h="3448" extrusionOk="0">
                  <a:moveTo>
                    <a:pt x="776" y="810"/>
                  </a:moveTo>
                  <a:cubicBezTo>
                    <a:pt x="928" y="861"/>
                    <a:pt x="1080" y="894"/>
                    <a:pt x="1164" y="1012"/>
                  </a:cubicBezTo>
                  <a:cubicBezTo>
                    <a:pt x="1535" y="1417"/>
                    <a:pt x="1890" y="1839"/>
                    <a:pt x="2261" y="2260"/>
                  </a:cubicBezTo>
                  <a:cubicBezTo>
                    <a:pt x="2345" y="2362"/>
                    <a:pt x="2379" y="2530"/>
                    <a:pt x="2362" y="2665"/>
                  </a:cubicBezTo>
                  <a:cubicBezTo>
                    <a:pt x="2350" y="2809"/>
                    <a:pt x="2244" y="2894"/>
                    <a:pt x="2117" y="2894"/>
                  </a:cubicBezTo>
                  <a:cubicBezTo>
                    <a:pt x="2065" y="2894"/>
                    <a:pt x="2010" y="2880"/>
                    <a:pt x="1957" y="2851"/>
                  </a:cubicBezTo>
                  <a:cubicBezTo>
                    <a:pt x="1434" y="2530"/>
                    <a:pt x="1029" y="2092"/>
                    <a:pt x="743" y="1586"/>
                  </a:cubicBezTo>
                  <a:cubicBezTo>
                    <a:pt x="608" y="1367"/>
                    <a:pt x="523" y="1097"/>
                    <a:pt x="776" y="810"/>
                  </a:cubicBezTo>
                  <a:close/>
                  <a:moveTo>
                    <a:pt x="861" y="0"/>
                  </a:moveTo>
                  <a:cubicBezTo>
                    <a:pt x="658" y="253"/>
                    <a:pt x="456" y="439"/>
                    <a:pt x="321" y="658"/>
                  </a:cubicBezTo>
                  <a:cubicBezTo>
                    <a:pt x="152" y="945"/>
                    <a:pt x="0" y="1316"/>
                    <a:pt x="186" y="1670"/>
                  </a:cubicBezTo>
                  <a:cubicBezTo>
                    <a:pt x="540" y="2345"/>
                    <a:pt x="1080" y="2884"/>
                    <a:pt x="1704" y="3306"/>
                  </a:cubicBezTo>
                  <a:cubicBezTo>
                    <a:pt x="1846" y="3403"/>
                    <a:pt x="2005" y="3447"/>
                    <a:pt x="2156" y="3447"/>
                  </a:cubicBezTo>
                  <a:cubicBezTo>
                    <a:pt x="2347" y="3447"/>
                    <a:pt x="2526" y="3378"/>
                    <a:pt x="2649" y="3256"/>
                  </a:cubicBezTo>
                  <a:cubicBezTo>
                    <a:pt x="3020" y="2884"/>
                    <a:pt x="3053" y="2125"/>
                    <a:pt x="2699" y="1704"/>
                  </a:cubicBezTo>
                  <a:cubicBezTo>
                    <a:pt x="2345" y="1316"/>
                    <a:pt x="1974" y="911"/>
                    <a:pt x="1603" y="523"/>
                  </a:cubicBezTo>
                  <a:cubicBezTo>
                    <a:pt x="1417" y="338"/>
                    <a:pt x="1164" y="220"/>
                    <a:pt x="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593138" y="3772249"/>
              <a:ext cx="162773" cy="75587"/>
            </a:xfrm>
            <a:custGeom>
              <a:avLst/>
              <a:gdLst/>
              <a:ahLst/>
              <a:cxnLst/>
              <a:rect l="l" t="t" r="r" b="b"/>
              <a:pathLst>
                <a:path w="4150" h="1927" extrusionOk="0">
                  <a:moveTo>
                    <a:pt x="2391" y="572"/>
                  </a:moveTo>
                  <a:cubicBezTo>
                    <a:pt x="2582" y="572"/>
                    <a:pt x="2775" y="581"/>
                    <a:pt x="2969" y="594"/>
                  </a:cubicBezTo>
                  <a:cubicBezTo>
                    <a:pt x="3273" y="611"/>
                    <a:pt x="3340" y="679"/>
                    <a:pt x="3509" y="1134"/>
                  </a:cubicBezTo>
                  <a:cubicBezTo>
                    <a:pt x="3323" y="1219"/>
                    <a:pt x="3155" y="1337"/>
                    <a:pt x="3003" y="1353"/>
                  </a:cubicBezTo>
                  <a:cubicBezTo>
                    <a:pt x="2345" y="1404"/>
                    <a:pt x="1670" y="1438"/>
                    <a:pt x="1029" y="1472"/>
                  </a:cubicBezTo>
                  <a:cubicBezTo>
                    <a:pt x="979" y="1472"/>
                    <a:pt x="911" y="1455"/>
                    <a:pt x="878" y="1438"/>
                  </a:cubicBezTo>
                  <a:cubicBezTo>
                    <a:pt x="776" y="1353"/>
                    <a:pt x="625" y="1235"/>
                    <a:pt x="625" y="1134"/>
                  </a:cubicBezTo>
                  <a:cubicBezTo>
                    <a:pt x="608" y="1033"/>
                    <a:pt x="743" y="881"/>
                    <a:pt x="861" y="847"/>
                  </a:cubicBezTo>
                  <a:cubicBezTo>
                    <a:pt x="1355" y="637"/>
                    <a:pt x="1867" y="572"/>
                    <a:pt x="2391" y="572"/>
                  </a:cubicBezTo>
                  <a:close/>
                  <a:moveTo>
                    <a:pt x="3148" y="1"/>
                  </a:moveTo>
                  <a:cubicBezTo>
                    <a:pt x="3127" y="1"/>
                    <a:pt x="3107" y="2"/>
                    <a:pt x="3087" y="4"/>
                  </a:cubicBezTo>
                  <a:cubicBezTo>
                    <a:pt x="2328" y="88"/>
                    <a:pt x="1569" y="207"/>
                    <a:pt x="810" y="358"/>
                  </a:cubicBezTo>
                  <a:cubicBezTo>
                    <a:pt x="625" y="409"/>
                    <a:pt x="439" y="544"/>
                    <a:pt x="287" y="696"/>
                  </a:cubicBezTo>
                  <a:cubicBezTo>
                    <a:pt x="102" y="881"/>
                    <a:pt x="1" y="1168"/>
                    <a:pt x="102" y="1438"/>
                  </a:cubicBezTo>
                  <a:cubicBezTo>
                    <a:pt x="203" y="1708"/>
                    <a:pt x="422" y="1859"/>
                    <a:pt x="709" y="1876"/>
                  </a:cubicBezTo>
                  <a:cubicBezTo>
                    <a:pt x="1029" y="1893"/>
                    <a:pt x="1316" y="1893"/>
                    <a:pt x="1654" y="1927"/>
                  </a:cubicBezTo>
                  <a:cubicBezTo>
                    <a:pt x="2008" y="1893"/>
                    <a:pt x="2396" y="1876"/>
                    <a:pt x="2750" y="1809"/>
                  </a:cubicBezTo>
                  <a:cubicBezTo>
                    <a:pt x="3053" y="1775"/>
                    <a:pt x="3340" y="1708"/>
                    <a:pt x="3644" y="1606"/>
                  </a:cubicBezTo>
                  <a:cubicBezTo>
                    <a:pt x="3947" y="1505"/>
                    <a:pt x="4150" y="1185"/>
                    <a:pt x="4116" y="915"/>
                  </a:cubicBezTo>
                  <a:cubicBezTo>
                    <a:pt x="4084" y="512"/>
                    <a:pt x="3589" y="1"/>
                    <a:pt x="3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7083236" y="3572874"/>
              <a:ext cx="138142" cy="134306"/>
            </a:xfrm>
            <a:custGeom>
              <a:avLst/>
              <a:gdLst/>
              <a:ahLst/>
              <a:cxnLst/>
              <a:rect l="l" t="t" r="r" b="b"/>
              <a:pathLst>
                <a:path w="3522" h="3424" extrusionOk="0">
                  <a:moveTo>
                    <a:pt x="2746" y="589"/>
                  </a:moveTo>
                  <a:cubicBezTo>
                    <a:pt x="2921" y="589"/>
                    <a:pt x="3026" y="759"/>
                    <a:pt x="2999" y="1073"/>
                  </a:cubicBezTo>
                  <a:cubicBezTo>
                    <a:pt x="2982" y="1140"/>
                    <a:pt x="2914" y="1309"/>
                    <a:pt x="2847" y="1444"/>
                  </a:cubicBezTo>
                  <a:cubicBezTo>
                    <a:pt x="2476" y="2001"/>
                    <a:pt x="1919" y="2388"/>
                    <a:pt x="1329" y="2675"/>
                  </a:cubicBezTo>
                  <a:cubicBezTo>
                    <a:pt x="1228" y="2743"/>
                    <a:pt x="1127" y="2760"/>
                    <a:pt x="1009" y="2760"/>
                  </a:cubicBezTo>
                  <a:cubicBezTo>
                    <a:pt x="992" y="2761"/>
                    <a:pt x="976" y="2762"/>
                    <a:pt x="960" y="2762"/>
                  </a:cubicBezTo>
                  <a:cubicBezTo>
                    <a:pt x="684" y="2762"/>
                    <a:pt x="512" y="2492"/>
                    <a:pt x="671" y="2237"/>
                  </a:cubicBezTo>
                  <a:cubicBezTo>
                    <a:pt x="1143" y="1478"/>
                    <a:pt x="1818" y="955"/>
                    <a:pt x="2611" y="617"/>
                  </a:cubicBezTo>
                  <a:cubicBezTo>
                    <a:pt x="2659" y="598"/>
                    <a:pt x="2704" y="589"/>
                    <a:pt x="2746" y="589"/>
                  </a:cubicBezTo>
                  <a:close/>
                  <a:moveTo>
                    <a:pt x="2973" y="1"/>
                  </a:moveTo>
                  <a:cubicBezTo>
                    <a:pt x="2870" y="1"/>
                    <a:pt x="2750" y="36"/>
                    <a:pt x="2611" y="111"/>
                  </a:cubicBezTo>
                  <a:cubicBezTo>
                    <a:pt x="1818" y="550"/>
                    <a:pt x="1009" y="1022"/>
                    <a:pt x="452" y="1731"/>
                  </a:cubicBezTo>
                  <a:cubicBezTo>
                    <a:pt x="233" y="1967"/>
                    <a:pt x="131" y="2304"/>
                    <a:pt x="64" y="2591"/>
                  </a:cubicBezTo>
                  <a:cubicBezTo>
                    <a:pt x="1" y="2985"/>
                    <a:pt x="336" y="3424"/>
                    <a:pt x="656" y="3424"/>
                  </a:cubicBezTo>
                  <a:cubicBezTo>
                    <a:pt x="678" y="3424"/>
                    <a:pt x="700" y="3422"/>
                    <a:pt x="722" y="3417"/>
                  </a:cubicBezTo>
                  <a:cubicBezTo>
                    <a:pt x="975" y="3367"/>
                    <a:pt x="1245" y="3316"/>
                    <a:pt x="1481" y="3181"/>
                  </a:cubicBezTo>
                  <a:cubicBezTo>
                    <a:pt x="2139" y="2844"/>
                    <a:pt x="2678" y="2372"/>
                    <a:pt x="3117" y="1764"/>
                  </a:cubicBezTo>
                  <a:cubicBezTo>
                    <a:pt x="3336" y="1495"/>
                    <a:pt x="3437" y="1140"/>
                    <a:pt x="3522" y="955"/>
                  </a:cubicBezTo>
                  <a:cubicBezTo>
                    <a:pt x="3470" y="374"/>
                    <a:pt x="3310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7036129" y="4000885"/>
              <a:ext cx="79386" cy="148271"/>
            </a:xfrm>
            <a:custGeom>
              <a:avLst/>
              <a:gdLst/>
              <a:ahLst/>
              <a:cxnLst/>
              <a:rect l="l" t="t" r="r" b="b"/>
              <a:pathLst>
                <a:path w="2024" h="3780" extrusionOk="0">
                  <a:moveTo>
                    <a:pt x="641" y="500"/>
                  </a:moveTo>
                  <a:cubicBezTo>
                    <a:pt x="1181" y="702"/>
                    <a:pt x="1316" y="1107"/>
                    <a:pt x="1400" y="1445"/>
                  </a:cubicBezTo>
                  <a:cubicBezTo>
                    <a:pt x="1501" y="1934"/>
                    <a:pt x="1484" y="2440"/>
                    <a:pt x="1501" y="2946"/>
                  </a:cubicBezTo>
                  <a:cubicBezTo>
                    <a:pt x="1501" y="3030"/>
                    <a:pt x="1366" y="3216"/>
                    <a:pt x="1316" y="3216"/>
                  </a:cubicBezTo>
                  <a:cubicBezTo>
                    <a:pt x="1304" y="3217"/>
                    <a:pt x="1292" y="3218"/>
                    <a:pt x="1280" y="3218"/>
                  </a:cubicBezTo>
                  <a:cubicBezTo>
                    <a:pt x="1152" y="3218"/>
                    <a:pt x="1006" y="3141"/>
                    <a:pt x="945" y="3064"/>
                  </a:cubicBezTo>
                  <a:cubicBezTo>
                    <a:pt x="843" y="2946"/>
                    <a:pt x="810" y="2760"/>
                    <a:pt x="759" y="2592"/>
                  </a:cubicBezTo>
                  <a:cubicBezTo>
                    <a:pt x="675" y="2136"/>
                    <a:pt x="590" y="1681"/>
                    <a:pt x="557" y="1208"/>
                  </a:cubicBezTo>
                  <a:cubicBezTo>
                    <a:pt x="523" y="1006"/>
                    <a:pt x="590" y="787"/>
                    <a:pt x="641" y="500"/>
                  </a:cubicBezTo>
                  <a:close/>
                  <a:moveTo>
                    <a:pt x="852" y="1"/>
                  </a:moveTo>
                  <a:cubicBezTo>
                    <a:pt x="778" y="1"/>
                    <a:pt x="706" y="10"/>
                    <a:pt x="641" y="28"/>
                  </a:cubicBezTo>
                  <a:cubicBezTo>
                    <a:pt x="253" y="146"/>
                    <a:pt x="0" y="433"/>
                    <a:pt x="51" y="871"/>
                  </a:cubicBezTo>
                  <a:cubicBezTo>
                    <a:pt x="135" y="1630"/>
                    <a:pt x="253" y="2372"/>
                    <a:pt x="354" y="3114"/>
                  </a:cubicBezTo>
                  <a:cubicBezTo>
                    <a:pt x="388" y="3199"/>
                    <a:pt x="422" y="3283"/>
                    <a:pt x="472" y="3367"/>
                  </a:cubicBezTo>
                  <a:cubicBezTo>
                    <a:pt x="578" y="3594"/>
                    <a:pt x="914" y="3780"/>
                    <a:pt x="1189" y="3780"/>
                  </a:cubicBezTo>
                  <a:cubicBezTo>
                    <a:pt x="1221" y="3780"/>
                    <a:pt x="1252" y="3777"/>
                    <a:pt x="1282" y="3772"/>
                  </a:cubicBezTo>
                  <a:cubicBezTo>
                    <a:pt x="1585" y="3722"/>
                    <a:pt x="1822" y="3519"/>
                    <a:pt x="1872" y="3216"/>
                  </a:cubicBezTo>
                  <a:cubicBezTo>
                    <a:pt x="1957" y="2861"/>
                    <a:pt x="1990" y="2507"/>
                    <a:pt x="2024" y="2204"/>
                  </a:cubicBezTo>
                  <a:cubicBezTo>
                    <a:pt x="2024" y="2018"/>
                    <a:pt x="2007" y="1883"/>
                    <a:pt x="1973" y="1765"/>
                  </a:cubicBezTo>
                  <a:cubicBezTo>
                    <a:pt x="1923" y="1546"/>
                    <a:pt x="1923" y="1360"/>
                    <a:pt x="1855" y="1175"/>
                  </a:cubicBezTo>
                  <a:cubicBezTo>
                    <a:pt x="1771" y="871"/>
                    <a:pt x="1687" y="601"/>
                    <a:pt x="1552" y="331"/>
                  </a:cubicBezTo>
                  <a:cubicBezTo>
                    <a:pt x="1432" y="119"/>
                    <a:pt x="1126" y="1"/>
                    <a:pt x="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7466133" y="3909140"/>
              <a:ext cx="131670" cy="134542"/>
            </a:xfrm>
            <a:custGeom>
              <a:avLst/>
              <a:gdLst/>
              <a:ahLst/>
              <a:cxnLst/>
              <a:rect l="l" t="t" r="r" b="b"/>
              <a:pathLst>
                <a:path w="3357" h="3430" extrusionOk="0">
                  <a:moveTo>
                    <a:pt x="2183" y="482"/>
                  </a:moveTo>
                  <a:cubicBezTo>
                    <a:pt x="2274" y="482"/>
                    <a:pt x="2361" y="518"/>
                    <a:pt x="2446" y="596"/>
                  </a:cubicBezTo>
                  <a:cubicBezTo>
                    <a:pt x="2547" y="680"/>
                    <a:pt x="2631" y="883"/>
                    <a:pt x="2598" y="967"/>
                  </a:cubicBezTo>
                  <a:cubicBezTo>
                    <a:pt x="2260" y="1658"/>
                    <a:pt x="1872" y="2316"/>
                    <a:pt x="1282" y="2822"/>
                  </a:cubicBezTo>
                  <a:cubicBezTo>
                    <a:pt x="1198" y="2873"/>
                    <a:pt x="1097" y="2890"/>
                    <a:pt x="1029" y="2923"/>
                  </a:cubicBezTo>
                  <a:cubicBezTo>
                    <a:pt x="675" y="2923"/>
                    <a:pt x="489" y="2704"/>
                    <a:pt x="607" y="2451"/>
                  </a:cubicBezTo>
                  <a:cubicBezTo>
                    <a:pt x="928" y="1827"/>
                    <a:pt x="1248" y="1169"/>
                    <a:pt x="1788" y="680"/>
                  </a:cubicBezTo>
                  <a:cubicBezTo>
                    <a:pt x="1926" y="553"/>
                    <a:pt x="2057" y="482"/>
                    <a:pt x="2183" y="482"/>
                  </a:cubicBezTo>
                  <a:close/>
                  <a:moveTo>
                    <a:pt x="2454" y="1"/>
                  </a:moveTo>
                  <a:cubicBezTo>
                    <a:pt x="2151" y="1"/>
                    <a:pt x="1846" y="106"/>
                    <a:pt x="1670" y="326"/>
                  </a:cubicBezTo>
                  <a:cubicBezTo>
                    <a:pt x="1232" y="849"/>
                    <a:pt x="827" y="1422"/>
                    <a:pt x="422" y="1996"/>
                  </a:cubicBezTo>
                  <a:cubicBezTo>
                    <a:pt x="304" y="2181"/>
                    <a:pt x="203" y="2417"/>
                    <a:pt x="135" y="2620"/>
                  </a:cubicBezTo>
                  <a:cubicBezTo>
                    <a:pt x="0" y="3008"/>
                    <a:pt x="135" y="3193"/>
                    <a:pt x="489" y="3328"/>
                  </a:cubicBezTo>
                  <a:cubicBezTo>
                    <a:pt x="607" y="3362"/>
                    <a:pt x="759" y="3379"/>
                    <a:pt x="995" y="3429"/>
                  </a:cubicBezTo>
                  <a:cubicBezTo>
                    <a:pt x="1181" y="3328"/>
                    <a:pt x="1451" y="3244"/>
                    <a:pt x="1670" y="3075"/>
                  </a:cubicBezTo>
                  <a:cubicBezTo>
                    <a:pt x="2412" y="2485"/>
                    <a:pt x="2851" y="1675"/>
                    <a:pt x="3205" y="832"/>
                  </a:cubicBezTo>
                  <a:cubicBezTo>
                    <a:pt x="3357" y="478"/>
                    <a:pt x="3256" y="242"/>
                    <a:pt x="2918" y="90"/>
                  </a:cubicBezTo>
                  <a:cubicBezTo>
                    <a:pt x="2777" y="31"/>
                    <a:pt x="2616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7255465" y="3984685"/>
              <a:ext cx="108136" cy="138700"/>
            </a:xfrm>
            <a:custGeom>
              <a:avLst/>
              <a:gdLst/>
              <a:ahLst/>
              <a:cxnLst/>
              <a:rect l="l" t="t" r="r" b="b"/>
              <a:pathLst>
                <a:path w="2757" h="3536" extrusionOk="0">
                  <a:moveTo>
                    <a:pt x="1802" y="476"/>
                  </a:moveTo>
                  <a:cubicBezTo>
                    <a:pt x="2012" y="476"/>
                    <a:pt x="2137" y="628"/>
                    <a:pt x="2099" y="896"/>
                  </a:cubicBezTo>
                  <a:cubicBezTo>
                    <a:pt x="2015" y="1655"/>
                    <a:pt x="1677" y="2330"/>
                    <a:pt x="1171" y="2886"/>
                  </a:cubicBezTo>
                  <a:cubicBezTo>
                    <a:pt x="1109" y="2974"/>
                    <a:pt x="955" y="3024"/>
                    <a:pt x="845" y="3024"/>
                  </a:cubicBezTo>
                  <a:cubicBezTo>
                    <a:pt x="805" y="3024"/>
                    <a:pt x="772" y="3018"/>
                    <a:pt x="750" y="3005"/>
                  </a:cubicBezTo>
                  <a:cubicBezTo>
                    <a:pt x="632" y="2920"/>
                    <a:pt x="547" y="2701"/>
                    <a:pt x="480" y="2600"/>
                  </a:cubicBezTo>
                  <a:cubicBezTo>
                    <a:pt x="649" y="1908"/>
                    <a:pt x="750" y="1284"/>
                    <a:pt x="1205" y="812"/>
                  </a:cubicBezTo>
                  <a:cubicBezTo>
                    <a:pt x="1306" y="694"/>
                    <a:pt x="1424" y="593"/>
                    <a:pt x="1576" y="525"/>
                  </a:cubicBezTo>
                  <a:cubicBezTo>
                    <a:pt x="1659" y="492"/>
                    <a:pt x="1735" y="476"/>
                    <a:pt x="1802" y="476"/>
                  </a:cubicBezTo>
                  <a:close/>
                  <a:moveTo>
                    <a:pt x="2003" y="1"/>
                  </a:moveTo>
                  <a:cubicBezTo>
                    <a:pt x="1679" y="1"/>
                    <a:pt x="1372" y="117"/>
                    <a:pt x="1138" y="340"/>
                  </a:cubicBezTo>
                  <a:cubicBezTo>
                    <a:pt x="497" y="981"/>
                    <a:pt x="227" y="1790"/>
                    <a:pt x="41" y="2549"/>
                  </a:cubicBezTo>
                  <a:cubicBezTo>
                    <a:pt x="1" y="3201"/>
                    <a:pt x="288" y="3536"/>
                    <a:pt x="727" y="3536"/>
                  </a:cubicBezTo>
                  <a:cubicBezTo>
                    <a:pt x="834" y="3536"/>
                    <a:pt x="949" y="3516"/>
                    <a:pt x="1070" y="3477"/>
                  </a:cubicBezTo>
                  <a:cubicBezTo>
                    <a:pt x="1424" y="3376"/>
                    <a:pt x="1576" y="3139"/>
                    <a:pt x="1762" y="2870"/>
                  </a:cubicBezTo>
                  <a:cubicBezTo>
                    <a:pt x="2234" y="2178"/>
                    <a:pt x="2588" y="1436"/>
                    <a:pt x="2723" y="609"/>
                  </a:cubicBezTo>
                  <a:cubicBezTo>
                    <a:pt x="2757" y="306"/>
                    <a:pt x="2689" y="154"/>
                    <a:pt x="2436" y="70"/>
                  </a:cubicBezTo>
                  <a:cubicBezTo>
                    <a:pt x="2292" y="23"/>
                    <a:pt x="2146" y="1"/>
                    <a:pt x="2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7571957" y="3594408"/>
              <a:ext cx="142299" cy="86923"/>
            </a:xfrm>
            <a:custGeom>
              <a:avLst/>
              <a:gdLst/>
              <a:ahLst/>
              <a:cxnLst/>
              <a:rect l="l" t="t" r="r" b="b"/>
              <a:pathLst>
                <a:path w="3628" h="2216" extrusionOk="0">
                  <a:moveTo>
                    <a:pt x="357" y="1"/>
                  </a:moveTo>
                  <a:cubicBezTo>
                    <a:pt x="229" y="1"/>
                    <a:pt x="116" y="40"/>
                    <a:pt x="68" y="170"/>
                  </a:cubicBezTo>
                  <a:cubicBezTo>
                    <a:pt x="1" y="305"/>
                    <a:pt x="1" y="524"/>
                    <a:pt x="85" y="659"/>
                  </a:cubicBezTo>
                  <a:cubicBezTo>
                    <a:pt x="423" y="1182"/>
                    <a:pt x="895" y="1570"/>
                    <a:pt x="1519" y="1688"/>
                  </a:cubicBezTo>
                  <a:cubicBezTo>
                    <a:pt x="1789" y="1755"/>
                    <a:pt x="2075" y="1839"/>
                    <a:pt x="2328" y="1941"/>
                  </a:cubicBezTo>
                  <a:cubicBezTo>
                    <a:pt x="2649" y="2078"/>
                    <a:pt x="2969" y="2215"/>
                    <a:pt x="3352" y="2215"/>
                  </a:cubicBezTo>
                  <a:cubicBezTo>
                    <a:pt x="3392" y="2215"/>
                    <a:pt x="3434" y="2214"/>
                    <a:pt x="3475" y="2211"/>
                  </a:cubicBezTo>
                  <a:cubicBezTo>
                    <a:pt x="3627" y="1738"/>
                    <a:pt x="3593" y="1586"/>
                    <a:pt x="3273" y="1317"/>
                  </a:cubicBezTo>
                  <a:cubicBezTo>
                    <a:pt x="2447" y="693"/>
                    <a:pt x="1502" y="321"/>
                    <a:pt x="524" y="18"/>
                  </a:cubicBezTo>
                  <a:cubicBezTo>
                    <a:pt x="468" y="8"/>
                    <a:pt x="411" y="1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7184314" y="3433943"/>
              <a:ext cx="66835" cy="103632"/>
            </a:xfrm>
            <a:custGeom>
              <a:avLst/>
              <a:gdLst/>
              <a:ahLst/>
              <a:cxnLst/>
              <a:rect l="l" t="t" r="r" b="b"/>
              <a:pathLst>
                <a:path w="1704" h="2642" extrusionOk="0">
                  <a:moveTo>
                    <a:pt x="274" y="1"/>
                  </a:moveTo>
                  <a:cubicBezTo>
                    <a:pt x="216" y="1"/>
                    <a:pt x="158" y="27"/>
                    <a:pt x="101" y="95"/>
                  </a:cubicBezTo>
                  <a:cubicBezTo>
                    <a:pt x="0" y="213"/>
                    <a:pt x="34" y="449"/>
                    <a:pt x="17" y="634"/>
                  </a:cubicBezTo>
                  <a:cubicBezTo>
                    <a:pt x="17" y="702"/>
                    <a:pt x="84" y="769"/>
                    <a:pt x="118" y="820"/>
                  </a:cubicBezTo>
                  <a:cubicBezTo>
                    <a:pt x="489" y="1326"/>
                    <a:pt x="827" y="1832"/>
                    <a:pt x="1198" y="2338"/>
                  </a:cubicBezTo>
                  <a:cubicBezTo>
                    <a:pt x="1299" y="2473"/>
                    <a:pt x="1468" y="2557"/>
                    <a:pt x="1602" y="2642"/>
                  </a:cubicBezTo>
                  <a:cubicBezTo>
                    <a:pt x="1636" y="2625"/>
                    <a:pt x="1670" y="2591"/>
                    <a:pt x="1704" y="2574"/>
                  </a:cubicBezTo>
                  <a:cubicBezTo>
                    <a:pt x="1687" y="2405"/>
                    <a:pt x="1704" y="2220"/>
                    <a:pt x="1636" y="2068"/>
                  </a:cubicBezTo>
                  <a:cubicBezTo>
                    <a:pt x="1417" y="1562"/>
                    <a:pt x="1181" y="1107"/>
                    <a:pt x="945" y="618"/>
                  </a:cubicBezTo>
                  <a:cubicBezTo>
                    <a:pt x="860" y="449"/>
                    <a:pt x="742" y="314"/>
                    <a:pt x="607" y="196"/>
                  </a:cubicBezTo>
                  <a:cubicBezTo>
                    <a:pt x="506" y="106"/>
                    <a:pt x="390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7349012" y="3497486"/>
              <a:ext cx="120452" cy="36126"/>
            </a:xfrm>
            <a:custGeom>
              <a:avLst/>
              <a:gdLst/>
              <a:ahLst/>
              <a:cxnLst/>
              <a:rect l="l" t="t" r="r" b="b"/>
              <a:pathLst>
                <a:path w="3071" h="921" extrusionOk="0">
                  <a:moveTo>
                    <a:pt x="518" y="1"/>
                  </a:moveTo>
                  <a:cubicBezTo>
                    <a:pt x="407" y="1"/>
                    <a:pt x="293" y="22"/>
                    <a:pt x="186" y="43"/>
                  </a:cubicBezTo>
                  <a:cubicBezTo>
                    <a:pt x="102" y="77"/>
                    <a:pt x="1" y="178"/>
                    <a:pt x="1" y="263"/>
                  </a:cubicBezTo>
                  <a:cubicBezTo>
                    <a:pt x="1" y="347"/>
                    <a:pt x="85" y="448"/>
                    <a:pt x="136" y="516"/>
                  </a:cubicBezTo>
                  <a:cubicBezTo>
                    <a:pt x="220" y="566"/>
                    <a:pt x="338" y="617"/>
                    <a:pt x="439" y="634"/>
                  </a:cubicBezTo>
                  <a:cubicBezTo>
                    <a:pt x="1182" y="735"/>
                    <a:pt x="1890" y="836"/>
                    <a:pt x="2615" y="920"/>
                  </a:cubicBezTo>
                  <a:cubicBezTo>
                    <a:pt x="2750" y="920"/>
                    <a:pt x="2902" y="853"/>
                    <a:pt x="3054" y="836"/>
                  </a:cubicBezTo>
                  <a:cubicBezTo>
                    <a:pt x="3054" y="785"/>
                    <a:pt x="3071" y="718"/>
                    <a:pt x="3071" y="650"/>
                  </a:cubicBezTo>
                  <a:cubicBezTo>
                    <a:pt x="2986" y="600"/>
                    <a:pt x="2902" y="499"/>
                    <a:pt x="2801" y="465"/>
                  </a:cubicBezTo>
                  <a:cubicBezTo>
                    <a:pt x="2109" y="313"/>
                    <a:pt x="1401" y="144"/>
                    <a:pt x="709" y="26"/>
                  </a:cubicBezTo>
                  <a:cubicBezTo>
                    <a:pt x="647" y="8"/>
                    <a:pt x="583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7079117" y="3907336"/>
              <a:ext cx="72130" cy="80882"/>
            </a:xfrm>
            <a:custGeom>
              <a:avLst/>
              <a:gdLst/>
              <a:ahLst/>
              <a:cxnLst/>
              <a:rect l="l" t="t" r="r" b="b"/>
              <a:pathLst>
                <a:path w="1839" h="2062" extrusionOk="0">
                  <a:moveTo>
                    <a:pt x="253" y="1"/>
                  </a:moveTo>
                  <a:cubicBezTo>
                    <a:pt x="0" y="288"/>
                    <a:pt x="102" y="558"/>
                    <a:pt x="220" y="743"/>
                  </a:cubicBezTo>
                  <a:cubicBezTo>
                    <a:pt x="523" y="1283"/>
                    <a:pt x="911" y="1721"/>
                    <a:pt x="1434" y="2008"/>
                  </a:cubicBezTo>
                  <a:cubicBezTo>
                    <a:pt x="1491" y="2044"/>
                    <a:pt x="1550" y="2061"/>
                    <a:pt x="1604" y="2061"/>
                  </a:cubicBezTo>
                  <a:cubicBezTo>
                    <a:pt x="1726" y="2061"/>
                    <a:pt x="1827" y="1974"/>
                    <a:pt x="1839" y="1822"/>
                  </a:cubicBezTo>
                  <a:cubicBezTo>
                    <a:pt x="1839" y="1704"/>
                    <a:pt x="1822" y="1536"/>
                    <a:pt x="1738" y="1435"/>
                  </a:cubicBezTo>
                  <a:cubicBezTo>
                    <a:pt x="1367" y="1013"/>
                    <a:pt x="1012" y="591"/>
                    <a:pt x="641" y="186"/>
                  </a:cubicBezTo>
                  <a:cubicBezTo>
                    <a:pt x="557" y="85"/>
                    <a:pt x="388" y="52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7616946" y="3794763"/>
              <a:ext cx="113824" cy="35224"/>
            </a:xfrm>
            <a:custGeom>
              <a:avLst/>
              <a:gdLst/>
              <a:ahLst/>
              <a:cxnLst/>
              <a:rect l="l" t="t" r="r" b="b"/>
              <a:pathLst>
                <a:path w="2902" h="898" extrusionOk="0">
                  <a:moveTo>
                    <a:pt x="1812" y="1"/>
                  </a:moveTo>
                  <a:cubicBezTo>
                    <a:pt x="1268" y="1"/>
                    <a:pt x="733" y="70"/>
                    <a:pt x="237" y="273"/>
                  </a:cubicBezTo>
                  <a:cubicBezTo>
                    <a:pt x="119" y="307"/>
                    <a:pt x="1" y="476"/>
                    <a:pt x="1" y="560"/>
                  </a:cubicBezTo>
                  <a:cubicBezTo>
                    <a:pt x="18" y="678"/>
                    <a:pt x="136" y="779"/>
                    <a:pt x="254" y="864"/>
                  </a:cubicBezTo>
                  <a:cubicBezTo>
                    <a:pt x="271" y="898"/>
                    <a:pt x="355" y="898"/>
                    <a:pt x="389" y="898"/>
                  </a:cubicBezTo>
                  <a:cubicBezTo>
                    <a:pt x="1047" y="864"/>
                    <a:pt x="1721" y="847"/>
                    <a:pt x="2379" y="779"/>
                  </a:cubicBezTo>
                  <a:cubicBezTo>
                    <a:pt x="2565" y="746"/>
                    <a:pt x="2733" y="628"/>
                    <a:pt x="2902" y="560"/>
                  </a:cubicBezTo>
                  <a:cubicBezTo>
                    <a:pt x="2716" y="122"/>
                    <a:pt x="2666" y="54"/>
                    <a:pt x="2345" y="20"/>
                  </a:cubicBezTo>
                  <a:cubicBezTo>
                    <a:pt x="2167" y="8"/>
                    <a:pt x="1989" y="1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7102612" y="3595428"/>
              <a:ext cx="99311" cy="85824"/>
            </a:xfrm>
            <a:custGeom>
              <a:avLst/>
              <a:gdLst/>
              <a:ahLst/>
              <a:cxnLst/>
              <a:rect l="l" t="t" r="r" b="b"/>
              <a:pathLst>
                <a:path w="2532" h="2188" extrusionOk="0">
                  <a:moveTo>
                    <a:pt x="2256" y="1"/>
                  </a:moveTo>
                  <a:cubicBezTo>
                    <a:pt x="2209" y="1"/>
                    <a:pt x="2157" y="14"/>
                    <a:pt x="2100" y="42"/>
                  </a:cubicBezTo>
                  <a:cubicBezTo>
                    <a:pt x="1307" y="397"/>
                    <a:pt x="633" y="903"/>
                    <a:pt x="160" y="1662"/>
                  </a:cubicBezTo>
                  <a:cubicBezTo>
                    <a:pt x="1" y="1917"/>
                    <a:pt x="158" y="2187"/>
                    <a:pt x="447" y="2187"/>
                  </a:cubicBezTo>
                  <a:cubicBezTo>
                    <a:pt x="463" y="2187"/>
                    <a:pt x="480" y="2186"/>
                    <a:pt x="498" y="2185"/>
                  </a:cubicBezTo>
                  <a:cubicBezTo>
                    <a:pt x="599" y="2168"/>
                    <a:pt x="734" y="2151"/>
                    <a:pt x="818" y="2100"/>
                  </a:cubicBezTo>
                  <a:cubicBezTo>
                    <a:pt x="1408" y="1797"/>
                    <a:pt x="1948" y="1426"/>
                    <a:pt x="2336" y="869"/>
                  </a:cubicBezTo>
                  <a:cubicBezTo>
                    <a:pt x="2420" y="734"/>
                    <a:pt x="2454" y="582"/>
                    <a:pt x="2505" y="498"/>
                  </a:cubicBezTo>
                  <a:cubicBezTo>
                    <a:pt x="2531" y="191"/>
                    <a:pt x="2432" y="1"/>
                    <a:pt x="2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7485313" y="3928517"/>
              <a:ext cx="83387" cy="95317"/>
            </a:xfrm>
            <a:custGeom>
              <a:avLst/>
              <a:gdLst/>
              <a:ahLst/>
              <a:cxnLst/>
              <a:rect l="l" t="t" r="r" b="b"/>
              <a:pathLst>
                <a:path w="2126" h="2430" extrusionOk="0">
                  <a:moveTo>
                    <a:pt x="1711" y="0"/>
                  </a:moveTo>
                  <a:cubicBezTo>
                    <a:pt x="1586" y="0"/>
                    <a:pt x="1448" y="67"/>
                    <a:pt x="1299" y="186"/>
                  </a:cubicBezTo>
                  <a:cubicBezTo>
                    <a:pt x="759" y="675"/>
                    <a:pt x="439" y="1333"/>
                    <a:pt x="118" y="1957"/>
                  </a:cubicBezTo>
                  <a:cubicBezTo>
                    <a:pt x="0" y="2210"/>
                    <a:pt x="186" y="2429"/>
                    <a:pt x="540" y="2429"/>
                  </a:cubicBezTo>
                  <a:cubicBezTo>
                    <a:pt x="591" y="2413"/>
                    <a:pt x="709" y="2379"/>
                    <a:pt x="810" y="2328"/>
                  </a:cubicBezTo>
                  <a:cubicBezTo>
                    <a:pt x="1400" y="1822"/>
                    <a:pt x="1771" y="1164"/>
                    <a:pt x="2109" y="473"/>
                  </a:cubicBezTo>
                  <a:cubicBezTo>
                    <a:pt x="2126" y="389"/>
                    <a:pt x="2041" y="186"/>
                    <a:pt x="1957" y="102"/>
                  </a:cubicBezTo>
                  <a:cubicBezTo>
                    <a:pt x="1881" y="33"/>
                    <a:pt x="1799" y="0"/>
                    <a:pt x="1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7274253" y="4003709"/>
              <a:ext cx="65384" cy="99435"/>
            </a:xfrm>
            <a:custGeom>
              <a:avLst/>
              <a:gdLst/>
              <a:ahLst/>
              <a:cxnLst/>
              <a:rect l="l" t="t" r="r" b="b"/>
              <a:pathLst>
                <a:path w="1667" h="2535" extrusionOk="0">
                  <a:moveTo>
                    <a:pt x="1317" y="0"/>
                  </a:moveTo>
                  <a:cubicBezTo>
                    <a:pt x="1255" y="0"/>
                    <a:pt x="1187" y="13"/>
                    <a:pt x="1114" y="40"/>
                  </a:cubicBezTo>
                  <a:cubicBezTo>
                    <a:pt x="996" y="108"/>
                    <a:pt x="844" y="209"/>
                    <a:pt x="743" y="327"/>
                  </a:cubicBezTo>
                  <a:cubicBezTo>
                    <a:pt x="254" y="782"/>
                    <a:pt x="170" y="1423"/>
                    <a:pt x="1" y="2115"/>
                  </a:cubicBezTo>
                  <a:cubicBezTo>
                    <a:pt x="85" y="2233"/>
                    <a:pt x="153" y="2435"/>
                    <a:pt x="305" y="2520"/>
                  </a:cubicBezTo>
                  <a:cubicBezTo>
                    <a:pt x="322" y="2530"/>
                    <a:pt x="347" y="2535"/>
                    <a:pt x="377" y="2535"/>
                  </a:cubicBezTo>
                  <a:cubicBezTo>
                    <a:pt x="487" y="2535"/>
                    <a:pt x="660" y="2468"/>
                    <a:pt x="726" y="2401"/>
                  </a:cubicBezTo>
                  <a:cubicBezTo>
                    <a:pt x="1232" y="1845"/>
                    <a:pt x="1570" y="1187"/>
                    <a:pt x="1654" y="411"/>
                  </a:cubicBezTo>
                  <a:cubicBezTo>
                    <a:pt x="1667" y="150"/>
                    <a:pt x="1529" y="0"/>
                    <a:pt x="1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42F737-639B-47DC-E62A-794450565E29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64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7" name="Google Shape;807;p29"/>
          <p:cNvPicPr preferRelativeResize="0"/>
          <p:nvPr/>
        </p:nvPicPr>
        <p:blipFill rotWithShape="1">
          <a:blip r:embed="rId3">
            <a:alphaModFix/>
          </a:blip>
          <a:srcRect l="6366" r="58325"/>
          <a:stretch/>
        </p:blipFill>
        <p:spPr>
          <a:xfrm>
            <a:off x="6900122" y="1039287"/>
            <a:ext cx="1943100" cy="3095700"/>
          </a:xfrm>
          <a:prstGeom prst="roundRect">
            <a:avLst>
              <a:gd name="adj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8" name="Google Shape;808;p29"/>
          <p:cNvSpPr txBox="1">
            <a:spLocks noGrp="1"/>
          </p:cNvSpPr>
          <p:nvPr>
            <p:ph type="title"/>
          </p:nvPr>
        </p:nvSpPr>
        <p:spPr>
          <a:xfrm>
            <a:off x="740857" y="650375"/>
            <a:ext cx="4344423" cy="5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Basic Principles</a:t>
            </a:r>
            <a:endParaRPr dirty="0"/>
          </a:p>
        </p:txBody>
      </p:sp>
      <p:sp>
        <p:nvSpPr>
          <p:cNvPr id="809" name="Google Shape;809;p29"/>
          <p:cNvSpPr txBox="1">
            <a:spLocks noGrp="1"/>
          </p:cNvSpPr>
          <p:nvPr>
            <p:ph type="subTitle" idx="1"/>
          </p:nvPr>
        </p:nvSpPr>
        <p:spPr>
          <a:xfrm>
            <a:off x="727543" y="1511898"/>
            <a:ext cx="5127517" cy="25912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 student was disbursed more aid than they earned, the school and/or the student must return the funds to the Department of Education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 student earned more than was disbursed, then the school may be required to offer the student a post-withdrawal disbursement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 panose="020B0604020202020204" pitchFamily="34" charset="0"/>
              <a:buChar char="•"/>
            </a:pPr>
            <a:endParaRPr dirty="0"/>
          </a:p>
        </p:txBody>
      </p:sp>
      <p:grpSp>
        <p:nvGrpSpPr>
          <p:cNvPr id="810" name="Google Shape;810;p29"/>
          <p:cNvGrpSpPr/>
          <p:nvPr/>
        </p:nvGrpSpPr>
        <p:grpSpPr>
          <a:xfrm>
            <a:off x="5917935" y="196521"/>
            <a:ext cx="1488021" cy="2716447"/>
            <a:chOff x="4573019" y="1314041"/>
            <a:chExt cx="1488021" cy="2716447"/>
          </a:xfrm>
        </p:grpSpPr>
        <p:sp>
          <p:nvSpPr>
            <p:cNvPr id="811" name="Google Shape;811;p29"/>
            <p:cNvSpPr/>
            <p:nvPr/>
          </p:nvSpPr>
          <p:spPr>
            <a:xfrm rot="-582576">
              <a:off x="4782329" y="1385793"/>
              <a:ext cx="1069401" cy="2572944"/>
            </a:xfrm>
            <a:custGeom>
              <a:avLst/>
              <a:gdLst/>
              <a:ahLst/>
              <a:cxnLst/>
              <a:rect l="l" t="t" r="r" b="b"/>
              <a:pathLst>
                <a:path w="26177" h="62981" extrusionOk="0">
                  <a:moveTo>
                    <a:pt x="11571" y="0"/>
                  </a:moveTo>
                  <a:cubicBezTo>
                    <a:pt x="11436" y="0"/>
                    <a:pt x="11318" y="17"/>
                    <a:pt x="11250" y="17"/>
                  </a:cubicBezTo>
                  <a:lnTo>
                    <a:pt x="11183" y="17"/>
                  </a:lnTo>
                  <a:cubicBezTo>
                    <a:pt x="9614" y="152"/>
                    <a:pt x="8231" y="658"/>
                    <a:pt x="6848" y="1198"/>
                  </a:cubicBezTo>
                  <a:cubicBezTo>
                    <a:pt x="6528" y="1333"/>
                    <a:pt x="6275" y="1502"/>
                    <a:pt x="6106" y="1620"/>
                  </a:cubicBezTo>
                  <a:cubicBezTo>
                    <a:pt x="5111" y="2362"/>
                    <a:pt x="4082" y="3188"/>
                    <a:pt x="3222" y="4335"/>
                  </a:cubicBezTo>
                  <a:cubicBezTo>
                    <a:pt x="1468" y="6646"/>
                    <a:pt x="590" y="8771"/>
                    <a:pt x="388" y="11048"/>
                  </a:cubicBezTo>
                  <a:cubicBezTo>
                    <a:pt x="354" y="11638"/>
                    <a:pt x="287" y="12246"/>
                    <a:pt x="253" y="12853"/>
                  </a:cubicBezTo>
                  <a:lnTo>
                    <a:pt x="253" y="12920"/>
                  </a:lnTo>
                  <a:cubicBezTo>
                    <a:pt x="118" y="14084"/>
                    <a:pt x="0" y="15366"/>
                    <a:pt x="472" y="16715"/>
                  </a:cubicBezTo>
                  <a:lnTo>
                    <a:pt x="472" y="16816"/>
                  </a:lnTo>
                  <a:cubicBezTo>
                    <a:pt x="641" y="18318"/>
                    <a:pt x="1198" y="19734"/>
                    <a:pt x="2193" y="21269"/>
                  </a:cubicBezTo>
                  <a:cubicBezTo>
                    <a:pt x="2513" y="21775"/>
                    <a:pt x="2918" y="22298"/>
                    <a:pt x="3424" y="22821"/>
                  </a:cubicBezTo>
                  <a:cubicBezTo>
                    <a:pt x="2935" y="23310"/>
                    <a:pt x="2564" y="23900"/>
                    <a:pt x="2294" y="24592"/>
                  </a:cubicBezTo>
                  <a:cubicBezTo>
                    <a:pt x="1872" y="25654"/>
                    <a:pt x="1990" y="26869"/>
                    <a:pt x="2598" y="27864"/>
                  </a:cubicBezTo>
                  <a:cubicBezTo>
                    <a:pt x="3222" y="28859"/>
                    <a:pt x="4200" y="29466"/>
                    <a:pt x="5330" y="29551"/>
                  </a:cubicBezTo>
                  <a:cubicBezTo>
                    <a:pt x="5583" y="29568"/>
                    <a:pt x="5954" y="29601"/>
                    <a:pt x="6359" y="29601"/>
                  </a:cubicBezTo>
                  <a:cubicBezTo>
                    <a:pt x="6511" y="29601"/>
                    <a:pt x="6662" y="29601"/>
                    <a:pt x="6797" y="29568"/>
                  </a:cubicBezTo>
                  <a:lnTo>
                    <a:pt x="6797" y="29568"/>
                  </a:lnTo>
                  <a:cubicBezTo>
                    <a:pt x="6561" y="29922"/>
                    <a:pt x="6308" y="30394"/>
                    <a:pt x="6376" y="30984"/>
                  </a:cubicBezTo>
                  <a:cubicBezTo>
                    <a:pt x="6460" y="31811"/>
                    <a:pt x="7101" y="32283"/>
                    <a:pt x="7354" y="32485"/>
                  </a:cubicBezTo>
                  <a:cubicBezTo>
                    <a:pt x="7489" y="32620"/>
                    <a:pt x="7658" y="32705"/>
                    <a:pt x="7809" y="32806"/>
                  </a:cubicBezTo>
                  <a:cubicBezTo>
                    <a:pt x="8164" y="33008"/>
                    <a:pt x="8619" y="33244"/>
                    <a:pt x="9142" y="33244"/>
                  </a:cubicBezTo>
                  <a:cubicBezTo>
                    <a:pt x="9597" y="33244"/>
                    <a:pt x="9968" y="33076"/>
                    <a:pt x="10255" y="32890"/>
                  </a:cubicBezTo>
                  <a:lnTo>
                    <a:pt x="10255" y="33008"/>
                  </a:lnTo>
                  <a:cubicBezTo>
                    <a:pt x="10255" y="33632"/>
                    <a:pt x="10272" y="34240"/>
                    <a:pt x="10306" y="34830"/>
                  </a:cubicBezTo>
                  <a:cubicBezTo>
                    <a:pt x="10339" y="35673"/>
                    <a:pt x="10390" y="36517"/>
                    <a:pt x="10306" y="37309"/>
                  </a:cubicBezTo>
                  <a:cubicBezTo>
                    <a:pt x="10272" y="37478"/>
                    <a:pt x="10306" y="37630"/>
                    <a:pt x="10306" y="37714"/>
                  </a:cubicBezTo>
                  <a:cubicBezTo>
                    <a:pt x="10322" y="38237"/>
                    <a:pt x="10322" y="38794"/>
                    <a:pt x="10339" y="39316"/>
                  </a:cubicBezTo>
                  <a:lnTo>
                    <a:pt x="10339" y="39418"/>
                  </a:lnTo>
                  <a:cubicBezTo>
                    <a:pt x="10390" y="40733"/>
                    <a:pt x="10407" y="42083"/>
                    <a:pt x="10424" y="43415"/>
                  </a:cubicBezTo>
                  <a:lnTo>
                    <a:pt x="10424" y="45608"/>
                  </a:lnTo>
                  <a:cubicBezTo>
                    <a:pt x="10424" y="46653"/>
                    <a:pt x="10407" y="47750"/>
                    <a:pt x="10441" y="48846"/>
                  </a:cubicBezTo>
                  <a:cubicBezTo>
                    <a:pt x="10491" y="49909"/>
                    <a:pt x="10424" y="50870"/>
                    <a:pt x="10306" y="51815"/>
                  </a:cubicBezTo>
                  <a:cubicBezTo>
                    <a:pt x="10272" y="52017"/>
                    <a:pt x="10255" y="52202"/>
                    <a:pt x="10255" y="52354"/>
                  </a:cubicBezTo>
                  <a:lnTo>
                    <a:pt x="10188" y="53805"/>
                  </a:lnTo>
                  <a:cubicBezTo>
                    <a:pt x="10137" y="55154"/>
                    <a:pt x="10069" y="56487"/>
                    <a:pt x="10002" y="57836"/>
                  </a:cubicBezTo>
                  <a:cubicBezTo>
                    <a:pt x="10002" y="57988"/>
                    <a:pt x="9985" y="58139"/>
                    <a:pt x="9985" y="58308"/>
                  </a:cubicBezTo>
                  <a:cubicBezTo>
                    <a:pt x="9968" y="58966"/>
                    <a:pt x="9918" y="59641"/>
                    <a:pt x="9935" y="60332"/>
                  </a:cubicBezTo>
                  <a:cubicBezTo>
                    <a:pt x="9968" y="61243"/>
                    <a:pt x="10441" y="62069"/>
                    <a:pt x="11250" y="62559"/>
                  </a:cubicBezTo>
                  <a:cubicBezTo>
                    <a:pt x="11689" y="62828"/>
                    <a:pt x="12195" y="62980"/>
                    <a:pt x="12701" y="62980"/>
                  </a:cubicBezTo>
                  <a:cubicBezTo>
                    <a:pt x="13105" y="62980"/>
                    <a:pt x="13477" y="62896"/>
                    <a:pt x="13814" y="62710"/>
                  </a:cubicBezTo>
                  <a:cubicBezTo>
                    <a:pt x="14775" y="62272"/>
                    <a:pt x="15332" y="61428"/>
                    <a:pt x="15416" y="60315"/>
                  </a:cubicBezTo>
                  <a:lnTo>
                    <a:pt x="15484" y="59657"/>
                  </a:lnTo>
                  <a:cubicBezTo>
                    <a:pt x="15568" y="58713"/>
                    <a:pt x="15652" y="57718"/>
                    <a:pt x="15720" y="56723"/>
                  </a:cubicBezTo>
                  <a:cubicBezTo>
                    <a:pt x="15804" y="55154"/>
                    <a:pt x="15872" y="53552"/>
                    <a:pt x="15905" y="52017"/>
                  </a:cubicBezTo>
                  <a:lnTo>
                    <a:pt x="15922" y="51477"/>
                  </a:lnTo>
                  <a:cubicBezTo>
                    <a:pt x="15956" y="51174"/>
                    <a:pt x="15922" y="50870"/>
                    <a:pt x="15922" y="50583"/>
                  </a:cubicBezTo>
                  <a:lnTo>
                    <a:pt x="15922" y="49672"/>
                  </a:lnTo>
                  <a:lnTo>
                    <a:pt x="15922" y="49453"/>
                  </a:lnTo>
                  <a:cubicBezTo>
                    <a:pt x="15973" y="48559"/>
                    <a:pt x="16040" y="47598"/>
                    <a:pt x="15905" y="46620"/>
                  </a:cubicBezTo>
                  <a:cubicBezTo>
                    <a:pt x="15872" y="46333"/>
                    <a:pt x="15888" y="45996"/>
                    <a:pt x="15888" y="45641"/>
                  </a:cubicBezTo>
                  <a:cubicBezTo>
                    <a:pt x="15888" y="45405"/>
                    <a:pt x="15905" y="45186"/>
                    <a:pt x="15905" y="44933"/>
                  </a:cubicBezTo>
                  <a:cubicBezTo>
                    <a:pt x="15905" y="44596"/>
                    <a:pt x="15888" y="44258"/>
                    <a:pt x="15888" y="43921"/>
                  </a:cubicBezTo>
                  <a:cubicBezTo>
                    <a:pt x="15872" y="43364"/>
                    <a:pt x="15838" y="42791"/>
                    <a:pt x="15872" y="42268"/>
                  </a:cubicBezTo>
                  <a:cubicBezTo>
                    <a:pt x="15888" y="41560"/>
                    <a:pt x="15956" y="40818"/>
                    <a:pt x="15990" y="40075"/>
                  </a:cubicBezTo>
                  <a:cubicBezTo>
                    <a:pt x="16057" y="39283"/>
                    <a:pt x="16091" y="38439"/>
                    <a:pt x="16141" y="37613"/>
                  </a:cubicBezTo>
                  <a:cubicBezTo>
                    <a:pt x="16175" y="36415"/>
                    <a:pt x="16141" y="35235"/>
                    <a:pt x="16125" y="34071"/>
                  </a:cubicBezTo>
                  <a:lnTo>
                    <a:pt x="16125" y="33683"/>
                  </a:lnTo>
                  <a:cubicBezTo>
                    <a:pt x="16125" y="33312"/>
                    <a:pt x="16091" y="32907"/>
                    <a:pt x="16074" y="32553"/>
                  </a:cubicBezTo>
                  <a:lnTo>
                    <a:pt x="16074" y="32553"/>
                  </a:lnTo>
                  <a:cubicBezTo>
                    <a:pt x="16091" y="32570"/>
                    <a:pt x="16125" y="32620"/>
                    <a:pt x="16158" y="32637"/>
                  </a:cubicBezTo>
                  <a:cubicBezTo>
                    <a:pt x="16378" y="32890"/>
                    <a:pt x="16833" y="33396"/>
                    <a:pt x="17575" y="33396"/>
                  </a:cubicBezTo>
                  <a:cubicBezTo>
                    <a:pt x="17659" y="33396"/>
                    <a:pt x="17761" y="33396"/>
                    <a:pt x="17845" y="33379"/>
                  </a:cubicBezTo>
                  <a:cubicBezTo>
                    <a:pt x="18098" y="33329"/>
                    <a:pt x="18334" y="33228"/>
                    <a:pt x="18520" y="33059"/>
                  </a:cubicBezTo>
                  <a:cubicBezTo>
                    <a:pt x="18655" y="32958"/>
                    <a:pt x="18773" y="32840"/>
                    <a:pt x="18874" y="32738"/>
                  </a:cubicBezTo>
                  <a:cubicBezTo>
                    <a:pt x="19161" y="32502"/>
                    <a:pt x="19380" y="32300"/>
                    <a:pt x="19633" y="32047"/>
                  </a:cubicBezTo>
                  <a:cubicBezTo>
                    <a:pt x="20527" y="31069"/>
                    <a:pt x="20594" y="30192"/>
                    <a:pt x="19835" y="29247"/>
                  </a:cubicBezTo>
                  <a:cubicBezTo>
                    <a:pt x="21859" y="28690"/>
                    <a:pt x="22635" y="27341"/>
                    <a:pt x="22922" y="26262"/>
                  </a:cubicBezTo>
                  <a:cubicBezTo>
                    <a:pt x="23394" y="24642"/>
                    <a:pt x="22922" y="23108"/>
                    <a:pt x="21792" y="22129"/>
                  </a:cubicBezTo>
                  <a:cubicBezTo>
                    <a:pt x="21944" y="21961"/>
                    <a:pt x="22112" y="21792"/>
                    <a:pt x="22247" y="21623"/>
                  </a:cubicBezTo>
                  <a:cubicBezTo>
                    <a:pt x="22837" y="20915"/>
                    <a:pt x="23343" y="20156"/>
                    <a:pt x="23816" y="19414"/>
                  </a:cubicBezTo>
                  <a:lnTo>
                    <a:pt x="24001" y="19127"/>
                  </a:lnTo>
                  <a:cubicBezTo>
                    <a:pt x="24642" y="18132"/>
                    <a:pt x="25351" y="16951"/>
                    <a:pt x="25738" y="15585"/>
                  </a:cubicBezTo>
                  <a:cubicBezTo>
                    <a:pt x="26177" y="14000"/>
                    <a:pt x="26126" y="12431"/>
                    <a:pt x="26076" y="10997"/>
                  </a:cubicBezTo>
                  <a:cubicBezTo>
                    <a:pt x="26008" y="9800"/>
                    <a:pt x="25671" y="8687"/>
                    <a:pt x="25384" y="7708"/>
                  </a:cubicBezTo>
                  <a:lnTo>
                    <a:pt x="25351" y="7607"/>
                  </a:lnTo>
                  <a:cubicBezTo>
                    <a:pt x="24912" y="6174"/>
                    <a:pt x="24237" y="5044"/>
                    <a:pt x="23293" y="4082"/>
                  </a:cubicBezTo>
                  <a:cubicBezTo>
                    <a:pt x="21235" y="2058"/>
                    <a:pt x="18857" y="827"/>
                    <a:pt x="16243" y="372"/>
                  </a:cubicBezTo>
                  <a:cubicBezTo>
                    <a:pt x="15180" y="203"/>
                    <a:pt x="14101" y="152"/>
                    <a:pt x="13021" y="85"/>
                  </a:cubicBezTo>
                  <a:cubicBezTo>
                    <a:pt x="12599" y="68"/>
                    <a:pt x="12161" y="34"/>
                    <a:pt x="11739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 rot="-582576">
              <a:off x="4835822" y="1439229"/>
              <a:ext cx="957833" cy="2463745"/>
            </a:xfrm>
            <a:custGeom>
              <a:avLst/>
              <a:gdLst/>
              <a:ahLst/>
              <a:cxnLst/>
              <a:rect l="l" t="t" r="r" b="b"/>
              <a:pathLst>
                <a:path w="23446" h="60308" extrusionOk="0">
                  <a:moveTo>
                    <a:pt x="9413" y="712"/>
                  </a:moveTo>
                  <a:cubicBezTo>
                    <a:pt x="9517" y="712"/>
                    <a:pt x="9621" y="740"/>
                    <a:pt x="9682" y="776"/>
                  </a:cubicBezTo>
                  <a:cubicBezTo>
                    <a:pt x="10306" y="1248"/>
                    <a:pt x="10880" y="1754"/>
                    <a:pt x="11133" y="2547"/>
                  </a:cubicBezTo>
                  <a:cubicBezTo>
                    <a:pt x="11318" y="3104"/>
                    <a:pt x="11268" y="3610"/>
                    <a:pt x="10930" y="4065"/>
                  </a:cubicBezTo>
                  <a:cubicBezTo>
                    <a:pt x="10897" y="4116"/>
                    <a:pt x="10863" y="4149"/>
                    <a:pt x="10812" y="4200"/>
                  </a:cubicBezTo>
                  <a:cubicBezTo>
                    <a:pt x="9682" y="5482"/>
                    <a:pt x="9783" y="6932"/>
                    <a:pt x="10340" y="8417"/>
                  </a:cubicBezTo>
                  <a:cubicBezTo>
                    <a:pt x="10525" y="8923"/>
                    <a:pt x="10846" y="9361"/>
                    <a:pt x="10795" y="9935"/>
                  </a:cubicBezTo>
                  <a:cubicBezTo>
                    <a:pt x="10795" y="10053"/>
                    <a:pt x="10778" y="10188"/>
                    <a:pt x="10778" y="10306"/>
                  </a:cubicBezTo>
                  <a:cubicBezTo>
                    <a:pt x="10357" y="9530"/>
                    <a:pt x="9783" y="8923"/>
                    <a:pt x="9193" y="8332"/>
                  </a:cubicBezTo>
                  <a:cubicBezTo>
                    <a:pt x="8762" y="7873"/>
                    <a:pt x="8273" y="7643"/>
                    <a:pt x="7689" y="7643"/>
                  </a:cubicBezTo>
                  <a:cubicBezTo>
                    <a:pt x="7565" y="7643"/>
                    <a:pt x="7437" y="7654"/>
                    <a:pt x="7304" y="7674"/>
                  </a:cubicBezTo>
                  <a:cubicBezTo>
                    <a:pt x="6865" y="7742"/>
                    <a:pt x="6393" y="7776"/>
                    <a:pt x="5955" y="7826"/>
                  </a:cubicBezTo>
                  <a:cubicBezTo>
                    <a:pt x="5911" y="7830"/>
                    <a:pt x="5867" y="7832"/>
                    <a:pt x="5823" y="7832"/>
                  </a:cubicBezTo>
                  <a:cubicBezTo>
                    <a:pt x="4756" y="7832"/>
                    <a:pt x="3547" y="6686"/>
                    <a:pt x="3644" y="5634"/>
                  </a:cubicBezTo>
                  <a:cubicBezTo>
                    <a:pt x="3728" y="4875"/>
                    <a:pt x="3964" y="4116"/>
                    <a:pt x="4234" y="3390"/>
                  </a:cubicBezTo>
                  <a:cubicBezTo>
                    <a:pt x="4369" y="3053"/>
                    <a:pt x="4740" y="2800"/>
                    <a:pt x="5061" y="2530"/>
                  </a:cubicBezTo>
                  <a:cubicBezTo>
                    <a:pt x="6292" y="1501"/>
                    <a:pt x="7742" y="995"/>
                    <a:pt x="9294" y="725"/>
                  </a:cubicBezTo>
                  <a:cubicBezTo>
                    <a:pt x="9332" y="716"/>
                    <a:pt x="9372" y="712"/>
                    <a:pt x="9413" y="712"/>
                  </a:cubicBezTo>
                  <a:close/>
                  <a:moveTo>
                    <a:pt x="11799" y="664"/>
                  </a:moveTo>
                  <a:cubicBezTo>
                    <a:pt x="12859" y="664"/>
                    <a:pt x="14242" y="799"/>
                    <a:pt x="14911" y="1046"/>
                  </a:cubicBezTo>
                  <a:cubicBezTo>
                    <a:pt x="14928" y="1080"/>
                    <a:pt x="14944" y="1113"/>
                    <a:pt x="14978" y="1147"/>
                  </a:cubicBezTo>
                  <a:lnTo>
                    <a:pt x="14978" y="1164"/>
                  </a:lnTo>
                  <a:cubicBezTo>
                    <a:pt x="14759" y="2024"/>
                    <a:pt x="15079" y="2817"/>
                    <a:pt x="15434" y="3542"/>
                  </a:cubicBezTo>
                  <a:cubicBezTo>
                    <a:pt x="15518" y="3745"/>
                    <a:pt x="15653" y="3930"/>
                    <a:pt x="15737" y="4116"/>
                  </a:cubicBezTo>
                  <a:cubicBezTo>
                    <a:pt x="16007" y="4773"/>
                    <a:pt x="15822" y="5397"/>
                    <a:pt x="15248" y="5802"/>
                  </a:cubicBezTo>
                  <a:cubicBezTo>
                    <a:pt x="14911" y="6038"/>
                    <a:pt x="14557" y="6224"/>
                    <a:pt x="14219" y="6443"/>
                  </a:cubicBezTo>
                  <a:cubicBezTo>
                    <a:pt x="13713" y="6747"/>
                    <a:pt x="13207" y="7050"/>
                    <a:pt x="12718" y="7371"/>
                  </a:cubicBezTo>
                  <a:cubicBezTo>
                    <a:pt x="12280" y="7641"/>
                    <a:pt x="12060" y="8029"/>
                    <a:pt x="12094" y="8585"/>
                  </a:cubicBezTo>
                  <a:cubicBezTo>
                    <a:pt x="12111" y="9058"/>
                    <a:pt x="12094" y="9496"/>
                    <a:pt x="12111" y="9951"/>
                  </a:cubicBezTo>
                  <a:cubicBezTo>
                    <a:pt x="12128" y="10491"/>
                    <a:pt x="11858" y="10845"/>
                    <a:pt x="11419" y="11301"/>
                  </a:cubicBezTo>
                  <a:cubicBezTo>
                    <a:pt x="11436" y="11048"/>
                    <a:pt x="11419" y="10963"/>
                    <a:pt x="11436" y="10862"/>
                  </a:cubicBezTo>
                  <a:cubicBezTo>
                    <a:pt x="11571" y="10036"/>
                    <a:pt x="11470" y="9260"/>
                    <a:pt x="11048" y="8518"/>
                  </a:cubicBezTo>
                  <a:cubicBezTo>
                    <a:pt x="10576" y="7658"/>
                    <a:pt x="10627" y="6713"/>
                    <a:pt x="10677" y="5785"/>
                  </a:cubicBezTo>
                  <a:cubicBezTo>
                    <a:pt x="10677" y="5617"/>
                    <a:pt x="10778" y="5414"/>
                    <a:pt x="10863" y="5246"/>
                  </a:cubicBezTo>
                  <a:cubicBezTo>
                    <a:pt x="10964" y="5043"/>
                    <a:pt x="11116" y="4858"/>
                    <a:pt x="11268" y="4638"/>
                  </a:cubicBezTo>
                  <a:cubicBezTo>
                    <a:pt x="12145" y="3306"/>
                    <a:pt x="12010" y="2176"/>
                    <a:pt x="10846" y="1063"/>
                  </a:cubicBezTo>
                  <a:cubicBezTo>
                    <a:pt x="10745" y="978"/>
                    <a:pt x="10660" y="860"/>
                    <a:pt x="10542" y="776"/>
                  </a:cubicBezTo>
                  <a:cubicBezTo>
                    <a:pt x="10694" y="759"/>
                    <a:pt x="10964" y="709"/>
                    <a:pt x="11318" y="675"/>
                  </a:cubicBezTo>
                  <a:cubicBezTo>
                    <a:pt x="11467" y="668"/>
                    <a:pt x="11629" y="664"/>
                    <a:pt x="11799" y="664"/>
                  </a:cubicBezTo>
                  <a:close/>
                  <a:moveTo>
                    <a:pt x="15771" y="1265"/>
                  </a:moveTo>
                  <a:cubicBezTo>
                    <a:pt x="16007" y="1316"/>
                    <a:pt x="16209" y="1333"/>
                    <a:pt x="16412" y="1400"/>
                  </a:cubicBezTo>
                  <a:cubicBezTo>
                    <a:pt x="18385" y="2109"/>
                    <a:pt x="20072" y="3255"/>
                    <a:pt x="21337" y="4976"/>
                  </a:cubicBezTo>
                  <a:cubicBezTo>
                    <a:pt x="21775" y="5600"/>
                    <a:pt x="22012" y="6224"/>
                    <a:pt x="21978" y="7000"/>
                  </a:cubicBezTo>
                  <a:cubicBezTo>
                    <a:pt x="21910" y="7894"/>
                    <a:pt x="21472" y="8518"/>
                    <a:pt x="20561" y="8720"/>
                  </a:cubicBezTo>
                  <a:cubicBezTo>
                    <a:pt x="20298" y="8773"/>
                    <a:pt x="20040" y="8803"/>
                    <a:pt x="19780" y="8803"/>
                  </a:cubicBezTo>
                  <a:cubicBezTo>
                    <a:pt x="19538" y="8803"/>
                    <a:pt x="19294" y="8777"/>
                    <a:pt x="19043" y="8720"/>
                  </a:cubicBezTo>
                  <a:cubicBezTo>
                    <a:pt x="18352" y="8552"/>
                    <a:pt x="17626" y="8400"/>
                    <a:pt x="16918" y="8315"/>
                  </a:cubicBezTo>
                  <a:cubicBezTo>
                    <a:pt x="16773" y="8295"/>
                    <a:pt x="16632" y="8285"/>
                    <a:pt x="16495" y="8285"/>
                  </a:cubicBezTo>
                  <a:cubicBezTo>
                    <a:pt x="15724" y="8285"/>
                    <a:pt x="15087" y="8614"/>
                    <a:pt x="14658" y="9344"/>
                  </a:cubicBezTo>
                  <a:cubicBezTo>
                    <a:pt x="14337" y="9867"/>
                    <a:pt x="14051" y="10424"/>
                    <a:pt x="13730" y="10947"/>
                  </a:cubicBezTo>
                  <a:cubicBezTo>
                    <a:pt x="13398" y="11516"/>
                    <a:pt x="12872" y="11759"/>
                    <a:pt x="12182" y="11759"/>
                  </a:cubicBezTo>
                  <a:cubicBezTo>
                    <a:pt x="12137" y="11759"/>
                    <a:pt x="12090" y="11758"/>
                    <a:pt x="12043" y="11756"/>
                  </a:cubicBezTo>
                  <a:cubicBezTo>
                    <a:pt x="12128" y="11588"/>
                    <a:pt x="12195" y="11453"/>
                    <a:pt x="12246" y="11351"/>
                  </a:cubicBezTo>
                  <a:cubicBezTo>
                    <a:pt x="12566" y="10829"/>
                    <a:pt x="12718" y="10272"/>
                    <a:pt x="12583" y="9665"/>
                  </a:cubicBezTo>
                  <a:cubicBezTo>
                    <a:pt x="12583" y="9614"/>
                    <a:pt x="12583" y="9564"/>
                    <a:pt x="12566" y="9496"/>
                  </a:cubicBezTo>
                  <a:cubicBezTo>
                    <a:pt x="12364" y="8349"/>
                    <a:pt x="12904" y="7658"/>
                    <a:pt x="13882" y="7219"/>
                  </a:cubicBezTo>
                  <a:cubicBezTo>
                    <a:pt x="14337" y="7000"/>
                    <a:pt x="14776" y="6747"/>
                    <a:pt x="15231" y="6494"/>
                  </a:cubicBezTo>
                  <a:cubicBezTo>
                    <a:pt x="16294" y="5903"/>
                    <a:pt x="16614" y="4875"/>
                    <a:pt x="16091" y="3761"/>
                  </a:cubicBezTo>
                  <a:cubicBezTo>
                    <a:pt x="15855" y="3272"/>
                    <a:pt x="15653" y="2783"/>
                    <a:pt x="15450" y="2277"/>
                  </a:cubicBezTo>
                  <a:cubicBezTo>
                    <a:pt x="15316" y="1889"/>
                    <a:pt x="15450" y="1569"/>
                    <a:pt x="15771" y="1265"/>
                  </a:cubicBezTo>
                  <a:close/>
                  <a:moveTo>
                    <a:pt x="2885" y="5043"/>
                  </a:moveTo>
                  <a:cubicBezTo>
                    <a:pt x="2936" y="5060"/>
                    <a:pt x="3003" y="5060"/>
                    <a:pt x="3037" y="5094"/>
                  </a:cubicBezTo>
                  <a:cubicBezTo>
                    <a:pt x="3054" y="5279"/>
                    <a:pt x="3037" y="5465"/>
                    <a:pt x="3087" y="5634"/>
                  </a:cubicBezTo>
                  <a:cubicBezTo>
                    <a:pt x="3172" y="5988"/>
                    <a:pt x="3189" y="6393"/>
                    <a:pt x="3374" y="6713"/>
                  </a:cubicBezTo>
                  <a:cubicBezTo>
                    <a:pt x="3987" y="7709"/>
                    <a:pt x="4766" y="8509"/>
                    <a:pt x="5978" y="8509"/>
                  </a:cubicBezTo>
                  <a:cubicBezTo>
                    <a:pt x="6100" y="8509"/>
                    <a:pt x="6228" y="8501"/>
                    <a:pt x="6359" y="8484"/>
                  </a:cubicBezTo>
                  <a:cubicBezTo>
                    <a:pt x="6730" y="8433"/>
                    <a:pt x="7085" y="8400"/>
                    <a:pt x="7473" y="8349"/>
                  </a:cubicBezTo>
                  <a:cubicBezTo>
                    <a:pt x="7549" y="8342"/>
                    <a:pt x="7627" y="8338"/>
                    <a:pt x="7704" y="8338"/>
                  </a:cubicBezTo>
                  <a:cubicBezTo>
                    <a:pt x="8001" y="8338"/>
                    <a:pt x="8294" y="8398"/>
                    <a:pt x="8535" y="8585"/>
                  </a:cubicBezTo>
                  <a:cubicBezTo>
                    <a:pt x="9193" y="9091"/>
                    <a:pt x="9716" y="9732"/>
                    <a:pt x="10104" y="10592"/>
                  </a:cubicBezTo>
                  <a:cubicBezTo>
                    <a:pt x="9800" y="10542"/>
                    <a:pt x="9615" y="10525"/>
                    <a:pt x="9429" y="10491"/>
                  </a:cubicBezTo>
                  <a:cubicBezTo>
                    <a:pt x="9170" y="10432"/>
                    <a:pt x="8915" y="10401"/>
                    <a:pt x="8667" y="10401"/>
                  </a:cubicBezTo>
                  <a:cubicBezTo>
                    <a:pt x="7995" y="10401"/>
                    <a:pt x="7369" y="10627"/>
                    <a:pt x="6815" y="11132"/>
                  </a:cubicBezTo>
                  <a:cubicBezTo>
                    <a:pt x="6343" y="11554"/>
                    <a:pt x="5870" y="11925"/>
                    <a:pt x="5381" y="12296"/>
                  </a:cubicBezTo>
                  <a:cubicBezTo>
                    <a:pt x="5078" y="12532"/>
                    <a:pt x="4808" y="12650"/>
                    <a:pt x="4540" y="12650"/>
                  </a:cubicBezTo>
                  <a:cubicBezTo>
                    <a:pt x="4272" y="12650"/>
                    <a:pt x="4007" y="12532"/>
                    <a:pt x="3711" y="12296"/>
                  </a:cubicBezTo>
                  <a:cubicBezTo>
                    <a:pt x="3037" y="11756"/>
                    <a:pt x="2413" y="11183"/>
                    <a:pt x="1704" y="10677"/>
                  </a:cubicBezTo>
                  <a:cubicBezTo>
                    <a:pt x="1198" y="10255"/>
                    <a:pt x="1030" y="9783"/>
                    <a:pt x="1148" y="9142"/>
                  </a:cubicBezTo>
                  <a:cubicBezTo>
                    <a:pt x="1333" y="7995"/>
                    <a:pt x="1721" y="6966"/>
                    <a:pt x="2295" y="5988"/>
                  </a:cubicBezTo>
                  <a:cubicBezTo>
                    <a:pt x="2497" y="5684"/>
                    <a:pt x="2699" y="5364"/>
                    <a:pt x="2885" y="5043"/>
                  </a:cubicBezTo>
                  <a:close/>
                  <a:moveTo>
                    <a:pt x="22383" y="7978"/>
                  </a:moveTo>
                  <a:cubicBezTo>
                    <a:pt x="22450" y="8180"/>
                    <a:pt x="22518" y="8315"/>
                    <a:pt x="22568" y="8450"/>
                  </a:cubicBezTo>
                  <a:cubicBezTo>
                    <a:pt x="22855" y="9682"/>
                    <a:pt x="22754" y="10930"/>
                    <a:pt x="22737" y="12144"/>
                  </a:cubicBezTo>
                  <a:cubicBezTo>
                    <a:pt x="22737" y="12363"/>
                    <a:pt x="22652" y="12566"/>
                    <a:pt x="22619" y="12785"/>
                  </a:cubicBezTo>
                  <a:cubicBezTo>
                    <a:pt x="22568" y="13358"/>
                    <a:pt x="22349" y="13713"/>
                    <a:pt x="21674" y="13730"/>
                  </a:cubicBezTo>
                  <a:cubicBezTo>
                    <a:pt x="21354" y="13730"/>
                    <a:pt x="21050" y="13983"/>
                    <a:pt x="20713" y="14101"/>
                  </a:cubicBezTo>
                  <a:cubicBezTo>
                    <a:pt x="20442" y="14211"/>
                    <a:pt x="20203" y="14267"/>
                    <a:pt x="19988" y="14267"/>
                  </a:cubicBezTo>
                  <a:cubicBezTo>
                    <a:pt x="19545" y="14267"/>
                    <a:pt x="19198" y="14031"/>
                    <a:pt x="18858" y="13544"/>
                  </a:cubicBezTo>
                  <a:cubicBezTo>
                    <a:pt x="18739" y="13392"/>
                    <a:pt x="18655" y="13224"/>
                    <a:pt x="18588" y="13055"/>
                  </a:cubicBezTo>
                  <a:cubicBezTo>
                    <a:pt x="18139" y="12084"/>
                    <a:pt x="17219" y="11725"/>
                    <a:pt x="16361" y="11725"/>
                  </a:cubicBezTo>
                  <a:cubicBezTo>
                    <a:pt x="16026" y="11725"/>
                    <a:pt x="15701" y="11780"/>
                    <a:pt x="15417" y="11874"/>
                  </a:cubicBezTo>
                  <a:cubicBezTo>
                    <a:pt x="14860" y="12060"/>
                    <a:pt x="14320" y="12279"/>
                    <a:pt x="13747" y="12414"/>
                  </a:cubicBezTo>
                  <a:cubicBezTo>
                    <a:pt x="13637" y="12448"/>
                    <a:pt x="13511" y="12456"/>
                    <a:pt x="13380" y="12456"/>
                  </a:cubicBezTo>
                  <a:cubicBezTo>
                    <a:pt x="13249" y="12456"/>
                    <a:pt x="13114" y="12448"/>
                    <a:pt x="12988" y="12448"/>
                  </a:cubicBezTo>
                  <a:cubicBezTo>
                    <a:pt x="13916" y="11891"/>
                    <a:pt x="14388" y="11031"/>
                    <a:pt x="14810" y="10120"/>
                  </a:cubicBezTo>
                  <a:cubicBezTo>
                    <a:pt x="15096" y="9462"/>
                    <a:pt x="15518" y="9007"/>
                    <a:pt x="16243" y="8838"/>
                  </a:cubicBezTo>
                  <a:cubicBezTo>
                    <a:pt x="16416" y="8789"/>
                    <a:pt x="16589" y="8758"/>
                    <a:pt x="16762" y="8758"/>
                  </a:cubicBezTo>
                  <a:cubicBezTo>
                    <a:pt x="16825" y="8758"/>
                    <a:pt x="16888" y="8762"/>
                    <a:pt x="16952" y="8771"/>
                  </a:cubicBezTo>
                  <a:cubicBezTo>
                    <a:pt x="17542" y="8855"/>
                    <a:pt x="18115" y="8990"/>
                    <a:pt x="18689" y="9091"/>
                  </a:cubicBezTo>
                  <a:cubicBezTo>
                    <a:pt x="19195" y="9176"/>
                    <a:pt x="19684" y="9327"/>
                    <a:pt x="20190" y="9361"/>
                  </a:cubicBezTo>
                  <a:cubicBezTo>
                    <a:pt x="20232" y="9364"/>
                    <a:pt x="20273" y="9365"/>
                    <a:pt x="20313" y="9365"/>
                  </a:cubicBezTo>
                  <a:cubicBezTo>
                    <a:pt x="21010" y="9365"/>
                    <a:pt x="21532" y="8962"/>
                    <a:pt x="21995" y="8484"/>
                  </a:cubicBezTo>
                  <a:cubicBezTo>
                    <a:pt x="22130" y="8349"/>
                    <a:pt x="22214" y="8180"/>
                    <a:pt x="22383" y="7978"/>
                  </a:cubicBezTo>
                  <a:close/>
                  <a:moveTo>
                    <a:pt x="979" y="10947"/>
                  </a:moveTo>
                  <a:cubicBezTo>
                    <a:pt x="1485" y="11048"/>
                    <a:pt x="1772" y="11301"/>
                    <a:pt x="2075" y="11554"/>
                  </a:cubicBezTo>
                  <a:cubicBezTo>
                    <a:pt x="2564" y="11975"/>
                    <a:pt x="3037" y="12397"/>
                    <a:pt x="3543" y="12802"/>
                  </a:cubicBezTo>
                  <a:cubicBezTo>
                    <a:pt x="3947" y="13137"/>
                    <a:pt x="4343" y="13302"/>
                    <a:pt x="4738" y="13302"/>
                  </a:cubicBezTo>
                  <a:cubicBezTo>
                    <a:pt x="5118" y="13302"/>
                    <a:pt x="5499" y="13150"/>
                    <a:pt x="5887" y="12853"/>
                  </a:cubicBezTo>
                  <a:cubicBezTo>
                    <a:pt x="6376" y="12465"/>
                    <a:pt x="6832" y="12043"/>
                    <a:pt x="7321" y="11672"/>
                  </a:cubicBezTo>
                  <a:cubicBezTo>
                    <a:pt x="7827" y="11283"/>
                    <a:pt x="8358" y="11034"/>
                    <a:pt x="8943" y="11034"/>
                  </a:cubicBezTo>
                  <a:cubicBezTo>
                    <a:pt x="9195" y="11034"/>
                    <a:pt x="9458" y="11081"/>
                    <a:pt x="9733" y="11183"/>
                  </a:cubicBezTo>
                  <a:cubicBezTo>
                    <a:pt x="10003" y="11284"/>
                    <a:pt x="10256" y="11385"/>
                    <a:pt x="10458" y="11706"/>
                  </a:cubicBezTo>
                  <a:cubicBezTo>
                    <a:pt x="10188" y="11773"/>
                    <a:pt x="10003" y="11807"/>
                    <a:pt x="9783" y="11841"/>
                  </a:cubicBezTo>
                  <a:cubicBezTo>
                    <a:pt x="8889" y="11925"/>
                    <a:pt x="8248" y="12397"/>
                    <a:pt x="7742" y="13122"/>
                  </a:cubicBezTo>
                  <a:cubicBezTo>
                    <a:pt x="7439" y="13544"/>
                    <a:pt x="7152" y="13966"/>
                    <a:pt x="6882" y="14387"/>
                  </a:cubicBezTo>
                  <a:cubicBezTo>
                    <a:pt x="6646" y="14742"/>
                    <a:pt x="6359" y="15011"/>
                    <a:pt x="5955" y="15129"/>
                  </a:cubicBezTo>
                  <a:cubicBezTo>
                    <a:pt x="5398" y="15305"/>
                    <a:pt x="4833" y="15420"/>
                    <a:pt x="4275" y="15420"/>
                  </a:cubicBezTo>
                  <a:cubicBezTo>
                    <a:pt x="3651" y="15420"/>
                    <a:pt x="3034" y="15275"/>
                    <a:pt x="2446" y="14910"/>
                  </a:cubicBezTo>
                  <a:cubicBezTo>
                    <a:pt x="1974" y="14623"/>
                    <a:pt x="1502" y="14286"/>
                    <a:pt x="1097" y="13915"/>
                  </a:cubicBezTo>
                  <a:cubicBezTo>
                    <a:pt x="928" y="13780"/>
                    <a:pt x="777" y="13460"/>
                    <a:pt x="777" y="13224"/>
                  </a:cubicBezTo>
                  <a:cubicBezTo>
                    <a:pt x="810" y="12515"/>
                    <a:pt x="895" y="11773"/>
                    <a:pt x="979" y="10947"/>
                  </a:cubicBezTo>
                  <a:close/>
                  <a:moveTo>
                    <a:pt x="7928" y="14067"/>
                  </a:moveTo>
                  <a:lnTo>
                    <a:pt x="7928" y="14067"/>
                  </a:lnTo>
                  <a:cubicBezTo>
                    <a:pt x="7911" y="14860"/>
                    <a:pt x="7861" y="15619"/>
                    <a:pt x="7911" y="16394"/>
                  </a:cubicBezTo>
                  <a:cubicBezTo>
                    <a:pt x="7928" y="17086"/>
                    <a:pt x="7692" y="17541"/>
                    <a:pt x="7085" y="17879"/>
                  </a:cubicBezTo>
                  <a:cubicBezTo>
                    <a:pt x="6579" y="18149"/>
                    <a:pt x="6073" y="18351"/>
                    <a:pt x="5533" y="18503"/>
                  </a:cubicBezTo>
                  <a:cubicBezTo>
                    <a:pt x="4960" y="18638"/>
                    <a:pt x="4403" y="18840"/>
                    <a:pt x="3846" y="18992"/>
                  </a:cubicBezTo>
                  <a:cubicBezTo>
                    <a:pt x="3695" y="19043"/>
                    <a:pt x="3543" y="19110"/>
                    <a:pt x="3374" y="19144"/>
                  </a:cubicBezTo>
                  <a:cubicBezTo>
                    <a:pt x="3255" y="19185"/>
                    <a:pt x="3140" y="19206"/>
                    <a:pt x="3032" y="19206"/>
                  </a:cubicBezTo>
                  <a:cubicBezTo>
                    <a:pt x="2741" y="19206"/>
                    <a:pt x="2491" y="19054"/>
                    <a:pt x="2295" y="18722"/>
                  </a:cubicBezTo>
                  <a:cubicBezTo>
                    <a:pt x="2160" y="18469"/>
                    <a:pt x="2008" y="18216"/>
                    <a:pt x="1907" y="17946"/>
                  </a:cubicBezTo>
                  <a:cubicBezTo>
                    <a:pt x="1569" y="17086"/>
                    <a:pt x="1080" y="16260"/>
                    <a:pt x="1030" y="15281"/>
                  </a:cubicBezTo>
                  <a:lnTo>
                    <a:pt x="1030" y="14742"/>
                  </a:lnTo>
                  <a:cubicBezTo>
                    <a:pt x="1350" y="14927"/>
                    <a:pt x="1569" y="15062"/>
                    <a:pt x="1789" y="15197"/>
                  </a:cubicBezTo>
                  <a:cubicBezTo>
                    <a:pt x="2666" y="15767"/>
                    <a:pt x="3583" y="16044"/>
                    <a:pt x="4543" y="16044"/>
                  </a:cubicBezTo>
                  <a:cubicBezTo>
                    <a:pt x="5003" y="16044"/>
                    <a:pt x="5474" y="15980"/>
                    <a:pt x="5955" y="15855"/>
                  </a:cubicBezTo>
                  <a:cubicBezTo>
                    <a:pt x="6545" y="15703"/>
                    <a:pt x="7017" y="15399"/>
                    <a:pt x="7338" y="14843"/>
                  </a:cubicBezTo>
                  <a:cubicBezTo>
                    <a:pt x="7506" y="14556"/>
                    <a:pt x="7641" y="14236"/>
                    <a:pt x="7928" y="14067"/>
                  </a:cubicBezTo>
                  <a:close/>
                  <a:moveTo>
                    <a:pt x="16702" y="12397"/>
                  </a:moveTo>
                  <a:cubicBezTo>
                    <a:pt x="17281" y="12397"/>
                    <a:pt x="17660" y="12686"/>
                    <a:pt x="18065" y="13325"/>
                  </a:cubicBezTo>
                  <a:cubicBezTo>
                    <a:pt x="18217" y="13561"/>
                    <a:pt x="18368" y="13797"/>
                    <a:pt x="18486" y="13999"/>
                  </a:cubicBezTo>
                  <a:cubicBezTo>
                    <a:pt x="18916" y="14660"/>
                    <a:pt x="19481" y="14997"/>
                    <a:pt x="20118" y="14997"/>
                  </a:cubicBezTo>
                  <a:cubicBezTo>
                    <a:pt x="20457" y="14997"/>
                    <a:pt x="20816" y="14901"/>
                    <a:pt x="21185" y="14708"/>
                  </a:cubicBezTo>
                  <a:cubicBezTo>
                    <a:pt x="21388" y="14590"/>
                    <a:pt x="21573" y="14505"/>
                    <a:pt x="21775" y="14421"/>
                  </a:cubicBezTo>
                  <a:cubicBezTo>
                    <a:pt x="21860" y="14387"/>
                    <a:pt x="21995" y="14387"/>
                    <a:pt x="22281" y="14303"/>
                  </a:cubicBezTo>
                  <a:lnTo>
                    <a:pt x="22281" y="14303"/>
                  </a:lnTo>
                  <a:cubicBezTo>
                    <a:pt x="22062" y="14742"/>
                    <a:pt x="21910" y="15062"/>
                    <a:pt x="21759" y="15349"/>
                  </a:cubicBezTo>
                  <a:cubicBezTo>
                    <a:pt x="20915" y="16985"/>
                    <a:pt x="19886" y="18469"/>
                    <a:pt x="18655" y="19835"/>
                  </a:cubicBezTo>
                  <a:cubicBezTo>
                    <a:pt x="18255" y="20310"/>
                    <a:pt x="17763" y="20576"/>
                    <a:pt x="17146" y="20576"/>
                  </a:cubicBezTo>
                  <a:cubicBezTo>
                    <a:pt x="17061" y="20576"/>
                    <a:pt x="16974" y="20571"/>
                    <a:pt x="16884" y="20561"/>
                  </a:cubicBezTo>
                  <a:cubicBezTo>
                    <a:pt x="16091" y="20459"/>
                    <a:pt x="15670" y="19970"/>
                    <a:pt x="15855" y="19211"/>
                  </a:cubicBezTo>
                  <a:cubicBezTo>
                    <a:pt x="15940" y="18857"/>
                    <a:pt x="16125" y="18520"/>
                    <a:pt x="16277" y="18182"/>
                  </a:cubicBezTo>
                  <a:cubicBezTo>
                    <a:pt x="16749" y="17170"/>
                    <a:pt x="16446" y="15855"/>
                    <a:pt x="15569" y="15248"/>
                  </a:cubicBezTo>
                  <a:cubicBezTo>
                    <a:pt x="15029" y="14893"/>
                    <a:pt x="14422" y="14809"/>
                    <a:pt x="13814" y="14742"/>
                  </a:cubicBezTo>
                  <a:cubicBezTo>
                    <a:pt x="13545" y="14725"/>
                    <a:pt x="13258" y="14725"/>
                    <a:pt x="13005" y="14674"/>
                  </a:cubicBezTo>
                  <a:cubicBezTo>
                    <a:pt x="12111" y="14539"/>
                    <a:pt x="11419" y="13831"/>
                    <a:pt x="11217" y="12954"/>
                  </a:cubicBezTo>
                  <a:cubicBezTo>
                    <a:pt x="11200" y="12886"/>
                    <a:pt x="11234" y="12802"/>
                    <a:pt x="11268" y="12650"/>
                  </a:cubicBezTo>
                  <a:cubicBezTo>
                    <a:pt x="11790" y="12802"/>
                    <a:pt x="12296" y="12903"/>
                    <a:pt x="12802" y="13072"/>
                  </a:cubicBezTo>
                  <a:cubicBezTo>
                    <a:pt x="13057" y="13161"/>
                    <a:pt x="13302" y="13200"/>
                    <a:pt x="13544" y="13200"/>
                  </a:cubicBezTo>
                  <a:cubicBezTo>
                    <a:pt x="13896" y="13200"/>
                    <a:pt x="14240" y="13117"/>
                    <a:pt x="14590" y="12987"/>
                  </a:cubicBezTo>
                  <a:cubicBezTo>
                    <a:pt x="15029" y="12819"/>
                    <a:pt x="15501" y="12633"/>
                    <a:pt x="15956" y="12515"/>
                  </a:cubicBezTo>
                  <a:cubicBezTo>
                    <a:pt x="16241" y="12437"/>
                    <a:pt x="16486" y="12397"/>
                    <a:pt x="16702" y="12397"/>
                  </a:cubicBezTo>
                  <a:close/>
                  <a:moveTo>
                    <a:pt x="10188" y="12903"/>
                  </a:moveTo>
                  <a:lnTo>
                    <a:pt x="10188" y="12903"/>
                  </a:lnTo>
                  <a:cubicBezTo>
                    <a:pt x="10104" y="13477"/>
                    <a:pt x="10019" y="13966"/>
                    <a:pt x="9935" y="14472"/>
                  </a:cubicBezTo>
                  <a:cubicBezTo>
                    <a:pt x="9750" y="15501"/>
                    <a:pt x="10087" y="16327"/>
                    <a:pt x="10897" y="16934"/>
                  </a:cubicBezTo>
                  <a:cubicBezTo>
                    <a:pt x="11183" y="17153"/>
                    <a:pt x="11487" y="17339"/>
                    <a:pt x="11740" y="17575"/>
                  </a:cubicBezTo>
                  <a:cubicBezTo>
                    <a:pt x="11942" y="17744"/>
                    <a:pt x="12111" y="17963"/>
                    <a:pt x="12195" y="18199"/>
                  </a:cubicBezTo>
                  <a:cubicBezTo>
                    <a:pt x="12465" y="18958"/>
                    <a:pt x="12381" y="19110"/>
                    <a:pt x="11689" y="19565"/>
                  </a:cubicBezTo>
                  <a:cubicBezTo>
                    <a:pt x="10964" y="20055"/>
                    <a:pt x="10138" y="20206"/>
                    <a:pt x="9362" y="20459"/>
                  </a:cubicBezTo>
                  <a:cubicBezTo>
                    <a:pt x="9109" y="20544"/>
                    <a:pt x="8856" y="20628"/>
                    <a:pt x="8620" y="20746"/>
                  </a:cubicBezTo>
                  <a:cubicBezTo>
                    <a:pt x="8333" y="20898"/>
                    <a:pt x="8147" y="21117"/>
                    <a:pt x="8063" y="21404"/>
                  </a:cubicBezTo>
                  <a:cubicBezTo>
                    <a:pt x="7236" y="21404"/>
                    <a:pt x="6393" y="21235"/>
                    <a:pt x="5567" y="21168"/>
                  </a:cubicBezTo>
                  <a:lnTo>
                    <a:pt x="5567" y="21168"/>
                  </a:lnTo>
                  <a:cubicBezTo>
                    <a:pt x="5584" y="21201"/>
                    <a:pt x="5634" y="21218"/>
                    <a:pt x="5651" y="21252"/>
                  </a:cubicBezTo>
                  <a:cubicBezTo>
                    <a:pt x="5415" y="21303"/>
                    <a:pt x="5297" y="21336"/>
                    <a:pt x="5162" y="21370"/>
                  </a:cubicBezTo>
                  <a:cubicBezTo>
                    <a:pt x="5111" y="21387"/>
                    <a:pt x="5027" y="21404"/>
                    <a:pt x="4960" y="21421"/>
                  </a:cubicBezTo>
                  <a:cubicBezTo>
                    <a:pt x="4521" y="21033"/>
                    <a:pt x="4049" y="20628"/>
                    <a:pt x="3560" y="20223"/>
                  </a:cubicBezTo>
                  <a:cubicBezTo>
                    <a:pt x="3509" y="20189"/>
                    <a:pt x="3509" y="20105"/>
                    <a:pt x="3425" y="19936"/>
                  </a:cubicBezTo>
                  <a:cubicBezTo>
                    <a:pt x="4133" y="19532"/>
                    <a:pt x="4858" y="19346"/>
                    <a:pt x="5584" y="19211"/>
                  </a:cubicBezTo>
                  <a:cubicBezTo>
                    <a:pt x="6461" y="19059"/>
                    <a:pt x="7186" y="18638"/>
                    <a:pt x="7928" y="18199"/>
                  </a:cubicBezTo>
                  <a:cubicBezTo>
                    <a:pt x="8367" y="17946"/>
                    <a:pt x="8586" y="17575"/>
                    <a:pt x="8586" y="17086"/>
                  </a:cubicBezTo>
                  <a:cubicBezTo>
                    <a:pt x="8603" y="16580"/>
                    <a:pt x="8603" y="16074"/>
                    <a:pt x="8569" y="15551"/>
                  </a:cubicBezTo>
                  <a:cubicBezTo>
                    <a:pt x="8535" y="14876"/>
                    <a:pt x="8687" y="14286"/>
                    <a:pt x="9041" y="13713"/>
                  </a:cubicBezTo>
                  <a:cubicBezTo>
                    <a:pt x="9294" y="13308"/>
                    <a:pt x="9665" y="13055"/>
                    <a:pt x="10188" y="12903"/>
                  </a:cubicBezTo>
                  <a:close/>
                  <a:moveTo>
                    <a:pt x="10711" y="13730"/>
                  </a:moveTo>
                  <a:cubicBezTo>
                    <a:pt x="10947" y="13932"/>
                    <a:pt x="11116" y="14067"/>
                    <a:pt x="11268" y="14219"/>
                  </a:cubicBezTo>
                  <a:cubicBezTo>
                    <a:pt x="11790" y="14826"/>
                    <a:pt x="12465" y="15180"/>
                    <a:pt x="13292" y="15231"/>
                  </a:cubicBezTo>
                  <a:cubicBezTo>
                    <a:pt x="13696" y="15248"/>
                    <a:pt x="14084" y="15315"/>
                    <a:pt x="14489" y="15366"/>
                  </a:cubicBezTo>
                  <a:cubicBezTo>
                    <a:pt x="15569" y="15568"/>
                    <a:pt x="16142" y="16462"/>
                    <a:pt x="15838" y="17508"/>
                  </a:cubicBezTo>
                  <a:cubicBezTo>
                    <a:pt x="15771" y="17727"/>
                    <a:pt x="15670" y="17946"/>
                    <a:pt x="15585" y="18182"/>
                  </a:cubicBezTo>
                  <a:cubicBezTo>
                    <a:pt x="15484" y="18469"/>
                    <a:pt x="15383" y="18790"/>
                    <a:pt x="15299" y="19076"/>
                  </a:cubicBezTo>
                  <a:cubicBezTo>
                    <a:pt x="15113" y="19734"/>
                    <a:pt x="15316" y="20291"/>
                    <a:pt x="15771" y="20712"/>
                  </a:cubicBezTo>
                  <a:lnTo>
                    <a:pt x="15670" y="20712"/>
                  </a:lnTo>
                  <a:cubicBezTo>
                    <a:pt x="15434" y="20864"/>
                    <a:pt x="15181" y="20982"/>
                    <a:pt x="14894" y="21067"/>
                  </a:cubicBezTo>
                  <a:cubicBezTo>
                    <a:pt x="14067" y="21303"/>
                    <a:pt x="13258" y="21640"/>
                    <a:pt x="12583" y="22180"/>
                  </a:cubicBezTo>
                  <a:cubicBezTo>
                    <a:pt x="12499" y="22247"/>
                    <a:pt x="12398" y="22298"/>
                    <a:pt x="12313" y="22348"/>
                  </a:cubicBezTo>
                  <a:cubicBezTo>
                    <a:pt x="12077" y="22523"/>
                    <a:pt x="11850" y="22616"/>
                    <a:pt x="11616" y="22616"/>
                  </a:cubicBezTo>
                  <a:cubicBezTo>
                    <a:pt x="11398" y="22616"/>
                    <a:pt x="11174" y="22536"/>
                    <a:pt x="10930" y="22365"/>
                  </a:cubicBezTo>
                  <a:cubicBezTo>
                    <a:pt x="10441" y="22062"/>
                    <a:pt x="9868" y="21876"/>
                    <a:pt x="9328" y="21640"/>
                  </a:cubicBezTo>
                  <a:cubicBezTo>
                    <a:pt x="9176" y="21573"/>
                    <a:pt x="9007" y="21505"/>
                    <a:pt x="8856" y="21454"/>
                  </a:cubicBezTo>
                  <a:cubicBezTo>
                    <a:pt x="8991" y="21320"/>
                    <a:pt x="9142" y="21235"/>
                    <a:pt x="9328" y="21168"/>
                  </a:cubicBezTo>
                  <a:cubicBezTo>
                    <a:pt x="9750" y="21033"/>
                    <a:pt x="10188" y="20898"/>
                    <a:pt x="10627" y="20780"/>
                  </a:cubicBezTo>
                  <a:cubicBezTo>
                    <a:pt x="11419" y="20561"/>
                    <a:pt x="12060" y="20206"/>
                    <a:pt x="12634" y="19633"/>
                  </a:cubicBezTo>
                  <a:cubicBezTo>
                    <a:pt x="12937" y="19363"/>
                    <a:pt x="12988" y="19093"/>
                    <a:pt x="12887" y="18705"/>
                  </a:cubicBezTo>
                  <a:cubicBezTo>
                    <a:pt x="12684" y="17879"/>
                    <a:pt x="12313" y="17204"/>
                    <a:pt x="11588" y="16766"/>
                  </a:cubicBezTo>
                  <a:cubicBezTo>
                    <a:pt x="11369" y="16647"/>
                    <a:pt x="11217" y="16445"/>
                    <a:pt x="11031" y="16310"/>
                  </a:cubicBezTo>
                  <a:cubicBezTo>
                    <a:pt x="10458" y="15838"/>
                    <a:pt x="10340" y="15264"/>
                    <a:pt x="10509" y="14573"/>
                  </a:cubicBezTo>
                  <a:lnTo>
                    <a:pt x="10711" y="13730"/>
                  </a:lnTo>
                  <a:close/>
                  <a:moveTo>
                    <a:pt x="16518" y="21441"/>
                  </a:moveTo>
                  <a:cubicBezTo>
                    <a:pt x="17143" y="21441"/>
                    <a:pt x="17793" y="21556"/>
                    <a:pt x="18470" y="21809"/>
                  </a:cubicBezTo>
                  <a:cubicBezTo>
                    <a:pt x="20173" y="22517"/>
                    <a:pt x="20224" y="24153"/>
                    <a:pt x="19296" y="25266"/>
                  </a:cubicBezTo>
                  <a:cubicBezTo>
                    <a:pt x="18773" y="25890"/>
                    <a:pt x="17896" y="26194"/>
                    <a:pt x="17036" y="26194"/>
                  </a:cubicBezTo>
                  <a:cubicBezTo>
                    <a:pt x="16581" y="26194"/>
                    <a:pt x="16075" y="26126"/>
                    <a:pt x="15619" y="25975"/>
                  </a:cubicBezTo>
                  <a:cubicBezTo>
                    <a:pt x="14658" y="25671"/>
                    <a:pt x="13663" y="25367"/>
                    <a:pt x="12836" y="24760"/>
                  </a:cubicBezTo>
                  <a:cubicBezTo>
                    <a:pt x="12786" y="24710"/>
                    <a:pt x="12651" y="24743"/>
                    <a:pt x="12533" y="24710"/>
                  </a:cubicBezTo>
                  <a:lnTo>
                    <a:pt x="12533" y="24710"/>
                  </a:lnTo>
                  <a:cubicBezTo>
                    <a:pt x="12381" y="25165"/>
                    <a:pt x="12583" y="25367"/>
                    <a:pt x="12904" y="25604"/>
                  </a:cubicBezTo>
                  <a:cubicBezTo>
                    <a:pt x="13511" y="26025"/>
                    <a:pt x="14152" y="26447"/>
                    <a:pt x="14742" y="26936"/>
                  </a:cubicBezTo>
                  <a:cubicBezTo>
                    <a:pt x="15400" y="27476"/>
                    <a:pt x="16007" y="28083"/>
                    <a:pt x="16614" y="28690"/>
                  </a:cubicBezTo>
                  <a:cubicBezTo>
                    <a:pt x="17087" y="29162"/>
                    <a:pt x="17053" y="29314"/>
                    <a:pt x="16597" y="29753"/>
                  </a:cubicBezTo>
                  <a:cubicBezTo>
                    <a:pt x="16547" y="29803"/>
                    <a:pt x="16513" y="29820"/>
                    <a:pt x="16462" y="29837"/>
                  </a:cubicBezTo>
                  <a:cubicBezTo>
                    <a:pt x="16429" y="29854"/>
                    <a:pt x="16361" y="29854"/>
                    <a:pt x="16243" y="29905"/>
                  </a:cubicBezTo>
                  <a:cubicBezTo>
                    <a:pt x="15687" y="29517"/>
                    <a:pt x="15282" y="28909"/>
                    <a:pt x="14776" y="28403"/>
                  </a:cubicBezTo>
                  <a:cubicBezTo>
                    <a:pt x="14270" y="27897"/>
                    <a:pt x="13814" y="27324"/>
                    <a:pt x="13258" y="26869"/>
                  </a:cubicBezTo>
                  <a:cubicBezTo>
                    <a:pt x="12735" y="26396"/>
                    <a:pt x="12145" y="25992"/>
                    <a:pt x="11537" y="25536"/>
                  </a:cubicBezTo>
                  <a:cubicBezTo>
                    <a:pt x="11301" y="25823"/>
                    <a:pt x="11065" y="26110"/>
                    <a:pt x="10846" y="26396"/>
                  </a:cubicBezTo>
                  <a:cubicBezTo>
                    <a:pt x="10627" y="26666"/>
                    <a:pt x="10374" y="26936"/>
                    <a:pt x="10171" y="27189"/>
                  </a:cubicBezTo>
                  <a:cubicBezTo>
                    <a:pt x="9598" y="27914"/>
                    <a:pt x="9041" y="28673"/>
                    <a:pt x="8451" y="29415"/>
                  </a:cubicBezTo>
                  <a:cubicBezTo>
                    <a:pt x="8333" y="29584"/>
                    <a:pt x="8147" y="29736"/>
                    <a:pt x="7945" y="29803"/>
                  </a:cubicBezTo>
                  <a:cubicBezTo>
                    <a:pt x="7902" y="29820"/>
                    <a:pt x="7848" y="29827"/>
                    <a:pt x="7791" y="29827"/>
                  </a:cubicBezTo>
                  <a:cubicBezTo>
                    <a:pt x="7669" y="29827"/>
                    <a:pt x="7531" y="29793"/>
                    <a:pt x="7439" y="29736"/>
                  </a:cubicBezTo>
                  <a:cubicBezTo>
                    <a:pt x="7253" y="29601"/>
                    <a:pt x="7321" y="29399"/>
                    <a:pt x="7439" y="29230"/>
                  </a:cubicBezTo>
                  <a:cubicBezTo>
                    <a:pt x="8097" y="28387"/>
                    <a:pt x="8738" y="27526"/>
                    <a:pt x="9429" y="26700"/>
                  </a:cubicBezTo>
                  <a:cubicBezTo>
                    <a:pt x="9868" y="26177"/>
                    <a:pt x="10424" y="25722"/>
                    <a:pt x="10930" y="25249"/>
                  </a:cubicBezTo>
                  <a:cubicBezTo>
                    <a:pt x="11015" y="25165"/>
                    <a:pt x="11099" y="25098"/>
                    <a:pt x="11150" y="25013"/>
                  </a:cubicBezTo>
                  <a:cubicBezTo>
                    <a:pt x="11318" y="24777"/>
                    <a:pt x="11200" y="24507"/>
                    <a:pt x="10930" y="24490"/>
                  </a:cubicBezTo>
                  <a:cubicBezTo>
                    <a:pt x="10728" y="24490"/>
                    <a:pt x="10542" y="24524"/>
                    <a:pt x="10374" y="24575"/>
                  </a:cubicBezTo>
                  <a:lnTo>
                    <a:pt x="10391" y="24541"/>
                  </a:lnTo>
                  <a:lnTo>
                    <a:pt x="10391" y="24541"/>
                  </a:lnTo>
                  <a:cubicBezTo>
                    <a:pt x="10138" y="24760"/>
                    <a:pt x="9885" y="24996"/>
                    <a:pt x="9598" y="25165"/>
                  </a:cubicBezTo>
                  <a:cubicBezTo>
                    <a:pt x="9244" y="25351"/>
                    <a:pt x="8856" y="25502"/>
                    <a:pt x="8485" y="25620"/>
                  </a:cubicBezTo>
                  <a:cubicBezTo>
                    <a:pt x="7304" y="26008"/>
                    <a:pt x="6090" y="26278"/>
                    <a:pt x="4858" y="26278"/>
                  </a:cubicBezTo>
                  <a:cubicBezTo>
                    <a:pt x="4437" y="26278"/>
                    <a:pt x="3981" y="26194"/>
                    <a:pt x="3610" y="26025"/>
                  </a:cubicBezTo>
                  <a:cubicBezTo>
                    <a:pt x="2952" y="25722"/>
                    <a:pt x="2699" y="25013"/>
                    <a:pt x="2919" y="24322"/>
                  </a:cubicBezTo>
                  <a:cubicBezTo>
                    <a:pt x="3138" y="23630"/>
                    <a:pt x="3442" y="23006"/>
                    <a:pt x="4049" y="22601"/>
                  </a:cubicBezTo>
                  <a:cubicBezTo>
                    <a:pt x="4201" y="22500"/>
                    <a:pt x="4369" y="22365"/>
                    <a:pt x="4538" y="22315"/>
                  </a:cubicBezTo>
                  <a:cubicBezTo>
                    <a:pt x="5403" y="21999"/>
                    <a:pt x="6269" y="21823"/>
                    <a:pt x="7137" y="21823"/>
                  </a:cubicBezTo>
                  <a:cubicBezTo>
                    <a:pt x="7893" y="21823"/>
                    <a:pt x="8651" y="21957"/>
                    <a:pt x="9412" y="22247"/>
                  </a:cubicBezTo>
                  <a:cubicBezTo>
                    <a:pt x="9834" y="22416"/>
                    <a:pt x="10272" y="22568"/>
                    <a:pt x="10644" y="22804"/>
                  </a:cubicBezTo>
                  <a:cubicBezTo>
                    <a:pt x="11048" y="23023"/>
                    <a:pt x="11386" y="23343"/>
                    <a:pt x="11790" y="23647"/>
                  </a:cubicBezTo>
                  <a:cubicBezTo>
                    <a:pt x="11909" y="23529"/>
                    <a:pt x="12043" y="23411"/>
                    <a:pt x="12162" y="23310"/>
                  </a:cubicBezTo>
                  <a:cubicBezTo>
                    <a:pt x="13493" y="22184"/>
                    <a:pt x="14928" y="21441"/>
                    <a:pt x="16518" y="21441"/>
                  </a:cubicBezTo>
                  <a:close/>
                  <a:moveTo>
                    <a:pt x="11554" y="26582"/>
                  </a:moveTo>
                  <a:cubicBezTo>
                    <a:pt x="12398" y="26835"/>
                    <a:pt x="12583" y="27088"/>
                    <a:pt x="12634" y="27813"/>
                  </a:cubicBezTo>
                  <a:cubicBezTo>
                    <a:pt x="12701" y="29078"/>
                    <a:pt x="12802" y="30326"/>
                    <a:pt x="12870" y="31591"/>
                  </a:cubicBezTo>
                  <a:cubicBezTo>
                    <a:pt x="12887" y="32182"/>
                    <a:pt x="12836" y="32772"/>
                    <a:pt x="12836" y="33362"/>
                  </a:cubicBezTo>
                  <a:cubicBezTo>
                    <a:pt x="12836" y="33834"/>
                    <a:pt x="12786" y="34324"/>
                    <a:pt x="12819" y="34813"/>
                  </a:cubicBezTo>
                  <a:cubicBezTo>
                    <a:pt x="12954" y="35926"/>
                    <a:pt x="12904" y="37073"/>
                    <a:pt x="12819" y="38237"/>
                  </a:cubicBezTo>
                  <a:cubicBezTo>
                    <a:pt x="12651" y="40294"/>
                    <a:pt x="12448" y="42335"/>
                    <a:pt x="12701" y="44410"/>
                  </a:cubicBezTo>
                  <a:cubicBezTo>
                    <a:pt x="12802" y="45304"/>
                    <a:pt x="12752" y="46215"/>
                    <a:pt x="12735" y="47125"/>
                  </a:cubicBezTo>
                  <a:cubicBezTo>
                    <a:pt x="12701" y="49082"/>
                    <a:pt x="12651" y="51055"/>
                    <a:pt x="12549" y="53012"/>
                  </a:cubicBezTo>
                  <a:cubicBezTo>
                    <a:pt x="12465" y="54800"/>
                    <a:pt x="12330" y="56587"/>
                    <a:pt x="12212" y="58375"/>
                  </a:cubicBezTo>
                  <a:cubicBezTo>
                    <a:pt x="12195" y="58679"/>
                    <a:pt x="12128" y="58966"/>
                    <a:pt x="12027" y="59252"/>
                  </a:cubicBezTo>
                  <a:cubicBezTo>
                    <a:pt x="11910" y="59529"/>
                    <a:pt x="11631" y="59705"/>
                    <a:pt x="11362" y="59705"/>
                  </a:cubicBezTo>
                  <a:cubicBezTo>
                    <a:pt x="11318" y="59705"/>
                    <a:pt x="11276" y="59700"/>
                    <a:pt x="11234" y="59691"/>
                  </a:cubicBezTo>
                  <a:cubicBezTo>
                    <a:pt x="10930" y="59623"/>
                    <a:pt x="10728" y="59404"/>
                    <a:pt x="10694" y="58999"/>
                  </a:cubicBezTo>
                  <a:cubicBezTo>
                    <a:pt x="10677" y="58814"/>
                    <a:pt x="10677" y="58611"/>
                    <a:pt x="10694" y="58426"/>
                  </a:cubicBezTo>
                  <a:cubicBezTo>
                    <a:pt x="10728" y="57431"/>
                    <a:pt x="10778" y="56453"/>
                    <a:pt x="10846" y="55457"/>
                  </a:cubicBezTo>
                  <a:cubicBezTo>
                    <a:pt x="10947" y="53535"/>
                    <a:pt x="11099" y="51595"/>
                    <a:pt x="11150" y="49672"/>
                  </a:cubicBezTo>
                  <a:cubicBezTo>
                    <a:pt x="11200" y="48104"/>
                    <a:pt x="11150" y="46518"/>
                    <a:pt x="11150" y="44933"/>
                  </a:cubicBezTo>
                  <a:cubicBezTo>
                    <a:pt x="11150" y="44072"/>
                    <a:pt x="11183" y="43229"/>
                    <a:pt x="11183" y="42352"/>
                  </a:cubicBezTo>
                  <a:cubicBezTo>
                    <a:pt x="11183" y="40800"/>
                    <a:pt x="11268" y="39232"/>
                    <a:pt x="11133" y="37697"/>
                  </a:cubicBezTo>
                  <a:cubicBezTo>
                    <a:pt x="10981" y="35892"/>
                    <a:pt x="11116" y="34054"/>
                    <a:pt x="11031" y="32232"/>
                  </a:cubicBezTo>
                  <a:cubicBezTo>
                    <a:pt x="10947" y="30697"/>
                    <a:pt x="11234" y="29196"/>
                    <a:pt x="11403" y="27678"/>
                  </a:cubicBezTo>
                  <a:cubicBezTo>
                    <a:pt x="11453" y="27341"/>
                    <a:pt x="11487" y="26987"/>
                    <a:pt x="11554" y="26582"/>
                  </a:cubicBezTo>
                  <a:close/>
                  <a:moveTo>
                    <a:pt x="10272" y="0"/>
                  </a:moveTo>
                  <a:cubicBezTo>
                    <a:pt x="10171" y="0"/>
                    <a:pt x="10053" y="34"/>
                    <a:pt x="9952" y="34"/>
                  </a:cubicBezTo>
                  <a:cubicBezTo>
                    <a:pt x="8569" y="135"/>
                    <a:pt x="7270" y="591"/>
                    <a:pt x="6005" y="1097"/>
                  </a:cubicBezTo>
                  <a:cubicBezTo>
                    <a:pt x="5870" y="1164"/>
                    <a:pt x="5718" y="1248"/>
                    <a:pt x="5584" y="1350"/>
                  </a:cubicBezTo>
                  <a:cubicBezTo>
                    <a:pt x="4622" y="2075"/>
                    <a:pt x="3711" y="2834"/>
                    <a:pt x="2952" y="3795"/>
                  </a:cubicBezTo>
                  <a:cubicBezTo>
                    <a:pt x="1586" y="5600"/>
                    <a:pt x="591" y="7506"/>
                    <a:pt x="406" y="9783"/>
                  </a:cubicBezTo>
                  <a:cubicBezTo>
                    <a:pt x="355" y="10407"/>
                    <a:pt x="304" y="11014"/>
                    <a:pt x="237" y="11638"/>
                  </a:cubicBezTo>
                  <a:cubicBezTo>
                    <a:pt x="136" y="12751"/>
                    <a:pt x="1" y="13898"/>
                    <a:pt x="422" y="14995"/>
                  </a:cubicBezTo>
                  <a:cubicBezTo>
                    <a:pt x="473" y="15096"/>
                    <a:pt x="473" y="15197"/>
                    <a:pt x="473" y="15315"/>
                  </a:cubicBezTo>
                  <a:cubicBezTo>
                    <a:pt x="642" y="16732"/>
                    <a:pt x="1215" y="17997"/>
                    <a:pt x="1974" y="19161"/>
                  </a:cubicBezTo>
                  <a:cubicBezTo>
                    <a:pt x="2598" y="20139"/>
                    <a:pt x="3408" y="20932"/>
                    <a:pt x="4285" y="21674"/>
                  </a:cubicBezTo>
                  <a:cubicBezTo>
                    <a:pt x="3374" y="22079"/>
                    <a:pt x="2666" y="22736"/>
                    <a:pt x="2244" y="23799"/>
                  </a:cubicBezTo>
                  <a:cubicBezTo>
                    <a:pt x="1721" y="25148"/>
                    <a:pt x="2649" y="26751"/>
                    <a:pt x="4116" y="26885"/>
                  </a:cubicBezTo>
                  <a:cubicBezTo>
                    <a:pt x="4431" y="26912"/>
                    <a:pt x="4744" y="26930"/>
                    <a:pt x="5056" y="26930"/>
                  </a:cubicBezTo>
                  <a:cubicBezTo>
                    <a:pt x="5545" y="26930"/>
                    <a:pt x="6034" y="26884"/>
                    <a:pt x="6528" y="26751"/>
                  </a:cubicBezTo>
                  <a:cubicBezTo>
                    <a:pt x="7220" y="26565"/>
                    <a:pt x="7928" y="26464"/>
                    <a:pt x="8822" y="26295"/>
                  </a:cubicBezTo>
                  <a:lnTo>
                    <a:pt x="8822" y="26295"/>
                  </a:lnTo>
                  <a:cubicBezTo>
                    <a:pt x="8063" y="27257"/>
                    <a:pt x="7422" y="28083"/>
                    <a:pt x="6781" y="28893"/>
                  </a:cubicBezTo>
                  <a:cubicBezTo>
                    <a:pt x="6309" y="29449"/>
                    <a:pt x="6309" y="29685"/>
                    <a:pt x="6899" y="30124"/>
                  </a:cubicBezTo>
                  <a:cubicBezTo>
                    <a:pt x="7000" y="30208"/>
                    <a:pt x="7118" y="30276"/>
                    <a:pt x="7236" y="30360"/>
                  </a:cubicBezTo>
                  <a:cubicBezTo>
                    <a:pt x="7492" y="30518"/>
                    <a:pt x="7674" y="30602"/>
                    <a:pt x="7840" y="30602"/>
                  </a:cubicBezTo>
                  <a:cubicBezTo>
                    <a:pt x="8047" y="30602"/>
                    <a:pt x="8230" y="30472"/>
                    <a:pt x="8501" y="30191"/>
                  </a:cubicBezTo>
                  <a:cubicBezTo>
                    <a:pt x="8839" y="29820"/>
                    <a:pt x="9159" y="29415"/>
                    <a:pt x="9446" y="28994"/>
                  </a:cubicBezTo>
                  <a:cubicBezTo>
                    <a:pt x="9783" y="28522"/>
                    <a:pt x="10154" y="28066"/>
                    <a:pt x="10694" y="27577"/>
                  </a:cubicBezTo>
                  <a:lnTo>
                    <a:pt x="10694" y="27577"/>
                  </a:lnTo>
                  <a:cubicBezTo>
                    <a:pt x="10627" y="28403"/>
                    <a:pt x="10576" y="29028"/>
                    <a:pt x="10525" y="29668"/>
                  </a:cubicBezTo>
                  <a:cubicBezTo>
                    <a:pt x="10458" y="30360"/>
                    <a:pt x="10340" y="31052"/>
                    <a:pt x="10340" y="31760"/>
                  </a:cubicBezTo>
                  <a:cubicBezTo>
                    <a:pt x="10323" y="33227"/>
                    <a:pt x="10525" y="34712"/>
                    <a:pt x="10374" y="36179"/>
                  </a:cubicBezTo>
                  <a:lnTo>
                    <a:pt x="10374" y="36415"/>
                  </a:lnTo>
                  <a:cubicBezTo>
                    <a:pt x="10424" y="38304"/>
                    <a:pt x="10492" y="40227"/>
                    <a:pt x="10509" y="42133"/>
                  </a:cubicBezTo>
                  <a:cubicBezTo>
                    <a:pt x="10525" y="43921"/>
                    <a:pt x="10458" y="45725"/>
                    <a:pt x="10509" y="47530"/>
                  </a:cubicBezTo>
                  <a:cubicBezTo>
                    <a:pt x="10542" y="48593"/>
                    <a:pt x="10492" y="49672"/>
                    <a:pt x="10340" y="50735"/>
                  </a:cubicBezTo>
                  <a:cubicBezTo>
                    <a:pt x="10323" y="50903"/>
                    <a:pt x="10323" y="51038"/>
                    <a:pt x="10289" y="51207"/>
                  </a:cubicBezTo>
                  <a:cubicBezTo>
                    <a:pt x="10205" y="53012"/>
                    <a:pt x="10121" y="54800"/>
                    <a:pt x="10036" y="56604"/>
                  </a:cubicBezTo>
                  <a:cubicBezTo>
                    <a:pt x="10003" y="57414"/>
                    <a:pt x="9952" y="58207"/>
                    <a:pt x="9986" y="59016"/>
                  </a:cubicBezTo>
                  <a:cubicBezTo>
                    <a:pt x="9999" y="59769"/>
                    <a:pt x="10687" y="60307"/>
                    <a:pt x="11376" y="60307"/>
                  </a:cubicBezTo>
                  <a:cubicBezTo>
                    <a:pt x="11552" y="60307"/>
                    <a:pt x="11727" y="60272"/>
                    <a:pt x="11892" y="60197"/>
                  </a:cubicBezTo>
                  <a:cubicBezTo>
                    <a:pt x="12448" y="59944"/>
                    <a:pt x="12684" y="59472"/>
                    <a:pt x="12718" y="58915"/>
                  </a:cubicBezTo>
                  <a:cubicBezTo>
                    <a:pt x="12819" y="57734"/>
                    <a:pt x="12954" y="56554"/>
                    <a:pt x="13022" y="55390"/>
                  </a:cubicBezTo>
                  <a:cubicBezTo>
                    <a:pt x="13106" y="53636"/>
                    <a:pt x="13157" y="51915"/>
                    <a:pt x="13224" y="50161"/>
                  </a:cubicBezTo>
                  <a:cubicBezTo>
                    <a:pt x="13241" y="49554"/>
                    <a:pt x="13207" y="48930"/>
                    <a:pt x="13241" y="48323"/>
                  </a:cubicBezTo>
                  <a:cubicBezTo>
                    <a:pt x="13292" y="47395"/>
                    <a:pt x="13359" y="46468"/>
                    <a:pt x="13241" y="45523"/>
                  </a:cubicBezTo>
                  <a:cubicBezTo>
                    <a:pt x="13157" y="44916"/>
                    <a:pt x="13241" y="44292"/>
                    <a:pt x="13224" y="43668"/>
                  </a:cubicBezTo>
                  <a:cubicBezTo>
                    <a:pt x="13207" y="42757"/>
                    <a:pt x="13140" y="41846"/>
                    <a:pt x="13157" y="40952"/>
                  </a:cubicBezTo>
                  <a:cubicBezTo>
                    <a:pt x="13224" y="39384"/>
                    <a:pt x="13376" y="37849"/>
                    <a:pt x="13443" y="36280"/>
                  </a:cubicBezTo>
                  <a:cubicBezTo>
                    <a:pt x="13477" y="34998"/>
                    <a:pt x="13443" y="33716"/>
                    <a:pt x="13393" y="32435"/>
                  </a:cubicBezTo>
                  <a:cubicBezTo>
                    <a:pt x="13376" y="31541"/>
                    <a:pt x="13292" y="30664"/>
                    <a:pt x="13275" y="29770"/>
                  </a:cubicBezTo>
                  <a:cubicBezTo>
                    <a:pt x="13241" y="29196"/>
                    <a:pt x="13275" y="28606"/>
                    <a:pt x="13275" y="27914"/>
                  </a:cubicBezTo>
                  <a:cubicBezTo>
                    <a:pt x="13494" y="28083"/>
                    <a:pt x="13629" y="28150"/>
                    <a:pt x="13730" y="28252"/>
                  </a:cubicBezTo>
                  <a:lnTo>
                    <a:pt x="15687" y="30276"/>
                  </a:lnTo>
                  <a:cubicBezTo>
                    <a:pt x="15899" y="30488"/>
                    <a:pt x="16064" y="30732"/>
                    <a:pt x="16242" y="30732"/>
                  </a:cubicBezTo>
                  <a:cubicBezTo>
                    <a:pt x="16248" y="30732"/>
                    <a:pt x="16254" y="30732"/>
                    <a:pt x="16260" y="30731"/>
                  </a:cubicBezTo>
                  <a:cubicBezTo>
                    <a:pt x="16665" y="30360"/>
                    <a:pt x="17002" y="30107"/>
                    <a:pt x="17272" y="29820"/>
                  </a:cubicBezTo>
                  <a:cubicBezTo>
                    <a:pt x="17744" y="29314"/>
                    <a:pt x="17744" y="29162"/>
                    <a:pt x="17272" y="28656"/>
                  </a:cubicBezTo>
                  <a:cubicBezTo>
                    <a:pt x="16699" y="28049"/>
                    <a:pt x="16091" y="27493"/>
                    <a:pt x="15501" y="26902"/>
                  </a:cubicBezTo>
                  <a:cubicBezTo>
                    <a:pt x="15383" y="26801"/>
                    <a:pt x="15299" y="26649"/>
                    <a:pt x="15079" y="26447"/>
                  </a:cubicBezTo>
                  <a:lnTo>
                    <a:pt x="15079" y="26447"/>
                  </a:lnTo>
                  <a:cubicBezTo>
                    <a:pt x="15383" y="26531"/>
                    <a:pt x="15552" y="26548"/>
                    <a:pt x="15687" y="26616"/>
                  </a:cubicBezTo>
                  <a:cubicBezTo>
                    <a:pt x="16066" y="26751"/>
                    <a:pt x="16454" y="26810"/>
                    <a:pt x="16842" y="26810"/>
                  </a:cubicBezTo>
                  <a:cubicBezTo>
                    <a:pt x="17230" y="26810"/>
                    <a:pt x="17618" y="26751"/>
                    <a:pt x="17997" y="26649"/>
                  </a:cubicBezTo>
                  <a:cubicBezTo>
                    <a:pt x="19111" y="26379"/>
                    <a:pt x="19903" y="25789"/>
                    <a:pt x="20241" y="24608"/>
                  </a:cubicBezTo>
                  <a:cubicBezTo>
                    <a:pt x="20662" y="23107"/>
                    <a:pt x="19988" y="21792"/>
                    <a:pt x="18520" y="21320"/>
                  </a:cubicBezTo>
                  <a:cubicBezTo>
                    <a:pt x="18385" y="21269"/>
                    <a:pt x="18267" y="21235"/>
                    <a:pt x="18115" y="21185"/>
                  </a:cubicBezTo>
                  <a:cubicBezTo>
                    <a:pt x="18706" y="20628"/>
                    <a:pt x="19313" y="20055"/>
                    <a:pt x="19853" y="19447"/>
                  </a:cubicBezTo>
                  <a:cubicBezTo>
                    <a:pt x="20460" y="18705"/>
                    <a:pt x="20983" y="17879"/>
                    <a:pt x="21489" y="17086"/>
                  </a:cubicBezTo>
                  <a:cubicBezTo>
                    <a:pt x="22146" y="16091"/>
                    <a:pt x="22737" y="15062"/>
                    <a:pt x="23057" y="13915"/>
                  </a:cubicBezTo>
                  <a:cubicBezTo>
                    <a:pt x="23445" y="12515"/>
                    <a:pt x="23428" y="11115"/>
                    <a:pt x="23361" y="9732"/>
                  </a:cubicBezTo>
                  <a:cubicBezTo>
                    <a:pt x="23327" y="8670"/>
                    <a:pt x="23007" y="7674"/>
                    <a:pt x="22686" y="6662"/>
                  </a:cubicBezTo>
                  <a:cubicBezTo>
                    <a:pt x="22332" y="5532"/>
                    <a:pt x="21826" y="4554"/>
                    <a:pt x="20983" y="3711"/>
                  </a:cubicBezTo>
                  <a:cubicBezTo>
                    <a:pt x="19212" y="1974"/>
                    <a:pt x="17120" y="793"/>
                    <a:pt x="14675" y="388"/>
                  </a:cubicBezTo>
                  <a:cubicBezTo>
                    <a:pt x="13224" y="152"/>
                    <a:pt x="11740" y="135"/>
                    <a:pt x="102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 rot="-582576">
              <a:off x="5163165" y="1467840"/>
              <a:ext cx="408650" cy="428667"/>
            </a:xfrm>
            <a:custGeom>
              <a:avLst/>
              <a:gdLst/>
              <a:ahLst/>
              <a:cxnLst/>
              <a:rect l="l" t="t" r="r" b="b"/>
              <a:pathLst>
                <a:path w="10003" h="10493" extrusionOk="0">
                  <a:moveTo>
                    <a:pt x="3745" y="0"/>
                  </a:moveTo>
                  <a:cubicBezTo>
                    <a:pt x="3441" y="304"/>
                    <a:pt x="3289" y="641"/>
                    <a:pt x="3475" y="1029"/>
                  </a:cubicBezTo>
                  <a:cubicBezTo>
                    <a:pt x="3610" y="1518"/>
                    <a:pt x="3829" y="2007"/>
                    <a:pt x="4048" y="2496"/>
                  </a:cubicBezTo>
                  <a:cubicBezTo>
                    <a:pt x="4554" y="3610"/>
                    <a:pt x="4251" y="4638"/>
                    <a:pt x="3188" y="5229"/>
                  </a:cubicBezTo>
                  <a:cubicBezTo>
                    <a:pt x="2749" y="5482"/>
                    <a:pt x="2311" y="5735"/>
                    <a:pt x="1839" y="5954"/>
                  </a:cubicBezTo>
                  <a:cubicBezTo>
                    <a:pt x="877" y="6409"/>
                    <a:pt x="321" y="7118"/>
                    <a:pt x="540" y="8231"/>
                  </a:cubicBezTo>
                  <a:cubicBezTo>
                    <a:pt x="540" y="8265"/>
                    <a:pt x="540" y="8332"/>
                    <a:pt x="557" y="8400"/>
                  </a:cubicBezTo>
                  <a:cubicBezTo>
                    <a:pt x="675" y="9007"/>
                    <a:pt x="506" y="9564"/>
                    <a:pt x="219" y="10086"/>
                  </a:cubicBezTo>
                  <a:cubicBezTo>
                    <a:pt x="152" y="10188"/>
                    <a:pt x="85" y="10323"/>
                    <a:pt x="0" y="10491"/>
                  </a:cubicBezTo>
                  <a:cubicBezTo>
                    <a:pt x="27" y="10492"/>
                    <a:pt x="54" y="10492"/>
                    <a:pt x="80" y="10492"/>
                  </a:cubicBezTo>
                  <a:cubicBezTo>
                    <a:pt x="799" y="10492"/>
                    <a:pt x="1345" y="10267"/>
                    <a:pt x="1687" y="9682"/>
                  </a:cubicBezTo>
                  <a:cubicBezTo>
                    <a:pt x="2007" y="9159"/>
                    <a:pt x="2311" y="8602"/>
                    <a:pt x="2614" y="8079"/>
                  </a:cubicBezTo>
                  <a:cubicBezTo>
                    <a:pt x="3040" y="7356"/>
                    <a:pt x="3669" y="7014"/>
                    <a:pt x="4430" y="7014"/>
                  </a:cubicBezTo>
                  <a:cubicBezTo>
                    <a:pt x="4573" y="7014"/>
                    <a:pt x="4722" y="7026"/>
                    <a:pt x="4875" y="7050"/>
                  </a:cubicBezTo>
                  <a:cubicBezTo>
                    <a:pt x="5600" y="7152"/>
                    <a:pt x="6291" y="7287"/>
                    <a:pt x="7000" y="7438"/>
                  </a:cubicBezTo>
                  <a:cubicBezTo>
                    <a:pt x="7244" y="7504"/>
                    <a:pt x="7489" y="7533"/>
                    <a:pt x="7734" y="7533"/>
                  </a:cubicBezTo>
                  <a:cubicBezTo>
                    <a:pt x="7995" y="7533"/>
                    <a:pt x="8256" y="7499"/>
                    <a:pt x="8518" y="7438"/>
                  </a:cubicBezTo>
                  <a:cubicBezTo>
                    <a:pt x="9412" y="7236"/>
                    <a:pt x="9867" y="6629"/>
                    <a:pt x="9935" y="5735"/>
                  </a:cubicBezTo>
                  <a:cubicBezTo>
                    <a:pt x="10002" y="4959"/>
                    <a:pt x="9749" y="4318"/>
                    <a:pt x="9311" y="3711"/>
                  </a:cubicBezTo>
                  <a:cubicBezTo>
                    <a:pt x="8062" y="1990"/>
                    <a:pt x="6359" y="844"/>
                    <a:pt x="4369" y="135"/>
                  </a:cubicBezTo>
                  <a:cubicBezTo>
                    <a:pt x="4183" y="68"/>
                    <a:pt x="3947" y="51"/>
                    <a:pt x="374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 rot="-582576">
              <a:off x="4813474" y="1512578"/>
              <a:ext cx="317548" cy="392349"/>
            </a:xfrm>
            <a:custGeom>
              <a:avLst/>
              <a:gdLst/>
              <a:ahLst/>
              <a:cxnLst/>
              <a:rect l="l" t="t" r="r" b="b"/>
              <a:pathLst>
                <a:path w="7773" h="9604" extrusionOk="0">
                  <a:moveTo>
                    <a:pt x="5848" y="0"/>
                  </a:moveTo>
                  <a:cubicBezTo>
                    <a:pt x="5814" y="0"/>
                    <a:pt x="5780" y="2"/>
                    <a:pt x="5748" y="6"/>
                  </a:cubicBezTo>
                  <a:cubicBezTo>
                    <a:pt x="4196" y="276"/>
                    <a:pt x="2746" y="765"/>
                    <a:pt x="1515" y="1811"/>
                  </a:cubicBezTo>
                  <a:cubicBezTo>
                    <a:pt x="1228" y="2064"/>
                    <a:pt x="840" y="2351"/>
                    <a:pt x="688" y="2688"/>
                  </a:cubicBezTo>
                  <a:cubicBezTo>
                    <a:pt x="418" y="3397"/>
                    <a:pt x="182" y="4156"/>
                    <a:pt x="98" y="4915"/>
                  </a:cubicBezTo>
                  <a:cubicBezTo>
                    <a:pt x="1" y="5967"/>
                    <a:pt x="1210" y="7113"/>
                    <a:pt x="2277" y="7113"/>
                  </a:cubicBezTo>
                  <a:cubicBezTo>
                    <a:pt x="2321" y="7113"/>
                    <a:pt x="2365" y="7111"/>
                    <a:pt x="2409" y="7107"/>
                  </a:cubicBezTo>
                  <a:cubicBezTo>
                    <a:pt x="2864" y="7074"/>
                    <a:pt x="3303" y="7023"/>
                    <a:pt x="3758" y="6955"/>
                  </a:cubicBezTo>
                  <a:cubicBezTo>
                    <a:pt x="3873" y="6940"/>
                    <a:pt x="3985" y="6933"/>
                    <a:pt x="4093" y="6933"/>
                  </a:cubicBezTo>
                  <a:cubicBezTo>
                    <a:pt x="4699" y="6933"/>
                    <a:pt x="5203" y="7170"/>
                    <a:pt x="5647" y="7613"/>
                  </a:cubicBezTo>
                  <a:cubicBezTo>
                    <a:pt x="6220" y="8204"/>
                    <a:pt x="6794" y="8811"/>
                    <a:pt x="7232" y="9604"/>
                  </a:cubicBezTo>
                  <a:cubicBezTo>
                    <a:pt x="7232" y="9469"/>
                    <a:pt x="7249" y="9351"/>
                    <a:pt x="7249" y="9216"/>
                  </a:cubicBezTo>
                  <a:cubicBezTo>
                    <a:pt x="7266" y="8642"/>
                    <a:pt x="6963" y="8204"/>
                    <a:pt x="6794" y="7698"/>
                  </a:cubicBezTo>
                  <a:cubicBezTo>
                    <a:pt x="6237" y="6230"/>
                    <a:pt x="6119" y="4763"/>
                    <a:pt x="7266" y="3481"/>
                  </a:cubicBezTo>
                  <a:cubicBezTo>
                    <a:pt x="7317" y="3447"/>
                    <a:pt x="7334" y="3397"/>
                    <a:pt x="7384" y="3363"/>
                  </a:cubicBezTo>
                  <a:cubicBezTo>
                    <a:pt x="7722" y="2891"/>
                    <a:pt x="7772" y="2385"/>
                    <a:pt x="7587" y="1845"/>
                  </a:cubicBezTo>
                  <a:cubicBezTo>
                    <a:pt x="7334" y="1052"/>
                    <a:pt x="6760" y="529"/>
                    <a:pt x="6136" y="74"/>
                  </a:cubicBezTo>
                  <a:cubicBezTo>
                    <a:pt x="6072" y="22"/>
                    <a:pt x="5958" y="0"/>
                    <a:pt x="5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 rot="-582576">
              <a:off x="5113773" y="2001244"/>
              <a:ext cx="297040" cy="363099"/>
            </a:xfrm>
            <a:custGeom>
              <a:avLst/>
              <a:gdLst/>
              <a:ahLst/>
              <a:cxnLst/>
              <a:rect l="l" t="t" r="r" b="b"/>
              <a:pathLst>
                <a:path w="7271" h="8888" extrusionOk="0">
                  <a:moveTo>
                    <a:pt x="1856" y="1"/>
                  </a:moveTo>
                  <a:lnTo>
                    <a:pt x="1654" y="844"/>
                  </a:lnTo>
                  <a:cubicBezTo>
                    <a:pt x="1485" y="1519"/>
                    <a:pt x="1586" y="2109"/>
                    <a:pt x="2177" y="2564"/>
                  </a:cubicBezTo>
                  <a:cubicBezTo>
                    <a:pt x="2362" y="2716"/>
                    <a:pt x="2531" y="2902"/>
                    <a:pt x="2716" y="3037"/>
                  </a:cubicBezTo>
                  <a:cubicBezTo>
                    <a:pt x="3458" y="3475"/>
                    <a:pt x="3846" y="4150"/>
                    <a:pt x="4032" y="4976"/>
                  </a:cubicBezTo>
                  <a:cubicBezTo>
                    <a:pt x="4116" y="5347"/>
                    <a:pt x="4049" y="5634"/>
                    <a:pt x="3779" y="5904"/>
                  </a:cubicBezTo>
                  <a:cubicBezTo>
                    <a:pt x="3205" y="6444"/>
                    <a:pt x="2531" y="6832"/>
                    <a:pt x="1772" y="7034"/>
                  </a:cubicBezTo>
                  <a:cubicBezTo>
                    <a:pt x="1333" y="7152"/>
                    <a:pt x="912" y="7287"/>
                    <a:pt x="473" y="7439"/>
                  </a:cubicBezTo>
                  <a:cubicBezTo>
                    <a:pt x="271" y="7506"/>
                    <a:pt x="136" y="7608"/>
                    <a:pt x="1" y="7709"/>
                  </a:cubicBezTo>
                  <a:cubicBezTo>
                    <a:pt x="169" y="7776"/>
                    <a:pt x="321" y="7844"/>
                    <a:pt x="473" y="7894"/>
                  </a:cubicBezTo>
                  <a:cubicBezTo>
                    <a:pt x="996" y="8130"/>
                    <a:pt x="1586" y="8316"/>
                    <a:pt x="2059" y="8636"/>
                  </a:cubicBezTo>
                  <a:cubicBezTo>
                    <a:pt x="2317" y="8803"/>
                    <a:pt x="2550" y="8887"/>
                    <a:pt x="2775" y="8887"/>
                  </a:cubicBezTo>
                  <a:cubicBezTo>
                    <a:pt x="3006" y="8887"/>
                    <a:pt x="3228" y="8799"/>
                    <a:pt x="3458" y="8620"/>
                  </a:cubicBezTo>
                  <a:cubicBezTo>
                    <a:pt x="3543" y="8552"/>
                    <a:pt x="3644" y="8518"/>
                    <a:pt x="3728" y="8451"/>
                  </a:cubicBezTo>
                  <a:cubicBezTo>
                    <a:pt x="4420" y="7894"/>
                    <a:pt x="5229" y="7591"/>
                    <a:pt x="6022" y="7338"/>
                  </a:cubicBezTo>
                  <a:cubicBezTo>
                    <a:pt x="6326" y="7253"/>
                    <a:pt x="6562" y="7118"/>
                    <a:pt x="6815" y="6967"/>
                  </a:cubicBezTo>
                  <a:lnTo>
                    <a:pt x="6916" y="6967"/>
                  </a:lnTo>
                  <a:cubicBezTo>
                    <a:pt x="6444" y="6545"/>
                    <a:pt x="6258" y="6022"/>
                    <a:pt x="6427" y="5347"/>
                  </a:cubicBezTo>
                  <a:cubicBezTo>
                    <a:pt x="6511" y="5061"/>
                    <a:pt x="6612" y="4757"/>
                    <a:pt x="6731" y="4437"/>
                  </a:cubicBezTo>
                  <a:cubicBezTo>
                    <a:pt x="6815" y="4217"/>
                    <a:pt x="6916" y="3998"/>
                    <a:pt x="6984" y="3762"/>
                  </a:cubicBezTo>
                  <a:cubicBezTo>
                    <a:pt x="7270" y="2733"/>
                    <a:pt x="6714" y="1822"/>
                    <a:pt x="5634" y="1637"/>
                  </a:cubicBezTo>
                  <a:cubicBezTo>
                    <a:pt x="5229" y="1569"/>
                    <a:pt x="4825" y="1519"/>
                    <a:pt x="4420" y="1485"/>
                  </a:cubicBezTo>
                  <a:cubicBezTo>
                    <a:pt x="3610" y="1451"/>
                    <a:pt x="2952" y="1097"/>
                    <a:pt x="2413" y="473"/>
                  </a:cubicBezTo>
                  <a:cubicBezTo>
                    <a:pt x="2278" y="338"/>
                    <a:pt x="2109" y="203"/>
                    <a:pt x="1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 rot="-582576">
              <a:off x="5195942" y="1917327"/>
              <a:ext cx="452730" cy="333889"/>
            </a:xfrm>
            <a:custGeom>
              <a:avLst/>
              <a:gdLst/>
              <a:ahLst/>
              <a:cxnLst/>
              <a:rect l="l" t="t" r="r" b="b"/>
              <a:pathLst>
                <a:path w="11082" h="8173" extrusionOk="0">
                  <a:moveTo>
                    <a:pt x="5495" y="1"/>
                  </a:moveTo>
                  <a:cubicBezTo>
                    <a:pt x="5280" y="1"/>
                    <a:pt x="5038" y="39"/>
                    <a:pt x="4756" y="112"/>
                  </a:cubicBezTo>
                  <a:cubicBezTo>
                    <a:pt x="4301" y="247"/>
                    <a:pt x="3863" y="432"/>
                    <a:pt x="3390" y="601"/>
                  </a:cubicBezTo>
                  <a:cubicBezTo>
                    <a:pt x="3031" y="724"/>
                    <a:pt x="2672" y="816"/>
                    <a:pt x="2309" y="816"/>
                  </a:cubicBezTo>
                  <a:cubicBezTo>
                    <a:pt x="2076" y="816"/>
                    <a:pt x="1840" y="778"/>
                    <a:pt x="1602" y="685"/>
                  </a:cubicBezTo>
                  <a:cubicBezTo>
                    <a:pt x="1113" y="516"/>
                    <a:pt x="590" y="415"/>
                    <a:pt x="68" y="263"/>
                  </a:cubicBezTo>
                  <a:cubicBezTo>
                    <a:pt x="51" y="415"/>
                    <a:pt x="0" y="466"/>
                    <a:pt x="17" y="550"/>
                  </a:cubicBezTo>
                  <a:cubicBezTo>
                    <a:pt x="219" y="1461"/>
                    <a:pt x="911" y="2136"/>
                    <a:pt x="1805" y="2287"/>
                  </a:cubicBezTo>
                  <a:cubicBezTo>
                    <a:pt x="2058" y="2321"/>
                    <a:pt x="2345" y="2321"/>
                    <a:pt x="2614" y="2355"/>
                  </a:cubicBezTo>
                  <a:cubicBezTo>
                    <a:pt x="3222" y="2405"/>
                    <a:pt x="3863" y="2490"/>
                    <a:pt x="4369" y="2844"/>
                  </a:cubicBezTo>
                  <a:cubicBezTo>
                    <a:pt x="5246" y="3485"/>
                    <a:pt x="5566" y="4767"/>
                    <a:pt x="5077" y="5779"/>
                  </a:cubicBezTo>
                  <a:cubicBezTo>
                    <a:pt x="4908" y="6116"/>
                    <a:pt x="4740" y="6453"/>
                    <a:pt x="4655" y="6808"/>
                  </a:cubicBezTo>
                  <a:cubicBezTo>
                    <a:pt x="4470" y="7567"/>
                    <a:pt x="4891" y="8056"/>
                    <a:pt x="5684" y="8157"/>
                  </a:cubicBezTo>
                  <a:cubicBezTo>
                    <a:pt x="5778" y="8168"/>
                    <a:pt x="5869" y="8173"/>
                    <a:pt x="5957" y="8173"/>
                  </a:cubicBezTo>
                  <a:cubicBezTo>
                    <a:pt x="6569" y="8173"/>
                    <a:pt x="7057" y="7920"/>
                    <a:pt x="7455" y="7449"/>
                  </a:cubicBezTo>
                  <a:cubicBezTo>
                    <a:pt x="8686" y="6082"/>
                    <a:pt x="9715" y="4581"/>
                    <a:pt x="10559" y="2962"/>
                  </a:cubicBezTo>
                  <a:cubicBezTo>
                    <a:pt x="10710" y="2658"/>
                    <a:pt x="10862" y="2355"/>
                    <a:pt x="11081" y="1883"/>
                  </a:cubicBezTo>
                  <a:lnTo>
                    <a:pt x="11081" y="1883"/>
                  </a:lnTo>
                  <a:cubicBezTo>
                    <a:pt x="10778" y="1950"/>
                    <a:pt x="10660" y="1967"/>
                    <a:pt x="10575" y="2001"/>
                  </a:cubicBezTo>
                  <a:cubicBezTo>
                    <a:pt x="10373" y="2119"/>
                    <a:pt x="10188" y="2220"/>
                    <a:pt x="9985" y="2304"/>
                  </a:cubicBezTo>
                  <a:cubicBezTo>
                    <a:pt x="9611" y="2506"/>
                    <a:pt x="9247" y="2606"/>
                    <a:pt x="8905" y="2606"/>
                  </a:cubicBezTo>
                  <a:cubicBezTo>
                    <a:pt x="8274" y="2606"/>
                    <a:pt x="7713" y="2268"/>
                    <a:pt x="7286" y="1613"/>
                  </a:cubicBezTo>
                  <a:cubicBezTo>
                    <a:pt x="7152" y="1377"/>
                    <a:pt x="7000" y="1140"/>
                    <a:pt x="6865" y="938"/>
                  </a:cubicBezTo>
                  <a:cubicBezTo>
                    <a:pt x="6458" y="285"/>
                    <a:pt x="6078" y="1"/>
                    <a:pt x="5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 rot="-582576">
              <a:off x="5232349" y="1733458"/>
              <a:ext cx="403135" cy="257454"/>
            </a:xfrm>
            <a:custGeom>
              <a:avLst/>
              <a:gdLst/>
              <a:ahLst/>
              <a:cxnLst/>
              <a:rect l="l" t="t" r="r" b="b"/>
              <a:pathLst>
                <a:path w="9868" h="6302" extrusionOk="0">
                  <a:moveTo>
                    <a:pt x="9395" y="0"/>
                  </a:moveTo>
                  <a:cubicBezTo>
                    <a:pt x="9227" y="236"/>
                    <a:pt x="9142" y="371"/>
                    <a:pt x="9008" y="506"/>
                  </a:cubicBezTo>
                  <a:cubicBezTo>
                    <a:pt x="8529" y="984"/>
                    <a:pt x="7991" y="1387"/>
                    <a:pt x="7321" y="1387"/>
                  </a:cubicBezTo>
                  <a:cubicBezTo>
                    <a:pt x="7282" y="1387"/>
                    <a:pt x="7243" y="1386"/>
                    <a:pt x="7203" y="1383"/>
                  </a:cubicBezTo>
                  <a:cubicBezTo>
                    <a:pt x="6697" y="1366"/>
                    <a:pt x="6208" y="1214"/>
                    <a:pt x="5702" y="1113"/>
                  </a:cubicBezTo>
                  <a:cubicBezTo>
                    <a:pt x="5128" y="1012"/>
                    <a:pt x="4538" y="877"/>
                    <a:pt x="3964" y="793"/>
                  </a:cubicBezTo>
                  <a:cubicBezTo>
                    <a:pt x="3923" y="786"/>
                    <a:pt x="3879" y="784"/>
                    <a:pt x="3836" y="784"/>
                  </a:cubicBezTo>
                  <a:cubicBezTo>
                    <a:pt x="3649" y="784"/>
                    <a:pt x="3447" y="833"/>
                    <a:pt x="3256" y="860"/>
                  </a:cubicBezTo>
                  <a:cubicBezTo>
                    <a:pt x="2531" y="1029"/>
                    <a:pt x="2109" y="1501"/>
                    <a:pt x="1822" y="2142"/>
                  </a:cubicBezTo>
                  <a:cubicBezTo>
                    <a:pt x="1418" y="3053"/>
                    <a:pt x="945" y="3896"/>
                    <a:pt x="1" y="4470"/>
                  </a:cubicBezTo>
                  <a:cubicBezTo>
                    <a:pt x="157" y="4470"/>
                    <a:pt x="325" y="4495"/>
                    <a:pt x="483" y="4495"/>
                  </a:cubicBezTo>
                  <a:cubicBezTo>
                    <a:pt x="581" y="4495"/>
                    <a:pt x="676" y="4485"/>
                    <a:pt x="760" y="4453"/>
                  </a:cubicBezTo>
                  <a:cubicBezTo>
                    <a:pt x="1333" y="4301"/>
                    <a:pt x="1890" y="4082"/>
                    <a:pt x="2430" y="3896"/>
                  </a:cubicBezTo>
                  <a:cubicBezTo>
                    <a:pt x="2715" y="3796"/>
                    <a:pt x="3041" y="3739"/>
                    <a:pt x="3376" y="3739"/>
                  </a:cubicBezTo>
                  <a:cubicBezTo>
                    <a:pt x="4228" y="3739"/>
                    <a:pt x="5140" y="4108"/>
                    <a:pt x="5601" y="5077"/>
                  </a:cubicBezTo>
                  <a:cubicBezTo>
                    <a:pt x="5685" y="5246"/>
                    <a:pt x="5769" y="5414"/>
                    <a:pt x="5870" y="5566"/>
                  </a:cubicBezTo>
                  <a:cubicBezTo>
                    <a:pt x="6209" y="6073"/>
                    <a:pt x="6554" y="6302"/>
                    <a:pt x="6993" y="6302"/>
                  </a:cubicBezTo>
                  <a:cubicBezTo>
                    <a:pt x="7211" y="6302"/>
                    <a:pt x="7452" y="6246"/>
                    <a:pt x="7726" y="6139"/>
                  </a:cubicBezTo>
                  <a:cubicBezTo>
                    <a:pt x="8046" y="6005"/>
                    <a:pt x="8350" y="5752"/>
                    <a:pt x="8687" y="5752"/>
                  </a:cubicBezTo>
                  <a:cubicBezTo>
                    <a:pt x="9362" y="5735"/>
                    <a:pt x="9581" y="5380"/>
                    <a:pt x="9648" y="4807"/>
                  </a:cubicBezTo>
                  <a:cubicBezTo>
                    <a:pt x="9665" y="4588"/>
                    <a:pt x="9750" y="4385"/>
                    <a:pt x="9750" y="4166"/>
                  </a:cubicBezTo>
                  <a:cubicBezTo>
                    <a:pt x="9767" y="2952"/>
                    <a:pt x="9868" y="1704"/>
                    <a:pt x="9598" y="489"/>
                  </a:cubicBezTo>
                  <a:cubicBezTo>
                    <a:pt x="9530" y="354"/>
                    <a:pt x="9480" y="236"/>
                    <a:pt x="93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 rot="-582576">
              <a:off x="4889769" y="1999749"/>
              <a:ext cx="369349" cy="347983"/>
            </a:xfrm>
            <a:custGeom>
              <a:avLst/>
              <a:gdLst/>
              <a:ahLst/>
              <a:cxnLst/>
              <a:rect l="l" t="t" r="r" b="b"/>
              <a:pathLst>
                <a:path w="9041" h="8518" extrusionOk="0">
                  <a:moveTo>
                    <a:pt x="6781" y="0"/>
                  </a:moveTo>
                  <a:cubicBezTo>
                    <a:pt x="6224" y="152"/>
                    <a:pt x="5887" y="405"/>
                    <a:pt x="5634" y="810"/>
                  </a:cubicBezTo>
                  <a:cubicBezTo>
                    <a:pt x="5280" y="1383"/>
                    <a:pt x="5111" y="1957"/>
                    <a:pt x="5145" y="2648"/>
                  </a:cubicBezTo>
                  <a:cubicBezTo>
                    <a:pt x="5162" y="3137"/>
                    <a:pt x="5162" y="3643"/>
                    <a:pt x="5162" y="4183"/>
                  </a:cubicBezTo>
                  <a:cubicBezTo>
                    <a:pt x="5145" y="4655"/>
                    <a:pt x="4942" y="5043"/>
                    <a:pt x="4521" y="5296"/>
                  </a:cubicBezTo>
                  <a:cubicBezTo>
                    <a:pt x="3778" y="5735"/>
                    <a:pt x="3036" y="6156"/>
                    <a:pt x="2176" y="6308"/>
                  </a:cubicBezTo>
                  <a:cubicBezTo>
                    <a:pt x="1434" y="6426"/>
                    <a:pt x="726" y="6629"/>
                    <a:pt x="0" y="7017"/>
                  </a:cubicBezTo>
                  <a:cubicBezTo>
                    <a:pt x="85" y="7168"/>
                    <a:pt x="85" y="7270"/>
                    <a:pt x="152" y="7320"/>
                  </a:cubicBezTo>
                  <a:cubicBezTo>
                    <a:pt x="641" y="7725"/>
                    <a:pt x="1097" y="8113"/>
                    <a:pt x="1586" y="8518"/>
                  </a:cubicBezTo>
                  <a:cubicBezTo>
                    <a:pt x="1653" y="8501"/>
                    <a:pt x="1738" y="8484"/>
                    <a:pt x="1805" y="8450"/>
                  </a:cubicBezTo>
                  <a:cubicBezTo>
                    <a:pt x="1873" y="8433"/>
                    <a:pt x="2008" y="8417"/>
                    <a:pt x="2244" y="8349"/>
                  </a:cubicBezTo>
                  <a:cubicBezTo>
                    <a:pt x="2193" y="8332"/>
                    <a:pt x="2176" y="8315"/>
                    <a:pt x="2159" y="8265"/>
                  </a:cubicBezTo>
                  <a:lnTo>
                    <a:pt x="2159" y="8265"/>
                  </a:lnTo>
                  <a:cubicBezTo>
                    <a:pt x="2931" y="8345"/>
                    <a:pt x="3733" y="8502"/>
                    <a:pt x="4522" y="8502"/>
                  </a:cubicBezTo>
                  <a:cubicBezTo>
                    <a:pt x="4561" y="8502"/>
                    <a:pt x="4600" y="8502"/>
                    <a:pt x="4639" y="8501"/>
                  </a:cubicBezTo>
                  <a:cubicBezTo>
                    <a:pt x="4723" y="8214"/>
                    <a:pt x="4909" y="7995"/>
                    <a:pt x="5212" y="7843"/>
                  </a:cubicBezTo>
                  <a:cubicBezTo>
                    <a:pt x="5448" y="7725"/>
                    <a:pt x="5701" y="7641"/>
                    <a:pt x="5954" y="7556"/>
                  </a:cubicBezTo>
                  <a:cubicBezTo>
                    <a:pt x="6730" y="7303"/>
                    <a:pt x="7557" y="7152"/>
                    <a:pt x="8265" y="6662"/>
                  </a:cubicBezTo>
                  <a:cubicBezTo>
                    <a:pt x="8957" y="6207"/>
                    <a:pt x="9041" y="6055"/>
                    <a:pt x="8771" y="5296"/>
                  </a:cubicBezTo>
                  <a:cubicBezTo>
                    <a:pt x="8687" y="5060"/>
                    <a:pt x="8501" y="4824"/>
                    <a:pt x="8332" y="4672"/>
                  </a:cubicBezTo>
                  <a:cubicBezTo>
                    <a:pt x="8079" y="4436"/>
                    <a:pt x="7793" y="4250"/>
                    <a:pt x="7489" y="4031"/>
                  </a:cubicBezTo>
                  <a:cubicBezTo>
                    <a:pt x="6663" y="3407"/>
                    <a:pt x="6325" y="2581"/>
                    <a:pt x="6528" y="1569"/>
                  </a:cubicBezTo>
                  <a:cubicBezTo>
                    <a:pt x="6612" y="1080"/>
                    <a:pt x="6696" y="574"/>
                    <a:pt x="6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 rot="-582576">
              <a:off x="4734502" y="1699277"/>
              <a:ext cx="372822" cy="310521"/>
            </a:xfrm>
            <a:custGeom>
              <a:avLst/>
              <a:gdLst/>
              <a:ahLst/>
              <a:cxnLst/>
              <a:rect l="l" t="t" r="r" b="b"/>
              <a:pathLst>
                <a:path w="9126" h="7601" extrusionOk="0">
                  <a:moveTo>
                    <a:pt x="1907" y="0"/>
                  </a:moveTo>
                  <a:cubicBezTo>
                    <a:pt x="1721" y="304"/>
                    <a:pt x="1502" y="624"/>
                    <a:pt x="1316" y="945"/>
                  </a:cubicBezTo>
                  <a:cubicBezTo>
                    <a:pt x="726" y="1923"/>
                    <a:pt x="355" y="2969"/>
                    <a:pt x="152" y="4082"/>
                  </a:cubicBezTo>
                  <a:cubicBezTo>
                    <a:pt x="1" y="4757"/>
                    <a:pt x="169" y="5229"/>
                    <a:pt x="726" y="5634"/>
                  </a:cubicBezTo>
                  <a:cubicBezTo>
                    <a:pt x="1417" y="6140"/>
                    <a:pt x="2058" y="6696"/>
                    <a:pt x="2733" y="7253"/>
                  </a:cubicBezTo>
                  <a:cubicBezTo>
                    <a:pt x="3014" y="7483"/>
                    <a:pt x="3277" y="7601"/>
                    <a:pt x="3548" y="7601"/>
                  </a:cubicBezTo>
                  <a:cubicBezTo>
                    <a:pt x="3813" y="7601"/>
                    <a:pt x="4085" y="7487"/>
                    <a:pt x="4386" y="7253"/>
                  </a:cubicBezTo>
                  <a:cubicBezTo>
                    <a:pt x="4875" y="6865"/>
                    <a:pt x="5381" y="6494"/>
                    <a:pt x="5820" y="6089"/>
                  </a:cubicBezTo>
                  <a:cubicBezTo>
                    <a:pt x="6385" y="5574"/>
                    <a:pt x="7025" y="5359"/>
                    <a:pt x="7712" y="5359"/>
                  </a:cubicBezTo>
                  <a:cubicBezTo>
                    <a:pt x="7947" y="5359"/>
                    <a:pt x="8188" y="5384"/>
                    <a:pt x="8434" y="5431"/>
                  </a:cubicBezTo>
                  <a:cubicBezTo>
                    <a:pt x="8636" y="5482"/>
                    <a:pt x="8839" y="5499"/>
                    <a:pt x="9125" y="5533"/>
                  </a:cubicBezTo>
                  <a:cubicBezTo>
                    <a:pt x="8737" y="4672"/>
                    <a:pt x="8215" y="4048"/>
                    <a:pt x="7557" y="3542"/>
                  </a:cubicBezTo>
                  <a:cubicBezTo>
                    <a:pt x="7316" y="3353"/>
                    <a:pt x="7048" y="3286"/>
                    <a:pt x="6765" y="3286"/>
                  </a:cubicBezTo>
                  <a:cubicBezTo>
                    <a:pt x="6670" y="3286"/>
                    <a:pt x="6574" y="3294"/>
                    <a:pt x="6477" y="3306"/>
                  </a:cubicBezTo>
                  <a:cubicBezTo>
                    <a:pt x="6106" y="3340"/>
                    <a:pt x="5752" y="3391"/>
                    <a:pt x="5364" y="3424"/>
                  </a:cubicBezTo>
                  <a:cubicBezTo>
                    <a:pt x="5220" y="3444"/>
                    <a:pt x="5083" y="3454"/>
                    <a:pt x="4951" y="3454"/>
                  </a:cubicBezTo>
                  <a:cubicBezTo>
                    <a:pt x="3748" y="3454"/>
                    <a:pt x="3003" y="2658"/>
                    <a:pt x="2396" y="1670"/>
                  </a:cubicBezTo>
                  <a:cubicBezTo>
                    <a:pt x="2210" y="1367"/>
                    <a:pt x="2176" y="945"/>
                    <a:pt x="2092" y="591"/>
                  </a:cubicBezTo>
                  <a:cubicBezTo>
                    <a:pt x="2058" y="422"/>
                    <a:pt x="2058" y="237"/>
                    <a:pt x="2058" y="34"/>
                  </a:cubicBezTo>
                  <a:cubicBezTo>
                    <a:pt x="2008" y="17"/>
                    <a:pt x="1957" y="17"/>
                    <a:pt x="19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 rot="-582576">
              <a:off x="5099368" y="1471615"/>
              <a:ext cx="223301" cy="434795"/>
            </a:xfrm>
            <a:custGeom>
              <a:avLst/>
              <a:gdLst/>
              <a:ahLst/>
              <a:cxnLst/>
              <a:rect l="l" t="t" r="r" b="b"/>
              <a:pathLst>
                <a:path w="5466" h="10643" extrusionOk="0">
                  <a:moveTo>
                    <a:pt x="1332" y="0"/>
                  </a:moveTo>
                  <a:cubicBezTo>
                    <a:pt x="1133" y="0"/>
                    <a:pt x="946" y="6"/>
                    <a:pt x="776" y="16"/>
                  </a:cubicBezTo>
                  <a:cubicBezTo>
                    <a:pt x="422" y="33"/>
                    <a:pt x="152" y="84"/>
                    <a:pt x="0" y="168"/>
                  </a:cubicBezTo>
                  <a:cubicBezTo>
                    <a:pt x="102" y="269"/>
                    <a:pt x="220" y="354"/>
                    <a:pt x="304" y="438"/>
                  </a:cubicBezTo>
                  <a:cubicBezTo>
                    <a:pt x="1485" y="1518"/>
                    <a:pt x="1603" y="2648"/>
                    <a:pt x="726" y="3980"/>
                  </a:cubicBezTo>
                  <a:cubicBezTo>
                    <a:pt x="591" y="4182"/>
                    <a:pt x="456" y="4368"/>
                    <a:pt x="321" y="4587"/>
                  </a:cubicBezTo>
                  <a:cubicBezTo>
                    <a:pt x="236" y="4756"/>
                    <a:pt x="135" y="4925"/>
                    <a:pt x="135" y="5110"/>
                  </a:cubicBezTo>
                  <a:cubicBezTo>
                    <a:pt x="85" y="6038"/>
                    <a:pt x="17" y="6982"/>
                    <a:pt x="506" y="7859"/>
                  </a:cubicBezTo>
                  <a:cubicBezTo>
                    <a:pt x="911" y="8585"/>
                    <a:pt x="1012" y="9377"/>
                    <a:pt x="894" y="10204"/>
                  </a:cubicBezTo>
                  <a:cubicBezTo>
                    <a:pt x="861" y="10271"/>
                    <a:pt x="894" y="10389"/>
                    <a:pt x="861" y="10642"/>
                  </a:cubicBezTo>
                  <a:cubicBezTo>
                    <a:pt x="1316" y="10170"/>
                    <a:pt x="1586" y="9816"/>
                    <a:pt x="1569" y="9293"/>
                  </a:cubicBezTo>
                  <a:cubicBezTo>
                    <a:pt x="1569" y="8821"/>
                    <a:pt x="1586" y="8382"/>
                    <a:pt x="1535" y="7927"/>
                  </a:cubicBezTo>
                  <a:cubicBezTo>
                    <a:pt x="1501" y="7370"/>
                    <a:pt x="1738" y="6999"/>
                    <a:pt x="2176" y="6696"/>
                  </a:cubicBezTo>
                  <a:cubicBezTo>
                    <a:pt x="2665" y="6375"/>
                    <a:pt x="3171" y="6072"/>
                    <a:pt x="3677" y="5768"/>
                  </a:cubicBezTo>
                  <a:cubicBezTo>
                    <a:pt x="4015" y="5566"/>
                    <a:pt x="4369" y="5363"/>
                    <a:pt x="4706" y="5144"/>
                  </a:cubicBezTo>
                  <a:cubicBezTo>
                    <a:pt x="5296" y="4739"/>
                    <a:pt x="5465" y="4098"/>
                    <a:pt x="5195" y="3457"/>
                  </a:cubicBezTo>
                  <a:cubicBezTo>
                    <a:pt x="5111" y="3255"/>
                    <a:pt x="4993" y="3069"/>
                    <a:pt x="4892" y="2884"/>
                  </a:cubicBezTo>
                  <a:cubicBezTo>
                    <a:pt x="4537" y="2125"/>
                    <a:pt x="4217" y="1366"/>
                    <a:pt x="4436" y="506"/>
                  </a:cubicBezTo>
                  <a:lnTo>
                    <a:pt x="4436" y="472"/>
                  </a:lnTo>
                  <a:cubicBezTo>
                    <a:pt x="4402" y="438"/>
                    <a:pt x="4386" y="421"/>
                    <a:pt x="4369" y="371"/>
                  </a:cubicBezTo>
                  <a:cubicBezTo>
                    <a:pt x="3717" y="144"/>
                    <a:pt x="2374" y="0"/>
                    <a:pt x="13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 rot="-582576">
              <a:off x="4755661" y="1938910"/>
              <a:ext cx="394841" cy="182775"/>
            </a:xfrm>
            <a:custGeom>
              <a:avLst/>
              <a:gdLst/>
              <a:ahLst/>
              <a:cxnLst/>
              <a:rect l="l" t="t" r="r" b="b"/>
              <a:pathLst>
                <a:path w="9665" h="4474" extrusionOk="0">
                  <a:moveTo>
                    <a:pt x="186" y="0"/>
                  </a:moveTo>
                  <a:cubicBezTo>
                    <a:pt x="118" y="810"/>
                    <a:pt x="17" y="1535"/>
                    <a:pt x="0" y="2294"/>
                  </a:cubicBezTo>
                  <a:cubicBezTo>
                    <a:pt x="0" y="2530"/>
                    <a:pt x="135" y="2834"/>
                    <a:pt x="304" y="3003"/>
                  </a:cubicBezTo>
                  <a:cubicBezTo>
                    <a:pt x="709" y="3340"/>
                    <a:pt x="1181" y="3677"/>
                    <a:pt x="1653" y="3964"/>
                  </a:cubicBezTo>
                  <a:cubicBezTo>
                    <a:pt x="2250" y="4329"/>
                    <a:pt x="2861" y="4473"/>
                    <a:pt x="3481" y="4473"/>
                  </a:cubicBezTo>
                  <a:cubicBezTo>
                    <a:pt x="4035" y="4473"/>
                    <a:pt x="4596" y="4358"/>
                    <a:pt x="5161" y="4183"/>
                  </a:cubicBezTo>
                  <a:cubicBezTo>
                    <a:pt x="5566" y="4048"/>
                    <a:pt x="5853" y="3779"/>
                    <a:pt x="6089" y="3441"/>
                  </a:cubicBezTo>
                  <a:cubicBezTo>
                    <a:pt x="6359" y="3020"/>
                    <a:pt x="6663" y="2598"/>
                    <a:pt x="6949" y="2176"/>
                  </a:cubicBezTo>
                  <a:cubicBezTo>
                    <a:pt x="7455" y="1468"/>
                    <a:pt x="8096" y="979"/>
                    <a:pt x="8990" y="894"/>
                  </a:cubicBezTo>
                  <a:cubicBezTo>
                    <a:pt x="9209" y="861"/>
                    <a:pt x="9395" y="810"/>
                    <a:pt x="9665" y="759"/>
                  </a:cubicBezTo>
                  <a:cubicBezTo>
                    <a:pt x="9462" y="439"/>
                    <a:pt x="9209" y="321"/>
                    <a:pt x="8940" y="237"/>
                  </a:cubicBezTo>
                  <a:cubicBezTo>
                    <a:pt x="8666" y="140"/>
                    <a:pt x="8404" y="96"/>
                    <a:pt x="8152" y="96"/>
                  </a:cubicBezTo>
                  <a:cubicBezTo>
                    <a:pt x="7567" y="96"/>
                    <a:pt x="7035" y="336"/>
                    <a:pt x="6528" y="726"/>
                  </a:cubicBezTo>
                  <a:cubicBezTo>
                    <a:pt x="6039" y="1097"/>
                    <a:pt x="5583" y="1518"/>
                    <a:pt x="5094" y="1906"/>
                  </a:cubicBezTo>
                  <a:cubicBezTo>
                    <a:pt x="4708" y="2210"/>
                    <a:pt x="4330" y="2362"/>
                    <a:pt x="3952" y="2362"/>
                  </a:cubicBezTo>
                  <a:cubicBezTo>
                    <a:pt x="3554" y="2362"/>
                    <a:pt x="3156" y="2193"/>
                    <a:pt x="2750" y="1856"/>
                  </a:cubicBezTo>
                  <a:cubicBezTo>
                    <a:pt x="2244" y="1451"/>
                    <a:pt x="1788" y="1012"/>
                    <a:pt x="1282" y="608"/>
                  </a:cubicBezTo>
                  <a:cubicBezTo>
                    <a:pt x="979" y="355"/>
                    <a:pt x="692" y="102"/>
                    <a:pt x="18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 rot="-582576">
              <a:off x="4789705" y="2071621"/>
              <a:ext cx="281148" cy="210596"/>
            </a:xfrm>
            <a:custGeom>
              <a:avLst/>
              <a:gdLst/>
              <a:ahLst/>
              <a:cxnLst/>
              <a:rect l="l" t="t" r="r" b="b"/>
              <a:pathLst>
                <a:path w="6882" h="5155" extrusionOk="0">
                  <a:moveTo>
                    <a:pt x="6882" y="1"/>
                  </a:moveTo>
                  <a:cubicBezTo>
                    <a:pt x="6595" y="170"/>
                    <a:pt x="6443" y="490"/>
                    <a:pt x="6292" y="777"/>
                  </a:cubicBezTo>
                  <a:cubicBezTo>
                    <a:pt x="5988" y="1333"/>
                    <a:pt x="5499" y="1654"/>
                    <a:pt x="4909" y="1789"/>
                  </a:cubicBezTo>
                  <a:cubicBezTo>
                    <a:pt x="4427" y="1920"/>
                    <a:pt x="3957" y="1986"/>
                    <a:pt x="3496" y="1986"/>
                  </a:cubicBezTo>
                  <a:cubicBezTo>
                    <a:pt x="2538" y="1986"/>
                    <a:pt x="1626" y="1701"/>
                    <a:pt x="759" y="1131"/>
                  </a:cubicBezTo>
                  <a:cubicBezTo>
                    <a:pt x="540" y="996"/>
                    <a:pt x="304" y="861"/>
                    <a:pt x="0" y="676"/>
                  </a:cubicBezTo>
                  <a:lnTo>
                    <a:pt x="0" y="1215"/>
                  </a:lnTo>
                  <a:cubicBezTo>
                    <a:pt x="17" y="2194"/>
                    <a:pt x="523" y="3020"/>
                    <a:pt x="861" y="3880"/>
                  </a:cubicBezTo>
                  <a:cubicBezTo>
                    <a:pt x="962" y="4150"/>
                    <a:pt x="1131" y="4403"/>
                    <a:pt x="1265" y="4656"/>
                  </a:cubicBezTo>
                  <a:cubicBezTo>
                    <a:pt x="1433" y="5003"/>
                    <a:pt x="1698" y="5154"/>
                    <a:pt x="2016" y="5154"/>
                  </a:cubicBezTo>
                  <a:cubicBezTo>
                    <a:pt x="2115" y="5154"/>
                    <a:pt x="2220" y="5140"/>
                    <a:pt x="2328" y="5111"/>
                  </a:cubicBezTo>
                  <a:cubicBezTo>
                    <a:pt x="2480" y="5061"/>
                    <a:pt x="2632" y="4993"/>
                    <a:pt x="2800" y="4960"/>
                  </a:cubicBezTo>
                  <a:cubicBezTo>
                    <a:pt x="3357" y="4774"/>
                    <a:pt x="3914" y="4572"/>
                    <a:pt x="4487" y="4437"/>
                  </a:cubicBezTo>
                  <a:cubicBezTo>
                    <a:pt x="5027" y="4285"/>
                    <a:pt x="5533" y="4083"/>
                    <a:pt x="6039" y="3813"/>
                  </a:cubicBezTo>
                  <a:cubicBezTo>
                    <a:pt x="6680" y="3459"/>
                    <a:pt x="6882" y="3003"/>
                    <a:pt x="6865" y="2328"/>
                  </a:cubicBezTo>
                  <a:cubicBezTo>
                    <a:pt x="6848" y="1553"/>
                    <a:pt x="6882" y="777"/>
                    <a:pt x="68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 rot="-582576">
              <a:off x="5361891" y="2515495"/>
              <a:ext cx="92368" cy="1352960"/>
            </a:xfrm>
            <a:custGeom>
              <a:avLst/>
              <a:gdLst/>
              <a:ahLst/>
              <a:cxnLst/>
              <a:rect l="l" t="t" r="r" b="b"/>
              <a:pathLst>
                <a:path w="2261" h="33118" extrusionOk="0">
                  <a:moveTo>
                    <a:pt x="1299" y="1063"/>
                  </a:moveTo>
                  <a:cubicBezTo>
                    <a:pt x="1602" y="1113"/>
                    <a:pt x="1754" y="1248"/>
                    <a:pt x="1754" y="1484"/>
                  </a:cubicBezTo>
                  <a:cubicBezTo>
                    <a:pt x="1771" y="1670"/>
                    <a:pt x="1636" y="1771"/>
                    <a:pt x="1451" y="1771"/>
                  </a:cubicBezTo>
                  <a:cubicBezTo>
                    <a:pt x="1198" y="1721"/>
                    <a:pt x="1096" y="1569"/>
                    <a:pt x="1113" y="1333"/>
                  </a:cubicBezTo>
                  <a:cubicBezTo>
                    <a:pt x="1130" y="1231"/>
                    <a:pt x="1248" y="1147"/>
                    <a:pt x="1299" y="1063"/>
                  </a:cubicBezTo>
                  <a:close/>
                  <a:moveTo>
                    <a:pt x="1501" y="3441"/>
                  </a:moveTo>
                  <a:cubicBezTo>
                    <a:pt x="1704" y="3508"/>
                    <a:pt x="1805" y="3694"/>
                    <a:pt x="1754" y="3930"/>
                  </a:cubicBezTo>
                  <a:cubicBezTo>
                    <a:pt x="1721" y="4014"/>
                    <a:pt x="1619" y="4048"/>
                    <a:pt x="1586" y="4116"/>
                  </a:cubicBezTo>
                  <a:cubicBezTo>
                    <a:pt x="1299" y="4031"/>
                    <a:pt x="1181" y="3863"/>
                    <a:pt x="1215" y="3626"/>
                  </a:cubicBezTo>
                  <a:cubicBezTo>
                    <a:pt x="1248" y="3542"/>
                    <a:pt x="1417" y="3441"/>
                    <a:pt x="1501" y="3441"/>
                  </a:cubicBezTo>
                  <a:close/>
                  <a:moveTo>
                    <a:pt x="692" y="5077"/>
                  </a:moveTo>
                  <a:cubicBezTo>
                    <a:pt x="995" y="5111"/>
                    <a:pt x="1164" y="5229"/>
                    <a:pt x="1164" y="5482"/>
                  </a:cubicBezTo>
                  <a:cubicBezTo>
                    <a:pt x="1164" y="5566"/>
                    <a:pt x="1096" y="5701"/>
                    <a:pt x="1012" y="5718"/>
                  </a:cubicBezTo>
                  <a:cubicBezTo>
                    <a:pt x="984" y="5732"/>
                    <a:pt x="953" y="5739"/>
                    <a:pt x="921" y="5739"/>
                  </a:cubicBezTo>
                  <a:cubicBezTo>
                    <a:pt x="765" y="5739"/>
                    <a:pt x="588" y="5580"/>
                    <a:pt x="574" y="5397"/>
                  </a:cubicBezTo>
                  <a:cubicBezTo>
                    <a:pt x="574" y="5279"/>
                    <a:pt x="658" y="5161"/>
                    <a:pt x="692" y="5077"/>
                  </a:cubicBezTo>
                  <a:close/>
                  <a:moveTo>
                    <a:pt x="1468" y="6156"/>
                  </a:moveTo>
                  <a:cubicBezTo>
                    <a:pt x="1619" y="6393"/>
                    <a:pt x="1721" y="6511"/>
                    <a:pt x="1771" y="6662"/>
                  </a:cubicBezTo>
                  <a:cubicBezTo>
                    <a:pt x="1803" y="6711"/>
                    <a:pt x="1604" y="6883"/>
                    <a:pt x="1542" y="6883"/>
                  </a:cubicBezTo>
                  <a:cubicBezTo>
                    <a:pt x="1540" y="6883"/>
                    <a:pt x="1537" y="6882"/>
                    <a:pt x="1535" y="6882"/>
                  </a:cubicBezTo>
                  <a:cubicBezTo>
                    <a:pt x="1434" y="6814"/>
                    <a:pt x="1299" y="6679"/>
                    <a:pt x="1265" y="6561"/>
                  </a:cubicBezTo>
                  <a:cubicBezTo>
                    <a:pt x="1248" y="6477"/>
                    <a:pt x="1366" y="6376"/>
                    <a:pt x="1468" y="6156"/>
                  </a:cubicBezTo>
                  <a:close/>
                  <a:moveTo>
                    <a:pt x="1012" y="8602"/>
                  </a:moveTo>
                  <a:cubicBezTo>
                    <a:pt x="1113" y="8838"/>
                    <a:pt x="1198" y="8956"/>
                    <a:pt x="1248" y="9125"/>
                  </a:cubicBezTo>
                  <a:cubicBezTo>
                    <a:pt x="1248" y="9173"/>
                    <a:pt x="1069" y="9295"/>
                    <a:pt x="977" y="9295"/>
                  </a:cubicBezTo>
                  <a:cubicBezTo>
                    <a:pt x="972" y="9295"/>
                    <a:pt x="966" y="9295"/>
                    <a:pt x="962" y="9294"/>
                  </a:cubicBezTo>
                  <a:cubicBezTo>
                    <a:pt x="776" y="9277"/>
                    <a:pt x="624" y="9125"/>
                    <a:pt x="692" y="8923"/>
                  </a:cubicBezTo>
                  <a:cubicBezTo>
                    <a:pt x="709" y="8821"/>
                    <a:pt x="860" y="8754"/>
                    <a:pt x="1012" y="8602"/>
                  </a:cubicBezTo>
                  <a:close/>
                  <a:moveTo>
                    <a:pt x="1451" y="10390"/>
                  </a:moveTo>
                  <a:cubicBezTo>
                    <a:pt x="1569" y="10390"/>
                    <a:pt x="1721" y="10542"/>
                    <a:pt x="1754" y="10643"/>
                  </a:cubicBezTo>
                  <a:cubicBezTo>
                    <a:pt x="1770" y="10773"/>
                    <a:pt x="1615" y="10981"/>
                    <a:pt x="1543" y="10981"/>
                  </a:cubicBezTo>
                  <a:cubicBezTo>
                    <a:pt x="1540" y="10981"/>
                    <a:pt x="1537" y="10981"/>
                    <a:pt x="1535" y="10980"/>
                  </a:cubicBezTo>
                  <a:cubicBezTo>
                    <a:pt x="1383" y="10963"/>
                    <a:pt x="1265" y="10845"/>
                    <a:pt x="1046" y="10710"/>
                  </a:cubicBezTo>
                  <a:cubicBezTo>
                    <a:pt x="1248" y="10542"/>
                    <a:pt x="1349" y="10390"/>
                    <a:pt x="1451" y="10390"/>
                  </a:cubicBezTo>
                  <a:close/>
                  <a:moveTo>
                    <a:pt x="992" y="12750"/>
                  </a:moveTo>
                  <a:cubicBezTo>
                    <a:pt x="1194" y="12750"/>
                    <a:pt x="1331" y="12912"/>
                    <a:pt x="1299" y="13089"/>
                  </a:cubicBezTo>
                  <a:cubicBezTo>
                    <a:pt x="1299" y="13167"/>
                    <a:pt x="1155" y="13345"/>
                    <a:pt x="1120" y="13345"/>
                  </a:cubicBezTo>
                  <a:cubicBezTo>
                    <a:pt x="1117" y="13345"/>
                    <a:pt x="1115" y="13344"/>
                    <a:pt x="1113" y="13342"/>
                  </a:cubicBezTo>
                  <a:cubicBezTo>
                    <a:pt x="962" y="13291"/>
                    <a:pt x="843" y="13173"/>
                    <a:pt x="658" y="13038"/>
                  </a:cubicBezTo>
                  <a:cubicBezTo>
                    <a:pt x="793" y="12903"/>
                    <a:pt x="877" y="12785"/>
                    <a:pt x="962" y="12751"/>
                  </a:cubicBezTo>
                  <a:cubicBezTo>
                    <a:pt x="972" y="12750"/>
                    <a:pt x="982" y="12750"/>
                    <a:pt x="992" y="12750"/>
                  </a:cubicBezTo>
                  <a:close/>
                  <a:moveTo>
                    <a:pt x="1248" y="15096"/>
                  </a:moveTo>
                  <a:cubicBezTo>
                    <a:pt x="1417" y="15315"/>
                    <a:pt x="1535" y="15416"/>
                    <a:pt x="1586" y="15568"/>
                  </a:cubicBezTo>
                  <a:cubicBezTo>
                    <a:pt x="1602" y="15619"/>
                    <a:pt x="1468" y="15821"/>
                    <a:pt x="1383" y="15838"/>
                  </a:cubicBezTo>
                  <a:cubicBezTo>
                    <a:pt x="1358" y="15844"/>
                    <a:pt x="1335" y="15846"/>
                    <a:pt x="1314" y="15846"/>
                  </a:cubicBezTo>
                  <a:cubicBezTo>
                    <a:pt x="1145" y="15846"/>
                    <a:pt x="1076" y="15682"/>
                    <a:pt x="1046" y="15517"/>
                  </a:cubicBezTo>
                  <a:cubicBezTo>
                    <a:pt x="1046" y="15416"/>
                    <a:pt x="1147" y="15315"/>
                    <a:pt x="1248" y="15096"/>
                  </a:cubicBezTo>
                  <a:close/>
                  <a:moveTo>
                    <a:pt x="1215" y="16799"/>
                  </a:moveTo>
                  <a:cubicBezTo>
                    <a:pt x="1333" y="16884"/>
                    <a:pt x="1434" y="16968"/>
                    <a:pt x="1586" y="17103"/>
                  </a:cubicBezTo>
                  <a:cubicBezTo>
                    <a:pt x="1473" y="17215"/>
                    <a:pt x="1376" y="17374"/>
                    <a:pt x="1309" y="17374"/>
                  </a:cubicBezTo>
                  <a:cubicBezTo>
                    <a:pt x="1305" y="17374"/>
                    <a:pt x="1302" y="17373"/>
                    <a:pt x="1299" y="17373"/>
                  </a:cubicBezTo>
                  <a:cubicBezTo>
                    <a:pt x="1181" y="17339"/>
                    <a:pt x="1012" y="17221"/>
                    <a:pt x="995" y="17120"/>
                  </a:cubicBezTo>
                  <a:cubicBezTo>
                    <a:pt x="978" y="17035"/>
                    <a:pt x="1147" y="16917"/>
                    <a:pt x="1215" y="16799"/>
                  </a:cubicBezTo>
                  <a:close/>
                  <a:moveTo>
                    <a:pt x="1029" y="19532"/>
                  </a:moveTo>
                  <a:cubicBezTo>
                    <a:pt x="1164" y="19717"/>
                    <a:pt x="1265" y="19869"/>
                    <a:pt x="1333" y="20004"/>
                  </a:cubicBezTo>
                  <a:cubicBezTo>
                    <a:pt x="1333" y="20038"/>
                    <a:pt x="1198" y="20173"/>
                    <a:pt x="1147" y="20206"/>
                  </a:cubicBezTo>
                  <a:cubicBezTo>
                    <a:pt x="1139" y="20207"/>
                    <a:pt x="1131" y="20207"/>
                    <a:pt x="1123" y="20207"/>
                  </a:cubicBezTo>
                  <a:cubicBezTo>
                    <a:pt x="915" y="20207"/>
                    <a:pt x="743" y="19996"/>
                    <a:pt x="776" y="19801"/>
                  </a:cubicBezTo>
                  <a:cubicBezTo>
                    <a:pt x="793" y="19717"/>
                    <a:pt x="911" y="19667"/>
                    <a:pt x="1029" y="19532"/>
                  </a:cubicBezTo>
                  <a:close/>
                  <a:moveTo>
                    <a:pt x="1535" y="21387"/>
                  </a:moveTo>
                  <a:cubicBezTo>
                    <a:pt x="1670" y="21606"/>
                    <a:pt x="1771" y="21741"/>
                    <a:pt x="1822" y="21893"/>
                  </a:cubicBezTo>
                  <a:cubicBezTo>
                    <a:pt x="1838" y="21925"/>
                    <a:pt x="1624" y="22080"/>
                    <a:pt x="1575" y="22080"/>
                  </a:cubicBezTo>
                  <a:cubicBezTo>
                    <a:pt x="1572" y="22080"/>
                    <a:pt x="1570" y="22079"/>
                    <a:pt x="1569" y="22078"/>
                  </a:cubicBezTo>
                  <a:cubicBezTo>
                    <a:pt x="1451" y="21994"/>
                    <a:pt x="1333" y="21893"/>
                    <a:pt x="1282" y="21758"/>
                  </a:cubicBezTo>
                  <a:cubicBezTo>
                    <a:pt x="1265" y="21691"/>
                    <a:pt x="1417" y="21572"/>
                    <a:pt x="1535" y="21387"/>
                  </a:cubicBezTo>
                  <a:close/>
                  <a:moveTo>
                    <a:pt x="1046" y="22854"/>
                  </a:moveTo>
                  <a:cubicBezTo>
                    <a:pt x="1147" y="23074"/>
                    <a:pt x="1215" y="23192"/>
                    <a:pt x="1215" y="23327"/>
                  </a:cubicBezTo>
                  <a:cubicBezTo>
                    <a:pt x="1215" y="23411"/>
                    <a:pt x="1046" y="23462"/>
                    <a:pt x="962" y="23529"/>
                  </a:cubicBezTo>
                  <a:cubicBezTo>
                    <a:pt x="877" y="23428"/>
                    <a:pt x="776" y="23293"/>
                    <a:pt x="759" y="23175"/>
                  </a:cubicBezTo>
                  <a:cubicBezTo>
                    <a:pt x="759" y="23107"/>
                    <a:pt x="911" y="23006"/>
                    <a:pt x="1046" y="22854"/>
                  </a:cubicBezTo>
                  <a:close/>
                  <a:moveTo>
                    <a:pt x="1177" y="25282"/>
                  </a:moveTo>
                  <a:cubicBezTo>
                    <a:pt x="1265" y="25282"/>
                    <a:pt x="1433" y="25437"/>
                    <a:pt x="1417" y="25485"/>
                  </a:cubicBezTo>
                  <a:cubicBezTo>
                    <a:pt x="1400" y="25620"/>
                    <a:pt x="1282" y="25738"/>
                    <a:pt x="1198" y="25857"/>
                  </a:cubicBezTo>
                  <a:cubicBezTo>
                    <a:pt x="1080" y="25772"/>
                    <a:pt x="978" y="25705"/>
                    <a:pt x="776" y="25570"/>
                  </a:cubicBezTo>
                  <a:cubicBezTo>
                    <a:pt x="945" y="25452"/>
                    <a:pt x="1046" y="25300"/>
                    <a:pt x="1164" y="25283"/>
                  </a:cubicBezTo>
                  <a:cubicBezTo>
                    <a:pt x="1168" y="25282"/>
                    <a:pt x="1172" y="25282"/>
                    <a:pt x="1177" y="25282"/>
                  </a:cubicBezTo>
                  <a:close/>
                  <a:moveTo>
                    <a:pt x="725" y="27223"/>
                  </a:moveTo>
                  <a:cubicBezTo>
                    <a:pt x="827" y="27307"/>
                    <a:pt x="911" y="27408"/>
                    <a:pt x="1046" y="27560"/>
                  </a:cubicBezTo>
                  <a:cubicBezTo>
                    <a:pt x="923" y="27637"/>
                    <a:pt x="799" y="27714"/>
                    <a:pt x="766" y="27714"/>
                  </a:cubicBezTo>
                  <a:cubicBezTo>
                    <a:pt x="763" y="27714"/>
                    <a:pt x="761" y="27713"/>
                    <a:pt x="759" y="27712"/>
                  </a:cubicBezTo>
                  <a:cubicBezTo>
                    <a:pt x="675" y="27644"/>
                    <a:pt x="590" y="27509"/>
                    <a:pt x="523" y="27391"/>
                  </a:cubicBezTo>
                  <a:cubicBezTo>
                    <a:pt x="523" y="27375"/>
                    <a:pt x="692" y="27223"/>
                    <a:pt x="725" y="27223"/>
                  </a:cubicBezTo>
                  <a:close/>
                  <a:moveTo>
                    <a:pt x="1125" y="28563"/>
                  </a:moveTo>
                  <a:cubicBezTo>
                    <a:pt x="1134" y="28563"/>
                    <a:pt x="1141" y="28566"/>
                    <a:pt x="1147" y="28572"/>
                  </a:cubicBezTo>
                  <a:cubicBezTo>
                    <a:pt x="1265" y="28656"/>
                    <a:pt x="1349" y="28758"/>
                    <a:pt x="1518" y="28909"/>
                  </a:cubicBezTo>
                  <a:cubicBezTo>
                    <a:pt x="1376" y="28966"/>
                    <a:pt x="1258" y="29035"/>
                    <a:pt x="1214" y="29035"/>
                  </a:cubicBezTo>
                  <a:cubicBezTo>
                    <a:pt x="1206" y="29035"/>
                    <a:pt x="1200" y="29033"/>
                    <a:pt x="1198" y="29027"/>
                  </a:cubicBezTo>
                  <a:cubicBezTo>
                    <a:pt x="1113" y="28977"/>
                    <a:pt x="1046" y="28876"/>
                    <a:pt x="995" y="28808"/>
                  </a:cubicBezTo>
                  <a:cubicBezTo>
                    <a:pt x="978" y="28774"/>
                    <a:pt x="945" y="28741"/>
                    <a:pt x="928" y="28724"/>
                  </a:cubicBezTo>
                  <a:cubicBezTo>
                    <a:pt x="945" y="28690"/>
                    <a:pt x="978" y="28673"/>
                    <a:pt x="995" y="28673"/>
                  </a:cubicBezTo>
                  <a:cubicBezTo>
                    <a:pt x="1037" y="28618"/>
                    <a:pt x="1089" y="28563"/>
                    <a:pt x="1125" y="28563"/>
                  </a:cubicBezTo>
                  <a:close/>
                  <a:moveTo>
                    <a:pt x="917" y="30021"/>
                  </a:moveTo>
                  <a:cubicBezTo>
                    <a:pt x="921" y="30021"/>
                    <a:pt x="924" y="30022"/>
                    <a:pt x="928" y="30023"/>
                  </a:cubicBezTo>
                  <a:cubicBezTo>
                    <a:pt x="1080" y="30090"/>
                    <a:pt x="1181" y="30208"/>
                    <a:pt x="1366" y="30377"/>
                  </a:cubicBezTo>
                  <a:cubicBezTo>
                    <a:pt x="1207" y="30488"/>
                    <a:pt x="1063" y="30614"/>
                    <a:pt x="1019" y="30614"/>
                  </a:cubicBezTo>
                  <a:cubicBezTo>
                    <a:pt x="1016" y="30614"/>
                    <a:pt x="1014" y="30614"/>
                    <a:pt x="1012" y="30613"/>
                  </a:cubicBezTo>
                  <a:cubicBezTo>
                    <a:pt x="860" y="30512"/>
                    <a:pt x="776" y="30360"/>
                    <a:pt x="658" y="30242"/>
                  </a:cubicBezTo>
                  <a:cubicBezTo>
                    <a:pt x="738" y="30162"/>
                    <a:pt x="848" y="30021"/>
                    <a:pt x="917" y="30021"/>
                  </a:cubicBezTo>
                  <a:close/>
                  <a:moveTo>
                    <a:pt x="938" y="31708"/>
                  </a:moveTo>
                  <a:cubicBezTo>
                    <a:pt x="941" y="31708"/>
                    <a:pt x="943" y="31708"/>
                    <a:pt x="945" y="31709"/>
                  </a:cubicBezTo>
                  <a:cubicBezTo>
                    <a:pt x="1096" y="31777"/>
                    <a:pt x="1198" y="31895"/>
                    <a:pt x="1366" y="32063"/>
                  </a:cubicBezTo>
                  <a:cubicBezTo>
                    <a:pt x="1181" y="32182"/>
                    <a:pt x="1096" y="32283"/>
                    <a:pt x="995" y="32283"/>
                  </a:cubicBezTo>
                  <a:cubicBezTo>
                    <a:pt x="776" y="32283"/>
                    <a:pt x="658" y="32131"/>
                    <a:pt x="692" y="31929"/>
                  </a:cubicBezTo>
                  <a:cubicBezTo>
                    <a:pt x="708" y="31849"/>
                    <a:pt x="890" y="31708"/>
                    <a:pt x="938" y="31708"/>
                  </a:cubicBezTo>
                  <a:close/>
                  <a:moveTo>
                    <a:pt x="860" y="0"/>
                  </a:moveTo>
                  <a:cubicBezTo>
                    <a:pt x="810" y="405"/>
                    <a:pt x="759" y="742"/>
                    <a:pt x="725" y="1096"/>
                  </a:cubicBezTo>
                  <a:cubicBezTo>
                    <a:pt x="557" y="2614"/>
                    <a:pt x="270" y="4132"/>
                    <a:pt x="337" y="5650"/>
                  </a:cubicBezTo>
                  <a:cubicBezTo>
                    <a:pt x="422" y="7472"/>
                    <a:pt x="321" y="9294"/>
                    <a:pt x="439" y="11115"/>
                  </a:cubicBezTo>
                  <a:cubicBezTo>
                    <a:pt x="574" y="12650"/>
                    <a:pt x="489" y="14236"/>
                    <a:pt x="489" y="15770"/>
                  </a:cubicBezTo>
                  <a:cubicBezTo>
                    <a:pt x="489" y="16631"/>
                    <a:pt x="472" y="17474"/>
                    <a:pt x="472" y="18351"/>
                  </a:cubicBezTo>
                  <a:cubicBezTo>
                    <a:pt x="472" y="19920"/>
                    <a:pt x="523" y="21505"/>
                    <a:pt x="472" y="23090"/>
                  </a:cubicBezTo>
                  <a:cubicBezTo>
                    <a:pt x="405" y="25013"/>
                    <a:pt x="253" y="26953"/>
                    <a:pt x="152" y="28859"/>
                  </a:cubicBezTo>
                  <a:cubicBezTo>
                    <a:pt x="84" y="29854"/>
                    <a:pt x="51" y="30849"/>
                    <a:pt x="0" y="31844"/>
                  </a:cubicBezTo>
                  <a:lnTo>
                    <a:pt x="0" y="32401"/>
                  </a:lnTo>
                  <a:cubicBezTo>
                    <a:pt x="51" y="32806"/>
                    <a:pt x="236" y="33042"/>
                    <a:pt x="557" y="33109"/>
                  </a:cubicBezTo>
                  <a:cubicBezTo>
                    <a:pt x="588" y="33115"/>
                    <a:pt x="620" y="33117"/>
                    <a:pt x="653" y="33117"/>
                  </a:cubicBezTo>
                  <a:cubicBezTo>
                    <a:pt x="919" y="33117"/>
                    <a:pt x="1212" y="32939"/>
                    <a:pt x="1333" y="32654"/>
                  </a:cubicBezTo>
                  <a:cubicBezTo>
                    <a:pt x="1434" y="32384"/>
                    <a:pt x="1501" y="32097"/>
                    <a:pt x="1518" y="31794"/>
                  </a:cubicBezTo>
                  <a:cubicBezTo>
                    <a:pt x="1653" y="30006"/>
                    <a:pt x="1771" y="28218"/>
                    <a:pt x="1855" y="26413"/>
                  </a:cubicBezTo>
                  <a:cubicBezTo>
                    <a:pt x="1940" y="24457"/>
                    <a:pt x="2007" y="22500"/>
                    <a:pt x="2041" y="20544"/>
                  </a:cubicBezTo>
                  <a:cubicBezTo>
                    <a:pt x="2075" y="19633"/>
                    <a:pt x="2108" y="18705"/>
                    <a:pt x="2007" y="17811"/>
                  </a:cubicBezTo>
                  <a:cubicBezTo>
                    <a:pt x="1737" y="15754"/>
                    <a:pt x="1957" y="13679"/>
                    <a:pt x="2125" y="11638"/>
                  </a:cubicBezTo>
                  <a:cubicBezTo>
                    <a:pt x="2210" y="10474"/>
                    <a:pt x="2260" y="9344"/>
                    <a:pt x="2142" y="8180"/>
                  </a:cubicBezTo>
                  <a:cubicBezTo>
                    <a:pt x="2108" y="7742"/>
                    <a:pt x="2142" y="7253"/>
                    <a:pt x="2142" y="6764"/>
                  </a:cubicBezTo>
                  <a:cubicBezTo>
                    <a:pt x="2142" y="6173"/>
                    <a:pt x="2193" y="5583"/>
                    <a:pt x="2176" y="4993"/>
                  </a:cubicBezTo>
                  <a:cubicBezTo>
                    <a:pt x="2108" y="3728"/>
                    <a:pt x="2007" y="2496"/>
                    <a:pt x="1940" y="1231"/>
                  </a:cubicBezTo>
                  <a:cubicBezTo>
                    <a:pt x="1889" y="506"/>
                    <a:pt x="1704" y="253"/>
                    <a:pt x="8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 rot="-582576">
              <a:off x="4914412" y="2323280"/>
              <a:ext cx="715944" cy="343653"/>
            </a:xfrm>
            <a:custGeom>
              <a:avLst/>
              <a:gdLst/>
              <a:ahLst/>
              <a:cxnLst/>
              <a:rect l="l" t="t" r="r" b="b"/>
              <a:pathLst>
                <a:path w="17525" h="8412" extrusionOk="0">
                  <a:moveTo>
                    <a:pt x="13747" y="552"/>
                  </a:moveTo>
                  <a:cubicBezTo>
                    <a:pt x="14556" y="602"/>
                    <a:pt x="15299" y="889"/>
                    <a:pt x="15956" y="1378"/>
                  </a:cubicBezTo>
                  <a:cubicBezTo>
                    <a:pt x="16243" y="1580"/>
                    <a:pt x="16412" y="1884"/>
                    <a:pt x="16479" y="2238"/>
                  </a:cubicBezTo>
                  <a:cubicBezTo>
                    <a:pt x="16564" y="2828"/>
                    <a:pt x="16361" y="3250"/>
                    <a:pt x="15771" y="3419"/>
                  </a:cubicBezTo>
                  <a:cubicBezTo>
                    <a:pt x="15234" y="3561"/>
                    <a:pt x="14683" y="3673"/>
                    <a:pt x="14144" y="3673"/>
                  </a:cubicBezTo>
                  <a:cubicBezTo>
                    <a:pt x="14107" y="3673"/>
                    <a:pt x="14070" y="3673"/>
                    <a:pt x="14034" y="3672"/>
                  </a:cubicBezTo>
                  <a:cubicBezTo>
                    <a:pt x="13106" y="3638"/>
                    <a:pt x="12178" y="3469"/>
                    <a:pt x="11301" y="3132"/>
                  </a:cubicBezTo>
                  <a:cubicBezTo>
                    <a:pt x="11015" y="3014"/>
                    <a:pt x="10745" y="2896"/>
                    <a:pt x="10509" y="2727"/>
                  </a:cubicBezTo>
                  <a:cubicBezTo>
                    <a:pt x="10121" y="2407"/>
                    <a:pt x="10121" y="2069"/>
                    <a:pt x="10542" y="1732"/>
                  </a:cubicBezTo>
                  <a:cubicBezTo>
                    <a:pt x="10660" y="1631"/>
                    <a:pt x="10795" y="1547"/>
                    <a:pt x="10930" y="1462"/>
                  </a:cubicBezTo>
                  <a:cubicBezTo>
                    <a:pt x="11639" y="1024"/>
                    <a:pt x="13072" y="568"/>
                    <a:pt x="13747" y="552"/>
                  </a:cubicBezTo>
                  <a:close/>
                  <a:moveTo>
                    <a:pt x="13783" y="1"/>
                  </a:moveTo>
                  <a:cubicBezTo>
                    <a:pt x="12214" y="1"/>
                    <a:pt x="10800" y="729"/>
                    <a:pt x="9480" y="1833"/>
                  </a:cubicBezTo>
                  <a:cubicBezTo>
                    <a:pt x="9362" y="1951"/>
                    <a:pt x="9227" y="2069"/>
                    <a:pt x="9109" y="2171"/>
                  </a:cubicBezTo>
                  <a:cubicBezTo>
                    <a:pt x="8704" y="1867"/>
                    <a:pt x="8350" y="1547"/>
                    <a:pt x="7962" y="1327"/>
                  </a:cubicBezTo>
                  <a:cubicBezTo>
                    <a:pt x="7557" y="1108"/>
                    <a:pt x="7135" y="956"/>
                    <a:pt x="6714" y="788"/>
                  </a:cubicBezTo>
                  <a:cubicBezTo>
                    <a:pt x="5960" y="489"/>
                    <a:pt x="5202" y="355"/>
                    <a:pt x="4446" y="355"/>
                  </a:cubicBezTo>
                  <a:cubicBezTo>
                    <a:pt x="3578" y="355"/>
                    <a:pt x="2712" y="532"/>
                    <a:pt x="1856" y="838"/>
                  </a:cubicBezTo>
                  <a:cubicBezTo>
                    <a:pt x="1687" y="906"/>
                    <a:pt x="1536" y="1041"/>
                    <a:pt x="1367" y="1142"/>
                  </a:cubicBezTo>
                  <a:cubicBezTo>
                    <a:pt x="760" y="1563"/>
                    <a:pt x="456" y="2171"/>
                    <a:pt x="220" y="2845"/>
                  </a:cubicBezTo>
                  <a:cubicBezTo>
                    <a:pt x="1" y="3520"/>
                    <a:pt x="271" y="4262"/>
                    <a:pt x="928" y="4566"/>
                  </a:cubicBezTo>
                  <a:cubicBezTo>
                    <a:pt x="1299" y="4718"/>
                    <a:pt x="1738" y="4819"/>
                    <a:pt x="2160" y="4819"/>
                  </a:cubicBezTo>
                  <a:cubicBezTo>
                    <a:pt x="3408" y="4785"/>
                    <a:pt x="4605" y="4532"/>
                    <a:pt x="5803" y="4161"/>
                  </a:cubicBezTo>
                  <a:cubicBezTo>
                    <a:pt x="6174" y="4026"/>
                    <a:pt x="6545" y="3891"/>
                    <a:pt x="6916" y="3689"/>
                  </a:cubicBezTo>
                  <a:cubicBezTo>
                    <a:pt x="7203" y="3520"/>
                    <a:pt x="7439" y="3301"/>
                    <a:pt x="7709" y="3081"/>
                  </a:cubicBezTo>
                  <a:lnTo>
                    <a:pt x="7709" y="3081"/>
                  </a:lnTo>
                  <a:cubicBezTo>
                    <a:pt x="7338" y="3183"/>
                    <a:pt x="6950" y="3267"/>
                    <a:pt x="6545" y="3368"/>
                  </a:cubicBezTo>
                  <a:cubicBezTo>
                    <a:pt x="5769" y="3587"/>
                    <a:pt x="5010" y="3824"/>
                    <a:pt x="4234" y="3992"/>
                  </a:cubicBezTo>
                  <a:cubicBezTo>
                    <a:pt x="4002" y="4037"/>
                    <a:pt x="3767" y="4063"/>
                    <a:pt x="3534" y="4063"/>
                  </a:cubicBezTo>
                  <a:cubicBezTo>
                    <a:pt x="3157" y="4063"/>
                    <a:pt x="2783" y="3997"/>
                    <a:pt x="2429" y="3840"/>
                  </a:cubicBezTo>
                  <a:cubicBezTo>
                    <a:pt x="1772" y="3571"/>
                    <a:pt x="1468" y="3098"/>
                    <a:pt x="1519" y="2474"/>
                  </a:cubicBezTo>
                  <a:cubicBezTo>
                    <a:pt x="1552" y="1732"/>
                    <a:pt x="1873" y="1327"/>
                    <a:pt x="2581" y="1159"/>
                  </a:cubicBezTo>
                  <a:cubicBezTo>
                    <a:pt x="3086" y="1046"/>
                    <a:pt x="3584" y="983"/>
                    <a:pt x="4079" y="983"/>
                  </a:cubicBezTo>
                  <a:cubicBezTo>
                    <a:pt x="4691" y="983"/>
                    <a:pt x="5297" y="1079"/>
                    <a:pt x="5904" y="1294"/>
                  </a:cubicBezTo>
                  <a:cubicBezTo>
                    <a:pt x="6579" y="1513"/>
                    <a:pt x="7152" y="1850"/>
                    <a:pt x="7641" y="2356"/>
                  </a:cubicBezTo>
                  <a:cubicBezTo>
                    <a:pt x="7911" y="2609"/>
                    <a:pt x="7844" y="2828"/>
                    <a:pt x="7692" y="3065"/>
                  </a:cubicBezTo>
                  <a:lnTo>
                    <a:pt x="7675" y="3081"/>
                  </a:lnTo>
                  <a:cubicBezTo>
                    <a:pt x="7860" y="3065"/>
                    <a:pt x="8046" y="2997"/>
                    <a:pt x="8215" y="2997"/>
                  </a:cubicBezTo>
                  <a:cubicBezTo>
                    <a:pt x="8485" y="2997"/>
                    <a:pt x="8619" y="3267"/>
                    <a:pt x="8451" y="3520"/>
                  </a:cubicBezTo>
                  <a:cubicBezTo>
                    <a:pt x="8383" y="3604"/>
                    <a:pt x="8299" y="3672"/>
                    <a:pt x="8215" y="3756"/>
                  </a:cubicBezTo>
                  <a:cubicBezTo>
                    <a:pt x="7709" y="4245"/>
                    <a:pt x="7186" y="4684"/>
                    <a:pt x="6730" y="5207"/>
                  </a:cubicBezTo>
                  <a:cubicBezTo>
                    <a:pt x="6022" y="6033"/>
                    <a:pt x="5398" y="6893"/>
                    <a:pt x="4740" y="7737"/>
                  </a:cubicBezTo>
                  <a:cubicBezTo>
                    <a:pt x="4622" y="7888"/>
                    <a:pt x="4555" y="8125"/>
                    <a:pt x="4740" y="8243"/>
                  </a:cubicBezTo>
                  <a:cubicBezTo>
                    <a:pt x="4820" y="8300"/>
                    <a:pt x="4954" y="8341"/>
                    <a:pt x="5079" y="8341"/>
                  </a:cubicBezTo>
                  <a:cubicBezTo>
                    <a:pt x="5139" y="8341"/>
                    <a:pt x="5197" y="8332"/>
                    <a:pt x="5246" y="8310"/>
                  </a:cubicBezTo>
                  <a:cubicBezTo>
                    <a:pt x="5432" y="8243"/>
                    <a:pt x="5634" y="8074"/>
                    <a:pt x="5752" y="7922"/>
                  </a:cubicBezTo>
                  <a:cubicBezTo>
                    <a:pt x="6326" y="7197"/>
                    <a:pt x="6899" y="6438"/>
                    <a:pt x="7456" y="5696"/>
                  </a:cubicBezTo>
                  <a:cubicBezTo>
                    <a:pt x="7675" y="5426"/>
                    <a:pt x="7911" y="5173"/>
                    <a:pt x="8130" y="4920"/>
                  </a:cubicBezTo>
                  <a:cubicBezTo>
                    <a:pt x="8366" y="4633"/>
                    <a:pt x="8603" y="4346"/>
                    <a:pt x="8839" y="4043"/>
                  </a:cubicBezTo>
                  <a:cubicBezTo>
                    <a:pt x="9446" y="4515"/>
                    <a:pt x="10036" y="4886"/>
                    <a:pt x="10559" y="5375"/>
                  </a:cubicBezTo>
                  <a:cubicBezTo>
                    <a:pt x="11082" y="5864"/>
                    <a:pt x="11554" y="6404"/>
                    <a:pt x="12077" y="6910"/>
                  </a:cubicBezTo>
                  <a:cubicBezTo>
                    <a:pt x="12583" y="7416"/>
                    <a:pt x="12988" y="8040"/>
                    <a:pt x="13528" y="8411"/>
                  </a:cubicBezTo>
                  <a:cubicBezTo>
                    <a:pt x="13679" y="8378"/>
                    <a:pt x="13730" y="8378"/>
                    <a:pt x="13764" y="8344"/>
                  </a:cubicBezTo>
                  <a:cubicBezTo>
                    <a:pt x="13814" y="8327"/>
                    <a:pt x="13848" y="8293"/>
                    <a:pt x="13899" y="8260"/>
                  </a:cubicBezTo>
                  <a:cubicBezTo>
                    <a:pt x="14354" y="7821"/>
                    <a:pt x="14371" y="7669"/>
                    <a:pt x="13916" y="7214"/>
                  </a:cubicBezTo>
                  <a:cubicBezTo>
                    <a:pt x="13308" y="6607"/>
                    <a:pt x="12684" y="6016"/>
                    <a:pt x="12043" y="5443"/>
                  </a:cubicBezTo>
                  <a:cubicBezTo>
                    <a:pt x="11470" y="4954"/>
                    <a:pt x="10829" y="4549"/>
                    <a:pt x="10205" y="4110"/>
                  </a:cubicBezTo>
                  <a:cubicBezTo>
                    <a:pt x="9884" y="3908"/>
                    <a:pt x="9682" y="3689"/>
                    <a:pt x="9817" y="3233"/>
                  </a:cubicBezTo>
                  <a:lnTo>
                    <a:pt x="9817" y="3233"/>
                  </a:lnTo>
                  <a:cubicBezTo>
                    <a:pt x="9839" y="3236"/>
                    <a:pt x="9860" y="3237"/>
                    <a:pt x="9880" y="3237"/>
                  </a:cubicBezTo>
                  <a:cubicBezTo>
                    <a:pt x="9933" y="3237"/>
                    <a:pt x="9981" y="3231"/>
                    <a:pt x="10024" y="3231"/>
                  </a:cubicBezTo>
                  <a:cubicBezTo>
                    <a:pt x="10070" y="3231"/>
                    <a:pt x="10108" y="3238"/>
                    <a:pt x="10137" y="3267"/>
                  </a:cubicBezTo>
                  <a:cubicBezTo>
                    <a:pt x="10981" y="3908"/>
                    <a:pt x="11959" y="4178"/>
                    <a:pt x="12920" y="4498"/>
                  </a:cubicBezTo>
                  <a:cubicBezTo>
                    <a:pt x="13359" y="4633"/>
                    <a:pt x="13865" y="4701"/>
                    <a:pt x="14337" y="4701"/>
                  </a:cubicBezTo>
                  <a:cubicBezTo>
                    <a:pt x="15197" y="4701"/>
                    <a:pt x="16041" y="4414"/>
                    <a:pt x="16597" y="3773"/>
                  </a:cubicBezTo>
                  <a:cubicBezTo>
                    <a:pt x="17525" y="2660"/>
                    <a:pt x="17491" y="1007"/>
                    <a:pt x="15771" y="383"/>
                  </a:cubicBezTo>
                  <a:cubicBezTo>
                    <a:pt x="15080" y="120"/>
                    <a:pt x="14419" y="1"/>
                    <a:pt x="13783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 rot="-582576">
              <a:off x="5302163" y="2565649"/>
              <a:ext cx="27616" cy="29046"/>
            </a:xfrm>
            <a:custGeom>
              <a:avLst/>
              <a:gdLst/>
              <a:ahLst/>
              <a:cxnLst/>
              <a:rect l="l" t="t" r="r" b="b"/>
              <a:pathLst>
                <a:path w="676" h="711" extrusionOk="0">
                  <a:moveTo>
                    <a:pt x="237" y="1"/>
                  </a:moveTo>
                  <a:cubicBezTo>
                    <a:pt x="169" y="85"/>
                    <a:pt x="68" y="169"/>
                    <a:pt x="51" y="271"/>
                  </a:cubicBezTo>
                  <a:cubicBezTo>
                    <a:pt x="0" y="507"/>
                    <a:pt x="102" y="659"/>
                    <a:pt x="372" y="709"/>
                  </a:cubicBezTo>
                  <a:cubicBezTo>
                    <a:pt x="384" y="710"/>
                    <a:pt x="397" y="711"/>
                    <a:pt x="409" y="711"/>
                  </a:cubicBezTo>
                  <a:cubicBezTo>
                    <a:pt x="586" y="711"/>
                    <a:pt x="675" y="596"/>
                    <a:pt x="675" y="422"/>
                  </a:cubicBezTo>
                  <a:cubicBezTo>
                    <a:pt x="658" y="169"/>
                    <a:pt x="506" y="34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 rot="-582576">
              <a:off x="5321119" y="2660868"/>
              <a:ext cx="26227" cy="27821"/>
            </a:xfrm>
            <a:custGeom>
              <a:avLst/>
              <a:gdLst/>
              <a:ahLst/>
              <a:cxnLst/>
              <a:rect l="l" t="t" r="r" b="b"/>
              <a:pathLst>
                <a:path w="642" h="681" extrusionOk="0">
                  <a:moveTo>
                    <a:pt x="275" y="1"/>
                  </a:moveTo>
                  <a:cubicBezTo>
                    <a:pt x="186" y="1"/>
                    <a:pt x="50" y="116"/>
                    <a:pt x="35" y="191"/>
                  </a:cubicBezTo>
                  <a:cubicBezTo>
                    <a:pt x="1" y="428"/>
                    <a:pt x="119" y="596"/>
                    <a:pt x="406" y="681"/>
                  </a:cubicBezTo>
                  <a:cubicBezTo>
                    <a:pt x="439" y="630"/>
                    <a:pt x="541" y="563"/>
                    <a:pt x="558" y="478"/>
                  </a:cubicBezTo>
                  <a:cubicBezTo>
                    <a:pt x="642" y="259"/>
                    <a:pt x="541" y="73"/>
                    <a:pt x="305" y="6"/>
                  </a:cubicBezTo>
                  <a:cubicBezTo>
                    <a:pt x="295" y="2"/>
                    <a:pt x="285" y="1"/>
                    <a:pt x="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 rot="-582576">
              <a:off x="5364126" y="2942806"/>
              <a:ext cx="29700" cy="23490"/>
            </a:xfrm>
            <a:custGeom>
              <a:avLst/>
              <a:gdLst/>
              <a:ahLst/>
              <a:cxnLst/>
              <a:rect l="l" t="t" r="r" b="b"/>
              <a:pathLst>
                <a:path w="727" h="575" extrusionOk="0">
                  <a:moveTo>
                    <a:pt x="406" y="1"/>
                  </a:moveTo>
                  <a:cubicBezTo>
                    <a:pt x="304" y="1"/>
                    <a:pt x="203" y="136"/>
                    <a:pt x="1" y="304"/>
                  </a:cubicBezTo>
                  <a:cubicBezTo>
                    <a:pt x="220" y="439"/>
                    <a:pt x="372" y="557"/>
                    <a:pt x="490" y="574"/>
                  </a:cubicBezTo>
                  <a:cubicBezTo>
                    <a:pt x="557" y="574"/>
                    <a:pt x="726" y="355"/>
                    <a:pt x="709" y="254"/>
                  </a:cubicBezTo>
                  <a:cubicBezTo>
                    <a:pt x="676" y="136"/>
                    <a:pt x="507" y="1"/>
                    <a:pt x="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 rot="-582576">
              <a:off x="5308514" y="2730548"/>
              <a:ext cx="24144" cy="27126"/>
            </a:xfrm>
            <a:custGeom>
              <a:avLst/>
              <a:gdLst/>
              <a:ahLst/>
              <a:cxnLst/>
              <a:rect l="l" t="t" r="r" b="b"/>
              <a:pathLst>
                <a:path w="591" h="664" extrusionOk="0">
                  <a:moveTo>
                    <a:pt x="119" y="0"/>
                  </a:moveTo>
                  <a:cubicBezTo>
                    <a:pt x="85" y="84"/>
                    <a:pt x="1" y="219"/>
                    <a:pt x="1" y="321"/>
                  </a:cubicBezTo>
                  <a:cubicBezTo>
                    <a:pt x="14" y="515"/>
                    <a:pt x="188" y="663"/>
                    <a:pt x="343" y="663"/>
                  </a:cubicBezTo>
                  <a:cubicBezTo>
                    <a:pt x="376" y="663"/>
                    <a:pt x="409" y="656"/>
                    <a:pt x="439" y="641"/>
                  </a:cubicBezTo>
                  <a:cubicBezTo>
                    <a:pt x="507" y="607"/>
                    <a:pt x="591" y="472"/>
                    <a:pt x="591" y="405"/>
                  </a:cubicBezTo>
                  <a:cubicBezTo>
                    <a:pt x="574" y="169"/>
                    <a:pt x="422" y="34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 rot="-582576">
              <a:off x="5495150" y="3802421"/>
              <a:ext cx="29005" cy="23695"/>
            </a:xfrm>
            <a:custGeom>
              <a:avLst/>
              <a:gdLst/>
              <a:ahLst/>
              <a:cxnLst/>
              <a:rect l="l" t="t" r="r" b="b"/>
              <a:pathLst>
                <a:path w="710" h="580" extrusionOk="0">
                  <a:moveTo>
                    <a:pt x="272" y="1"/>
                  </a:moveTo>
                  <a:cubicBezTo>
                    <a:pt x="216" y="1"/>
                    <a:pt x="65" y="120"/>
                    <a:pt x="35" y="226"/>
                  </a:cubicBezTo>
                  <a:cubicBezTo>
                    <a:pt x="1" y="428"/>
                    <a:pt x="119" y="580"/>
                    <a:pt x="338" y="580"/>
                  </a:cubicBezTo>
                  <a:cubicBezTo>
                    <a:pt x="439" y="580"/>
                    <a:pt x="541" y="479"/>
                    <a:pt x="709" y="360"/>
                  </a:cubicBezTo>
                  <a:cubicBezTo>
                    <a:pt x="524" y="192"/>
                    <a:pt x="423" y="74"/>
                    <a:pt x="288" y="6"/>
                  </a:cubicBezTo>
                  <a:cubicBezTo>
                    <a:pt x="284" y="3"/>
                    <a:pt x="279" y="1"/>
                    <a:pt x="2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 rot="-582576">
              <a:off x="5483609" y="3734687"/>
              <a:ext cx="29005" cy="24267"/>
            </a:xfrm>
            <a:custGeom>
              <a:avLst/>
              <a:gdLst/>
              <a:ahLst/>
              <a:cxnLst/>
              <a:rect l="l" t="t" r="r" b="b"/>
              <a:pathLst>
                <a:path w="710" h="594" extrusionOk="0">
                  <a:moveTo>
                    <a:pt x="263" y="0"/>
                  </a:moveTo>
                  <a:cubicBezTo>
                    <a:pt x="209" y="0"/>
                    <a:pt x="97" y="156"/>
                    <a:pt x="1" y="204"/>
                  </a:cubicBezTo>
                  <a:cubicBezTo>
                    <a:pt x="119" y="339"/>
                    <a:pt x="203" y="491"/>
                    <a:pt x="355" y="592"/>
                  </a:cubicBezTo>
                  <a:cubicBezTo>
                    <a:pt x="357" y="593"/>
                    <a:pt x="360" y="594"/>
                    <a:pt x="363" y="594"/>
                  </a:cubicBezTo>
                  <a:cubicBezTo>
                    <a:pt x="408" y="594"/>
                    <a:pt x="551" y="482"/>
                    <a:pt x="709" y="356"/>
                  </a:cubicBezTo>
                  <a:cubicBezTo>
                    <a:pt x="524" y="204"/>
                    <a:pt x="423" y="69"/>
                    <a:pt x="271" y="2"/>
                  </a:cubicBezTo>
                  <a:cubicBezTo>
                    <a:pt x="268" y="1"/>
                    <a:pt x="266" y="0"/>
                    <a:pt x="2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 rot="-582576">
              <a:off x="5335756" y="2872638"/>
              <a:ext cx="24838" cy="28352"/>
            </a:xfrm>
            <a:custGeom>
              <a:avLst/>
              <a:gdLst/>
              <a:ahLst/>
              <a:cxnLst/>
              <a:rect l="l" t="t" r="r" b="b"/>
              <a:pathLst>
                <a:path w="608" h="694" extrusionOk="0">
                  <a:moveTo>
                    <a:pt x="371" y="0"/>
                  </a:moveTo>
                  <a:cubicBezTo>
                    <a:pt x="202" y="152"/>
                    <a:pt x="84" y="219"/>
                    <a:pt x="51" y="321"/>
                  </a:cubicBezTo>
                  <a:cubicBezTo>
                    <a:pt x="0" y="523"/>
                    <a:pt x="135" y="675"/>
                    <a:pt x="337" y="692"/>
                  </a:cubicBezTo>
                  <a:cubicBezTo>
                    <a:pt x="341" y="693"/>
                    <a:pt x="346" y="693"/>
                    <a:pt x="350" y="693"/>
                  </a:cubicBezTo>
                  <a:cubicBezTo>
                    <a:pt x="428" y="693"/>
                    <a:pt x="607" y="571"/>
                    <a:pt x="607" y="523"/>
                  </a:cubicBezTo>
                  <a:cubicBezTo>
                    <a:pt x="590" y="371"/>
                    <a:pt x="472" y="236"/>
                    <a:pt x="3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 rot="-582576">
              <a:off x="5364796" y="3040107"/>
              <a:ext cx="26227" cy="24961"/>
            </a:xfrm>
            <a:custGeom>
              <a:avLst/>
              <a:gdLst/>
              <a:ahLst/>
              <a:cxnLst/>
              <a:rect l="l" t="t" r="r" b="b"/>
              <a:pathLst>
                <a:path w="642" h="611" extrusionOk="0">
                  <a:moveTo>
                    <a:pt x="352" y="1"/>
                  </a:moveTo>
                  <a:cubicBezTo>
                    <a:pt x="342" y="1"/>
                    <a:pt x="332" y="1"/>
                    <a:pt x="321" y="2"/>
                  </a:cubicBezTo>
                  <a:cubicBezTo>
                    <a:pt x="220" y="2"/>
                    <a:pt x="153" y="154"/>
                    <a:pt x="1" y="306"/>
                  </a:cubicBezTo>
                  <a:cubicBezTo>
                    <a:pt x="186" y="441"/>
                    <a:pt x="305" y="542"/>
                    <a:pt x="456" y="609"/>
                  </a:cubicBezTo>
                  <a:cubicBezTo>
                    <a:pt x="457" y="610"/>
                    <a:pt x="458" y="610"/>
                    <a:pt x="459" y="610"/>
                  </a:cubicBezTo>
                  <a:cubicBezTo>
                    <a:pt x="487" y="610"/>
                    <a:pt x="642" y="436"/>
                    <a:pt x="642" y="339"/>
                  </a:cubicBezTo>
                  <a:cubicBezTo>
                    <a:pt x="642" y="147"/>
                    <a:pt x="535" y="1"/>
                    <a:pt x="3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 rot="-582576">
              <a:off x="5396994" y="3131463"/>
              <a:ext cx="22796" cy="30925"/>
            </a:xfrm>
            <a:custGeom>
              <a:avLst/>
              <a:gdLst/>
              <a:ahLst/>
              <a:cxnLst/>
              <a:rect l="l" t="t" r="r" b="b"/>
              <a:pathLst>
                <a:path w="558" h="757" extrusionOk="0">
                  <a:moveTo>
                    <a:pt x="203" y="1"/>
                  </a:moveTo>
                  <a:cubicBezTo>
                    <a:pt x="102" y="220"/>
                    <a:pt x="1" y="321"/>
                    <a:pt x="1" y="422"/>
                  </a:cubicBezTo>
                  <a:cubicBezTo>
                    <a:pt x="1" y="583"/>
                    <a:pt x="77" y="756"/>
                    <a:pt x="250" y="756"/>
                  </a:cubicBezTo>
                  <a:cubicBezTo>
                    <a:pt x="277" y="756"/>
                    <a:pt x="306" y="752"/>
                    <a:pt x="338" y="743"/>
                  </a:cubicBezTo>
                  <a:cubicBezTo>
                    <a:pt x="423" y="726"/>
                    <a:pt x="557" y="524"/>
                    <a:pt x="541" y="473"/>
                  </a:cubicBezTo>
                  <a:cubicBezTo>
                    <a:pt x="490" y="321"/>
                    <a:pt x="372" y="220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 rot="-582576">
              <a:off x="5344105" y="2769967"/>
              <a:ext cx="23327" cy="29128"/>
            </a:xfrm>
            <a:custGeom>
              <a:avLst/>
              <a:gdLst/>
              <a:ahLst/>
              <a:cxnLst/>
              <a:rect l="l" t="t" r="r" b="b"/>
              <a:pathLst>
                <a:path w="571" h="713" extrusionOk="0">
                  <a:moveTo>
                    <a:pt x="236" y="0"/>
                  </a:moveTo>
                  <a:cubicBezTo>
                    <a:pt x="101" y="203"/>
                    <a:pt x="0" y="338"/>
                    <a:pt x="17" y="405"/>
                  </a:cubicBezTo>
                  <a:cubicBezTo>
                    <a:pt x="68" y="523"/>
                    <a:pt x="169" y="658"/>
                    <a:pt x="287" y="709"/>
                  </a:cubicBezTo>
                  <a:cubicBezTo>
                    <a:pt x="291" y="712"/>
                    <a:pt x="296" y="713"/>
                    <a:pt x="303" y="713"/>
                  </a:cubicBezTo>
                  <a:cubicBezTo>
                    <a:pt x="375" y="713"/>
                    <a:pt x="571" y="553"/>
                    <a:pt x="540" y="506"/>
                  </a:cubicBezTo>
                  <a:cubicBezTo>
                    <a:pt x="489" y="355"/>
                    <a:pt x="371" y="237"/>
                    <a:pt x="2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 rot="-582576">
              <a:off x="5415161" y="3312078"/>
              <a:ext cx="24062" cy="27739"/>
            </a:xfrm>
            <a:custGeom>
              <a:avLst/>
              <a:gdLst/>
              <a:ahLst/>
              <a:cxnLst/>
              <a:rect l="l" t="t" r="r" b="b"/>
              <a:pathLst>
                <a:path w="589" h="679" extrusionOk="0">
                  <a:moveTo>
                    <a:pt x="285" y="1"/>
                  </a:moveTo>
                  <a:cubicBezTo>
                    <a:pt x="167" y="119"/>
                    <a:pt x="66" y="186"/>
                    <a:pt x="32" y="270"/>
                  </a:cubicBezTo>
                  <a:cubicBezTo>
                    <a:pt x="0" y="460"/>
                    <a:pt x="146" y="679"/>
                    <a:pt x="358" y="679"/>
                  </a:cubicBezTo>
                  <a:cubicBezTo>
                    <a:pt x="373" y="679"/>
                    <a:pt x="388" y="677"/>
                    <a:pt x="403" y="675"/>
                  </a:cubicBezTo>
                  <a:cubicBezTo>
                    <a:pt x="454" y="675"/>
                    <a:pt x="589" y="523"/>
                    <a:pt x="589" y="473"/>
                  </a:cubicBezTo>
                  <a:cubicBezTo>
                    <a:pt x="504" y="304"/>
                    <a:pt x="403" y="186"/>
                    <a:pt x="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 rot="-582576">
              <a:off x="5455659" y="3543248"/>
              <a:ext cx="26227" cy="23531"/>
            </a:xfrm>
            <a:custGeom>
              <a:avLst/>
              <a:gdLst/>
              <a:ahLst/>
              <a:cxnLst/>
              <a:rect l="l" t="t" r="r" b="b"/>
              <a:pathLst>
                <a:path w="642" h="576" extrusionOk="0">
                  <a:moveTo>
                    <a:pt x="397" y="1"/>
                  </a:moveTo>
                  <a:cubicBezTo>
                    <a:pt x="394" y="1"/>
                    <a:pt x="391" y="1"/>
                    <a:pt x="389" y="2"/>
                  </a:cubicBezTo>
                  <a:cubicBezTo>
                    <a:pt x="271" y="19"/>
                    <a:pt x="170" y="154"/>
                    <a:pt x="1" y="289"/>
                  </a:cubicBezTo>
                  <a:cubicBezTo>
                    <a:pt x="203" y="424"/>
                    <a:pt x="321" y="491"/>
                    <a:pt x="423" y="576"/>
                  </a:cubicBezTo>
                  <a:cubicBezTo>
                    <a:pt x="507" y="457"/>
                    <a:pt x="642" y="339"/>
                    <a:pt x="642" y="204"/>
                  </a:cubicBezTo>
                  <a:cubicBezTo>
                    <a:pt x="642" y="156"/>
                    <a:pt x="458" y="1"/>
                    <a:pt x="3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 rot="-582576">
              <a:off x="5406080" y="3200303"/>
              <a:ext cx="24838" cy="23490"/>
            </a:xfrm>
            <a:custGeom>
              <a:avLst/>
              <a:gdLst/>
              <a:ahLst/>
              <a:cxnLst/>
              <a:rect l="l" t="t" r="r" b="b"/>
              <a:pathLst>
                <a:path w="608" h="575" extrusionOk="0">
                  <a:moveTo>
                    <a:pt x="253" y="0"/>
                  </a:moveTo>
                  <a:cubicBezTo>
                    <a:pt x="169" y="118"/>
                    <a:pt x="0" y="236"/>
                    <a:pt x="17" y="321"/>
                  </a:cubicBezTo>
                  <a:cubicBezTo>
                    <a:pt x="34" y="422"/>
                    <a:pt x="203" y="540"/>
                    <a:pt x="338" y="574"/>
                  </a:cubicBezTo>
                  <a:cubicBezTo>
                    <a:pt x="339" y="574"/>
                    <a:pt x="341" y="575"/>
                    <a:pt x="343" y="575"/>
                  </a:cubicBezTo>
                  <a:cubicBezTo>
                    <a:pt x="381" y="575"/>
                    <a:pt x="479" y="416"/>
                    <a:pt x="607" y="304"/>
                  </a:cubicBezTo>
                  <a:cubicBezTo>
                    <a:pt x="456" y="169"/>
                    <a:pt x="354" y="85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 rot="-582576">
              <a:off x="5438687" y="3446241"/>
              <a:ext cx="18629" cy="27576"/>
            </a:xfrm>
            <a:custGeom>
              <a:avLst/>
              <a:gdLst/>
              <a:ahLst/>
              <a:cxnLst/>
              <a:rect l="l" t="t" r="r" b="b"/>
              <a:pathLst>
                <a:path w="456" h="675" extrusionOk="0">
                  <a:moveTo>
                    <a:pt x="287" y="0"/>
                  </a:moveTo>
                  <a:cubicBezTo>
                    <a:pt x="152" y="152"/>
                    <a:pt x="0" y="236"/>
                    <a:pt x="0" y="321"/>
                  </a:cubicBezTo>
                  <a:cubicBezTo>
                    <a:pt x="17" y="439"/>
                    <a:pt x="118" y="574"/>
                    <a:pt x="203" y="675"/>
                  </a:cubicBezTo>
                  <a:cubicBezTo>
                    <a:pt x="287" y="608"/>
                    <a:pt x="456" y="557"/>
                    <a:pt x="456" y="473"/>
                  </a:cubicBezTo>
                  <a:cubicBezTo>
                    <a:pt x="456" y="338"/>
                    <a:pt x="371" y="22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 rot="-582576">
              <a:off x="5448816" y="3382014"/>
              <a:ext cx="22060" cy="29005"/>
            </a:xfrm>
            <a:custGeom>
              <a:avLst/>
              <a:gdLst/>
              <a:ahLst/>
              <a:cxnLst/>
              <a:rect l="l" t="t" r="r" b="b"/>
              <a:pathLst>
                <a:path w="540" h="710" extrusionOk="0">
                  <a:moveTo>
                    <a:pt x="270" y="0"/>
                  </a:moveTo>
                  <a:cubicBezTo>
                    <a:pt x="152" y="219"/>
                    <a:pt x="0" y="321"/>
                    <a:pt x="17" y="388"/>
                  </a:cubicBezTo>
                  <a:cubicBezTo>
                    <a:pt x="68" y="506"/>
                    <a:pt x="169" y="641"/>
                    <a:pt x="287" y="709"/>
                  </a:cubicBezTo>
                  <a:cubicBezTo>
                    <a:pt x="288" y="709"/>
                    <a:pt x="290" y="710"/>
                    <a:pt x="293" y="710"/>
                  </a:cubicBezTo>
                  <a:cubicBezTo>
                    <a:pt x="341" y="710"/>
                    <a:pt x="540" y="554"/>
                    <a:pt x="540" y="506"/>
                  </a:cubicBezTo>
                  <a:cubicBezTo>
                    <a:pt x="506" y="371"/>
                    <a:pt x="405" y="236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 rot="-582576">
              <a:off x="5458107" y="3624275"/>
              <a:ext cx="22060" cy="20753"/>
            </a:xfrm>
            <a:custGeom>
              <a:avLst/>
              <a:gdLst/>
              <a:ahLst/>
              <a:cxnLst/>
              <a:rect l="l" t="t" r="r" b="b"/>
              <a:pathLst>
                <a:path w="540" h="508" extrusionOk="0">
                  <a:moveTo>
                    <a:pt x="214" y="0"/>
                  </a:moveTo>
                  <a:cubicBezTo>
                    <a:pt x="168" y="0"/>
                    <a:pt x="1" y="154"/>
                    <a:pt x="17" y="170"/>
                  </a:cubicBezTo>
                  <a:cubicBezTo>
                    <a:pt x="84" y="305"/>
                    <a:pt x="169" y="423"/>
                    <a:pt x="270" y="508"/>
                  </a:cubicBezTo>
                  <a:cubicBezTo>
                    <a:pt x="287" y="508"/>
                    <a:pt x="422" y="406"/>
                    <a:pt x="540" y="339"/>
                  </a:cubicBezTo>
                  <a:cubicBezTo>
                    <a:pt x="405" y="187"/>
                    <a:pt x="321" y="69"/>
                    <a:pt x="219" y="2"/>
                  </a:cubicBezTo>
                  <a:cubicBezTo>
                    <a:pt x="218" y="1"/>
                    <a:pt x="216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 rot="-582576">
              <a:off x="5483144" y="3672980"/>
              <a:ext cx="24185" cy="20100"/>
            </a:xfrm>
            <a:custGeom>
              <a:avLst/>
              <a:gdLst/>
              <a:ahLst/>
              <a:cxnLst/>
              <a:rect l="l" t="t" r="r" b="b"/>
              <a:pathLst>
                <a:path w="592" h="492" extrusionOk="0">
                  <a:moveTo>
                    <a:pt x="203" y="0"/>
                  </a:moveTo>
                  <a:cubicBezTo>
                    <a:pt x="203" y="34"/>
                    <a:pt x="136" y="85"/>
                    <a:pt x="52" y="135"/>
                  </a:cubicBezTo>
                  <a:cubicBezTo>
                    <a:pt x="35" y="152"/>
                    <a:pt x="18" y="169"/>
                    <a:pt x="1" y="169"/>
                  </a:cubicBezTo>
                  <a:cubicBezTo>
                    <a:pt x="18" y="203"/>
                    <a:pt x="35" y="237"/>
                    <a:pt x="52" y="253"/>
                  </a:cubicBezTo>
                  <a:cubicBezTo>
                    <a:pt x="119" y="338"/>
                    <a:pt x="186" y="422"/>
                    <a:pt x="271" y="490"/>
                  </a:cubicBezTo>
                  <a:cubicBezTo>
                    <a:pt x="274" y="491"/>
                    <a:pt x="277" y="492"/>
                    <a:pt x="282" y="492"/>
                  </a:cubicBezTo>
                  <a:cubicBezTo>
                    <a:pt x="328" y="492"/>
                    <a:pt x="453" y="415"/>
                    <a:pt x="591" y="338"/>
                  </a:cubicBezTo>
                  <a:cubicBezTo>
                    <a:pt x="423" y="203"/>
                    <a:pt x="338" y="68"/>
                    <a:pt x="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 rot="-582576">
              <a:off x="4965157" y="2392315"/>
              <a:ext cx="261866" cy="126112"/>
            </a:xfrm>
            <a:custGeom>
              <a:avLst/>
              <a:gdLst/>
              <a:ahLst/>
              <a:cxnLst/>
              <a:rect l="l" t="t" r="r" b="b"/>
              <a:pathLst>
                <a:path w="6410" h="3087" extrusionOk="0">
                  <a:moveTo>
                    <a:pt x="2669" y="714"/>
                  </a:moveTo>
                  <a:cubicBezTo>
                    <a:pt x="3521" y="714"/>
                    <a:pt x="4364" y="896"/>
                    <a:pt x="5127" y="1330"/>
                  </a:cubicBezTo>
                  <a:cubicBezTo>
                    <a:pt x="5195" y="1363"/>
                    <a:pt x="5246" y="1431"/>
                    <a:pt x="5296" y="1498"/>
                  </a:cubicBezTo>
                  <a:cubicBezTo>
                    <a:pt x="5313" y="1515"/>
                    <a:pt x="5296" y="1532"/>
                    <a:pt x="5313" y="1650"/>
                  </a:cubicBezTo>
                  <a:cubicBezTo>
                    <a:pt x="4251" y="2018"/>
                    <a:pt x="3200" y="2422"/>
                    <a:pt x="2081" y="2422"/>
                  </a:cubicBezTo>
                  <a:cubicBezTo>
                    <a:pt x="1868" y="2422"/>
                    <a:pt x="1652" y="2408"/>
                    <a:pt x="1434" y="2375"/>
                  </a:cubicBezTo>
                  <a:cubicBezTo>
                    <a:pt x="843" y="2291"/>
                    <a:pt x="590" y="1903"/>
                    <a:pt x="827" y="1414"/>
                  </a:cubicBezTo>
                  <a:cubicBezTo>
                    <a:pt x="928" y="1195"/>
                    <a:pt x="1164" y="1009"/>
                    <a:pt x="1400" y="908"/>
                  </a:cubicBezTo>
                  <a:cubicBezTo>
                    <a:pt x="1687" y="773"/>
                    <a:pt x="2024" y="739"/>
                    <a:pt x="2344" y="722"/>
                  </a:cubicBezTo>
                  <a:cubicBezTo>
                    <a:pt x="2453" y="717"/>
                    <a:pt x="2561" y="714"/>
                    <a:pt x="2669" y="714"/>
                  </a:cubicBezTo>
                  <a:close/>
                  <a:moveTo>
                    <a:pt x="2587" y="0"/>
                  </a:moveTo>
                  <a:cubicBezTo>
                    <a:pt x="2097" y="0"/>
                    <a:pt x="1605" y="63"/>
                    <a:pt x="1113" y="183"/>
                  </a:cubicBezTo>
                  <a:cubicBezTo>
                    <a:pt x="388" y="351"/>
                    <a:pt x="84" y="756"/>
                    <a:pt x="51" y="1498"/>
                  </a:cubicBezTo>
                  <a:cubicBezTo>
                    <a:pt x="0" y="2105"/>
                    <a:pt x="321" y="2578"/>
                    <a:pt x="961" y="2864"/>
                  </a:cubicBezTo>
                  <a:cubicBezTo>
                    <a:pt x="1315" y="3021"/>
                    <a:pt x="1689" y="3087"/>
                    <a:pt x="2066" y="3087"/>
                  </a:cubicBezTo>
                  <a:cubicBezTo>
                    <a:pt x="2299" y="3087"/>
                    <a:pt x="2534" y="3061"/>
                    <a:pt x="2766" y="3016"/>
                  </a:cubicBezTo>
                  <a:cubicBezTo>
                    <a:pt x="3542" y="2848"/>
                    <a:pt x="4335" y="2611"/>
                    <a:pt x="5077" y="2409"/>
                  </a:cubicBezTo>
                  <a:cubicBezTo>
                    <a:pt x="5465" y="2291"/>
                    <a:pt x="5836" y="2207"/>
                    <a:pt x="6241" y="2105"/>
                  </a:cubicBezTo>
                  <a:cubicBezTo>
                    <a:pt x="6342" y="1852"/>
                    <a:pt x="6409" y="1650"/>
                    <a:pt x="6173" y="1397"/>
                  </a:cubicBezTo>
                  <a:cubicBezTo>
                    <a:pt x="5667" y="891"/>
                    <a:pt x="5111" y="554"/>
                    <a:pt x="4436" y="318"/>
                  </a:cubicBezTo>
                  <a:cubicBezTo>
                    <a:pt x="3824" y="101"/>
                    <a:pt x="3207" y="0"/>
                    <a:pt x="25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 rot="-582576">
              <a:off x="5311082" y="2317513"/>
              <a:ext cx="263255" cy="127542"/>
            </a:xfrm>
            <a:custGeom>
              <a:avLst/>
              <a:gdLst/>
              <a:ahLst/>
              <a:cxnLst/>
              <a:rect l="l" t="t" r="r" b="b"/>
              <a:pathLst>
                <a:path w="6444" h="3122" extrusionOk="0">
                  <a:moveTo>
                    <a:pt x="3797" y="561"/>
                  </a:moveTo>
                  <a:cubicBezTo>
                    <a:pt x="4146" y="561"/>
                    <a:pt x="4458" y="618"/>
                    <a:pt x="4689" y="742"/>
                  </a:cubicBezTo>
                  <a:cubicBezTo>
                    <a:pt x="4993" y="894"/>
                    <a:pt x="5280" y="1046"/>
                    <a:pt x="5516" y="1282"/>
                  </a:cubicBezTo>
                  <a:cubicBezTo>
                    <a:pt x="5870" y="1636"/>
                    <a:pt x="5701" y="2125"/>
                    <a:pt x="5229" y="2294"/>
                  </a:cubicBezTo>
                  <a:cubicBezTo>
                    <a:pt x="5061" y="2345"/>
                    <a:pt x="4858" y="2378"/>
                    <a:pt x="4673" y="2395"/>
                  </a:cubicBezTo>
                  <a:cubicBezTo>
                    <a:pt x="4415" y="2432"/>
                    <a:pt x="4161" y="2449"/>
                    <a:pt x="3909" y="2449"/>
                  </a:cubicBezTo>
                  <a:cubicBezTo>
                    <a:pt x="3007" y="2449"/>
                    <a:pt x="2140" y="2234"/>
                    <a:pt x="1282" y="1957"/>
                  </a:cubicBezTo>
                  <a:cubicBezTo>
                    <a:pt x="1215" y="1923"/>
                    <a:pt x="1131" y="1872"/>
                    <a:pt x="1063" y="1822"/>
                  </a:cubicBezTo>
                  <a:cubicBezTo>
                    <a:pt x="1029" y="1788"/>
                    <a:pt x="1013" y="1737"/>
                    <a:pt x="945" y="1636"/>
                  </a:cubicBezTo>
                  <a:cubicBezTo>
                    <a:pt x="1554" y="1003"/>
                    <a:pt x="2821" y="561"/>
                    <a:pt x="3797" y="561"/>
                  </a:cubicBezTo>
                  <a:close/>
                  <a:moveTo>
                    <a:pt x="3627" y="0"/>
                  </a:moveTo>
                  <a:cubicBezTo>
                    <a:pt x="2952" y="0"/>
                    <a:pt x="1519" y="456"/>
                    <a:pt x="810" y="894"/>
                  </a:cubicBezTo>
                  <a:cubicBezTo>
                    <a:pt x="692" y="978"/>
                    <a:pt x="540" y="1063"/>
                    <a:pt x="422" y="1164"/>
                  </a:cubicBezTo>
                  <a:cubicBezTo>
                    <a:pt x="17" y="1484"/>
                    <a:pt x="1" y="1855"/>
                    <a:pt x="389" y="2159"/>
                  </a:cubicBezTo>
                  <a:cubicBezTo>
                    <a:pt x="625" y="2328"/>
                    <a:pt x="895" y="2479"/>
                    <a:pt x="1181" y="2564"/>
                  </a:cubicBezTo>
                  <a:cubicBezTo>
                    <a:pt x="2058" y="2901"/>
                    <a:pt x="2986" y="3070"/>
                    <a:pt x="3914" y="3120"/>
                  </a:cubicBezTo>
                  <a:cubicBezTo>
                    <a:pt x="3946" y="3121"/>
                    <a:pt x="3979" y="3122"/>
                    <a:pt x="4012" y="3122"/>
                  </a:cubicBezTo>
                  <a:cubicBezTo>
                    <a:pt x="4554" y="3122"/>
                    <a:pt x="5110" y="2994"/>
                    <a:pt x="5651" y="2851"/>
                  </a:cubicBezTo>
                  <a:cubicBezTo>
                    <a:pt x="6241" y="2716"/>
                    <a:pt x="6444" y="2277"/>
                    <a:pt x="6359" y="1670"/>
                  </a:cubicBezTo>
                  <a:cubicBezTo>
                    <a:pt x="6326" y="1316"/>
                    <a:pt x="6123" y="1029"/>
                    <a:pt x="5836" y="810"/>
                  </a:cubicBezTo>
                  <a:cubicBezTo>
                    <a:pt x="5179" y="287"/>
                    <a:pt x="4436" y="0"/>
                    <a:pt x="3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29"/>
          <p:cNvGrpSpPr/>
          <p:nvPr/>
        </p:nvGrpSpPr>
        <p:grpSpPr>
          <a:xfrm>
            <a:off x="6724500" y="3110817"/>
            <a:ext cx="1327799" cy="1313959"/>
            <a:chOff x="6724500" y="3110817"/>
            <a:chExt cx="1327799" cy="1313959"/>
          </a:xfrm>
        </p:grpSpPr>
        <p:sp>
          <p:nvSpPr>
            <p:cNvPr id="845" name="Google Shape;845;p29"/>
            <p:cNvSpPr/>
            <p:nvPr/>
          </p:nvSpPr>
          <p:spPr>
            <a:xfrm>
              <a:off x="6724500" y="3110817"/>
              <a:ext cx="1327799" cy="1313959"/>
            </a:xfrm>
            <a:custGeom>
              <a:avLst/>
              <a:gdLst/>
              <a:ahLst/>
              <a:cxnLst/>
              <a:rect l="l" t="t" r="r" b="b"/>
              <a:pathLst>
                <a:path w="33853" h="33498" extrusionOk="0">
                  <a:moveTo>
                    <a:pt x="16378" y="1"/>
                  </a:moveTo>
                  <a:cubicBezTo>
                    <a:pt x="16176" y="1"/>
                    <a:pt x="15957" y="17"/>
                    <a:pt x="15771" y="34"/>
                  </a:cubicBezTo>
                  <a:cubicBezTo>
                    <a:pt x="15451" y="85"/>
                    <a:pt x="15130" y="102"/>
                    <a:pt x="14827" y="152"/>
                  </a:cubicBezTo>
                  <a:cubicBezTo>
                    <a:pt x="13899" y="237"/>
                    <a:pt x="12921" y="338"/>
                    <a:pt x="11959" y="540"/>
                  </a:cubicBezTo>
                  <a:lnTo>
                    <a:pt x="11909" y="540"/>
                  </a:lnTo>
                  <a:cubicBezTo>
                    <a:pt x="10745" y="793"/>
                    <a:pt x="9446" y="1097"/>
                    <a:pt x="8249" y="1940"/>
                  </a:cubicBezTo>
                  <a:cubicBezTo>
                    <a:pt x="8097" y="2041"/>
                    <a:pt x="7945" y="2143"/>
                    <a:pt x="7776" y="2261"/>
                  </a:cubicBezTo>
                  <a:cubicBezTo>
                    <a:pt x="6984" y="2800"/>
                    <a:pt x="6073" y="3441"/>
                    <a:pt x="5331" y="4285"/>
                  </a:cubicBezTo>
                  <a:cubicBezTo>
                    <a:pt x="5128" y="4538"/>
                    <a:pt x="4909" y="4791"/>
                    <a:pt x="4724" y="4993"/>
                  </a:cubicBezTo>
                  <a:cubicBezTo>
                    <a:pt x="4538" y="5229"/>
                    <a:pt x="4319" y="5482"/>
                    <a:pt x="4133" y="5685"/>
                  </a:cubicBezTo>
                  <a:cubicBezTo>
                    <a:pt x="3290" y="6612"/>
                    <a:pt x="2598" y="7776"/>
                    <a:pt x="1941" y="9294"/>
                  </a:cubicBezTo>
                  <a:cubicBezTo>
                    <a:pt x="1435" y="10542"/>
                    <a:pt x="962" y="11891"/>
                    <a:pt x="574" y="13443"/>
                  </a:cubicBezTo>
                  <a:cubicBezTo>
                    <a:pt x="170" y="14944"/>
                    <a:pt x="1" y="16311"/>
                    <a:pt x="1" y="17626"/>
                  </a:cubicBezTo>
                  <a:lnTo>
                    <a:pt x="1" y="17660"/>
                  </a:lnTo>
                  <a:lnTo>
                    <a:pt x="1" y="17710"/>
                  </a:lnTo>
                  <a:cubicBezTo>
                    <a:pt x="18" y="17913"/>
                    <a:pt x="18" y="18132"/>
                    <a:pt x="51" y="18368"/>
                  </a:cubicBezTo>
                  <a:cubicBezTo>
                    <a:pt x="68" y="18891"/>
                    <a:pt x="85" y="19481"/>
                    <a:pt x="220" y="20072"/>
                  </a:cubicBezTo>
                  <a:lnTo>
                    <a:pt x="271" y="20359"/>
                  </a:lnTo>
                  <a:cubicBezTo>
                    <a:pt x="608" y="22113"/>
                    <a:pt x="962" y="23900"/>
                    <a:pt x="1772" y="25655"/>
                  </a:cubicBezTo>
                  <a:cubicBezTo>
                    <a:pt x="2345" y="26920"/>
                    <a:pt x="3189" y="27948"/>
                    <a:pt x="4403" y="28927"/>
                  </a:cubicBezTo>
                  <a:cubicBezTo>
                    <a:pt x="5483" y="29787"/>
                    <a:pt x="6680" y="30563"/>
                    <a:pt x="8080" y="31305"/>
                  </a:cubicBezTo>
                  <a:cubicBezTo>
                    <a:pt x="10121" y="32401"/>
                    <a:pt x="11892" y="33177"/>
                    <a:pt x="13950" y="33396"/>
                  </a:cubicBezTo>
                  <a:cubicBezTo>
                    <a:pt x="14658" y="33481"/>
                    <a:pt x="15366" y="33498"/>
                    <a:pt x="16176" y="33498"/>
                  </a:cubicBezTo>
                  <a:lnTo>
                    <a:pt x="16361" y="33498"/>
                  </a:lnTo>
                  <a:cubicBezTo>
                    <a:pt x="16732" y="33498"/>
                    <a:pt x="17053" y="33413"/>
                    <a:pt x="17323" y="33346"/>
                  </a:cubicBezTo>
                  <a:cubicBezTo>
                    <a:pt x="17458" y="33329"/>
                    <a:pt x="17576" y="33295"/>
                    <a:pt x="17660" y="33295"/>
                  </a:cubicBezTo>
                  <a:cubicBezTo>
                    <a:pt x="17913" y="33261"/>
                    <a:pt x="18166" y="33245"/>
                    <a:pt x="18453" y="33228"/>
                  </a:cubicBezTo>
                  <a:cubicBezTo>
                    <a:pt x="18925" y="33211"/>
                    <a:pt x="19482" y="33160"/>
                    <a:pt x="20021" y="33059"/>
                  </a:cubicBezTo>
                  <a:cubicBezTo>
                    <a:pt x="21118" y="32823"/>
                    <a:pt x="22282" y="32536"/>
                    <a:pt x="23530" y="32148"/>
                  </a:cubicBezTo>
                  <a:cubicBezTo>
                    <a:pt x="24390" y="31878"/>
                    <a:pt x="25233" y="31524"/>
                    <a:pt x="25925" y="31187"/>
                  </a:cubicBezTo>
                  <a:cubicBezTo>
                    <a:pt x="26414" y="30951"/>
                    <a:pt x="27089" y="30647"/>
                    <a:pt x="27645" y="30124"/>
                  </a:cubicBezTo>
                  <a:cubicBezTo>
                    <a:pt x="28623" y="29197"/>
                    <a:pt x="29551" y="28185"/>
                    <a:pt x="30428" y="27240"/>
                  </a:cubicBezTo>
                  <a:cubicBezTo>
                    <a:pt x="30799" y="26818"/>
                    <a:pt x="31136" y="26312"/>
                    <a:pt x="31406" y="25790"/>
                  </a:cubicBezTo>
                  <a:cubicBezTo>
                    <a:pt x="31879" y="24879"/>
                    <a:pt x="32317" y="23934"/>
                    <a:pt x="32789" y="22855"/>
                  </a:cubicBezTo>
                  <a:cubicBezTo>
                    <a:pt x="32992" y="22382"/>
                    <a:pt x="33093" y="21910"/>
                    <a:pt x="33177" y="21438"/>
                  </a:cubicBezTo>
                  <a:cubicBezTo>
                    <a:pt x="33245" y="21084"/>
                    <a:pt x="33312" y="20746"/>
                    <a:pt x="33346" y="20426"/>
                  </a:cubicBezTo>
                  <a:cubicBezTo>
                    <a:pt x="33413" y="20072"/>
                    <a:pt x="33481" y="19684"/>
                    <a:pt x="33548" y="19347"/>
                  </a:cubicBezTo>
                  <a:cubicBezTo>
                    <a:pt x="33835" y="17980"/>
                    <a:pt x="33852" y="16547"/>
                    <a:pt x="33599" y="14793"/>
                  </a:cubicBezTo>
                  <a:cubicBezTo>
                    <a:pt x="33582" y="14455"/>
                    <a:pt x="33498" y="14101"/>
                    <a:pt x="33413" y="13764"/>
                  </a:cubicBezTo>
                  <a:cubicBezTo>
                    <a:pt x="33380" y="13561"/>
                    <a:pt x="33329" y="13342"/>
                    <a:pt x="33295" y="13106"/>
                  </a:cubicBezTo>
                  <a:cubicBezTo>
                    <a:pt x="33093" y="12094"/>
                    <a:pt x="32806" y="11133"/>
                    <a:pt x="32334" y="10137"/>
                  </a:cubicBezTo>
                  <a:cubicBezTo>
                    <a:pt x="31727" y="8805"/>
                    <a:pt x="30884" y="7692"/>
                    <a:pt x="30125" y="6764"/>
                  </a:cubicBezTo>
                  <a:cubicBezTo>
                    <a:pt x="28860" y="5179"/>
                    <a:pt x="27325" y="3812"/>
                    <a:pt x="25452" y="2581"/>
                  </a:cubicBezTo>
                  <a:cubicBezTo>
                    <a:pt x="23563" y="1367"/>
                    <a:pt x="21539" y="861"/>
                    <a:pt x="19634" y="439"/>
                  </a:cubicBezTo>
                  <a:cubicBezTo>
                    <a:pt x="18993" y="287"/>
                    <a:pt x="18284" y="186"/>
                    <a:pt x="17475" y="85"/>
                  </a:cubicBezTo>
                  <a:cubicBezTo>
                    <a:pt x="17188" y="34"/>
                    <a:pt x="16800" y="1"/>
                    <a:pt x="16378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6903789" y="3900942"/>
              <a:ext cx="102606" cy="77234"/>
            </a:xfrm>
            <a:custGeom>
              <a:avLst/>
              <a:gdLst/>
              <a:ahLst/>
              <a:cxnLst/>
              <a:rect l="l" t="t" r="r" b="b"/>
              <a:pathLst>
                <a:path w="2616" h="1969" extrusionOk="0">
                  <a:moveTo>
                    <a:pt x="2302" y="0"/>
                  </a:moveTo>
                  <a:cubicBezTo>
                    <a:pt x="2212" y="0"/>
                    <a:pt x="2118" y="55"/>
                    <a:pt x="2025" y="96"/>
                  </a:cubicBezTo>
                  <a:cubicBezTo>
                    <a:pt x="1940" y="113"/>
                    <a:pt x="1856" y="164"/>
                    <a:pt x="1789" y="215"/>
                  </a:cubicBezTo>
                  <a:cubicBezTo>
                    <a:pt x="1249" y="670"/>
                    <a:pt x="726" y="1108"/>
                    <a:pt x="186" y="1564"/>
                  </a:cubicBezTo>
                  <a:cubicBezTo>
                    <a:pt x="102" y="1631"/>
                    <a:pt x="85" y="1783"/>
                    <a:pt x="1" y="1969"/>
                  </a:cubicBezTo>
                  <a:cubicBezTo>
                    <a:pt x="220" y="1952"/>
                    <a:pt x="338" y="1952"/>
                    <a:pt x="490" y="1935"/>
                  </a:cubicBezTo>
                  <a:cubicBezTo>
                    <a:pt x="1266" y="1682"/>
                    <a:pt x="1873" y="1176"/>
                    <a:pt x="2429" y="552"/>
                  </a:cubicBezTo>
                  <a:cubicBezTo>
                    <a:pt x="2548" y="434"/>
                    <a:pt x="2615" y="248"/>
                    <a:pt x="2463" y="80"/>
                  </a:cubicBezTo>
                  <a:cubicBezTo>
                    <a:pt x="2412" y="21"/>
                    <a:pt x="2357" y="0"/>
                    <a:pt x="2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979216" y="3671797"/>
              <a:ext cx="67502" cy="141014"/>
            </a:xfrm>
            <a:custGeom>
              <a:avLst/>
              <a:gdLst/>
              <a:ahLst/>
              <a:cxnLst/>
              <a:rect l="l" t="t" r="r" b="b"/>
              <a:pathLst>
                <a:path w="1721" h="3595" extrusionOk="0">
                  <a:moveTo>
                    <a:pt x="625" y="710"/>
                  </a:moveTo>
                  <a:cubicBezTo>
                    <a:pt x="996" y="1368"/>
                    <a:pt x="1181" y="2059"/>
                    <a:pt x="1114" y="2902"/>
                  </a:cubicBezTo>
                  <a:cubicBezTo>
                    <a:pt x="928" y="2801"/>
                    <a:pt x="759" y="2751"/>
                    <a:pt x="743" y="2666"/>
                  </a:cubicBezTo>
                  <a:cubicBezTo>
                    <a:pt x="490" y="2042"/>
                    <a:pt x="456" y="1384"/>
                    <a:pt x="625" y="710"/>
                  </a:cubicBezTo>
                  <a:close/>
                  <a:moveTo>
                    <a:pt x="884" y="1"/>
                  </a:moveTo>
                  <a:cubicBezTo>
                    <a:pt x="768" y="1"/>
                    <a:pt x="635" y="52"/>
                    <a:pt x="490" y="153"/>
                  </a:cubicBezTo>
                  <a:cubicBezTo>
                    <a:pt x="270" y="305"/>
                    <a:pt x="102" y="491"/>
                    <a:pt x="85" y="777"/>
                  </a:cubicBezTo>
                  <a:cubicBezTo>
                    <a:pt x="34" y="1047"/>
                    <a:pt x="17" y="1334"/>
                    <a:pt x="0" y="1621"/>
                  </a:cubicBezTo>
                  <a:cubicBezTo>
                    <a:pt x="17" y="1621"/>
                    <a:pt x="34" y="1621"/>
                    <a:pt x="34" y="1637"/>
                  </a:cubicBezTo>
                  <a:cubicBezTo>
                    <a:pt x="68" y="1823"/>
                    <a:pt x="68" y="2042"/>
                    <a:pt x="85" y="2228"/>
                  </a:cubicBezTo>
                  <a:cubicBezTo>
                    <a:pt x="119" y="2515"/>
                    <a:pt x="152" y="2818"/>
                    <a:pt x="253" y="3071"/>
                  </a:cubicBezTo>
                  <a:cubicBezTo>
                    <a:pt x="355" y="3377"/>
                    <a:pt x="708" y="3594"/>
                    <a:pt x="1020" y="3594"/>
                  </a:cubicBezTo>
                  <a:cubicBezTo>
                    <a:pt x="1069" y="3594"/>
                    <a:pt x="1118" y="3589"/>
                    <a:pt x="1164" y="3577"/>
                  </a:cubicBezTo>
                  <a:cubicBezTo>
                    <a:pt x="1518" y="3493"/>
                    <a:pt x="1704" y="3189"/>
                    <a:pt x="1721" y="2751"/>
                  </a:cubicBezTo>
                  <a:cubicBezTo>
                    <a:pt x="1721" y="2633"/>
                    <a:pt x="1721" y="2498"/>
                    <a:pt x="1704" y="2380"/>
                  </a:cubicBezTo>
                  <a:cubicBezTo>
                    <a:pt x="1586" y="1722"/>
                    <a:pt x="1451" y="1064"/>
                    <a:pt x="1282" y="440"/>
                  </a:cubicBezTo>
                  <a:cubicBezTo>
                    <a:pt x="1219" y="144"/>
                    <a:pt x="1076" y="1"/>
                    <a:pt x="8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7056603" y="4020496"/>
              <a:ext cx="38438" cy="108536"/>
            </a:xfrm>
            <a:custGeom>
              <a:avLst/>
              <a:gdLst/>
              <a:ahLst/>
              <a:cxnLst/>
              <a:rect l="l" t="t" r="r" b="b"/>
              <a:pathLst>
                <a:path w="980" h="2767" extrusionOk="0">
                  <a:moveTo>
                    <a:pt x="119" y="0"/>
                  </a:moveTo>
                  <a:cubicBezTo>
                    <a:pt x="68" y="270"/>
                    <a:pt x="1" y="506"/>
                    <a:pt x="35" y="759"/>
                  </a:cubicBezTo>
                  <a:cubicBezTo>
                    <a:pt x="68" y="1214"/>
                    <a:pt x="153" y="1670"/>
                    <a:pt x="237" y="2125"/>
                  </a:cubicBezTo>
                  <a:cubicBezTo>
                    <a:pt x="288" y="2294"/>
                    <a:pt x="321" y="2463"/>
                    <a:pt x="423" y="2614"/>
                  </a:cubicBezTo>
                  <a:cubicBezTo>
                    <a:pt x="490" y="2699"/>
                    <a:pt x="659" y="2766"/>
                    <a:pt x="794" y="2766"/>
                  </a:cubicBezTo>
                  <a:cubicBezTo>
                    <a:pt x="878" y="2766"/>
                    <a:pt x="979" y="2598"/>
                    <a:pt x="979" y="2479"/>
                  </a:cubicBezTo>
                  <a:cubicBezTo>
                    <a:pt x="962" y="1973"/>
                    <a:pt x="979" y="1467"/>
                    <a:pt x="878" y="995"/>
                  </a:cubicBezTo>
                  <a:cubicBezTo>
                    <a:pt x="794" y="607"/>
                    <a:pt x="659" y="202"/>
                    <a:pt x="1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6997062" y="3699606"/>
              <a:ext cx="28515" cy="86060"/>
            </a:xfrm>
            <a:custGeom>
              <a:avLst/>
              <a:gdLst/>
              <a:ahLst/>
              <a:cxnLst/>
              <a:rect l="l" t="t" r="r" b="b"/>
              <a:pathLst>
                <a:path w="727" h="2194" extrusionOk="0">
                  <a:moveTo>
                    <a:pt x="170" y="1"/>
                  </a:moveTo>
                  <a:cubicBezTo>
                    <a:pt x="1" y="675"/>
                    <a:pt x="35" y="1333"/>
                    <a:pt x="288" y="1957"/>
                  </a:cubicBezTo>
                  <a:cubicBezTo>
                    <a:pt x="321" y="2042"/>
                    <a:pt x="473" y="2092"/>
                    <a:pt x="659" y="2193"/>
                  </a:cubicBezTo>
                  <a:cubicBezTo>
                    <a:pt x="726" y="1350"/>
                    <a:pt x="557" y="659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6793337" y="3191304"/>
              <a:ext cx="1184206" cy="1165532"/>
            </a:xfrm>
            <a:custGeom>
              <a:avLst/>
              <a:gdLst/>
              <a:ahLst/>
              <a:cxnLst/>
              <a:rect l="l" t="t" r="r" b="b"/>
              <a:pathLst>
                <a:path w="30192" h="29714" extrusionOk="0">
                  <a:moveTo>
                    <a:pt x="17170" y="1423"/>
                  </a:moveTo>
                  <a:cubicBezTo>
                    <a:pt x="17204" y="1440"/>
                    <a:pt x="17221" y="1474"/>
                    <a:pt x="17221" y="1491"/>
                  </a:cubicBezTo>
                  <a:cubicBezTo>
                    <a:pt x="17204" y="1474"/>
                    <a:pt x="17204" y="1440"/>
                    <a:pt x="17170" y="1423"/>
                  </a:cubicBezTo>
                  <a:close/>
                  <a:moveTo>
                    <a:pt x="19869" y="2368"/>
                  </a:moveTo>
                  <a:cubicBezTo>
                    <a:pt x="20088" y="2452"/>
                    <a:pt x="20290" y="2570"/>
                    <a:pt x="20493" y="2671"/>
                  </a:cubicBezTo>
                  <a:cubicBezTo>
                    <a:pt x="20274" y="2570"/>
                    <a:pt x="20088" y="2486"/>
                    <a:pt x="19869" y="2368"/>
                  </a:cubicBezTo>
                  <a:close/>
                  <a:moveTo>
                    <a:pt x="7860" y="3616"/>
                  </a:moveTo>
                  <a:lnTo>
                    <a:pt x="7877" y="3642"/>
                  </a:lnTo>
                  <a:lnTo>
                    <a:pt x="7877" y="3642"/>
                  </a:lnTo>
                  <a:cubicBezTo>
                    <a:pt x="7867" y="3631"/>
                    <a:pt x="7860" y="3627"/>
                    <a:pt x="7860" y="3616"/>
                  </a:cubicBezTo>
                  <a:close/>
                  <a:moveTo>
                    <a:pt x="7894" y="3666"/>
                  </a:moveTo>
                  <a:lnTo>
                    <a:pt x="7894" y="3666"/>
                  </a:lnTo>
                  <a:cubicBezTo>
                    <a:pt x="7944" y="3683"/>
                    <a:pt x="7961" y="3768"/>
                    <a:pt x="7961" y="3835"/>
                  </a:cubicBezTo>
                  <a:cubicBezTo>
                    <a:pt x="7944" y="3768"/>
                    <a:pt x="7927" y="3683"/>
                    <a:pt x="7894" y="3666"/>
                  </a:cubicBezTo>
                  <a:close/>
                  <a:moveTo>
                    <a:pt x="4672" y="4510"/>
                  </a:moveTo>
                  <a:cubicBezTo>
                    <a:pt x="4655" y="4510"/>
                    <a:pt x="4605" y="4543"/>
                    <a:pt x="4571" y="4594"/>
                  </a:cubicBezTo>
                  <a:cubicBezTo>
                    <a:pt x="4588" y="4543"/>
                    <a:pt x="4638" y="4510"/>
                    <a:pt x="4672" y="4510"/>
                  </a:cubicBezTo>
                  <a:close/>
                  <a:moveTo>
                    <a:pt x="3575" y="6511"/>
                  </a:moveTo>
                  <a:cubicBezTo>
                    <a:pt x="3576" y="6511"/>
                    <a:pt x="3576" y="6511"/>
                    <a:pt x="3577" y="6511"/>
                  </a:cubicBezTo>
                  <a:lnTo>
                    <a:pt x="3577" y="6511"/>
                  </a:lnTo>
                  <a:cubicBezTo>
                    <a:pt x="3489" y="6512"/>
                    <a:pt x="3354" y="6580"/>
                    <a:pt x="3238" y="6618"/>
                  </a:cubicBezTo>
                  <a:cubicBezTo>
                    <a:pt x="3341" y="6579"/>
                    <a:pt x="3484" y="6511"/>
                    <a:pt x="3575" y="6511"/>
                  </a:cubicBezTo>
                  <a:close/>
                  <a:moveTo>
                    <a:pt x="22804" y="6702"/>
                  </a:moveTo>
                  <a:lnTo>
                    <a:pt x="22804" y="6702"/>
                  </a:lnTo>
                  <a:cubicBezTo>
                    <a:pt x="22905" y="6787"/>
                    <a:pt x="22989" y="6871"/>
                    <a:pt x="23057" y="6955"/>
                  </a:cubicBezTo>
                  <a:lnTo>
                    <a:pt x="22804" y="6702"/>
                  </a:lnTo>
                  <a:close/>
                  <a:moveTo>
                    <a:pt x="22635" y="7293"/>
                  </a:moveTo>
                  <a:lnTo>
                    <a:pt x="22635" y="7293"/>
                  </a:lnTo>
                  <a:cubicBezTo>
                    <a:pt x="22686" y="7310"/>
                    <a:pt x="22736" y="7326"/>
                    <a:pt x="22787" y="7343"/>
                  </a:cubicBezTo>
                  <a:cubicBezTo>
                    <a:pt x="22736" y="7343"/>
                    <a:pt x="22686" y="7310"/>
                    <a:pt x="22635" y="7293"/>
                  </a:cubicBezTo>
                  <a:close/>
                  <a:moveTo>
                    <a:pt x="28892" y="13314"/>
                  </a:moveTo>
                  <a:cubicBezTo>
                    <a:pt x="29112" y="13415"/>
                    <a:pt x="29263" y="13567"/>
                    <a:pt x="29348" y="13786"/>
                  </a:cubicBezTo>
                  <a:cubicBezTo>
                    <a:pt x="29263" y="13584"/>
                    <a:pt x="29112" y="13415"/>
                    <a:pt x="28892" y="13314"/>
                  </a:cubicBezTo>
                  <a:close/>
                  <a:moveTo>
                    <a:pt x="1198" y="14495"/>
                  </a:moveTo>
                  <a:cubicBezTo>
                    <a:pt x="1231" y="14495"/>
                    <a:pt x="1282" y="14495"/>
                    <a:pt x="1349" y="14512"/>
                  </a:cubicBezTo>
                  <a:cubicBezTo>
                    <a:pt x="1282" y="14512"/>
                    <a:pt x="1231" y="14495"/>
                    <a:pt x="1198" y="14495"/>
                  </a:cubicBezTo>
                  <a:close/>
                  <a:moveTo>
                    <a:pt x="28420" y="15979"/>
                  </a:moveTo>
                  <a:cubicBezTo>
                    <a:pt x="28454" y="15979"/>
                    <a:pt x="28454" y="15996"/>
                    <a:pt x="28454" y="15996"/>
                  </a:cubicBezTo>
                  <a:cubicBezTo>
                    <a:pt x="28454" y="15996"/>
                    <a:pt x="28437" y="15996"/>
                    <a:pt x="28420" y="15979"/>
                  </a:cubicBezTo>
                  <a:close/>
                  <a:moveTo>
                    <a:pt x="28251" y="16013"/>
                  </a:moveTo>
                  <a:cubicBezTo>
                    <a:pt x="28251" y="16232"/>
                    <a:pt x="28285" y="16401"/>
                    <a:pt x="28370" y="16536"/>
                  </a:cubicBezTo>
                  <a:cubicBezTo>
                    <a:pt x="28285" y="16401"/>
                    <a:pt x="28218" y="16232"/>
                    <a:pt x="28251" y="16013"/>
                  </a:cubicBezTo>
                  <a:close/>
                  <a:moveTo>
                    <a:pt x="28251" y="17784"/>
                  </a:moveTo>
                  <a:cubicBezTo>
                    <a:pt x="28251" y="17801"/>
                    <a:pt x="28218" y="17851"/>
                    <a:pt x="28201" y="17868"/>
                  </a:cubicBezTo>
                  <a:cubicBezTo>
                    <a:pt x="28218" y="17834"/>
                    <a:pt x="28218" y="17801"/>
                    <a:pt x="28251" y="17784"/>
                  </a:cubicBezTo>
                  <a:close/>
                  <a:moveTo>
                    <a:pt x="29129" y="18543"/>
                  </a:moveTo>
                  <a:lnTo>
                    <a:pt x="29129" y="18543"/>
                  </a:lnTo>
                  <a:cubicBezTo>
                    <a:pt x="29145" y="18560"/>
                    <a:pt x="29145" y="18593"/>
                    <a:pt x="29145" y="18610"/>
                  </a:cubicBezTo>
                  <a:cubicBezTo>
                    <a:pt x="29145" y="18593"/>
                    <a:pt x="29129" y="18560"/>
                    <a:pt x="29129" y="18543"/>
                  </a:cubicBezTo>
                  <a:close/>
                  <a:moveTo>
                    <a:pt x="28032" y="19268"/>
                  </a:moveTo>
                  <a:cubicBezTo>
                    <a:pt x="27965" y="19268"/>
                    <a:pt x="27931" y="19285"/>
                    <a:pt x="27880" y="19319"/>
                  </a:cubicBezTo>
                  <a:cubicBezTo>
                    <a:pt x="27931" y="19268"/>
                    <a:pt x="27998" y="19268"/>
                    <a:pt x="28032" y="19268"/>
                  </a:cubicBezTo>
                  <a:close/>
                  <a:moveTo>
                    <a:pt x="26582" y="24210"/>
                  </a:moveTo>
                  <a:cubicBezTo>
                    <a:pt x="26582" y="24260"/>
                    <a:pt x="26531" y="24328"/>
                    <a:pt x="26514" y="24362"/>
                  </a:cubicBezTo>
                  <a:cubicBezTo>
                    <a:pt x="26531" y="24328"/>
                    <a:pt x="26565" y="24260"/>
                    <a:pt x="26582" y="24210"/>
                  </a:cubicBezTo>
                  <a:close/>
                  <a:moveTo>
                    <a:pt x="20324" y="25627"/>
                  </a:moveTo>
                  <a:cubicBezTo>
                    <a:pt x="20341" y="25694"/>
                    <a:pt x="20341" y="25728"/>
                    <a:pt x="20358" y="25778"/>
                  </a:cubicBezTo>
                  <a:cubicBezTo>
                    <a:pt x="20341" y="25728"/>
                    <a:pt x="20324" y="25694"/>
                    <a:pt x="20324" y="25627"/>
                  </a:cubicBezTo>
                  <a:close/>
                  <a:moveTo>
                    <a:pt x="9546" y="25812"/>
                  </a:moveTo>
                  <a:cubicBezTo>
                    <a:pt x="9558" y="25868"/>
                    <a:pt x="9554" y="25940"/>
                    <a:pt x="9560" y="25986"/>
                  </a:cubicBezTo>
                  <a:lnTo>
                    <a:pt x="9560" y="25986"/>
                  </a:lnTo>
                  <a:cubicBezTo>
                    <a:pt x="9546" y="25937"/>
                    <a:pt x="9546" y="25875"/>
                    <a:pt x="9546" y="25812"/>
                  </a:cubicBezTo>
                  <a:close/>
                  <a:moveTo>
                    <a:pt x="10205" y="25947"/>
                  </a:moveTo>
                  <a:lnTo>
                    <a:pt x="10205" y="25947"/>
                  </a:lnTo>
                  <a:cubicBezTo>
                    <a:pt x="10559" y="26217"/>
                    <a:pt x="10913" y="26470"/>
                    <a:pt x="11250" y="26774"/>
                  </a:cubicBezTo>
                  <a:cubicBezTo>
                    <a:pt x="10913" y="26487"/>
                    <a:pt x="10559" y="26217"/>
                    <a:pt x="10205" y="25947"/>
                  </a:cubicBezTo>
                  <a:close/>
                  <a:moveTo>
                    <a:pt x="14021" y="1574"/>
                  </a:moveTo>
                  <a:cubicBezTo>
                    <a:pt x="14442" y="1574"/>
                    <a:pt x="14679" y="1762"/>
                    <a:pt x="14792" y="2182"/>
                  </a:cubicBezTo>
                  <a:cubicBezTo>
                    <a:pt x="14876" y="2503"/>
                    <a:pt x="14927" y="2840"/>
                    <a:pt x="15011" y="3194"/>
                  </a:cubicBezTo>
                  <a:cubicBezTo>
                    <a:pt x="15483" y="3025"/>
                    <a:pt x="15939" y="2907"/>
                    <a:pt x="16377" y="2756"/>
                  </a:cubicBezTo>
                  <a:cubicBezTo>
                    <a:pt x="16576" y="2674"/>
                    <a:pt x="16785" y="2641"/>
                    <a:pt x="16996" y="2641"/>
                  </a:cubicBezTo>
                  <a:cubicBezTo>
                    <a:pt x="17178" y="2641"/>
                    <a:pt x="17361" y="2666"/>
                    <a:pt x="17541" y="2705"/>
                  </a:cubicBezTo>
                  <a:cubicBezTo>
                    <a:pt x="17794" y="2756"/>
                    <a:pt x="18013" y="2840"/>
                    <a:pt x="18266" y="2890"/>
                  </a:cubicBezTo>
                  <a:cubicBezTo>
                    <a:pt x="18975" y="3059"/>
                    <a:pt x="19430" y="3515"/>
                    <a:pt x="19734" y="4155"/>
                  </a:cubicBezTo>
                  <a:cubicBezTo>
                    <a:pt x="19818" y="4375"/>
                    <a:pt x="19936" y="4560"/>
                    <a:pt x="20071" y="4796"/>
                  </a:cubicBezTo>
                  <a:cubicBezTo>
                    <a:pt x="20274" y="4661"/>
                    <a:pt x="20425" y="4577"/>
                    <a:pt x="20577" y="4476"/>
                  </a:cubicBezTo>
                  <a:cubicBezTo>
                    <a:pt x="20594" y="4459"/>
                    <a:pt x="20628" y="4442"/>
                    <a:pt x="20662" y="4408"/>
                  </a:cubicBezTo>
                  <a:cubicBezTo>
                    <a:pt x="20916" y="4270"/>
                    <a:pt x="21186" y="4083"/>
                    <a:pt x="21478" y="4083"/>
                  </a:cubicBezTo>
                  <a:cubicBezTo>
                    <a:pt x="21612" y="4083"/>
                    <a:pt x="21750" y="4122"/>
                    <a:pt x="21893" y="4223"/>
                  </a:cubicBezTo>
                  <a:cubicBezTo>
                    <a:pt x="22281" y="4510"/>
                    <a:pt x="22365" y="5370"/>
                    <a:pt x="22095" y="5825"/>
                  </a:cubicBezTo>
                  <a:cubicBezTo>
                    <a:pt x="21926" y="6112"/>
                    <a:pt x="21707" y="6331"/>
                    <a:pt x="21522" y="6618"/>
                  </a:cubicBezTo>
                  <a:cubicBezTo>
                    <a:pt x="21286" y="6922"/>
                    <a:pt x="21302" y="7141"/>
                    <a:pt x="21623" y="7394"/>
                  </a:cubicBezTo>
                  <a:cubicBezTo>
                    <a:pt x="21865" y="7575"/>
                    <a:pt x="22134" y="7703"/>
                    <a:pt x="22455" y="7703"/>
                  </a:cubicBezTo>
                  <a:cubicBezTo>
                    <a:pt x="22492" y="7703"/>
                    <a:pt x="22529" y="7701"/>
                    <a:pt x="22567" y="7697"/>
                  </a:cubicBezTo>
                  <a:cubicBezTo>
                    <a:pt x="22968" y="7683"/>
                    <a:pt x="23368" y="7662"/>
                    <a:pt x="23769" y="7662"/>
                  </a:cubicBezTo>
                  <a:cubicBezTo>
                    <a:pt x="24296" y="7662"/>
                    <a:pt x="24823" y="7698"/>
                    <a:pt x="25350" y="7832"/>
                  </a:cubicBezTo>
                  <a:cubicBezTo>
                    <a:pt x="25553" y="7883"/>
                    <a:pt x="25755" y="7934"/>
                    <a:pt x="25890" y="8052"/>
                  </a:cubicBezTo>
                  <a:cubicBezTo>
                    <a:pt x="26413" y="8541"/>
                    <a:pt x="26835" y="9165"/>
                    <a:pt x="26582" y="9941"/>
                  </a:cubicBezTo>
                  <a:cubicBezTo>
                    <a:pt x="26396" y="10548"/>
                    <a:pt x="26177" y="11172"/>
                    <a:pt x="25907" y="11762"/>
                  </a:cubicBezTo>
                  <a:cubicBezTo>
                    <a:pt x="25671" y="12285"/>
                    <a:pt x="25721" y="12724"/>
                    <a:pt x="26008" y="13196"/>
                  </a:cubicBezTo>
                  <a:cubicBezTo>
                    <a:pt x="26261" y="13584"/>
                    <a:pt x="26514" y="13989"/>
                    <a:pt x="26818" y="14343"/>
                  </a:cubicBezTo>
                  <a:cubicBezTo>
                    <a:pt x="27155" y="14765"/>
                    <a:pt x="27374" y="15220"/>
                    <a:pt x="27492" y="15743"/>
                  </a:cubicBezTo>
                  <a:cubicBezTo>
                    <a:pt x="27526" y="15928"/>
                    <a:pt x="27526" y="16148"/>
                    <a:pt x="27459" y="16316"/>
                  </a:cubicBezTo>
                  <a:cubicBezTo>
                    <a:pt x="27206" y="17092"/>
                    <a:pt x="26733" y="17632"/>
                    <a:pt x="25924" y="17885"/>
                  </a:cubicBezTo>
                  <a:cubicBezTo>
                    <a:pt x="25587" y="18003"/>
                    <a:pt x="25266" y="18172"/>
                    <a:pt x="24979" y="18357"/>
                  </a:cubicBezTo>
                  <a:cubicBezTo>
                    <a:pt x="24828" y="18458"/>
                    <a:pt x="24726" y="18644"/>
                    <a:pt x="24659" y="18846"/>
                  </a:cubicBezTo>
                  <a:cubicBezTo>
                    <a:pt x="24507" y="19184"/>
                    <a:pt x="24642" y="19369"/>
                    <a:pt x="24996" y="19453"/>
                  </a:cubicBezTo>
                  <a:cubicBezTo>
                    <a:pt x="25300" y="19538"/>
                    <a:pt x="25587" y="19605"/>
                    <a:pt x="25890" y="19690"/>
                  </a:cubicBezTo>
                  <a:cubicBezTo>
                    <a:pt x="26531" y="19892"/>
                    <a:pt x="26700" y="20583"/>
                    <a:pt x="26194" y="21073"/>
                  </a:cubicBezTo>
                  <a:cubicBezTo>
                    <a:pt x="25772" y="21326"/>
                    <a:pt x="25435" y="21511"/>
                    <a:pt x="25047" y="21562"/>
                  </a:cubicBezTo>
                  <a:cubicBezTo>
                    <a:pt x="24760" y="21579"/>
                    <a:pt x="24473" y="21646"/>
                    <a:pt x="24136" y="21714"/>
                  </a:cubicBezTo>
                  <a:cubicBezTo>
                    <a:pt x="24153" y="21899"/>
                    <a:pt x="24153" y="22017"/>
                    <a:pt x="24170" y="22135"/>
                  </a:cubicBezTo>
                  <a:cubicBezTo>
                    <a:pt x="24456" y="23366"/>
                    <a:pt x="23613" y="24615"/>
                    <a:pt x="22365" y="24834"/>
                  </a:cubicBezTo>
                  <a:cubicBezTo>
                    <a:pt x="22045" y="24884"/>
                    <a:pt x="21724" y="24884"/>
                    <a:pt x="21387" y="24884"/>
                  </a:cubicBezTo>
                  <a:cubicBezTo>
                    <a:pt x="21033" y="24884"/>
                    <a:pt x="20695" y="24783"/>
                    <a:pt x="20409" y="24530"/>
                  </a:cubicBezTo>
                  <a:cubicBezTo>
                    <a:pt x="20189" y="24362"/>
                    <a:pt x="19953" y="24210"/>
                    <a:pt x="19734" y="24092"/>
                  </a:cubicBezTo>
                  <a:cubicBezTo>
                    <a:pt x="19525" y="23975"/>
                    <a:pt x="19341" y="23914"/>
                    <a:pt x="19176" y="23914"/>
                  </a:cubicBezTo>
                  <a:cubicBezTo>
                    <a:pt x="18889" y="23914"/>
                    <a:pt x="18662" y="24100"/>
                    <a:pt x="18469" y="24497"/>
                  </a:cubicBezTo>
                  <a:cubicBezTo>
                    <a:pt x="18587" y="24699"/>
                    <a:pt x="18739" y="24884"/>
                    <a:pt x="18840" y="25121"/>
                  </a:cubicBezTo>
                  <a:cubicBezTo>
                    <a:pt x="19059" y="25559"/>
                    <a:pt x="19144" y="26015"/>
                    <a:pt x="18806" y="26436"/>
                  </a:cubicBezTo>
                  <a:cubicBezTo>
                    <a:pt x="18614" y="26660"/>
                    <a:pt x="18307" y="26783"/>
                    <a:pt x="17979" y="26783"/>
                  </a:cubicBezTo>
                  <a:cubicBezTo>
                    <a:pt x="17789" y="26783"/>
                    <a:pt x="17592" y="26742"/>
                    <a:pt x="17406" y="26655"/>
                  </a:cubicBezTo>
                  <a:cubicBezTo>
                    <a:pt x="17120" y="26521"/>
                    <a:pt x="16833" y="26301"/>
                    <a:pt x="16580" y="26099"/>
                  </a:cubicBezTo>
                  <a:cubicBezTo>
                    <a:pt x="16445" y="25964"/>
                    <a:pt x="16327" y="25812"/>
                    <a:pt x="16242" y="25728"/>
                  </a:cubicBezTo>
                  <a:cubicBezTo>
                    <a:pt x="16057" y="25846"/>
                    <a:pt x="15871" y="25930"/>
                    <a:pt x="15703" y="26031"/>
                  </a:cubicBezTo>
                  <a:cubicBezTo>
                    <a:pt x="15399" y="26183"/>
                    <a:pt x="15146" y="26318"/>
                    <a:pt x="14859" y="26436"/>
                  </a:cubicBezTo>
                  <a:cubicBezTo>
                    <a:pt x="14645" y="26512"/>
                    <a:pt x="14440" y="26548"/>
                    <a:pt x="14243" y="26548"/>
                  </a:cubicBezTo>
                  <a:cubicBezTo>
                    <a:pt x="13745" y="26548"/>
                    <a:pt x="13302" y="26317"/>
                    <a:pt x="12903" y="25930"/>
                  </a:cubicBezTo>
                  <a:cubicBezTo>
                    <a:pt x="12397" y="25441"/>
                    <a:pt x="11891" y="24952"/>
                    <a:pt x="11351" y="24513"/>
                  </a:cubicBezTo>
                  <a:cubicBezTo>
                    <a:pt x="11146" y="24336"/>
                    <a:pt x="10925" y="24252"/>
                    <a:pt x="10695" y="24252"/>
                  </a:cubicBezTo>
                  <a:cubicBezTo>
                    <a:pt x="10508" y="24252"/>
                    <a:pt x="10316" y="24307"/>
                    <a:pt x="10120" y="24412"/>
                  </a:cubicBezTo>
                  <a:cubicBezTo>
                    <a:pt x="9496" y="24716"/>
                    <a:pt x="8889" y="25019"/>
                    <a:pt x="8281" y="25289"/>
                  </a:cubicBezTo>
                  <a:cubicBezTo>
                    <a:pt x="7959" y="25429"/>
                    <a:pt x="7629" y="25521"/>
                    <a:pt x="7293" y="25521"/>
                  </a:cubicBezTo>
                  <a:cubicBezTo>
                    <a:pt x="7102" y="25521"/>
                    <a:pt x="6908" y="25491"/>
                    <a:pt x="6713" y="25424"/>
                  </a:cubicBezTo>
                  <a:cubicBezTo>
                    <a:pt x="6510" y="25340"/>
                    <a:pt x="6257" y="25340"/>
                    <a:pt x="6038" y="25289"/>
                  </a:cubicBezTo>
                  <a:cubicBezTo>
                    <a:pt x="5347" y="25171"/>
                    <a:pt x="4841" y="24750"/>
                    <a:pt x="4419" y="24210"/>
                  </a:cubicBezTo>
                  <a:cubicBezTo>
                    <a:pt x="4099" y="23839"/>
                    <a:pt x="3981" y="23400"/>
                    <a:pt x="4082" y="22911"/>
                  </a:cubicBezTo>
                  <a:cubicBezTo>
                    <a:pt x="4166" y="22489"/>
                    <a:pt x="4335" y="22085"/>
                    <a:pt x="4470" y="21680"/>
                  </a:cubicBezTo>
                  <a:cubicBezTo>
                    <a:pt x="4638" y="21174"/>
                    <a:pt x="4605" y="20702"/>
                    <a:pt x="4234" y="20280"/>
                  </a:cubicBezTo>
                  <a:cubicBezTo>
                    <a:pt x="3879" y="20347"/>
                    <a:pt x="3542" y="20415"/>
                    <a:pt x="3171" y="20482"/>
                  </a:cubicBezTo>
                  <a:cubicBezTo>
                    <a:pt x="3036" y="20499"/>
                    <a:pt x="2884" y="20533"/>
                    <a:pt x="2749" y="20533"/>
                  </a:cubicBezTo>
                  <a:cubicBezTo>
                    <a:pt x="2294" y="20499"/>
                    <a:pt x="2142" y="20229"/>
                    <a:pt x="2378" y="19858"/>
                  </a:cubicBezTo>
                  <a:cubicBezTo>
                    <a:pt x="2564" y="19571"/>
                    <a:pt x="2800" y="19319"/>
                    <a:pt x="3036" y="19066"/>
                  </a:cubicBezTo>
                  <a:cubicBezTo>
                    <a:pt x="3120" y="18964"/>
                    <a:pt x="3222" y="18863"/>
                    <a:pt x="3373" y="18728"/>
                  </a:cubicBezTo>
                  <a:cubicBezTo>
                    <a:pt x="3171" y="18492"/>
                    <a:pt x="3002" y="18290"/>
                    <a:pt x="2817" y="18121"/>
                  </a:cubicBezTo>
                  <a:cubicBezTo>
                    <a:pt x="2159" y="17497"/>
                    <a:pt x="2159" y="16148"/>
                    <a:pt x="3002" y="15557"/>
                  </a:cubicBezTo>
                  <a:cubicBezTo>
                    <a:pt x="3593" y="15152"/>
                    <a:pt x="3626" y="14815"/>
                    <a:pt x="3070" y="14292"/>
                  </a:cubicBezTo>
                  <a:cubicBezTo>
                    <a:pt x="2699" y="13904"/>
                    <a:pt x="2361" y="13533"/>
                    <a:pt x="2210" y="13027"/>
                  </a:cubicBezTo>
                  <a:cubicBezTo>
                    <a:pt x="2125" y="12741"/>
                    <a:pt x="2041" y="12471"/>
                    <a:pt x="2024" y="12184"/>
                  </a:cubicBezTo>
                  <a:cubicBezTo>
                    <a:pt x="1940" y="11391"/>
                    <a:pt x="2446" y="10632"/>
                    <a:pt x="3222" y="10430"/>
                  </a:cubicBezTo>
                  <a:cubicBezTo>
                    <a:pt x="3576" y="10329"/>
                    <a:pt x="3930" y="10244"/>
                    <a:pt x="4318" y="10126"/>
                  </a:cubicBezTo>
                  <a:cubicBezTo>
                    <a:pt x="4992" y="9958"/>
                    <a:pt x="5262" y="9536"/>
                    <a:pt x="5347" y="8676"/>
                  </a:cubicBezTo>
                  <a:cubicBezTo>
                    <a:pt x="5414" y="8102"/>
                    <a:pt x="5347" y="7546"/>
                    <a:pt x="5364" y="6955"/>
                  </a:cubicBezTo>
                  <a:cubicBezTo>
                    <a:pt x="5397" y="6669"/>
                    <a:pt x="5431" y="6382"/>
                    <a:pt x="5515" y="6112"/>
                  </a:cubicBezTo>
                  <a:cubicBezTo>
                    <a:pt x="5718" y="5516"/>
                    <a:pt x="6226" y="5171"/>
                    <a:pt x="6810" y="5171"/>
                  </a:cubicBezTo>
                  <a:cubicBezTo>
                    <a:pt x="6954" y="5171"/>
                    <a:pt x="7103" y="5192"/>
                    <a:pt x="7253" y="5235"/>
                  </a:cubicBezTo>
                  <a:cubicBezTo>
                    <a:pt x="7523" y="5322"/>
                    <a:pt x="7794" y="5359"/>
                    <a:pt x="8068" y="5359"/>
                  </a:cubicBezTo>
                  <a:cubicBezTo>
                    <a:pt x="8272" y="5359"/>
                    <a:pt x="8477" y="5338"/>
                    <a:pt x="8686" y="5302"/>
                  </a:cubicBezTo>
                  <a:cubicBezTo>
                    <a:pt x="9074" y="5235"/>
                    <a:pt x="9395" y="5066"/>
                    <a:pt x="9580" y="4712"/>
                  </a:cubicBezTo>
                  <a:lnTo>
                    <a:pt x="9968" y="3953"/>
                  </a:lnTo>
                  <a:cubicBezTo>
                    <a:pt x="10086" y="3700"/>
                    <a:pt x="10238" y="3447"/>
                    <a:pt x="10407" y="3245"/>
                  </a:cubicBezTo>
                  <a:cubicBezTo>
                    <a:pt x="10590" y="2996"/>
                    <a:pt x="10835" y="2879"/>
                    <a:pt x="11109" y="2879"/>
                  </a:cubicBezTo>
                  <a:cubicBezTo>
                    <a:pt x="11188" y="2879"/>
                    <a:pt x="11269" y="2889"/>
                    <a:pt x="11351" y="2907"/>
                  </a:cubicBezTo>
                  <a:cubicBezTo>
                    <a:pt x="11638" y="2958"/>
                    <a:pt x="11908" y="3076"/>
                    <a:pt x="12178" y="3160"/>
                  </a:cubicBezTo>
                  <a:cubicBezTo>
                    <a:pt x="12414" y="3211"/>
                    <a:pt x="12650" y="3295"/>
                    <a:pt x="12953" y="3380"/>
                  </a:cubicBezTo>
                  <a:cubicBezTo>
                    <a:pt x="12987" y="3177"/>
                    <a:pt x="13021" y="3025"/>
                    <a:pt x="13038" y="2857"/>
                  </a:cubicBezTo>
                  <a:cubicBezTo>
                    <a:pt x="13072" y="2654"/>
                    <a:pt x="13072" y="2435"/>
                    <a:pt x="13122" y="2233"/>
                  </a:cubicBezTo>
                  <a:cubicBezTo>
                    <a:pt x="13240" y="1760"/>
                    <a:pt x="13459" y="1575"/>
                    <a:pt x="13965" y="1575"/>
                  </a:cubicBezTo>
                  <a:cubicBezTo>
                    <a:pt x="13984" y="1574"/>
                    <a:pt x="14003" y="1574"/>
                    <a:pt x="14021" y="1574"/>
                  </a:cubicBezTo>
                  <a:close/>
                  <a:moveTo>
                    <a:pt x="20628" y="27043"/>
                  </a:moveTo>
                  <a:lnTo>
                    <a:pt x="20628" y="27043"/>
                  </a:lnTo>
                  <a:cubicBezTo>
                    <a:pt x="20662" y="27060"/>
                    <a:pt x="20662" y="27077"/>
                    <a:pt x="20662" y="27094"/>
                  </a:cubicBezTo>
                  <a:cubicBezTo>
                    <a:pt x="20662" y="27077"/>
                    <a:pt x="20628" y="27043"/>
                    <a:pt x="20628" y="27043"/>
                  </a:cubicBezTo>
                  <a:close/>
                  <a:moveTo>
                    <a:pt x="20201" y="27231"/>
                  </a:moveTo>
                  <a:cubicBezTo>
                    <a:pt x="20244" y="27274"/>
                    <a:pt x="20297" y="27310"/>
                    <a:pt x="20358" y="27347"/>
                  </a:cubicBezTo>
                  <a:cubicBezTo>
                    <a:pt x="20308" y="27322"/>
                    <a:pt x="20249" y="27279"/>
                    <a:pt x="20201" y="27231"/>
                  </a:cubicBezTo>
                  <a:close/>
                  <a:moveTo>
                    <a:pt x="10558" y="27651"/>
                  </a:moveTo>
                  <a:cubicBezTo>
                    <a:pt x="10592" y="27667"/>
                    <a:pt x="10592" y="27718"/>
                    <a:pt x="10575" y="27752"/>
                  </a:cubicBezTo>
                  <a:cubicBezTo>
                    <a:pt x="10575" y="27718"/>
                    <a:pt x="10575" y="27667"/>
                    <a:pt x="10558" y="27651"/>
                  </a:cubicBezTo>
                  <a:close/>
                  <a:moveTo>
                    <a:pt x="10558" y="27887"/>
                  </a:moveTo>
                  <a:cubicBezTo>
                    <a:pt x="10553" y="27892"/>
                    <a:pt x="10549" y="27894"/>
                    <a:pt x="10547" y="27894"/>
                  </a:cubicBezTo>
                  <a:cubicBezTo>
                    <a:pt x="10543" y="27894"/>
                    <a:pt x="10547" y="27887"/>
                    <a:pt x="10558" y="27887"/>
                  </a:cubicBezTo>
                  <a:close/>
                  <a:moveTo>
                    <a:pt x="14977" y="28224"/>
                  </a:moveTo>
                  <a:lnTo>
                    <a:pt x="14977" y="28224"/>
                  </a:lnTo>
                  <a:cubicBezTo>
                    <a:pt x="14944" y="28241"/>
                    <a:pt x="14910" y="28292"/>
                    <a:pt x="14859" y="28308"/>
                  </a:cubicBezTo>
                  <a:cubicBezTo>
                    <a:pt x="14876" y="28258"/>
                    <a:pt x="14944" y="28241"/>
                    <a:pt x="14977" y="28224"/>
                  </a:cubicBezTo>
                  <a:close/>
                  <a:moveTo>
                    <a:pt x="14552" y="0"/>
                  </a:moveTo>
                  <a:cubicBezTo>
                    <a:pt x="14435" y="0"/>
                    <a:pt x="14319" y="2"/>
                    <a:pt x="14202" y="6"/>
                  </a:cubicBezTo>
                  <a:cubicBezTo>
                    <a:pt x="13426" y="57"/>
                    <a:pt x="12667" y="91"/>
                    <a:pt x="11908" y="192"/>
                  </a:cubicBezTo>
                  <a:cubicBezTo>
                    <a:pt x="11419" y="259"/>
                    <a:pt x="10913" y="344"/>
                    <a:pt x="10424" y="428"/>
                  </a:cubicBezTo>
                  <a:cubicBezTo>
                    <a:pt x="10002" y="512"/>
                    <a:pt x="9580" y="597"/>
                    <a:pt x="9159" y="748"/>
                  </a:cubicBezTo>
                  <a:cubicBezTo>
                    <a:pt x="7438" y="1322"/>
                    <a:pt x="6038" y="2435"/>
                    <a:pt x="4807" y="3700"/>
                  </a:cubicBezTo>
                  <a:cubicBezTo>
                    <a:pt x="4149" y="4358"/>
                    <a:pt x="3626" y="5134"/>
                    <a:pt x="3036" y="5876"/>
                  </a:cubicBezTo>
                  <a:cubicBezTo>
                    <a:pt x="2952" y="5977"/>
                    <a:pt x="2867" y="6112"/>
                    <a:pt x="2800" y="6230"/>
                  </a:cubicBezTo>
                  <a:cubicBezTo>
                    <a:pt x="2378" y="7073"/>
                    <a:pt x="1872" y="7900"/>
                    <a:pt x="1552" y="8777"/>
                  </a:cubicBezTo>
                  <a:cubicBezTo>
                    <a:pt x="1130" y="9958"/>
                    <a:pt x="759" y="11172"/>
                    <a:pt x="472" y="12386"/>
                  </a:cubicBezTo>
                  <a:cubicBezTo>
                    <a:pt x="34" y="14461"/>
                    <a:pt x="0" y="16536"/>
                    <a:pt x="506" y="18627"/>
                  </a:cubicBezTo>
                  <a:cubicBezTo>
                    <a:pt x="590" y="18981"/>
                    <a:pt x="742" y="19352"/>
                    <a:pt x="759" y="19723"/>
                  </a:cubicBezTo>
                  <a:cubicBezTo>
                    <a:pt x="894" y="20955"/>
                    <a:pt x="1451" y="22000"/>
                    <a:pt x="1940" y="23113"/>
                  </a:cubicBezTo>
                  <a:cubicBezTo>
                    <a:pt x="2597" y="24665"/>
                    <a:pt x="3896" y="25559"/>
                    <a:pt x="5212" y="26436"/>
                  </a:cubicBezTo>
                  <a:cubicBezTo>
                    <a:pt x="6089" y="27027"/>
                    <a:pt x="7084" y="27482"/>
                    <a:pt x="8012" y="28005"/>
                  </a:cubicBezTo>
                  <a:cubicBezTo>
                    <a:pt x="9091" y="28595"/>
                    <a:pt x="10204" y="29084"/>
                    <a:pt x="11385" y="29388"/>
                  </a:cubicBezTo>
                  <a:cubicBezTo>
                    <a:pt x="12146" y="29568"/>
                    <a:pt x="12907" y="29714"/>
                    <a:pt x="13687" y="29714"/>
                  </a:cubicBezTo>
                  <a:cubicBezTo>
                    <a:pt x="13857" y="29714"/>
                    <a:pt x="14029" y="29707"/>
                    <a:pt x="14202" y="29691"/>
                  </a:cubicBezTo>
                  <a:cubicBezTo>
                    <a:pt x="15298" y="29607"/>
                    <a:pt x="16411" y="29489"/>
                    <a:pt x="17507" y="29320"/>
                  </a:cubicBezTo>
                  <a:cubicBezTo>
                    <a:pt x="18233" y="29219"/>
                    <a:pt x="18907" y="28983"/>
                    <a:pt x="19599" y="28848"/>
                  </a:cubicBezTo>
                  <a:cubicBezTo>
                    <a:pt x="20290" y="28730"/>
                    <a:pt x="20931" y="28494"/>
                    <a:pt x="21555" y="28241"/>
                  </a:cubicBezTo>
                  <a:cubicBezTo>
                    <a:pt x="22045" y="28055"/>
                    <a:pt x="22551" y="27836"/>
                    <a:pt x="23040" y="27651"/>
                  </a:cubicBezTo>
                  <a:cubicBezTo>
                    <a:pt x="23799" y="27381"/>
                    <a:pt x="24456" y="26908"/>
                    <a:pt x="25013" y="26301"/>
                  </a:cubicBezTo>
                  <a:cubicBezTo>
                    <a:pt x="25603" y="25677"/>
                    <a:pt x="26261" y="25121"/>
                    <a:pt x="26852" y="24513"/>
                  </a:cubicBezTo>
                  <a:cubicBezTo>
                    <a:pt x="27189" y="24176"/>
                    <a:pt x="27509" y="23788"/>
                    <a:pt x="27745" y="23366"/>
                  </a:cubicBezTo>
                  <a:cubicBezTo>
                    <a:pt x="28133" y="22658"/>
                    <a:pt x="28454" y="21899"/>
                    <a:pt x="28842" y="21157"/>
                  </a:cubicBezTo>
                  <a:cubicBezTo>
                    <a:pt x="29297" y="20229"/>
                    <a:pt x="29601" y="19268"/>
                    <a:pt x="29769" y="18256"/>
                  </a:cubicBezTo>
                  <a:cubicBezTo>
                    <a:pt x="29854" y="17666"/>
                    <a:pt x="29955" y="17092"/>
                    <a:pt x="30022" y="16502"/>
                  </a:cubicBezTo>
                  <a:cubicBezTo>
                    <a:pt x="30073" y="15928"/>
                    <a:pt x="30140" y="15355"/>
                    <a:pt x="30191" y="14916"/>
                  </a:cubicBezTo>
                  <a:cubicBezTo>
                    <a:pt x="30140" y="14090"/>
                    <a:pt x="30107" y="13415"/>
                    <a:pt x="29972" y="12741"/>
                  </a:cubicBezTo>
                  <a:cubicBezTo>
                    <a:pt x="29887" y="12150"/>
                    <a:pt x="29702" y="11594"/>
                    <a:pt x="29601" y="11020"/>
                  </a:cubicBezTo>
                  <a:cubicBezTo>
                    <a:pt x="29314" y="9688"/>
                    <a:pt x="28724" y="8507"/>
                    <a:pt x="27965" y="7411"/>
                  </a:cubicBezTo>
                  <a:cubicBezTo>
                    <a:pt x="27256" y="6382"/>
                    <a:pt x="26447" y="5404"/>
                    <a:pt x="25553" y="4543"/>
                  </a:cubicBezTo>
                  <a:cubicBezTo>
                    <a:pt x="23832" y="2890"/>
                    <a:pt x="21926" y="1575"/>
                    <a:pt x="19599" y="917"/>
                  </a:cubicBezTo>
                  <a:cubicBezTo>
                    <a:pt x="17939" y="459"/>
                    <a:pt x="16293" y="0"/>
                    <a:pt x="145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886610" y="3313879"/>
              <a:ext cx="975150" cy="896527"/>
            </a:xfrm>
            <a:custGeom>
              <a:avLst/>
              <a:gdLst/>
              <a:ahLst/>
              <a:cxnLst/>
              <a:rect l="l" t="t" r="r" b="b"/>
              <a:pathLst>
                <a:path w="24862" h="22856" extrusionOk="0">
                  <a:moveTo>
                    <a:pt x="12430" y="4126"/>
                  </a:moveTo>
                  <a:cubicBezTo>
                    <a:pt x="12548" y="4126"/>
                    <a:pt x="12672" y="4140"/>
                    <a:pt x="12802" y="4168"/>
                  </a:cubicBezTo>
                  <a:cubicBezTo>
                    <a:pt x="13493" y="4286"/>
                    <a:pt x="14168" y="4438"/>
                    <a:pt x="14843" y="4589"/>
                  </a:cubicBezTo>
                  <a:cubicBezTo>
                    <a:pt x="15248" y="4674"/>
                    <a:pt x="15450" y="4927"/>
                    <a:pt x="15467" y="5281"/>
                  </a:cubicBezTo>
                  <a:cubicBezTo>
                    <a:pt x="15467" y="5652"/>
                    <a:pt x="15264" y="5972"/>
                    <a:pt x="14860" y="6057"/>
                  </a:cubicBezTo>
                  <a:cubicBezTo>
                    <a:pt x="14657" y="6107"/>
                    <a:pt x="14438" y="6124"/>
                    <a:pt x="14236" y="6141"/>
                  </a:cubicBezTo>
                  <a:cubicBezTo>
                    <a:pt x="13358" y="6107"/>
                    <a:pt x="12566" y="5905"/>
                    <a:pt x="11756" y="5635"/>
                  </a:cubicBezTo>
                  <a:cubicBezTo>
                    <a:pt x="11149" y="5466"/>
                    <a:pt x="11081" y="5197"/>
                    <a:pt x="11419" y="4674"/>
                  </a:cubicBezTo>
                  <a:cubicBezTo>
                    <a:pt x="11704" y="4285"/>
                    <a:pt x="12038" y="4126"/>
                    <a:pt x="12430" y="4126"/>
                  </a:cubicBezTo>
                  <a:close/>
                  <a:moveTo>
                    <a:pt x="7989" y="2548"/>
                  </a:moveTo>
                  <a:cubicBezTo>
                    <a:pt x="8210" y="2548"/>
                    <a:pt x="8437" y="2636"/>
                    <a:pt x="8619" y="2818"/>
                  </a:cubicBezTo>
                  <a:cubicBezTo>
                    <a:pt x="8771" y="2953"/>
                    <a:pt x="8889" y="3156"/>
                    <a:pt x="9024" y="3307"/>
                  </a:cubicBezTo>
                  <a:cubicBezTo>
                    <a:pt x="9429" y="3932"/>
                    <a:pt x="9715" y="4572"/>
                    <a:pt x="9867" y="5298"/>
                  </a:cubicBezTo>
                  <a:cubicBezTo>
                    <a:pt x="9884" y="5365"/>
                    <a:pt x="9884" y="5450"/>
                    <a:pt x="9884" y="5534"/>
                  </a:cubicBezTo>
                  <a:cubicBezTo>
                    <a:pt x="9867" y="5804"/>
                    <a:pt x="9766" y="6040"/>
                    <a:pt x="9479" y="6158"/>
                  </a:cubicBezTo>
                  <a:cubicBezTo>
                    <a:pt x="9378" y="6205"/>
                    <a:pt x="9258" y="6230"/>
                    <a:pt x="9137" y="6230"/>
                  </a:cubicBezTo>
                  <a:cubicBezTo>
                    <a:pt x="8913" y="6230"/>
                    <a:pt x="8683" y="6147"/>
                    <a:pt x="8552" y="5972"/>
                  </a:cubicBezTo>
                  <a:cubicBezTo>
                    <a:pt x="8214" y="5551"/>
                    <a:pt x="7927" y="5112"/>
                    <a:pt x="7607" y="4674"/>
                  </a:cubicBezTo>
                  <a:cubicBezTo>
                    <a:pt x="7506" y="4505"/>
                    <a:pt x="7371" y="4353"/>
                    <a:pt x="7270" y="4185"/>
                  </a:cubicBezTo>
                  <a:cubicBezTo>
                    <a:pt x="7034" y="3797"/>
                    <a:pt x="7017" y="3375"/>
                    <a:pt x="7253" y="2987"/>
                  </a:cubicBezTo>
                  <a:cubicBezTo>
                    <a:pt x="7416" y="2700"/>
                    <a:pt x="7698" y="2548"/>
                    <a:pt x="7989" y="2548"/>
                  </a:cubicBezTo>
                  <a:close/>
                  <a:moveTo>
                    <a:pt x="17946" y="6613"/>
                  </a:moveTo>
                  <a:cubicBezTo>
                    <a:pt x="18149" y="6664"/>
                    <a:pt x="18385" y="6714"/>
                    <a:pt x="18587" y="6799"/>
                  </a:cubicBezTo>
                  <a:cubicBezTo>
                    <a:pt x="19245" y="7052"/>
                    <a:pt x="19886" y="7339"/>
                    <a:pt x="20510" y="7608"/>
                  </a:cubicBezTo>
                  <a:cubicBezTo>
                    <a:pt x="20965" y="7811"/>
                    <a:pt x="21252" y="8148"/>
                    <a:pt x="21438" y="8536"/>
                  </a:cubicBezTo>
                  <a:cubicBezTo>
                    <a:pt x="21539" y="8755"/>
                    <a:pt x="21572" y="9025"/>
                    <a:pt x="21539" y="9261"/>
                  </a:cubicBezTo>
                  <a:cubicBezTo>
                    <a:pt x="21490" y="9685"/>
                    <a:pt x="21189" y="9920"/>
                    <a:pt x="20742" y="9920"/>
                  </a:cubicBezTo>
                  <a:cubicBezTo>
                    <a:pt x="20727" y="9920"/>
                    <a:pt x="20711" y="9920"/>
                    <a:pt x="20695" y="9919"/>
                  </a:cubicBezTo>
                  <a:cubicBezTo>
                    <a:pt x="20577" y="9919"/>
                    <a:pt x="20442" y="9869"/>
                    <a:pt x="20341" y="9835"/>
                  </a:cubicBezTo>
                  <a:lnTo>
                    <a:pt x="18705" y="9379"/>
                  </a:lnTo>
                  <a:cubicBezTo>
                    <a:pt x="18570" y="9346"/>
                    <a:pt x="18469" y="9295"/>
                    <a:pt x="18368" y="9211"/>
                  </a:cubicBezTo>
                  <a:cubicBezTo>
                    <a:pt x="18064" y="9025"/>
                    <a:pt x="17744" y="8840"/>
                    <a:pt x="17474" y="8604"/>
                  </a:cubicBezTo>
                  <a:cubicBezTo>
                    <a:pt x="17137" y="8334"/>
                    <a:pt x="16867" y="7996"/>
                    <a:pt x="16934" y="7507"/>
                  </a:cubicBezTo>
                  <a:cubicBezTo>
                    <a:pt x="16985" y="6917"/>
                    <a:pt x="17322" y="6630"/>
                    <a:pt x="17946" y="6613"/>
                  </a:cubicBezTo>
                  <a:close/>
                  <a:moveTo>
                    <a:pt x="7995" y="6595"/>
                  </a:moveTo>
                  <a:cubicBezTo>
                    <a:pt x="8327" y="6595"/>
                    <a:pt x="8488" y="6970"/>
                    <a:pt x="8552" y="7558"/>
                  </a:cubicBezTo>
                  <a:cubicBezTo>
                    <a:pt x="8467" y="7743"/>
                    <a:pt x="8366" y="8098"/>
                    <a:pt x="8164" y="8384"/>
                  </a:cubicBezTo>
                  <a:cubicBezTo>
                    <a:pt x="7691" y="8975"/>
                    <a:pt x="7152" y="9447"/>
                    <a:pt x="6494" y="9784"/>
                  </a:cubicBezTo>
                  <a:cubicBezTo>
                    <a:pt x="6258" y="9919"/>
                    <a:pt x="5988" y="9987"/>
                    <a:pt x="5735" y="10020"/>
                  </a:cubicBezTo>
                  <a:cubicBezTo>
                    <a:pt x="5713" y="10025"/>
                    <a:pt x="5691" y="10027"/>
                    <a:pt x="5669" y="10027"/>
                  </a:cubicBezTo>
                  <a:cubicBezTo>
                    <a:pt x="5349" y="10027"/>
                    <a:pt x="5014" y="9588"/>
                    <a:pt x="5077" y="9194"/>
                  </a:cubicBezTo>
                  <a:cubicBezTo>
                    <a:pt x="5144" y="8907"/>
                    <a:pt x="5246" y="8570"/>
                    <a:pt x="5465" y="8334"/>
                  </a:cubicBezTo>
                  <a:cubicBezTo>
                    <a:pt x="6022" y="7625"/>
                    <a:pt x="6831" y="7153"/>
                    <a:pt x="7624" y="6714"/>
                  </a:cubicBezTo>
                  <a:cubicBezTo>
                    <a:pt x="7767" y="6633"/>
                    <a:pt x="7890" y="6595"/>
                    <a:pt x="7995" y="6595"/>
                  </a:cubicBezTo>
                  <a:close/>
                  <a:moveTo>
                    <a:pt x="3269" y="9126"/>
                  </a:moveTo>
                  <a:cubicBezTo>
                    <a:pt x="3461" y="9126"/>
                    <a:pt x="3597" y="9269"/>
                    <a:pt x="3660" y="9565"/>
                  </a:cubicBezTo>
                  <a:cubicBezTo>
                    <a:pt x="3829" y="10189"/>
                    <a:pt x="3964" y="10847"/>
                    <a:pt x="4082" y="11505"/>
                  </a:cubicBezTo>
                  <a:cubicBezTo>
                    <a:pt x="4116" y="11623"/>
                    <a:pt x="4116" y="11758"/>
                    <a:pt x="4116" y="11876"/>
                  </a:cubicBezTo>
                  <a:cubicBezTo>
                    <a:pt x="4082" y="12297"/>
                    <a:pt x="3879" y="12601"/>
                    <a:pt x="3542" y="12685"/>
                  </a:cubicBezTo>
                  <a:cubicBezTo>
                    <a:pt x="3496" y="12697"/>
                    <a:pt x="3447" y="12702"/>
                    <a:pt x="3398" y="12702"/>
                  </a:cubicBezTo>
                  <a:cubicBezTo>
                    <a:pt x="3090" y="12702"/>
                    <a:pt x="2748" y="12485"/>
                    <a:pt x="2631" y="12179"/>
                  </a:cubicBezTo>
                  <a:cubicBezTo>
                    <a:pt x="2530" y="11926"/>
                    <a:pt x="2513" y="11623"/>
                    <a:pt x="2463" y="11336"/>
                  </a:cubicBezTo>
                  <a:cubicBezTo>
                    <a:pt x="2446" y="11134"/>
                    <a:pt x="2446" y="10931"/>
                    <a:pt x="2429" y="10746"/>
                  </a:cubicBezTo>
                  <a:lnTo>
                    <a:pt x="2378" y="10746"/>
                  </a:lnTo>
                  <a:cubicBezTo>
                    <a:pt x="2412" y="10459"/>
                    <a:pt x="2429" y="10172"/>
                    <a:pt x="2463" y="9902"/>
                  </a:cubicBezTo>
                  <a:cubicBezTo>
                    <a:pt x="2480" y="9616"/>
                    <a:pt x="2648" y="9430"/>
                    <a:pt x="2867" y="9278"/>
                  </a:cubicBezTo>
                  <a:cubicBezTo>
                    <a:pt x="3019" y="9177"/>
                    <a:pt x="3154" y="9126"/>
                    <a:pt x="3269" y="9126"/>
                  </a:cubicBezTo>
                  <a:close/>
                  <a:moveTo>
                    <a:pt x="21163" y="11687"/>
                  </a:moveTo>
                  <a:cubicBezTo>
                    <a:pt x="21603" y="11687"/>
                    <a:pt x="22097" y="12182"/>
                    <a:pt x="22129" y="12584"/>
                  </a:cubicBezTo>
                  <a:cubicBezTo>
                    <a:pt x="22180" y="12888"/>
                    <a:pt x="21994" y="13191"/>
                    <a:pt x="21657" y="13309"/>
                  </a:cubicBezTo>
                  <a:cubicBezTo>
                    <a:pt x="21353" y="13411"/>
                    <a:pt x="21066" y="13478"/>
                    <a:pt x="20763" y="13529"/>
                  </a:cubicBezTo>
                  <a:cubicBezTo>
                    <a:pt x="20392" y="13579"/>
                    <a:pt x="20004" y="13579"/>
                    <a:pt x="19667" y="13613"/>
                  </a:cubicBezTo>
                  <a:cubicBezTo>
                    <a:pt x="19329" y="13579"/>
                    <a:pt x="19042" y="13579"/>
                    <a:pt x="18722" y="13562"/>
                  </a:cubicBezTo>
                  <a:cubicBezTo>
                    <a:pt x="18435" y="13545"/>
                    <a:pt x="18216" y="13394"/>
                    <a:pt x="18115" y="13124"/>
                  </a:cubicBezTo>
                  <a:cubicBezTo>
                    <a:pt x="18014" y="12837"/>
                    <a:pt x="18115" y="12567"/>
                    <a:pt x="18300" y="12382"/>
                  </a:cubicBezTo>
                  <a:cubicBezTo>
                    <a:pt x="18452" y="12230"/>
                    <a:pt x="18638" y="12095"/>
                    <a:pt x="18823" y="12044"/>
                  </a:cubicBezTo>
                  <a:cubicBezTo>
                    <a:pt x="19582" y="11893"/>
                    <a:pt x="20341" y="11774"/>
                    <a:pt x="21100" y="11690"/>
                  </a:cubicBezTo>
                  <a:cubicBezTo>
                    <a:pt x="21121" y="11688"/>
                    <a:pt x="21142" y="11687"/>
                    <a:pt x="21163" y="11687"/>
                  </a:cubicBezTo>
                  <a:close/>
                  <a:moveTo>
                    <a:pt x="12245" y="7507"/>
                  </a:moveTo>
                  <a:cubicBezTo>
                    <a:pt x="13679" y="7625"/>
                    <a:pt x="14826" y="8131"/>
                    <a:pt x="15804" y="9025"/>
                  </a:cubicBezTo>
                  <a:cubicBezTo>
                    <a:pt x="15888" y="9093"/>
                    <a:pt x="15956" y="9177"/>
                    <a:pt x="16023" y="9278"/>
                  </a:cubicBezTo>
                  <a:cubicBezTo>
                    <a:pt x="17575" y="11774"/>
                    <a:pt x="16850" y="14473"/>
                    <a:pt x="14438" y="15839"/>
                  </a:cubicBezTo>
                  <a:cubicBezTo>
                    <a:pt x="13831" y="16177"/>
                    <a:pt x="13224" y="16531"/>
                    <a:pt x="12515" y="16649"/>
                  </a:cubicBezTo>
                  <a:cubicBezTo>
                    <a:pt x="12433" y="16659"/>
                    <a:pt x="12326" y="16676"/>
                    <a:pt x="12236" y="16676"/>
                  </a:cubicBezTo>
                  <a:cubicBezTo>
                    <a:pt x="12178" y="16676"/>
                    <a:pt x="12127" y="16669"/>
                    <a:pt x="12093" y="16649"/>
                  </a:cubicBezTo>
                  <a:cubicBezTo>
                    <a:pt x="11722" y="16312"/>
                    <a:pt x="11216" y="16345"/>
                    <a:pt x="10795" y="16227"/>
                  </a:cubicBezTo>
                  <a:cubicBezTo>
                    <a:pt x="10221" y="16059"/>
                    <a:pt x="9715" y="15822"/>
                    <a:pt x="9277" y="15384"/>
                  </a:cubicBezTo>
                  <a:cubicBezTo>
                    <a:pt x="8012" y="14203"/>
                    <a:pt x="7843" y="12736"/>
                    <a:pt x="8079" y="11134"/>
                  </a:cubicBezTo>
                  <a:cubicBezTo>
                    <a:pt x="8096" y="10965"/>
                    <a:pt x="8113" y="10830"/>
                    <a:pt x="8164" y="10661"/>
                  </a:cubicBezTo>
                  <a:cubicBezTo>
                    <a:pt x="8383" y="9514"/>
                    <a:pt x="8923" y="8620"/>
                    <a:pt x="10019" y="8131"/>
                  </a:cubicBezTo>
                  <a:cubicBezTo>
                    <a:pt x="10744" y="7777"/>
                    <a:pt x="11503" y="7558"/>
                    <a:pt x="12245" y="7507"/>
                  </a:cubicBezTo>
                  <a:close/>
                  <a:moveTo>
                    <a:pt x="5246" y="14304"/>
                  </a:moveTo>
                  <a:cubicBezTo>
                    <a:pt x="5549" y="14507"/>
                    <a:pt x="5802" y="14642"/>
                    <a:pt x="5988" y="14827"/>
                  </a:cubicBezTo>
                  <a:cubicBezTo>
                    <a:pt x="6376" y="15215"/>
                    <a:pt x="6730" y="15603"/>
                    <a:pt x="7084" y="16008"/>
                  </a:cubicBezTo>
                  <a:cubicBezTo>
                    <a:pt x="7438" y="16430"/>
                    <a:pt x="7421" y="17189"/>
                    <a:pt x="7067" y="17543"/>
                  </a:cubicBezTo>
                  <a:cubicBezTo>
                    <a:pt x="6934" y="17676"/>
                    <a:pt x="6747" y="17750"/>
                    <a:pt x="6552" y="17750"/>
                  </a:cubicBezTo>
                  <a:cubicBezTo>
                    <a:pt x="6401" y="17750"/>
                    <a:pt x="6246" y="17706"/>
                    <a:pt x="6106" y="17610"/>
                  </a:cubicBezTo>
                  <a:cubicBezTo>
                    <a:pt x="5482" y="17189"/>
                    <a:pt x="4959" y="16649"/>
                    <a:pt x="4588" y="15974"/>
                  </a:cubicBezTo>
                  <a:cubicBezTo>
                    <a:pt x="4402" y="15603"/>
                    <a:pt x="4554" y="15249"/>
                    <a:pt x="4723" y="14962"/>
                  </a:cubicBezTo>
                  <a:cubicBezTo>
                    <a:pt x="4858" y="14743"/>
                    <a:pt x="5043" y="14574"/>
                    <a:pt x="5246" y="14304"/>
                  </a:cubicBezTo>
                  <a:close/>
                  <a:moveTo>
                    <a:pt x="17229" y="15160"/>
                  </a:moveTo>
                  <a:cubicBezTo>
                    <a:pt x="17391" y="15160"/>
                    <a:pt x="17552" y="15190"/>
                    <a:pt x="17693" y="15249"/>
                  </a:cubicBezTo>
                  <a:cubicBezTo>
                    <a:pt x="18031" y="15418"/>
                    <a:pt x="18132" y="15654"/>
                    <a:pt x="17980" y="15991"/>
                  </a:cubicBezTo>
                  <a:cubicBezTo>
                    <a:pt x="17626" y="16834"/>
                    <a:pt x="17187" y="17627"/>
                    <a:pt x="16445" y="18217"/>
                  </a:cubicBezTo>
                  <a:cubicBezTo>
                    <a:pt x="16226" y="18386"/>
                    <a:pt x="15956" y="18504"/>
                    <a:pt x="15770" y="18589"/>
                  </a:cubicBezTo>
                  <a:cubicBezTo>
                    <a:pt x="15534" y="18538"/>
                    <a:pt x="15382" y="18521"/>
                    <a:pt x="15264" y="18470"/>
                  </a:cubicBezTo>
                  <a:cubicBezTo>
                    <a:pt x="14910" y="18352"/>
                    <a:pt x="14775" y="18167"/>
                    <a:pt x="14910" y="17779"/>
                  </a:cubicBezTo>
                  <a:cubicBezTo>
                    <a:pt x="14978" y="17577"/>
                    <a:pt x="15079" y="17340"/>
                    <a:pt x="15197" y="17155"/>
                  </a:cubicBezTo>
                  <a:cubicBezTo>
                    <a:pt x="15602" y="16581"/>
                    <a:pt x="16007" y="16008"/>
                    <a:pt x="16445" y="15485"/>
                  </a:cubicBezTo>
                  <a:cubicBezTo>
                    <a:pt x="16621" y="15265"/>
                    <a:pt x="16926" y="15160"/>
                    <a:pt x="17229" y="15160"/>
                  </a:cubicBezTo>
                  <a:close/>
                  <a:moveTo>
                    <a:pt x="11382" y="17103"/>
                  </a:moveTo>
                  <a:cubicBezTo>
                    <a:pt x="11526" y="17103"/>
                    <a:pt x="11674" y="17125"/>
                    <a:pt x="11824" y="17172"/>
                  </a:cubicBezTo>
                  <a:cubicBezTo>
                    <a:pt x="12127" y="17256"/>
                    <a:pt x="12161" y="17408"/>
                    <a:pt x="12127" y="17711"/>
                  </a:cubicBezTo>
                  <a:cubicBezTo>
                    <a:pt x="11992" y="18538"/>
                    <a:pt x="11638" y="19280"/>
                    <a:pt x="11166" y="19972"/>
                  </a:cubicBezTo>
                  <a:cubicBezTo>
                    <a:pt x="10980" y="20241"/>
                    <a:pt x="10828" y="20478"/>
                    <a:pt x="10474" y="20579"/>
                  </a:cubicBezTo>
                  <a:cubicBezTo>
                    <a:pt x="10346" y="20618"/>
                    <a:pt x="10226" y="20638"/>
                    <a:pt x="10117" y="20638"/>
                  </a:cubicBezTo>
                  <a:cubicBezTo>
                    <a:pt x="9664" y="20638"/>
                    <a:pt x="9388" y="20303"/>
                    <a:pt x="9429" y="19651"/>
                  </a:cubicBezTo>
                  <a:cubicBezTo>
                    <a:pt x="9614" y="18892"/>
                    <a:pt x="9884" y="18083"/>
                    <a:pt x="10525" y="17442"/>
                  </a:cubicBezTo>
                  <a:cubicBezTo>
                    <a:pt x="10759" y="17219"/>
                    <a:pt x="11058" y="17103"/>
                    <a:pt x="11382" y="17103"/>
                  </a:cubicBezTo>
                  <a:close/>
                  <a:moveTo>
                    <a:pt x="4688" y="17516"/>
                  </a:moveTo>
                  <a:cubicBezTo>
                    <a:pt x="4965" y="17516"/>
                    <a:pt x="5261" y="17634"/>
                    <a:pt x="5381" y="17846"/>
                  </a:cubicBezTo>
                  <a:cubicBezTo>
                    <a:pt x="5516" y="18116"/>
                    <a:pt x="5600" y="18386"/>
                    <a:pt x="5684" y="18690"/>
                  </a:cubicBezTo>
                  <a:cubicBezTo>
                    <a:pt x="5752" y="18875"/>
                    <a:pt x="5752" y="19061"/>
                    <a:pt x="5802" y="19280"/>
                  </a:cubicBezTo>
                  <a:cubicBezTo>
                    <a:pt x="5819" y="19398"/>
                    <a:pt x="5819" y="19533"/>
                    <a:pt x="5836" y="19702"/>
                  </a:cubicBezTo>
                  <a:cubicBezTo>
                    <a:pt x="5802" y="20022"/>
                    <a:pt x="5802" y="20376"/>
                    <a:pt x="5718" y="20731"/>
                  </a:cubicBezTo>
                  <a:cubicBezTo>
                    <a:pt x="5650" y="21017"/>
                    <a:pt x="5414" y="21237"/>
                    <a:pt x="5128" y="21287"/>
                  </a:cubicBezTo>
                  <a:cubicBezTo>
                    <a:pt x="5096" y="21292"/>
                    <a:pt x="5063" y="21295"/>
                    <a:pt x="5030" y="21295"/>
                  </a:cubicBezTo>
                  <a:cubicBezTo>
                    <a:pt x="4743" y="21295"/>
                    <a:pt x="4407" y="21109"/>
                    <a:pt x="4301" y="20882"/>
                  </a:cubicBezTo>
                  <a:cubicBezTo>
                    <a:pt x="4251" y="20798"/>
                    <a:pt x="4217" y="20714"/>
                    <a:pt x="4200" y="20629"/>
                  </a:cubicBezTo>
                  <a:cubicBezTo>
                    <a:pt x="4082" y="19887"/>
                    <a:pt x="3964" y="19145"/>
                    <a:pt x="3879" y="18386"/>
                  </a:cubicBezTo>
                  <a:cubicBezTo>
                    <a:pt x="3829" y="17948"/>
                    <a:pt x="4082" y="17661"/>
                    <a:pt x="4470" y="17543"/>
                  </a:cubicBezTo>
                  <a:cubicBezTo>
                    <a:pt x="4538" y="17525"/>
                    <a:pt x="4612" y="17516"/>
                    <a:pt x="4688" y="17516"/>
                  </a:cubicBezTo>
                  <a:close/>
                  <a:moveTo>
                    <a:pt x="14347" y="0"/>
                  </a:moveTo>
                  <a:cubicBezTo>
                    <a:pt x="14128" y="0"/>
                    <a:pt x="13905" y="22"/>
                    <a:pt x="13679" y="69"/>
                  </a:cubicBezTo>
                  <a:cubicBezTo>
                    <a:pt x="12954" y="238"/>
                    <a:pt x="12465" y="643"/>
                    <a:pt x="12363" y="1402"/>
                  </a:cubicBezTo>
                  <a:cubicBezTo>
                    <a:pt x="12330" y="1570"/>
                    <a:pt x="12296" y="1705"/>
                    <a:pt x="12228" y="1857"/>
                  </a:cubicBezTo>
                  <a:cubicBezTo>
                    <a:pt x="12082" y="2198"/>
                    <a:pt x="11795" y="2414"/>
                    <a:pt x="11487" y="2414"/>
                  </a:cubicBezTo>
                  <a:cubicBezTo>
                    <a:pt x="11476" y="2414"/>
                    <a:pt x="11464" y="2414"/>
                    <a:pt x="11453" y="2414"/>
                  </a:cubicBezTo>
                  <a:cubicBezTo>
                    <a:pt x="11149" y="2380"/>
                    <a:pt x="10812" y="2110"/>
                    <a:pt x="10710" y="1773"/>
                  </a:cubicBezTo>
                  <a:cubicBezTo>
                    <a:pt x="10677" y="1604"/>
                    <a:pt x="10643" y="1418"/>
                    <a:pt x="10626" y="1250"/>
                  </a:cubicBezTo>
                  <a:cubicBezTo>
                    <a:pt x="10609" y="1030"/>
                    <a:pt x="10525" y="896"/>
                    <a:pt x="10339" y="777"/>
                  </a:cubicBezTo>
                  <a:cubicBezTo>
                    <a:pt x="9884" y="541"/>
                    <a:pt x="9445" y="339"/>
                    <a:pt x="8923" y="288"/>
                  </a:cubicBezTo>
                  <a:cubicBezTo>
                    <a:pt x="8814" y="276"/>
                    <a:pt x="8719" y="268"/>
                    <a:pt x="8636" y="268"/>
                  </a:cubicBezTo>
                  <a:cubicBezTo>
                    <a:pt x="8283" y="268"/>
                    <a:pt x="8136" y="401"/>
                    <a:pt x="7944" y="811"/>
                  </a:cubicBezTo>
                  <a:cubicBezTo>
                    <a:pt x="7809" y="1098"/>
                    <a:pt x="7674" y="1402"/>
                    <a:pt x="7556" y="1688"/>
                  </a:cubicBezTo>
                  <a:cubicBezTo>
                    <a:pt x="7253" y="2363"/>
                    <a:pt x="6679" y="2616"/>
                    <a:pt x="5988" y="2616"/>
                  </a:cubicBezTo>
                  <a:cubicBezTo>
                    <a:pt x="5499" y="2616"/>
                    <a:pt x="5026" y="2582"/>
                    <a:pt x="4537" y="2532"/>
                  </a:cubicBezTo>
                  <a:cubicBezTo>
                    <a:pt x="4467" y="2524"/>
                    <a:pt x="4401" y="2520"/>
                    <a:pt x="4338" y="2520"/>
                  </a:cubicBezTo>
                  <a:cubicBezTo>
                    <a:pt x="3832" y="2520"/>
                    <a:pt x="3578" y="2767"/>
                    <a:pt x="3458" y="3307"/>
                  </a:cubicBezTo>
                  <a:cubicBezTo>
                    <a:pt x="3424" y="3459"/>
                    <a:pt x="3441" y="3628"/>
                    <a:pt x="3441" y="3797"/>
                  </a:cubicBezTo>
                  <a:cubicBezTo>
                    <a:pt x="3441" y="4252"/>
                    <a:pt x="3441" y="4707"/>
                    <a:pt x="3458" y="5146"/>
                  </a:cubicBezTo>
                  <a:cubicBezTo>
                    <a:pt x="3525" y="6596"/>
                    <a:pt x="2614" y="7406"/>
                    <a:pt x="1484" y="7642"/>
                  </a:cubicBezTo>
                  <a:cubicBezTo>
                    <a:pt x="1231" y="7676"/>
                    <a:pt x="945" y="7760"/>
                    <a:pt x="692" y="7878"/>
                  </a:cubicBezTo>
                  <a:cubicBezTo>
                    <a:pt x="219" y="8064"/>
                    <a:pt x="0" y="8469"/>
                    <a:pt x="85" y="8991"/>
                  </a:cubicBezTo>
                  <a:cubicBezTo>
                    <a:pt x="169" y="9497"/>
                    <a:pt x="405" y="9936"/>
                    <a:pt x="742" y="10341"/>
                  </a:cubicBezTo>
                  <a:cubicBezTo>
                    <a:pt x="945" y="10594"/>
                    <a:pt x="1181" y="10796"/>
                    <a:pt x="1400" y="11049"/>
                  </a:cubicBezTo>
                  <a:cubicBezTo>
                    <a:pt x="1754" y="11471"/>
                    <a:pt x="1704" y="11977"/>
                    <a:pt x="1333" y="12365"/>
                  </a:cubicBezTo>
                  <a:cubicBezTo>
                    <a:pt x="1181" y="12500"/>
                    <a:pt x="1063" y="12635"/>
                    <a:pt x="894" y="12753"/>
                  </a:cubicBezTo>
                  <a:cubicBezTo>
                    <a:pt x="405" y="13124"/>
                    <a:pt x="388" y="13630"/>
                    <a:pt x="523" y="14102"/>
                  </a:cubicBezTo>
                  <a:cubicBezTo>
                    <a:pt x="675" y="14574"/>
                    <a:pt x="1029" y="14912"/>
                    <a:pt x="1434" y="15198"/>
                  </a:cubicBezTo>
                  <a:cubicBezTo>
                    <a:pt x="1653" y="15063"/>
                    <a:pt x="1839" y="14945"/>
                    <a:pt x="2007" y="14827"/>
                  </a:cubicBezTo>
                  <a:cubicBezTo>
                    <a:pt x="2210" y="14692"/>
                    <a:pt x="2412" y="14591"/>
                    <a:pt x="2614" y="14507"/>
                  </a:cubicBezTo>
                  <a:cubicBezTo>
                    <a:pt x="2708" y="14465"/>
                    <a:pt x="2809" y="14436"/>
                    <a:pt x="2899" y="14436"/>
                  </a:cubicBezTo>
                  <a:cubicBezTo>
                    <a:pt x="2955" y="14436"/>
                    <a:pt x="3008" y="14447"/>
                    <a:pt x="3053" y="14473"/>
                  </a:cubicBezTo>
                  <a:cubicBezTo>
                    <a:pt x="3542" y="14659"/>
                    <a:pt x="3677" y="15080"/>
                    <a:pt x="3390" y="15519"/>
                  </a:cubicBezTo>
                  <a:cubicBezTo>
                    <a:pt x="3289" y="15688"/>
                    <a:pt x="3120" y="15856"/>
                    <a:pt x="2969" y="16008"/>
                  </a:cubicBezTo>
                  <a:cubicBezTo>
                    <a:pt x="2749" y="16261"/>
                    <a:pt x="2513" y="16531"/>
                    <a:pt x="2294" y="16767"/>
                  </a:cubicBezTo>
                  <a:cubicBezTo>
                    <a:pt x="2716" y="17357"/>
                    <a:pt x="2783" y="17931"/>
                    <a:pt x="2598" y="18555"/>
                  </a:cubicBezTo>
                  <a:cubicBezTo>
                    <a:pt x="2496" y="18892"/>
                    <a:pt x="2361" y="19229"/>
                    <a:pt x="2243" y="19567"/>
                  </a:cubicBezTo>
                  <a:cubicBezTo>
                    <a:pt x="2109" y="19921"/>
                    <a:pt x="2159" y="20292"/>
                    <a:pt x="2378" y="20579"/>
                  </a:cubicBezTo>
                  <a:cubicBezTo>
                    <a:pt x="2598" y="20849"/>
                    <a:pt x="2867" y="21102"/>
                    <a:pt x="3137" y="21321"/>
                  </a:cubicBezTo>
                  <a:cubicBezTo>
                    <a:pt x="3610" y="21675"/>
                    <a:pt x="4200" y="21759"/>
                    <a:pt x="4773" y="21861"/>
                  </a:cubicBezTo>
                  <a:cubicBezTo>
                    <a:pt x="4883" y="21883"/>
                    <a:pt x="4987" y="21894"/>
                    <a:pt x="5089" y="21894"/>
                  </a:cubicBezTo>
                  <a:cubicBezTo>
                    <a:pt x="5300" y="21894"/>
                    <a:pt x="5501" y="21845"/>
                    <a:pt x="5718" y="21743"/>
                  </a:cubicBezTo>
                  <a:cubicBezTo>
                    <a:pt x="6342" y="21439"/>
                    <a:pt x="6983" y="21135"/>
                    <a:pt x="7607" y="20832"/>
                  </a:cubicBezTo>
                  <a:cubicBezTo>
                    <a:pt x="7904" y="20697"/>
                    <a:pt x="8210" y="20605"/>
                    <a:pt x="8508" y="20605"/>
                  </a:cubicBezTo>
                  <a:cubicBezTo>
                    <a:pt x="8769" y="20605"/>
                    <a:pt x="9024" y="20675"/>
                    <a:pt x="9260" y="20849"/>
                  </a:cubicBezTo>
                  <a:cubicBezTo>
                    <a:pt x="9884" y="21304"/>
                    <a:pt x="10457" y="21810"/>
                    <a:pt x="11031" y="22333"/>
                  </a:cubicBezTo>
                  <a:cubicBezTo>
                    <a:pt x="11377" y="22668"/>
                    <a:pt x="11797" y="22855"/>
                    <a:pt x="12233" y="22855"/>
                  </a:cubicBezTo>
                  <a:cubicBezTo>
                    <a:pt x="12455" y="22855"/>
                    <a:pt x="12681" y="22807"/>
                    <a:pt x="12903" y="22704"/>
                  </a:cubicBezTo>
                  <a:cubicBezTo>
                    <a:pt x="13122" y="22603"/>
                    <a:pt x="13308" y="22485"/>
                    <a:pt x="13578" y="22333"/>
                  </a:cubicBezTo>
                  <a:cubicBezTo>
                    <a:pt x="13426" y="22046"/>
                    <a:pt x="13291" y="21776"/>
                    <a:pt x="13156" y="21523"/>
                  </a:cubicBezTo>
                  <a:cubicBezTo>
                    <a:pt x="12903" y="21017"/>
                    <a:pt x="12987" y="20798"/>
                    <a:pt x="13426" y="20478"/>
                  </a:cubicBezTo>
                  <a:cubicBezTo>
                    <a:pt x="13634" y="20322"/>
                    <a:pt x="13838" y="20241"/>
                    <a:pt x="14039" y="20241"/>
                  </a:cubicBezTo>
                  <a:cubicBezTo>
                    <a:pt x="14229" y="20241"/>
                    <a:pt x="14418" y="20313"/>
                    <a:pt x="14607" y="20461"/>
                  </a:cubicBezTo>
                  <a:cubicBezTo>
                    <a:pt x="14910" y="20663"/>
                    <a:pt x="15197" y="20832"/>
                    <a:pt x="15501" y="21017"/>
                  </a:cubicBezTo>
                  <a:cubicBezTo>
                    <a:pt x="15770" y="20832"/>
                    <a:pt x="16023" y="20663"/>
                    <a:pt x="16276" y="20494"/>
                  </a:cubicBezTo>
                  <a:cubicBezTo>
                    <a:pt x="16495" y="20342"/>
                    <a:pt x="16714" y="20281"/>
                    <a:pt x="16936" y="20281"/>
                  </a:cubicBezTo>
                  <a:cubicBezTo>
                    <a:pt x="17107" y="20281"/>
                    <a:pt x="17281" y="20318"/>
                    <a:pt x="17457" y="20376"/>
                  </a:cubicBezTo>
                  <a:cubicBezTo>
                    <a:pt x="17693" y="20427"/>
                    <a:pt x="17896" y="20596"/>
                    <a:pt x="18115" y="20731"/>
                  </a:cubicBezTo>
                  <a:cubicBezTo>
                    <a:pt x="18368" y="20882"/>
                    <a:pt x="18604" y="21068"/>
                    <a:pt x="18874" y="21135"/>
                  </a:cubicBezTo>
                  <a:cubicBezTo>
                    <a:pt x="19169" y="21212"/>
                    <a:pt x="19447" y="21250"/>
                    <a:pt x="19702" y="21250"/>
                  </a:cubicBezTo>
                  <a:cubicBezTo>
                    <a:pt x="20743" y="21250"/>
                    <a:pt x="21420" y="20621"/>
                    <a:pt x="21488" y="19415"/>
                  </a:cubicBezTo>
                  <a:cubicBezTo>
                    <a:pt x="21505" y="19162"/>
                    <a:pt x="21488" y="18909"/>
                    <a:pt x="21488" y="18605"/>
                  </a:cubicBezTo>
                  <a:cubicBezTo>
                    <a:pt x="21235" y="18572"/>
                    <a:pt x="20982" y="18538"/>
                    <a:pt x="20712" y="18521"/>
                  </a:cubicBezTo>
                  <a:cubicBezTo>
                    <a:pt x="19886" y="18437"/>
                    <a:pt x="19498" y="17964"/>
                    <a:pt x="19633" y="17172"/>
                  </a:cubicBezTo>
                  <a:cubicBezTo>
                    <a:pt x="19667" y="16851"/>
                    <a:pt x="19818" y="16699"/>
                    <a:pt x="20139" y="16615"/>
                  </a:cubicBezTo>
                  <a:cubicBezTo>
                    <a:pt x="20560" y="16514"/>
                    <a:pt x="20999" y="16379"/>
                    <a:pt x="21404" y="16278"/>
                  </a:cubicBezTo>
                  <a:cubicBezTo>
                    <a:pt x="21572" y="15603"/>
                    <a:pt x="21927" y="15097"/>
                    <a:pt x="22450" y="14743"/>
                  </a:cubicBezTo>
                  <a:cubicBezTo>
                    <a:pt x="22770" y="14524"/>
                    <a:pt x="23124" y="14406"/>
                    <a:pt x="23462" y="14254"/>
                  </a:cubicBezTo>
                  <a:cubicBezTo>
                    <a:pt x="24541" y="13697"/>
                    <a:pt x="24861" y="12905"/>
                    <a:pt x="24136" y="11943"/>
                  </a:cubicBezTo>
                  <a:cubicBezTo>
                    <a:pt x="23698" y="11353"/>
                    <a:pt x="23360" y="10661"/>
                    <a:pt x="22939" y="10020"/>
                  </a:cubicBezTo>
                  <a:cubicBezTo>
                    <a:pt x="22703" y="9666"/>
                    <a:pt x="22703" y="9329"/>
                    <a:pt x="22854" y="8941"/>
                  </a:cubicBezTo>
                  <a:cubicBezTo>
                    <a:pt x="23040" y="8485"/>
                    <a:pt x="23242" y="8013"/>
                    <a:pt x="23411" y="7558"/>
                  </a:cubicBezTo>
                  <a:cubicBezTo>
                    <a:pt x="23512" y="7254"/>
                    <a:pt x="23630" y="6934"/>
                    <a:pt x="23664" y="6630"/>
                  </a:cubicBezTo>
                  <a:cubicBezTo>
                    <a:pt x="23698" y="6124"/>
                    <a:pt x="23529" y="5601"/>
                    <a:pt x="23090" y="5382"/>
                  </a:cubicBezTo>
                  <a:cubicBezTo>
                    <a:pt x="22540" y="5114"/>
                    <a:pt x="21926" y="4920"/>
                    <a:pt x="21290" y="4920"/>
                  </a:cubicBezTo>
                  <a:cubicBezTo>
                    <a:pt x="21127" y="4920"/>
                    <a:pt x="20962" y="4933"/>
                    <a:pt x="20797" y="4960"/>
                  </a:cubicBezTo>
                  <a:cubicBezTo>
                    <a:pt x="20525" y="4997"/>
                    <a:pt x="20255" y="5026"/>
                    <a:pt x="19990" y="5026"/>
                  </a:cubicBezTo>
                  <a:cubicBezTo>
                    <a:pt x="19515" y="5026"/>
                    <a:pt x="19054" y="4931"/>
                    <a:pt x="18621" y="4606"/>
                  </a:cubicBezTo>
                  <a:cubicBezTo>
                    <a:pt x="18520" y="4539"/>
                    <a:pt x="18385" y="4505"/>
                    <a:pt x="18267" y="4454"/>
                  </a:cubicBezTo>
                  <a:cubicBezTo>
                    <a:pt x="18182" y="4539"/>
                    <a:pt x="18098" y="4606"/>
                    <a:pt x="18014" y="4674"/>
                  </a:cubicBezTo>
                  <a:cubicBezTo>
                    <a:pt x="17774" y="4837"/>
                    <a:pt x="17527" y="4930"/>
                    <a:pt x="17274" y="4930"/>
                  </a:cubicBezTo>
                  <a:cubicBezTo>
                    <a:pt x="17135" y="4930"/>
                    <a:pt x="16993" y="4902"/>
                    <a:pt x="16850" y="4842"/>
                  </a:cubicBezTo>
                  <a:cubicBezTo>
                    <a:pt x="16513" y="4691"/>
                    <a:pt x="16344" y="4252"/>
                    <a:pt x="16445" y="3763"/>
                  </a:cubicBezTo>
                  <a:cubicBezTo>
                    <a:pt x="16513" y="3442"/>
                    <a:pt x="16631" y="3156"/>
                    <a:pt x="16782" y="2852"/>
                  </a:cubicBezTo>
                  <a:cubicBezTo>
                    <a:pt x="17187" y="2093"/>
                    <a:pt x="16934" y="929"/>
                    <a:pt x="16175" y="508"/>
                  </a:cubicBezTo>
                  <a:cubicBezTo>
                    <a:pt x="15608" y="193"/>
                    <a:pt x="14994" y="0"/>
                    <a:pt x="14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6778746" y="3164397"/>
              <a:ext cx="1220604" cy="1210091"/>
            </a:xfrm>
            <a:custGeom>
              <a:avLst/>
              <a:gdLst/>
              <a:ahLst/>
              <a:cxnLst/>
              <a:rect l="l" t="t" r="r" b="b"/>
              <a:pathLst>
                <a:path w="31120" h="30850" extrusionOk="0">
                  <a:moveTo>
                    <a:pt x="14943" y="686"/>
                  </a:moveTo>
                  <a:cubicBezTo>
                    <a:pt x="16697" y="686"/>
                    <a:pt x="18328" y="1145"/>
                    <a:pt x="19988" y="1603"/>
                  </a:cubicBezTo>
                  <a:cubicBezTo>
                    <a:pt x="22315" y="2261"/>
                    <a:pt x="24238" y="3576"/>
                    <a:pt x="25942" y="5229"/>
                  </a:cubicBezTo>
                  <a:cubicBezTo>
                    <a:pt x="26852" y="6090"/>
                    <a:pt x="27645" y="7068"/>
                    <a:pt x="28370" y="8097"/>
                  </a:cubicBezTo>
                  <a:cubicBezTo>
                    <a:pt x="29129" y="9193"/>
                    <a:pt x="29720" y="10374"/>
                    <a:pt x="29990" y="11706"/>
                  </a:cubicBezTo>
                  <a:cubicBezTo>
                    <a:pt x="30091" y="12280"/>
                    <a:pt x="30276" y="12836"/>
                    <a:pt x="30361" y="13427"/>
                  </a:cubicBezTo>
                  <a:cubicBezTo>
                    <a:pt x="30479" y="14101"/>
                    <a:pt x="30512" y="14810"/>
                    <a:pt x="30597" y="15602"/>
                  </a:cubicBezTo>
                  <a:cubicBezTo>
                    <a:pt x="30563" y="16041"/>
                    <a:pt x="30496" y="16614"/>
                    <a:pt x="30411" y="17188"/>
                  </a:cubicBezTo>
                  <a:cubicBezTo>
                    <a:pt x="30344" y="17778"/>
                    <a:pt x="30243" y="18352"/>
                    <a:pt x="30158" y="18942"/>
                  </a:cubicBezTo>
                  <a:cubicBezTo>
                    <a:pt x="29990" y="19954"/>
                    <a:pt x="29686" y="20915"/>
                    <a:pt x="29231" y="21843"/>
                  </a:cubicBezTo>
                  <a:cubicBezTo>
                    <a:pt x="28843" y="22585"/>
                    <a:pt x="28539" y="23344"/>
                    <a:pt x="28134" y="24052"/>
                  </a:cubicBezTo>
                  <a:cubicBezTo>
                    <a:pt x="27898" y="24474"/>
                    <a:pt x="27578" y="24862"/>
                    <a:pt x="27240" y="25199"/>
                  </a:cubicBezTo>
                  <a:cubicBezTo>
                    <a:pt x="26650" y="25807"/>
                    <a:pt x="26009" y="26363"/>
                    <a:pt x="25419" y="26987"/>
                  </a:cubicBezTo>
                  <a:cubicBezTo>
                    <a:pt x="24845" y="27594"/>
                    <a:pt x="24188" y="28067"/>
                    <a:pt x="23429" y="28337"/>
                  </a:cubicBezTo>
                  <a:cubicBezTo>
                    <a:pt x="22298" y="28741"/>
                    <a:pt x="21219" y="29332"/>
                    <a:pt x="19988" y="29534"/>
                  </a:cubicBezTo>
                  <a:cubicBezTo>
                    <a:pt x="19296" y="29669"/>
                    <a:pt x="18622" y="29905"/>
                    <a:pt x="17913" y="30006"/>
                  </a:cubicBezTo>
                  <a:cubicBezTo>
                    <a:pt x="16817" y="30175"/>
                    <a:pt x="15687" y="30293"/>
                    <a:pt x="14590" y="30377"/>
                  </a:cubicBezTo>
                  <a:cubicBezTo>
                    <a:pt x="14418" y="30393"/>
                    <a:pt x="14246" y="30400"/>
                    <a:pt x="14076" y="30400"/>
                  </a:cubicBezTo>
                  <a:cubicBezTo>
                    <a:pt x="13296" y="30400"/>
                    <a:pt x="12535" y="30254"/>
                    <a:pt x="11774" y="30074"/>
                  </a:cubicBezTo>
                  <a:cubicBezTo>
                    <a:pt x="10593" y="29770"/>
                    <a:pt x="9480" y="29281"/>
                    <a:pt x="8400" y="28691"/>
                  </a:cubicBezTo>
                  <a:cubicBezTo>
                    <a:pt x="7473" y="28168"/>
                    <a:pt x="6478" y="27713"/>
                    <a:pt x="5601" y="27122"/>
                  </a:cubicBezTo>
                  <a:cubicBezTo>
                    <a:pt x="4285" y="26245"/>
                    <a:pt x="2986" y="25351"/>
                    <a:pt x="2329" y="23799"/>
                  </a:cubicBezTo>
                  <a:cubicBezTo>
                    <a:pt x="1839" y="22686"/>
                    <a:pt x="1300" y="21641"/>
                    <a:pt x="1148" y="20409"/>
                  </a:cubicBezTo>
                  <a:cubicBezTo>
                    <a:pt x="1131" y="20038"/>
                    <a:pt x="979" y="19667"/>
                    <a:pt x="895" y="19313"/>
                  </a:cubicBezTo>
                  <a:cubicBezTo>
                    <a:pt x="389" y="17222"/>
                    <a:pt x="423" y="15147"/>
                    <a:pt x="878" y="13072"/>
                  </a:cubicBezTo>
                  <a:cubicBezTo>
                    <a:pt x="1148" y="11858"/>
                    <a:pt x="1519" y="10644"/>
                    <a:pt x="1941" y="9463"/>
                  </a:cubicBezTo>
                  <a:cubicBezTo>
                    <a:pt x="2261" y="8586"/>
                    <a:pt x="2767" y="7759"/>
                    <a:pt x="3189" y="6916"/>
                  </a:cubicBezTo>
                  <a:cubicBezTo>
                    <a:pt x="3256" y="6798"/>
                    <a:pt x="3341" y="6663"/>
                    <a:pt x="3425" y="6562"/>
                  </a:cubicBezTo>
                  <a:cubicBezTo>
                    <a:pt x="4015" y="5820"/>
                    <a:pt x="4538" y="5044"/>
                    <a:pt x="5196" y="4386"/>
                  </a:cubicBezTo>
                  <a:cubicBezTo>
                    <a:pt x="6444" y="3121"/>
                    <a:pt x="7827" y="2008"/>
                    <a:pt x="9564" y="1434"/>
                  </a:cubicBezTo>
                  <a:cubicBezTo>
                    <a:pt x="10441" y="1131"/>
                    <a:pt x="11369" y="1013"/>
                    <a:pt x="12297" y="878"/>
                  </a:cubicBezTo>
                  <a:cubicBezTo>
                    <a:pt x="13056" y="777"/>
                    <a:pt x="13815" y="743"/>
                    <a:pt x="14590" y="692"/>
                  </a:cubicBezTo>
                  <a:cubicBezTo>
                    <a:pt x="14709" y="688"/>
                    <a:pt x="14826" y="686"/>
                    <a:pt x="14943" y="686"/>
                  </a:cubicBezTo>
                  <a:close/>
                  <a:moveTo>
                    <a:pt x="15000" y="1"/>
                  </a:moveTo>
                  <a:cubicBezTo>
                    <a:pt x="14845" y="1"/>
                    <a:pt x="14692" y="6"/>
                    <a:pt x="14540" y="18"/>
                  </a:cubicBezTo>
                  <a:cubicBezTo>
                    <a:pt x="13309" y="169"/>
                    <a:pt x="12094" y="237"/>
                    <a:pt x="10863" y="507"/>
                  </a:cubicBezTo>
                  <a:cubicBezTo>
                    <a:pt x="9750" y="760"/>
                    <a:pt x="8637" y="1013"/>
                    <a:pt x="7658" y="1687"/>
                  </a:cubicBezTo>
                  <a:cubicBezTo>
                    <a:pt x="6731" y="2345"/>
                    <a:pt x="5736" y="2952"/>
                    <a:pt x="4977" y="3813"/>
                  </a:cubicBezTo>
                  <a:cubicBezTo>
                    <a:pt x="4555" y="4302"/>
                    <a:pt x="4201" y="4808"/>
                    <a:pt x="3779" y="5280"/>
                  </a:cubicBezTo>
                  <a:cubicBezTo>
                    <a:pt x="2919" y="6208"/>
                    <a:pt x="2329" y="7321"/>
                    <a:pt x="1839" y="8485"/>
                  </a:cubicBezTo>
                  <a:cubicBezTo>
                    <a:pt x="1317" y="9767"/>
                    <a:pt x="895" y="11099"/>
                    <a:pt x="541" y="12448"/>
                  </a:cubicBezTo>
                  <a:cubicBezTo>
                    <a:pt x="220" y="13680"/>
                    <a:pt x="1" y="14978"/>
                    <a:pt x="35" y="16277"/>
                  </a:cubicBezTo>
                  <a:cubicBezTo>
                    <a:pt x="68" y="17002"/>
                    <a:pt x="52" y="17761"/>
                    <a:pt x="170" y="18487"/>
                  </a:cubicBezTo>
                  <a:cubicBezTo>
                    <a:pt x="541" y="20274"/>
                    <a:pt x="878" y="22079"/>
                    <a:pt x="1637" y="23766"/>
                  </a:cubicBezTo>
                  <a:cubicBezTo>
                    <a:pt x="2143" y="24896"/>
                    <a:pt x="2919" y="25790"/>
                    <a:pt x="3863" y="26549"/>
                  </a:cubicBezTo>
                  <a:cubicBezTo>
                    <a:pt x="4943" y="27409"/>
                    <a:pt x="6107" y="28151"/>
                    <a:pt x="7321" y="28792"/>
                  </a:cubicBezTo>
                  <a:cubicBezTo>
                    <a:pt x="9008" y="29703"/>
                    <a:pt x="10762" y="30529"/>
                    <a:pt x="12701" y="30732"/>
                  </a:cubicBezTo>
                  <a:cubicBezTo>
                    <a:pt x="13460" y="30816"/>
                    <a:pt x="14203" y="30850"/>
                    <a:pt x="14962" y="30850"/>
                  </a:cubicBezTo>
                  <a:cubicBezTo>
                    <a:pt x="15333" y="30816"/>
                    <a:pt x="15737" y="30681"/>
                    <a:pt x="16108" y="30630"/>
                  </a:cubicBezTo>
                  <a:cubicBezTo>
                    <a:pt x="16851" y="30546"/>
                    <a:pt x="17610" y="30580"/>
                    <a:pt x="18352" y="30428"/>
                  </a:cubicBezTo>
                  <a:cubicBezTo>
                    <a:pt x="19482" y="30192"/>
                    <a:pt x="20612" y="29871"/>
                    <a:pt x="21725" y="29534"/>
                  </a:cubicBezTo>
                  <a:cubicBezTo>
                    <a:pt x="22484" y="29281"/>
                    <a:pt x="23226" y="28978"/>
                    <a:pt x="23951" y="28623"/>
                  </a:cubicBezTo>
                  <a:cubicBezTo>
                    <a:pt x="24424" y="28421"/>
                    <a:pt x="24930" y="28185"/>
                    <a:pt x="25284" y="27831"/>
                  </a:cubicBezTo>
                  <a:cubicBezTo>
                    <a:pt x="26228" y="26920"/>
                    <a:pt x="27122" y="25975"/>
                    <a:pt x="27999" y="25014"/>
                  </a:cubicBezTo>
                  <a:cubicBezTo>
                    <a:pt x="28320" y="24643"/>
                    <a:pt x="28573" y="24272"/>
                    <a:pt x="28792" y="23850"/>
                  </a:cubicBezTo>
                  <a:cubicBezTo>
                    <a:pt x="29264" y="22906"/>
                    <a:pt x="29720" y="21944"/>
                    <a:pt x="30141" y="20983"/>
                  </a:cubicBezTo>
                  <a:cubicBezTo>
                    <a:pt x="30276" y="20612"/>
                    <a:pt x="30361" y="20224"/>
                    <a:pt x="30445" y="19836"/>
                  </a:cubicBezTo>
                  <a:cubicBezTo>
                    <a:pt x="30597" y="19144"/>
                    <a:pt x="30681" y="18436"/>
                    <a:pt x="30833" y="17728"/>
                  </a:cubicBezTo>
                  <a:cubicBezTo>
                    <a:pt x="31120" y="16378"/>
                    <a:pt x="31086" y="15029"/>
                    <a:pt x="30867" y="13680"/>
                  </a:cubicBezTo>
                  <a:cubicBezTo>
                    <a:pt x="30782" y="13123"/>
                    <a:pt x="30647" y="12566"/>
                    <a:pt x="30529" y="11993"/>
                  </a:cubicBezTo>
                  <a:cubicBezTo>
                    <a:pt x="30361" y="11065"/>
                    <a:pt x="30074" y="10188"/>
                    <a:pt x="29686" y="9345"/>
                  </a:cubicBezTo>
                  <a:cubicBezTo>
                    <a:pt x="29180" y="8198"/>
                    <a:pt x="28455" y="7220"/>
                    <a:pt x="27662" y="6241"/>
                  </a:cubicBezTo>
                  <a:cubicBezTo>
                    <a:pt x="26431" y="4707"/>
                    <a:pt x="24947" y="3442"/>
                    <a:pt x="23310" y="2362"/>
                  </a:cubicBezTo>
                  <a:cubicBezTo>
                    <a:pt x="21674" y="1316"/>
                    <a:pt x="19819" y="827"/>
                    <a:pt x="17947" y="406"/>
                  </a:cubicBezTo>
                  <a:cubicBezTo>
                    <a:pt x="17272" y="254"/>
                    <a:pt x="16598" y="153"/>
                    <a:pt x="15923" y="68"/>
                  </a:cubicBezTo>
                  <a:cubicBezTo>
                    <a:pt x="15619" y="23"/>
                    <a:pt x="15308" y="1"/>
                    <a:pt x="150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6869391" y="3253670"/>
              <a:ext cx="1003625" cy="988235"/>
            </a:xfrm>
            <a:custGeom>
              <a:avLst/>
              <a:gdLst/>
              <a:ahLst/>
              <a:cxnLst/>
              <a:rect l="l" t="t" r="r" b="b"/>
              <a:pathLst>
                <a:path w="25588" h="25194" extrusionOk="0">
                  <a:moveTo>
                    <a:pt x="11757" y="508"/>
                  </a:moveTo>
                  <a:lnTo>
                    <a:pt x="12145" y="761"/>
                  </a:lnTo>
                  <a:cubicBezTo>
                    <a:pt x="12161" y="761"/>
                    <a:pt x="12161" y="778"/>
                    <a:pt x="12161" y="811"/>
                  </a:cubicBezTo>
                  <a:cubicBezTo>
                    <a:pt x="12431" y="1655"/>
                    <a:pt x="12431" y="2464"/>
                    <a:pt x="12094" y="3341"/>
                  </a:cubicBezTo>
                  <a:cubicBezTo>
                    <a:pt x="11723" y="3291"/>
                    <a:pt x="11554" y="3105"/>
                    <a:pt x="11571" y="2802"/>
                  </a:cubicBezTo>
                  <a:cubicBezTo>
                    <a:pt x="11554" y="2161"/>
                    <a:pt x="11554" y="1503"/>
                    <a:pt x="11571" y="845"/>
                  </a:cubicBezTo>
                  <a:cubicBezTo>
                    <a:pt x="11571" y="744"/>
                    <a:pt x="11689" y="609"/>
                    <a:pt x="11757" y="508"/>
                  </a:cubicBezTo>
                  <a:close/>
                  <a:moveTo>
                    <a:pt x="19397" y="2970"/>
                  </a:moveTo>
                  <a:cubicBezTo>
                    <a:pt x="19734" y="3341"/>
                    <a:pt x="19751" y="3712"/>
                    <a:pt x="19566" y="4033"/>
                  </a:cubicBezTo>
                  <a:cubicBezTo>
                    <a:pt x="19245" y="4539"/>
                    <a:pt x="18857" y="4994"/>
                    <a:pt x="18503" y="5467"/>
                  </a:cubicBezTo>
                  <a:cubicBezTo>
                    <a:pt x="18436" y="5551"/>
                    <a:pt x="18335" y="5618"/>
                    <a:pt x="18250" y="5669"/>
                  </a:cubicBezTo>
                  <a:cubicBezTo>
                    <a:pt x="18121" y="5751"/>
                    <a:pt x="18000" y="5858"/>
                    <a:pt x="17858" y="5858"/>
                  </a:cubicBezTo>
                  <a:cubicBezTo>
                    <a:pt x="17797" y="5858"/>
                    <a:pt x="17731" y="5838"/>
                    <a:pt x="17660" y="5787"/>
                  </a:cubicBezTo>
                  <a:cubicBezTo>
                    <a:pt x="17458" y="5652"/>
                    <a:pt x="17390" y="5382"/>
                    <a:pt x="17474" y="5112"/>
                  </a:cubicBezTo>
                  <a:cubicBezTo>
                    <a:pt x="17542" y="4893"/>
                    <a:pt x="17626" y="4708"/>
                    <a:pt x="17727" y="4522"/>
                  </a:cubicBezTo>
                  <a:cubicBezTo>
                    <a:pt x="18082" y="3814"/>
                    <a:pt x="18571" y="3257"/>
                    <a:pt x="19397" y="2970"/>
                  </a:cubicBezTo>
                  <a:close/>
                  <a:moveTo>
                    <a:pt x="3156" y="16495"/>
                  </a:moveTo>
                  <a:cubicBezTo>
                    <a:pt x="3211" y="16495"/>
                    <a:pt x="3266" y="16518"/>
                    <a:pt x="3323" y="16582"/>
                  </a:cubicBezTo>
                  <a:cubicBezTo>
                    <a:pt x="3475" y="16750"/>
                    <a:pt x="3408" y="16936"/>
                    <a:pt x="3290" y="17054"/>
                  </a:cubicBezTo>
                  <a:cubicBezTo>
                    <a:pt x="2733" y="17678"/>
                    <a:pt x="2126" y="18184"/>
                    <a:pt x="1350" y="18437"/>
                  </a:cubicBezTo>
                  <a:cubicBezTo>
                    <a:pt x="1232" y="18454"/>
                    <a:pt x="1097" y="18454"/>
                    <a:pt x="878" y="18471"/>
                  </a:cubicBezTo>
                  <a:cubicBezTo>
                    <a:pt x="962" y="18285"/>
                    <a:pt x="962" y="18133"/>
                    <a:pt x="1046" y="18066"/>
                  </a:cubicBezTo>
                  <a:cubicBezTo>
                    <a:pt x="1569" y="17610"/>
                    <a:pt x="2126" y="17172"/>
                    <a:pt x="2649" y="16717"/>
                  </a:cubicBezTo>
                  <a:cubicBezTo>
                    <a:pt x="2716" y="16683"/>
                    <a:pt x="2800" y="16632"/>
                    <a:pt x="2885" y="16598"/>
                  </a:cubicBezTo>
                  <a:cubicBezTo>
                    <a:pt x="2979" y="16556"/>
                    <a:pt x="3067" y="16495"/>
                    <a:pt x="3156" y="16495"/>
                  </a:cubicBezTo>
                  <a:close/>
                  <a:moveTo>
                    <a:pt x="22389" y="18278"/>
                  </a:moveTo>
                  <a:cubicBezTo>
                    <a:pt x="22655" y="18278"/>
                    <a:pt x="22923" y="18311"/>
                    <a:pt x="23192" y="18403"/>
                  </a:cubicBezTo>
                  <a:cubicBezTo>
                    <a:pt x="23310" y="18454"/>
                    <a:pt x="23462" y="18454"/>
                    <a:pt x="23546" y="18538"/>
                  </a:cubicBezTo>
                  <a:cubicBezTo>
                    <a:pt x="23664" y="18639"/>
                    <a:pt x="23816" y="18791"/>
                    <a:pt x="23867" y="18943"/>
                  </a:cubicBezTo>
                  <a:cubicBezTo>
                    <a:pt x="23901" y="19145"/>
                    <a:pt x="23715" y="19230"/>
                    <a:pt x="23546" y="19314"/>
                  </a:cubicBezTo>
                  <a:cubicBezTo>
                    <a:pt x="23282" y="19446"/>
                    <a:pt x="23005" y="19486"/>
                    <a:pt x="22727" y="19486"/>
                  </a:cubicBezTo>
                  <a:cubicBezTo>
                    <a:pt x="22544" y="19486"/>
                    <a:pt x="22361" y="19469"/>
                    <a:pt x="22180" y="19449"/>
                  </a:cubicBezTo>
                  <a:cubicBezTo>
                    <a:pt x="22085" y="19449"/>
                    <a:pt x="21991" y="19451"/>
                    <a:pt x="21899" y="19451"/>
                  </a:cubicBezTo>
                  <a:cubicBezTo>
                    <a:pt x="21715" y="19451"/>
                    <a:pt x="21539" y="19443"/>
                    <a:pt x="21371" y="19398"/>
                  </a:cubicBezTo>
                  <a:cubicBezTo>
                    <a:pt x="20966" y="19381"/>
                    <a:pt x="20696" y="19162"/>
                    <a:pt x="20628" y="18875"/>
                  </a:cubicBezTo>
                  <a:cubicBezTo>
                    <a:pt x="20578" y="18690"/>
                    <a:pt x="20612" y="18521"/>
                    <a:pt x="20848" y="18471"/>
                  </a:cubicBezTo>
                  <a:cubicBezTo>
                    <a:pt x="21360" y="18404"/>
                    <a:pt x="21872" y="18278"/>
                    <a:pt x="22389" y="18278"/>
                  </a:cubicBezTo>
                  <a:close/>
                  <a:moveTo>
                    <a:pt x="14743" y="1552"/>
                  </a:moveTo>
                  <a:cubicBezTo>
                    <a:pt x="15383" y="1552"/>
                    <a:pt x="15997" y="1745"/>
                    <a:pt x="16564" y="2059"/>
                  </a:cubicBezTo>
                  <a:cubicBezTo>
                    <a:pt x="17323" y="2481"/>
                    <a:pt x="17576" y="3645"/>
                    <a:pt x="17188" y="4404"/>
                  </a:cubicBezTo>
                  <a:cubicBezTo>
                    <a:pt x="17036" y="4708"/>
                    <a:pt x="16901" y="4994"/>
                    <a:pt x="16850" y="5315"/>
                  </a:cubicBezTo>
                  <a:cubicBezTo>
                    <a:pt x="16732" y="5804"/>
                    <a:pt x="16901" y="6242"/>
                    <a:pt x="17238" y="6394"/>
                  </a:cubicBezTo>
                  <a:cubicBezTo>
                    <a:pt x="17382" y="6454"/>
                    <a:pt x="17525" y="6482"/>
                    <a:pt x="17666" y="6482"/>
                  </a:cubicBezTo>
                  <a:cubicBezTo>
                    <a:pt x="17923" y="6482"/>
                    <a:pt x="18173" y="6389"/>
                    <a:pt x="18402" y="6226"/>
                  </a:cubicBezTo>
                  <a:cubicBezTo>
                    <a:pt x="18486" y="6158"/>
                    <a:pt x="18571" y="6091"/>
                    <a:pt x="18655" y="6006"/>
                  </a:cubicBezTo>
                  <a:cubicBezTo>
                    <a:pt x="18790" y="6057"/>
                    <a:pt x="18908" y="6091"/>
                    <a:pt x="19009" y="6158"/>
                  </a:cubicBezTo>
                  <a:cubicBezTo>
                    <a:pt x="19442" y="6483"/>
                    <a:pt x="19903" y="6578"/>
                    <a:pt x="20378" y="6578"/>
                  </a:cubicBezTo>
                  <a:cubicBezTo>
                    <a:pt x="20643" y="6578"/>
                    <a:pt x="20913" y="6549"/>
                    <a:pt x="21185" y="6512"/>
                  </a:cubicBezTo>
                  <a:cubicBezTo>
                    <a:pt x="21346" y="6489"/>
                    <a:pt x="21506" y="6478"/>
                    <a:pt x="21663" y="6478"/>
                  </a:cubicBezTo>
                  <a:cubicBezTo>
                    <a:pt x="22311" y="6478"/>
                    <a:pt x="22922" y="6662"/>
                    <a:pt x="23479" y="6934"/>
                  </a:cubicBezTo>
                  <a:cubicBezTo>
                    <a:pt x="23934" y="7153"/>
                    <a:pt x="24103" y="7676"/>
                    <a:pt x="24052" y="8182"/>
                  </a:cubicBezTo>
                  <a:cubicBezTo>
                    <a:pt x="24035" y="8502"/>
                    <a:pt x="23901" y="8806"/>
                    <a:pt x="23799" y="9110"/>
                  </a:cubicBezTo>
                  <a:cubicBezTo>
                    <a:pt x="23631" y="9565"/>
                    <a:pt x="23445" y="10037"/>
                    <a:pt x="23260" y="10493"/>
                  </a:cubicBezTo>
                  <a:cubicBezTo>
                    <a:pt x="23108" y="10881"/>
                    <a:pt x="23108" y="11218"/>
                    <a:pt x="23327" y="11572"/>
                  </a:cubicBezTo>
                  <a:cubicBezTo>
                    <a:pt x="23749" y="12213"/>
                    <a:pt x="24086" y="12905"/>
                    <a:pt x="24541" y="13495"/>
                  </a:cubicBezTo>
                  <a:cubicBezTo>
                    <a:pt x="25267" y="14456"/>
                    <a:pt x="24946" y="15249"/>
                    <a:pt x="23867" y="15755"/>
                  </a:cubicBezTo>
                  <a:cubicBezTo>
                    <a:pt x="23529" y="15890"/>
                    <a:pt x="23158" y="16025"/>
                    <a:pt x="22855" y="16227"/>
                  </a:cubicBezTo>
                  <a:cubicBezTo>
                    <a:pt x="22315" y="16598"/>
                    <a:pt x="21961" y="17104"/>
                    <a:pt x="21792" y="17779"/>
                  </a:cubicBezTo>
                  <a:cubicBezTo>
                    <a:pt x="21404" y="17880"/>
                    <a:pt x="20949" y="17998"/>
                    <a:pt x="20527" y="18116"/>
                  </a:cubicBezTo>
                  <a:cubicBezTo>
                    <a:pt x="20207" y="18201"/>
                    <a:pt x="20072" y="18336"/>
                    <a:pt x="20021" y="18656"/>
                  </a:cubicBezTo>
                  <a:cubicBezTo>
                    <a:pt x="19903" y="19466"/>
                    <a:pt x="20274" y="19921"/>
                    <a:pt x="21101" y="20005"/>
                  </a:cubicBezTo>
                  <a:cubicBezTo>
                    <a:pt x="21371" y="20022"/>
                    <a:pt x="21624" y="20073"/>
                    <a:pt x="21877" y="20090"/>
                  </a:cubicBezTo>
                  <a:cubicBezTo>
                    <a:pt x="21877" y="20410"/>
                    <a:pt x="21910" y="20663"/>
                    <a:pt x="21877" y="20916"/>
                  </a:cubicBezTo>
                  <a:cubicBezTo>
                    <a:pt x="21809" y="22114"/>
                    <a:pt x="21141" y="22742"/>
                    <a:pt x="20112" y="22742"/>
                  </a:cubicBezTo>
                  <a:cubicBezTo>
                    <a:pt x="19851" y="22742"/>
                    <a:pt x="19566" y="22702"/>
                    <a:pt x="19262" y="22620"/>
                  </a:cubicBezTo>
                  <a:cubicBezTo>
                    <a:pt x="18992" y="22552"/>
                    <a:pt x="18756" y="22367"/>
                    <a:pt x="18503" y="22215"/>
                  </a:cubicBezTo>
                  <a:cubicBezTo>
                    <a:pt x="18301" y="22097"/>
                    <a:pt x="18082" y="21928"/>
                    <a:pt x="17845" y="21861"/>
                  </a:cubicBezTo>
                  <a:cubicBezTo>
                    <a:pt x="17677" y="21809"/>
                    <a:pt x="17505" y="21774"/>
                    <a:pt x="17332" y="21774"/>
                  </a:cubicBezTo>
                  <a:cubicBezTo>
                    <a:pt x="17109" y="21774"/>
                    <a:pt x="16884" y="21834"/>
                    <a:pt x="16665" y="21996"/>
                  </a:cubicBezTo>
                  <a:cubicBezTo>
                    <a:pt x="16412" y="22164"/>
                    <a:pt x="16159" y="22333"/>
                    <a:pt x="15889" y="22519"/>
                  </a:cubicBezTo>
                  <a:cubicBezTo>
                    <a:pt x="15602" y="22333"/>
                    <a:pt x="15299" y="22164"/>
                    <a:pt x="15012" y="21945"/>
                  </a:cubicBezTo>
                  <a:cubicBezTo>
                    <a:pt x="14818" y="21808"/>
                    <a:pt x="14628" y="21740"/>
                    <a:pt x="14440" y="21740"/>
                  </a:cubicBezTo>
                  <a:cubicBezTo>
                    <a:pt x="14236" y="21740"/>
                    <a:pt x="14033" y="21821"/>
                    <a:pt x="13831" y="21979"/>
                  </a:cubicBezTo>
                  <a:cubicBezTo>
                    <a:pt x="13376" y="22282"/>
                    <a:pt x="13291" y="22519"/>
                    <a:pt x="13544" y="23025"/>
                  </a:cubicBezTo>
                  <a:cubicBezTo>
                    <a:pt x="13679" y="23278"/>
                    <a:pt x="13831" y="23531"/>
                    <a:pt x="13966" y="23834"/>
                  </a:cubicBezTo>
                  <a:cubicBezTo>
                    <a:pt x="13696" y="23969"/>
                    <a:pt x="13511" y="24104"/>
                    <a:pt x="13308" y="24273"/>
                  </a:cubicBezTo>
                  <a:cubicBezTo>
                    <a:pt x="13092" y="24367"/>
                    <a:pt x="12872" y="24412"/>
                    <a:pt x="12655" y="24412"/>
                  </a:cubicBezTo>
                  <a:cubicBezTo>
                    <a:pt x="12212" y="24412"/>
                    <a:pt x="11782" y="24224"/>
                    <a:pt x="11419" y="23885"/>
                  </a:cubicBezTo>
                  <a:cubicBezTo>
                    <a:pt x="10863" y="23362"/>
                    <a:pt x="10289" y="22856"/>
                    <a:pt x="9648" y="22417"/>
                  </a:cubicBezTo>
                  <a:cubicBezTo>
                    <a:pt x="9408" y="22234"/>
                    <a:pt x="9150" y="22160"/>
                    <a:pt x="8886" y="22160"/>
                  </a:cubicBezTo>
                  <a:cubicBezTo>
                    <a:pt x="8594" y="22160"/>
                    <a:pt x="8296" y="22251"/>
                    <a:pt x="8012" y="22384"/>
                  </a:cubicBezTo>
                  <a:cubicBezTo>
                    <a:pt x="7371" y="22687"/>
                    <a:pt x="6747" y="23008"/>
                    <a:pt x="6106" y="23294"/>
                  </a:cubicBezTo>
                  <a:cubicBezTo>
                    <a:pt x="5889" y="23403"/>
                    <a:pt x="5672" y="23451"/>
                    <a:pt x="5442" y="23451"/>
                  </a:cubicBezTo>
                  <a:cubicBezTo>
                    <a:pt x="5351" y="23451"/>
                    <a:pt x="5258" y="23444"/>
                    <a:pt x="5162" y="23429"/>
                  </a:cubicBezTo>
                  <a:cubicBezTo>
                    <a:pt x="4588" y="23311"/>
                    <a:pt x="3998" y="23227"/>
                    <a:pt x="3543" y="22873"/>
                  </a:cubicBezTo>
                  <a:cubicBezTo>
                    <a:pt x="3273" y="22670"/>
                    <a:pt x="2986" y="22417"/>
                    <a:pt x="2784" y="22131"/>
                  </a:cubicBezTo>
                  <a:cubicBezTo>
                    <a:pt x="2548" y="21844"/>
                    <a:pt x="2514" y="21490"/>
                    <a:pt x="2632" y="21119"/>
                  </a:cubicBezTo>
                  <a:cubicBezTo>
                    <a:pt x="2767" y="20781"/>
                    <a:pt x="2885" y="20444"/>
                    <a:pt x="2986" y="20107"/>
                  </a:cubicBezTo>
                  <a:cubicBezTo>
                    <a:pt x="3188" y="19483"/>
                    <a:pt x="3121" y="18909"/>
                    <a:pt x="2699" y="18319"/>
                  </a:cubicBezTo>
                  <a:cubicBezTo>
                    <a:pt x="2902" y="18083"/>
                    <a:pt x="3138" y="17813"/>
                    <a:pt x="3374" y="17560"/>
                  </a:cubicBezTo>
                  <a:cubicBezTo>
                    <a:pt x="3526" y="17408"/>
                    <a:pt x="3694" y="17239"/>
                    <a:pt x="3796" y="17071"/>
                  </a:cubicBezTo>
                  <a:cubicBezTo>
                    <a:pt x="4065" y="16632"/>
                    <a:pt x="3947" y="16211"/>
                    <a:pt x="3458" y="16025"/>
                  </a:cubicBezTo>
                  <a:cubicBezTo>
                    <a:pt x="3412" y="16002"/>
                    <a:pt x="3361" y="15992"/>
                    <a:pt x="3309" y="15992"/>
                  </a:cubicBezTo>
                  <a:cubicBezTo>
                    <a:pt x="3211" y="15992"/>
                    <a:pt x="3108" y="16026"/>
                    <a:pt x="3020" y="16059"/>
                  </a:cubicBezTo>
                  <a:cubicBezTo>
                    <a:pt x="2800" y="16143"/>
                    <a:pt x="2615" y="16261"/>
                    <a:pt x="2396" y="16379"/>
                  </a:cubicBezTo>
                  <a:cubicBezTo>
                    <a:pt x="2227" y="16514"/>
                    <a:pt x="2042" y="16615"/>
                    <a:pt x="1839" y="16767"/>
                  </a:cubicBezTo>
                  <a:cubicBezTo>
                    <a:pt x="1434" y="16464"/>
                    <a:pt x="1080" y="16126"/>
                    <a:pt x="928" y="15671"/>
                  </a:cubicBezTo>
                  <a:cubicBezTo>
                    <a:pt x="777" y="15182"/>
                    <a:pt x="793" y="14676"/>
                    <a:pt x="1283" y="14321"/>
                  </a:cubicBezTo>
                  <a:cubicBezTo>
                    <a:pt x="1451" y="14187"/>
                    <a:pt x="1586" y="14068"/>
                    <a:pt x="1721" y="13917"/>
                  </a:cubicBezTo>
                  <a:cubicBezTo>
                    <a:pt x="2109" y="13529"/>
                    <a:pt x="2143" y="13023"/>
                    <a:pt x="1789" y="12601"/>
                  </a:cubicBezTo>
                  <a:cubicBezTo>
                    <a:pt x="1586" y="12348"/>
                    <a:pt x="1350" y="12146"/>
                    <a:pt x="1131" y="11893"/>
                  </a:cubicBezTo>
                  <a:cubicBezTo>
                    <a:pt x="793" y="11488"/>
                    <a:pt x="574" y="11049"/>
                    <a:pt x="490" y="10543"/>
                  </a:cubicBezTo>
                  <a:cubicBezTo>
                    <a:pt x="405" y="10020"/>
                    <a:pt x="608" y="9616"/>
                    <a:pt x="1097" y="9430"/>
                  </a:cubicBezTo>
                  <a:cubicBezTo>
                    <a:pt x="1350" y="9312"/>
                    <a:pt x="1620" y="9228"/>
                    <a:pt x="1873" y="9194"/>
                  </a:cubicBezTo>
                  <a:cubicBezTo>
                    <a:pt x="3020" y="8958"/>
                    <a:pt x="3914" y="8165"/>
                    <a:pt x="3863" y="6698"/>
                  </a:cubicBezTo>
                  <a:cubicBezTo>
                    <a:pt x="3829" y="6259"/>
                    <a:pt x="3829" y="5804"/>
                    <a:pt x="3829" y="5348"/>
                  </a:cubicBezTo>
                  <a:cubicBezTo>
                    <a:pt x="3829" y="5180"/>
                    <a:pt x="3812" y="5011"/>
                    <a:pt x="3863" y="4876"/>
                  </a:cubicBezTo>
                  <a:cubicBezTo>
                    <a:pt x="3970" y="4309"/>
                    <a:pt x="4245" y="4076"/>
                    <a:pt x="4762" y="4076"/>
                  </a:cubicBezTo>
                  <a:cubicBezTo>
                    <a:pt x="4814" y="4076"/>
                    <a:pt x="4868" y="4079"/>
                    <a:pt x="4926" y="4083"/>
                  </a:cubicBezTo>
                  <a:cubicBezTo>
                    <a:pt x="5415" y="4134"/>
                    <a:pt x="5904" y="4168"/>
                    <a:pt x="6393" y="4168"/>
                  </a:cubicBezTo>
                  <a:cubicBezTo>
                    <a:pt x="7085" y="4168"/>
                    <a:pt x="7658" y="3915"/>
                    <a:pt x="7945" y="3240"/>
                  </a:cubicBezTo>
                  <a:cubicBezTo>
                    <a:pt x="8080" y="2953"/>
                    <a:pt x="8198" y="2650"/>
                    <a:pt x="8350" y="2363"/>
                  </a:cubicBezTo>
                  <a:cubicBezTo>
                    <a:pt x="8541" y="1953"/>
                    <a:pt x="8688" y="1820"/>
                    <a:pt x="9032" y="1820"/>
                  </a:cubicBezTo>
                  <a:cubicBezTo>
                    <a:pt x="9113" y="1820"/>
                    <a:pt x="9205" y="1827"/>
                    <a:pt x="9311" y="1840"/>
                  </a:cubicBezTo>
                  <a:cubicBezTo>
                    <a:pt x="9851" y="1891"/>
                    <a:pt x="10289" y="2093"/>
                    <a:pt x="10728" y="2346"/>
                  </a:cubicBezTo>
                  <a:cubicBezTo>
                    <a:pt x="10913" y="2447"/>
                    <a:pt x="10998" y="2599"/>
                    <a:pt x="11031" y="2802"/>
                  </a:cubicBezTo>
                  <a:cubicBezTo>
                    <a:pt x="11048" y="2970"/>
                    <a:pt x="11065" y="3156"/>
                    <a:pt x="11116" y="3324"/>
                  </a:cubicBezTo>
                  <a:cubicBezTo>
                    <a:pt x="11217" y="3662"/>
                    <a:pt x="11554" y="3949"/>
                    <a:pt x="11841" y="3965"/>
                  </a:cubicBezTo>
                  <a:cubicBezTo>
                    <a:pt x="11853" y="3966"/>
                    <a:pt x="11866" y="3966"/>
                    <a:pt x="11878" y="3966"/>
                  </a:cubicBezTo>
                  <a:cubicBezTo>
                    <a:pt x="12186" y="3966"/>
                    <a:pt x="12488" y="3766"/>
                    <a:pt x="12634" y="3409"/>
                  </a:cubicBezTo>
                  <a:cubicBezTo>
                    <a:pt x="12684" y="3274"/>
                    <a:pt x="12735" y="3122"/>
                    <a:pt x="12752" y="2953"/>
                  </a:cubicBezTo>
                  <a:cubicBezTo>
                    <a:pt x="12853" y="2194"/>
                    <a:pt x="13342" y="1790"/>
                    <a:pt x="14084" y="1621"/>
                  </a:cubicBezTo>
                  <a:cubicBezTo>
                    <a:pt x="14306" y="1574"/>
                    <a:pt x="14526" y="1552"/>
                    <a:pt x="14743" y="1552"/>
                  </a:cubicBezTo>
                  <a:close/>
                  <a:moveTo>
                    <a:pt x="14309" y="22370"/>
                  </a:moveTo>
                  <a:cubicBezTo>
                    <a:pt x="14403" y="22370"/>
                    <a:pt x="14498" y="22401"/>
                    <a:pt x="14590" y="22451"/>
                  </a:cubicBezTo>
                  <a:cubicBezTo>
                    <a:pt x="14793" y="22552"/>
                    <a:pt x="15029" y="22670"/>
                    <a:pt x="15214" y="22839"/>
                  </a:cubicBezTo>
                  <a:cubicBezTo>
                    <a:pt x="15568" y="23126"/>
                    <a:pt x="15889" y="23463"/>
                    <a:pt x="16226" y="23784"/>
                  </a:cubicBezTo>
                  <a:cubicBezTo>
                    <a:pt x="16311" y="23851"/>
                    <a:pt x="16395" y="23952"/>
                    <a:pt x="16412" y="24037"/>
                  </a:cubicBezTo>
                  <a:cubicBezTo>
                    <a:pt x="16446" y="24205"/>
                    <a:pt x="16462" y="24441"/>
                    <a:pt x="16378" y="24543"/>
                  </a:cubicBezTo>
                  <a:cubicBezTo>
                    <a:pt x="16294" y="24644"/>
                    <a:pt x="16074" y="24644"/>
                    <a:pt x="15906" y="24661"/>
                  </a:cubicBezTo>
                  <a:cubicBezTo>
                    <a:pt x="15821" y="24661"/>
                    <a:pt x="15703" y="24627"/>
                    <a:pt x="15619" y="24559"/>
                  </a:cubicBezTo>
                  <a:cubicBezTo>
                    <a:pt x="14894" y="24037"/>
                    <a:pt x="14202" y="23514"/>
                    <a:pt x="13949" y="22586"/>
                  </a:cubicBezTo>
                  <a:cubicBezTo>
                    <a:pt x="14057" y="22430"/>
                    <a:pt x="14181" y="22370"/>
                    <a:pt x="14309" y="22370"/>
                  </a:cubicBezTo>
                  <a:close/>
                  <a:moveTo>
                    <a:pt x="12082" y="1"/>
                  </a:moveTo>
                  <a:cubicBezTo>
                    <a:pt x="12064" y="1"/>
                    <a:pt x="12045" y="1"/>
                    <a:pt x="12026" y="2"/>
                  </a:cubicBezTo>
                  <a:cubicBezTo>
                    <a:pt x="11520" y="2"/>
                    <a:pt x="11301" y="187"/>
                    <a:pt x="11183" y="660"/>
                  </a:cubicBezTo>
                  <a:cubicBezTo>
                    <a:pt x="11133" y="862"/>
                    <a:pt x="11133" y="1081"/>
                    <a:pt x="11099" y="1284"/>
                  </a:cubicBezTo>
                  <a:cubicBezTo>
                    <a:pt x="11082" y="1452"/>
                    <a:pt x="11048" y="1604"/>
                    <a:pt x="11014" y="1823"/>
                  </a:cubicBezTo>
                  <a:cubicBezTo>
                    <a:pt x="10711" y="1739"/>
                    <a:pt x="10475" y="1655"/>
                    <a:pt x="10239" y="1587"/>
                  </a:cubicBezTo>
                  <a:cubicBezTo>
                    <a:pt x="9969" y="1503"/>
                    <a:pt x="9699" y="1402"/>
                    <a:pt x="9412" y="1334"/>
                  </a:cubicBezTo>
                  <a:cubicBezTo>
                    <a:pt x="9330" y="1315"/>
                    <a:pt x="9249" y="1306"/>
                    <a:pt x="9170" y="1306"/>
                  </a:cubicBezTo>
                  <a:cubicBezTo>
                    <a:pt x="8896" y="1306"/>
                    <a:pt x="8651" y="1422"/>
                    <a:pt x="8468" y="1672"/>
                  </a:cubicBezTo>
                  <a:cubicBezTo>
                    <a:pt x="8299" y="1874"/>
                    <a:pt x="8147" y="2127"/>
                    <a:pt x="8029" y="2380"/>
                  </a:cubicBezTo>
                  <a:lnTo>
                    <a:pt x="7641" y="3139"/>
                  </a:lnTo>
                  <a:cubicBezTo>
                    <a:pt x="7456" y="3510"/>
                    <a:pt x="7135" y="3679"/>
                    <a:pt x="6747" y="3729"/>
                  </a:cubicBezTo>
                  <a:cubicBezTo>
                    <a:pt x="6552" y="3756"/>
                    <a:pt x="6359" y="3772"/>
                    <a:pt x="6167" y="3772"/>
                  </a:cubicBezTo>
                  <a:cubicBezTo>
                    <a:pt x="5880" y="3772"/>
                    <a:pt x="5597" y="3736"/>
                    <a:pt x="5314" y="3645"/>
                  </a:cubicBezTo>
                  <a:cubicBezTo>
                    <a:pt x="5164" y="3602"/>
                    <a:pt x="5015" y="3581"/>
                    <a:pt x="4871" y="3581"/>
                  </a:cubicBezTo>
                  <a:cubicBezTo>
                    <a:pt x="4287" y="3581"/>
                    <a:pt x="3779" y="3926"/>
                    <a:pt x="3576" y="4522"/>
                  </a:cubicBezTo>
                  <a:cubicBezTo>
                    <a:pt x="3492" y="4792"/>
                    <a:pt x="3458" y="5079"/>
                    <a:pt x="3425" y="5365"/>
                  </a:cubicBezTo>
                  <a:cubicBezTo>
                    <a:pt x="3408" y="5956"/>
                    <a:pt x="3475" y="6512"/>
                    <a:pt x="3408" y="7086"/>
                  </a:cubicBezTo>
                  <a:cubicBezTo>
                    <a:pt x="3323" y="7946"/>
                    <a:pt x="3053" y="8368"/>
                    <a:pt x="2379" y="8536"/>
                  </a:cubicBezTo>
                  <a:cubicBezTo>
                    <a:pt x="1991" y="8654"/>
                    <a:pt x="1637" y="8739"/>
                    <a:pt x="1283" y="8840"/>
                  </a:cubicBezTo>
                  <a:cubicBezTo>
                    <a:pt x="507" y="9042"/>
                    <a:pt x="1" y="9801"/>
                    <a:pt x="85" y="10594"/>
                  </a:cubicBezTo>
                  <a:cubicBezTo>
                    <a:pt x="102" y="10881"/>
                    <a:pt x="186" y="11151"/>
                    <a:pt x="271" y="11437"/>
                  </a:cubicBezTo>
                  <a:cubicBezTo>
                    <a:pt x="422" y="11943"/>
                    <a:pt x="760" y="12314"/>
                    <a:pt x="1131" y="12702"/>
                  </a:cubicBezTo>
                  <a:cubicBezTo>
                    <a:pt x="1687" y="13225"/>
                    <a:pt x="1654" y="13562"/>
                    <a:pt x="1063" y="13967"/>
                  </a:cubicBezTo>
                  <a:cubicBezTo>
                    <a:pt x="220" y="14558"/>
                    <a:pt x="220" y="15907"/>
                    <a:pt x="878" y="16531"/>
                  </a:cubicBezTo>
                  <a:cubicBezTo>
                    <a:pt x="1063" y="16700"/>
                    <a:pt x="1232" y="16919"/>
                    <a:pt x="1434" y="17138"/>
                  </a:cubicBezTo>
                  <a:cubicBezTo>
                    <a:pt x="1283" y="17273"/>
                    <a:pt x="1181" y="17374"/>
                    <a:pt x="1097" y="17476"/>
                  </a:cubicBezTo>
                  <a:cubicBezTo>
                    <a:pt x="861" y="17729"/>
                    <a:pt x="625" y="17981"/>
                    <a:pt x="439" y="18268"/>
                  </a:cubicBezTo>
                  <a:cubicBezTo>
                    <a:pt x="203" y="18639"/>
                    <a:pt x="355" y="18909"/>
                    <a:pt x="810" y="18943"/>
                  </a:cubicBezTo>
                  <a:cubicBezTo>
                    <a:pt x="945" y="18943"/>
                    <a:pt x="1097" y="18909"/>
                    <a:pt x="1232" y="18892"/>
                  </a:cubicBezTo>
                  <a:cubicBezTo>
                    <a:pt x="1603" y="18825"/>
                    <a:pt x="1940" y="18774"/>
                    <a:pt x="2295" y="18690"/>
                  </a:cubicBezTo>
                  <a:cubicBezTo>
                    <a:pt x="2666" y="19112"/>
                    <a:pt x="2699" y="19584"/>
                    <a:pt x="2531" y="20090"/>
                  </a:cubicBezTo>
                  <a:cubicBezTo>
                    <a:pt x="2396" y="20495"/>
                    <a:pt x="2227" y="20899"/>
                    <a:pt x="2143" y="21321"/>
                  </a:cubicBezTo>
                  <a:cubicBezTo>
                    <a:pt x="2042" y="21810"/>
                    <a:pt x="2160" y="22249"/>
                    <a:pt x="2480" y="22620"/>
                  </a:cubicBezTo>
                  <a:cubicBezTo>
                    <a:pt x="2902" y="23160"/>
                    <a:pt x="3408" y="23581"/>
                    <a:pt x="4099" y="23699"/>
                  </a:cubicBezTo>
                  <a:cubicBezTo>
                    <a:pt x="4318" y="23750"/>
                    <a:pt x="4571" y="23750"/>
                    <a:pt x="4774" y="23834"/>
                  </a:cubicBezTo>
                  <a:cubicBezTo>
                    <a:pt x="4969" y="23901"/>
                    <a:pt x="5163" y="23931"/>
                    <a:pt x="5354" y="23931"/>
                  </a:cubicBezTo>
                  <a:cubicBezTo>
                    <a:pt x="5690" y="23931"/>
                    <a:pt x="6020" y="23839"/>
                    <a:pt x="6342" y="23699"/>
                  </a:cubicBezTo>
                  <a:cubicBezTo>
                    <a:pt x="6950" y="23429"/>
                    <a:pt x="7557" y="23126"/>
                    <a:pt x="8181" y="22822"/>
                  </a:cubicBezTo>
                  <a:cubicBezTo>
                    <a:pt x="8377" y="22717"/>
                    <a:pt x="8569" y="22662"/>
                    <a:pt x="8756" y="22662"/>
                  </a:cubicBezTo>
                  <a:cubicBezTo>
                    <a:pt x="8986" y="22662"/>
                    <a:pt x="9207" y="22746"/>
                    <a:pt x="9412" y="22923"/>
                  </a:cubicBezTo>
                  <a:cubicBezTo>
                    <a:pt x="9952" y="23362"/>
                    <a:pt x="10458" y="23851"/>
                    <a:pt x="10964" y="24340"/>
                  </a:cubicBezTo>
                  <a:cubicBezTo>
                    <a:pt x="11363" y="24727"/>
                    <a:pt x="11806" y="24958"/>
                    <a:pt x="12304" y="24958"/>
                  </a:cubicBezTo>
                  <a:cubicBezTo>
                    <a:pt x="12501" y="24958"/>
                    <a:pt x="12706" y="24922"/>
                    <a:pt x="12920" y="24846"/>
                  </a:cubicBezTo>
                  <a:cubicBezTo>
                    <a:pt x="13376" y="24678"/>
                    <a:pt x="13797" y="24391"/>
                    <a:pt x="14303" y="24138"/>
                  </a:cubicBezTo>
                  <a:cubicBezTo>
                    <a:pt x="14388" y="24222"/>
                    <a:pt x="14506" y="24374"/>
                    <a:pt x="14641" y="24509"/>
                  </a:cubicBezTo>
                  <a:cubicBezTo>
                    <a:pt x="14894" y="24711"/>
                    <a:pt x="15181" y="24931"/>
                    <a:pt x="15467" y="25065"/>
                  </a:cubicBezTo>
                  <a:cubicBezTo>
                    <a:pt x="15653" y="25152"/>
                    <a:pt x="15850" y="25193"/>
                    <a:pt x="16040" y="25193"/>
                  </a:cubicBezTo>
                  <a:cubicBezTo>
                    <a:pt x="16368" y="25193"/>
                    <a:pt x="16675" y="25070"/>
                    <a:pt x="16867" y="24846"/>
                  </a:cubicBezTo>
                  <a:cubicBezTo>
                    <a:pt x="17205" y="24425"/>
                    <a:pt x="17120" y="23969"/>
                    <a:pt x="16901" y="23531"/>
                  </a:cubicBezTo>
                  <a:cubicBezTo>
                    <a:pt x="16800" y="23294"/>
                    <a:pt x="16648" y="23109"/>
                    <a:pt x="16530" y="22907"/>
                  </a:cubicBezTo>
                  <a:cubicBezTo>
                    <a:pt x="16723" y="22510"/>
                    <a:pt x="16950" y="22324"/>
                    <a:pt x="17237" y="22324"/>
                  </a:cubicBezTo>
                  <a:cubicBezTo>
                    <a:pt x="17402" y="22324"/>
                    <a:pt x="17586" y="22385"/>
                    <a:pt x="17795" y="22502"/>
                  </a:cubicBezTo>
                  <a:cubicBezTo>
                    <a:pt x="18014" y="22620"/>
                    <a:pt x="18250" y="22772"/>
                    <a:pt x="18470" y="22940"/>
                  </a:cubicBezTo>
                  <a:cubicBezTo>
                    <a:pt x="18756" y="23193"/>
                    <a:pt x="19094" y="23294"/>
                    <a:pt x="19448" y="23294"/>
                  </a:cubicBezTo>
                  <a:cubicBezTo>
                    <a:pt x="19785" y="23294"/>
                    <a:pt x="20106" y="23294"/>
                    <a:pt x="20426" y="23244"/>
                  </a:cubicBezTo>
                  <a:cubicBezTo>
                    <a:pt x="21674" y="23025"/>
                    <a:pt x="22517" y="21776"/>
                    <a:pt x="22231" y="20545"/>
                  </a:cubicBezTo>
                  <a:cubicBezTo>
                    <a:pt x="22214" y="20427"/>
                    <a:pt x="22214" y="20309"/>
                    <a:pt x="22197" y="20124"/>
                  </a:cubicBezTo>
                  <a:cubicBezTo>
                    <a:pt x="22534" y="20056"/>
                    <a:pt x="22804" y="20005"/>
                    <a:pt x="23226" y="20005"/>
                  </a:cubicBezTo>
                  <a:cubicBezTo>
                    <a:pt x="23631" y="19972"/>
                    <a:pt x="23968" y="19803"/>
                    <a:pt x="24255" y="19499"/>
                  </a:cubicBezTo>
                  <a:cubicBezTo>
                    <a:pt x="24761" y="19027"/>
                    <a:pt x="24592" y="18319"/>
                    <a:pt x="23951" y="18116"/>
                  </a:cubicBezTo>
                  <a:cubicBezTo>
                    <a:pt x="23648" y="18032"/>
                    <a:pt x="23361" y="17965"/>
                    <a:pt x="23057" y="17880"/>
                  </a:cubicBezTo>
                  <a:cubicBezTo>
                    <a:pt x="22703" y="17796"/>
                    <a:pt x="22568" y="17610"/>
                    <a:pt x="22720" y="17273"/>
                  </a:cubicBezTo>
                  <a:cubicBezTo>
                    <a:pt x="22787" y="17088"/>
                    <a:pt x="22889" y="16885"/>
                    <a:pt x="23040" y="16784"/>
                  </a:cubicBezTo>
                  <a:cubicBezTo>
                    <a:pt x="23327" y="16598"/>
                    <a:pt x="23648" y="16430"/>
                    <a:pt x="23985" y="16329"/>
                  </a:cubicBezTo>
                  <a:cubicBezTo>
                    <a:pt x="24794" y="16076"/>
                    <a:pt x="25267" y="15519"/>
                    <a:pt x="25520" y="14743"/>
                  </a:cubicBezTo>
                  <a:cubicBezTo>
                    <a:pt x="25587" y="14574"/>
                    <a:pt x="25587" y="14355"/>
                    <a:pt x="25553" y="14170"/>
                  </a:cubicBezTo>
                  <a:cubicBezTo>
                    <a:pt x="25435" y="13647"/>
                    <a:pt x="25216" y="13208"/>
                    <a:pt x="24879" y="12787"/>
                  </a:cubicBezTo>
                  <a:cubicBezTo>
                    <a:pt x="24575" y="12416"/>
                    <a:pt x="24322" y="12028"/>
                    <a:pt x="24069" y="11623"/>
                  </a:cubicBezTo>
                  <a:cubicBezTo>
                    <a:pt x="23782" y="11151"/>
                    <a:pt x="23732" y="10712"/>
                    <a:pt x="23968" y="10189"/>
                  </a:cubicBezTo>
                  <a:cubicBezTo>
                    <a:pt x="24238" y="9599"/>
                    <a:pt x="24457" y="8992"/>
                    <a:pt x="24643" y="8368"/>
                  </a:cubicBezTo>
                  <a:cubicBezTo>
                    <a:pt x="24896" y="7592"/>
                    <a:pt x="24474" y="6985"/>
                    <a:pt x="23951" y="6479"/>
                  </a:cubicBezTo>
                  <a:cubicBezTo>
                    <a:pt x="23816" y="6377"/>
                    <a:pt x="23614" y="6310"/>
                    <a:pt x="23411" y="6259"/>
                  </a:cubicBezTo>
                  <a:cubicBezTo>
                    <a:pt x="22885" y="6135"/>
                    <a:pt x="22359" y="6097"/>
                    <a:pt x="21833" y="6097"/>
                  </a:cubicBezTo>
                  <a:cubicBezTo>
                    <a:pt x="21432" y="6097"/>
                    <a:pt x="21030" y="6119"/>
                    <a:pt x="20628" y="6141"/>
                  </a:cubicBezTo>
                  <a:cubicBezTo>
                    <a:pt x="20605" y="6142"/>
                    <a:pt x="20582" y="6143"/>
                    <a:pt x="20559" y="6143"/>
                  </a:cubicBezTo>
                  <a:cubicBezTo>
                    <a:pt x="20219" y="6143"/>
                    <a:pt x="19937" y="6026"/>
                    <a:pt x="19684" y="5821"/>
                  </a:cubicBezTo>
                  <a:cubicBezTo>
                    <a:pt x="19363" y="5568"/>
                    <a:pt x="19347" y="5365"/>
                    <a:pt x="19583" y="5045"/>
                  </a:cubicBezTo>
                  <a:cubicBezTo>
                    <a:pt x="19768" y="4775"/>
                    <a:pt x="19987" y="4539"/>
                    <a:pt x="20156" y="4269"/>
                  </a:cubicBezTo>
                  <a:cubicBezTo>
                    <a:pt x="20426" y="3797"/>
                    <a:pt x="20342" y="2937"/>
                    <a:pt x="19954" y="2667"/>
                  </a:cubicBezTo>
                  <a:cubicBezTo>
                    <a:pt x="19807" y="2564"/>
                    <a:pt x="19666" y="2523"/>
                    <a:pt x="19530" y="2523"/>
                  </a:cubicBezTo>
                  <a:cubicBezTo>
                    <a:pt x="19242" y="2523"/>
                    <a:pt x="18974" y="2703"/>
                    <a:pt x="18723" y="2852"/>
                  </a:cubicBezTo>
                  <a:cubicBezTo>
                    <a:pt x="18689" y="2869"/>
                    <a:pt x="18655" y="2886"/>
                    <a:pt x="18638" y="2920"/>
                  </a:cubicBezTo>
                  <a:cubicBezTo>
                    <a:pt x="18486" y="3021"/>
                    <a:pt x="18335" y="3105"/>
                    <a:pt x="18132" y="3223"/>
                  </a:cubicBezTo>
                  <a:cubicBezTo>
                    <a:pt x="17997" y="2987"/>
                    <a:pt x="17879" y="2802"/>
                    <a:pt x="17795" y="2599"/>
                  </a:cubicBezTo>
                  <a:cubicBezTo>
                    <a:pt x="17491" y="1941"/>
                    <a:pt x="17036" y="1503"/>
                    <a:pt x="16327" y="1334"/>
                  </a:cubicBezTo>
                  <a:cubicBezTo>
                    <a:pt x="16074" y="1267"/>
                    <a:pt x="15855" y="1182"/>
                    <a:pt x="15602" y="1149"/>
                  </a:cubicBezTo>
                  <a:cubicBezTo>
                    <a:pt x="15415" y="1100"/>
                    <a:pt x="15223" y="1071"/>
                    <a:pt x="15034" y="1071"/>
                  </a:cubicBezTo>
                  <a:cubicBezTo>
                    <a:pt x="14831" y="1071"/>
                    <a:pt x="14630" y="1104"/>
                    <a:pt x="14438" y="1182"/>
                  </a:cubicBezTo>
                  <a:cubicBezTo>
                    <a:pt x="14000" y="1334"/>
                    <a:pt x="13544" y="1452"/>
                    <a:pt x="13072" y="1621"/>
                  </a:cubicBezTo>
                  <a:cubicBezTo>
                    <a:pt x="12988" y="1267"/>
                    <a:pt x="12937" y="929"/>
                    <a:pt x="12853" y="609"/>
                  </a:cubicBezTo>
                  <a:cubicBezTo>
                    <a:pt x="12740" y="189"/>
                    <a:pt x="12503" y="1"/>
                    <a:pt x="120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7550816" y="3370165"/>
              <a:ext cx="93310" cy="113988"/>
            </a:xfrm>
            <a:custGeom>
              <a:avLst/>
              <a:gdLst/>
              <a:ahLst/>
              <a:cxnLst/>
              <a:rect l="l" t="t" r="r" b="b"/>
              <a:pathLst>
                <a:path w="2379" h="2906" extrusionOk="0">
                  <a:moveTo>
                    <a:pt x="2024" y="0"/>
                  </a:moveTo>
                  <a:cubicBezTo>
                    <a:pt x="1198" y="287"/>
                    <a:pt x="709" y="844"/>
                    <a:pt x="338" y="1569"/>
                  </a:cubicBezTo>
                  <a:cubicBezTo>
                    <a:pt x="219" y="1754"/>
                    <a:pt x="135" y="1940"/>
                    <a:pt x="85" y="2159"/>
                  </a:cubicBezTo>
                  <a:cubicBezTo>
                    <a:pt x="0" y="2429"/>
                    <a:pt x="85" y="2699"/>
                    <a:pt x="270" y="2834"/>
                  </a:cubicBezTo>
                  <a:cubicBezTo>
                    <a:pt x="342" y="2886"/>
                    <a:pt x="410" y="2906"/>
                    <a:pt x="474" y="2906"/>
                  </a:cubicBezTo>
                  <a:cubicBezTo>
                    <a:pt x="618" y="2906"/>
                    <a:pt x="743" y="2803"/>
                    <a:pt x="860" y="2733"/>
                  </a:cubicBezTo>
                  <a:cubicBezTo>
                    <a:pt x="962" y="2665"/>
                    <a:pt x="1046" y="2598"/>
                    <a:pt x="1113" y="2513"/>
                  </a:cubicBezTo>
                  <a:cubicBezTo>
                    <a:pt x="1468" y="2024"/>
                    <a:pt x="1855" y="1586"/>
                    <a:pt x="2159" y="1080"/>
                  </a:cubicBezTo>
                  <a:cubicBezTo>
                    <a:pt x="2378" y="742"/>
                    <a:pt x="2361" y="371"/>
                    <a:pt x="2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677154" y="3971663"/>
              <a:ext cx="130376" cy="46521"/>
            </a:xfrm>
            <a:custGeom>
              <a:avLst/>
              <a:gdLst/>
              <a:ahLst/>
              <a:cxnLst/>
              <a:rect l="l" t="t" r="r" b="b"/>
              <a:pathLst>
                <a:path w="3324" h="1186" extrusionOk="0">
                  <a:moveTo>
                    <a:pt x="1748" y="1"/>
                  </a:moveTo>
                  <a:cubicBezTo>
                    <a:pt x="1245" y="1"/>
                    <a:pt x="753" y="129"/>
                    <a:pt x="254" y="216"/>
                  </a:cubicBezTo>
                  <a:cubicBezTo>
                    <a:pt x="18" y="250"/>
                    <a:pt x="1" y="419"/>
                    <a:pt x="34" y="604"/>
                  </a:cubicBezTo>
                  <a:cubicBezTo>
                    <a:pt x="119" y="908"/>
                    <a:pt x="405" y="1093"/>
                    <a:pt x="777" y="1144"/>
                  </a:cubicBezTo>
                  <a:cubicBezTo>
                    <a:pt x="861" y="1150"/>
                    <a:pt x="947" y="1151"/>
                    <a:pt x="1035" y="1151"/>
                  </a:cubicBezTo>
                  <a:cubicBezTo>
                    <a:pt x="1211" y="1151"/>
                    <a:pt x="1395" y="1144"/>
                    <a:pt x="1586" y="1144"/>
                  </a:cubicBezTo>
                  <a:cubicBezTo>
                    <a:pt x="1786" y="1166"/>
                    <a:pt x="1989" y="1185"/>
                    <a:pt x="2192" y="1185"/>
                  </a:cubicBezTo>
                  <a:cubicBezTo>
                    <a:pt x="2450" y="1185"/>
                    <a:pt x="2706" y="1154"/>
                    <a:pt x="2952" y="1060"/>
                  </a:cubicBezTo>
                  <a:cubicBezTo>
                    <a:pt x="3121" y="975"/>
                    <a:pt x="3323" y="891"/>
                    <a:pt x="3273" y="672"/>
                  </a:cubicBezTo>
                  <a:cubicBezTo>
                    <a:pt x="3222" y="520"/>
                    <a:pt x="3070" y="385"/>
                    <a:pt x="2952" y="267"/>
                  </a:cubicBezTo>
                  <a:cubicBezTo>
                    <a:pt x="2868" y="182"/>
                    <a:pt x="2716" y="182"/>
                    <a:pt x="2598" y="149"/>
                  </a:cubicBezTo>
                  <a:cubicBezTo>
                    <a:pt x="2309" y="40"/>
                    <a:pt x="2027" y="1"/>
                    <a:pt x="1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7416515" y="4130951"/>
              <a:ext cx="99272" cy="89355"/>
            </a:xfrm>
            <a:custGeom>
              <a:avLst/>
              <a:gdLst/>
              <a:ahLst/>
              <a:cxnLst/>
              <a:rect l="l" t="t" r="r" b="b"/>
              <a:pathLst>
                <a:path w="2531" h="2278" extrusionOk="0">
                  <a:moveTo>
                    <a:pt x="375" y="0"/>
                  </a:moveTo>
                  <a:cubicBezTo>
                    <a:pt x="239" y="0"/>
                    <a:pt x="111" y="59"/>
                    <a:pt x="0" y="220"/>
                  </a:cubicBezTo>
                  <a:cubicBezTo>
                    <a:pt x="253" y="1148"/>
                    <a:pt x="945" y="1671"/>
                    <a:pt x="1687" y="2177"/>
                  </a:cubicBezTo>
                  <a:cubicBezTo>
                    <a:pt x="1771" y="2244"/>
                    <a:pt x="1872" y="2278"/>
                    <a:pt x="1991" y="2278"/>
                  </a:cubicBezTo>
                  <a:cubicBezTo>
                    <a:pt x="2125" y="2278"/>
                    <a:pt x="2362" y="2261"/>
                    <a:pt x="2446" y="2160"/>
                  </a:cubicBezTo>
                  <a:cubicBezTo>
                    <a:pt x="2530" y="2025"/>
                    <a:pt x="2513" y="1822"/>
                    <a:pt x="2497" y="1654"/>
                  </a:cubicBezTo>
                  <a:cubicBezTo>
                    <a:pt x="2463" y="1569"/>
                    <a:pt x="2378" y="1468"/>
                    <a:pt x="2294" y="1401"/>
                  </a:cubicBezTo>
                  <a:cubicBezTo>
                    <a:pt x="1957" y="1080"/>
                    <a:pt x="1653" y="743"/>
                    <a:pt x="1282" y="456"/>
                  </a:cubicBezTo>
                  <a:cubicBezTo>
                    <a:pt x="1113" y="304"/>
                    <a:pt x="894" y="169"/>
                    <a:pt x="658" y="68"/>
                  </a:cubicBezTo>
                  <a:cubicBezTo>
                    <a:pt x="563" y="27"/>
                    <a:pt x="467" y="0"/>
                    <a:pt x="3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7321242" y="3274224"/>
              <a:ext cx="35771" cy="110536"/>
            </a:xfrm>
            <a:custGeom>
              <a:avLst/>
              <a:gdLst/>
              <a:ahLst/>
              <a:cxnLst/>
              <a:rect l="l" t="t" r="r" b="b"/>
              <a:pathLst>
                <a:path w="912" h="2818" extrusionOk="0">
                  <a:moveTo>
                    <a:pt x="220" y="1"/>
                  </a:moveTo>
                  <a:cubicBezTo>
                    <a:pt x="152" y="119"/>
                    <a:pt x="34" y="237"/>
                    <a:pt x="34" y="338"/>
                  </a:cubicBezTo>
                  <a:cubicBezTo>
                    <a:pt x="0" y="996"/>
                    <a:pt x="0" y="1654"/>
                    <a:pt x="34" y="2311"/>
                  </a:cubicBezTo>
                  <a:cubicBezTo>
                    <a:pt x="34" y="2581"/>
                    <a:pt x="203" y="2767"/>
                    <a:pt x="574" y="2817"/>
                  </a:cubicBezTo>
                  <a:cubicBezTo>
                    <a:pt x="911" y="1940"/>
                    <a:pt x="911" y="1131"/>
                    <a:pt x="625" y="304"/>
                  </a:cubicBezTo>
                  <a:cubicBezTo>
                    <a:pt x="625" y="287"/>
                    <a:pt x="625" y="254"/>
                    <a:pt x="591" y="254"/>
                  </a:cubicBezTo>
                  <a:lnTo>
                    <a:pt x="2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7194237" y="3608332"/>
              <a:ext cx="381753" cy="359654"/>
            </a:xfrm>
            <a:custGeom>
              <a:avLst/>
              <a:gdLst/>
              <a:ahLst/>
              <a:cxnLst/>
              <a:rect l="l" t="t" r="r" b="b"/>
              <a:pathLst>
                <a:path w="9733" h="9169" extrusionOk="0">
                  <a:moveTo>
                    <a:pt x="4453" y="552"/>
                  </a:moveTo>
                  <a:cubicBezTo>
                    <a:pt x="5225" y="552"/>
                    <a:pt x="5900" y="870"/>
                    <a:pt x="6561" y="1231"/>
                  </a:cubicBezTo>
                  <a:cubicBezTo>
                    <a:pt x="7911" y="1940"/>
                    <a:pt x="8383" y="3171"/>
                    <a:pt x="8433" y="4622"/>
                  </a:cubicBezTo>
                  <a:cubicBezTo>
                    <a:pt x="8433" y="5111"/>
                    <a:pt x="8332" y="5566"/>
                    <a:pt x="8096" y="6022"/>
                  </a:cubicBezTo>
                  <a:cubicBezTo>
                    <a:pt x="7691" y="6814"/>
                    <a:pt x="7152" y="7489"/>
                    <a:pt x="6308" y="7877"/>
                  </a:cubicBezTo>
                  <a:cubicBezTo>
                    <a:pt x="5920" y="8046"/>
                    <a:pt x="5600" y="8299"/>
                    <a:pt x="5178" y="8383"/>
                  </a:cubicBezTo>
                  <a:cubicBezTo>
                    <a:pt x="4953" y="8428"/>
                    <a:pt x="4733" y="8448"/>
                    <a:pt x="4515" y="8448"/>
                  </a:cubicBezTo>
                  <a:cubicBezTo>
                    <a:pt x="3836" y="8448"/>
                    <a:pt x="3190" y="8251"/>
                    <a:pt x="2564" y="7995"/>
                  </a:cubicBezTo>
                  <a:cubicBezTo>
                    <a:pt x="1552" y="7573"/>
                    <a:pt x="1046" y="6696"/>
                    <a:pt x="776" y="5651"/>
                  </a:cubicBezTo>
                  <a:cubicBezTo>
                    <a:pt x="675" y="5279"/>
                    <a:pt x="675" y="4875"/>
                    <a:pt x="607" y="4504"/>
                  </a:cubicBezTo>
                  <a:cubicBezTo>
                    <a:pt x="607" y="3711"/>
                    <a:pt x="793" y="2986"/>
                    <a:pt x="1096" y="2176"/>
                  </a:cubicBezTo>
                  <a:cubicBezTo>
                    <a:pt x="1248" y="1805"/>
                    <a:pt x="1518" y="1518"/>
                    <a:pt x="1855" y="1316"/>
                  </a:cubicBezTo>
                  <a:cubicBezTo>
                    <a:pt x="2598" y="894"/>
                    <a:pt x="3390" y="591"/>
                    <a:pt x="4284" y="557"/>
                  </a:cubicBezTo>
                  <a:cubicBezTo>
                    <a:pt x="4341" y="553"/>
                    <a:pt x="4397" y="552"/>
                    <a:pt x="4453" y="552"/>
                  </a:cubicBezTo>
                  <a:close/>
                  <a:moveTo>
                    <a:pt x="4402" y="0"/>
                  </a:moveTo>
                  <a:cubicBezTo>
                    <a:pt x="3660" y="51"/>
                    <a:pt x="2901" y="287"/>
                    <a:pt x="2176" y="624"/>
                  </a:cubicBezTo>
                  <a:cubicBezTo>
                    <a:pt x="1080" y="1113"/>
                    <a:pt x="540" y="2007"/>
                    <a:pt x="321" y="3154"/>
                  </a:cubicBezTo>
                  <a:cubicBezTo>
                    <a:pt x="270" y="3323"/>
                    <a:pt x="253" y="3458"/>
                    <a:pt x="236" y="3627"/>
                  </a:cubicBezTo>
                  <a:cubicBezTo>
                    <a:pt x="0" y="5229"/>
                    <a:pt x="169" y="6696"/>
                    <a:pt x="1434" y="7877"/>
                  </a:cubicBezTo>
                  <a:cubicBezTo>
                    <a:pt x="1872" y="8315"/>
                    <a:pt x="2378" y="8552"/>
                    <a:pt x="2952" y="8720"/>
                  </a:cubicBezTo>
                  <a:cubicBezTo>
                    <a:pt x="3373" y="8838"/>
                    <a:pt x="3879" y="8805"/>
                    <a:pt x="4250" y="9142"/>
                  </a:cubicBezTo>
                  <a:cubicBezTo>
                    <a:pt x="4284" y="9162"/>
                    <a:pt x="4335" y="9169"/>
                    <a:pt x="4393" y="9169"/>
                  </a:cubicBezTo>
                  <a:cubicBezTo>
                    <a:pt x="4483" y="9169"/>
                    <a:pt x="4590" y="9152"/>
                    <a:pt x="4672" y="9142"/>
                  </a:cubicBezTo>
                  <a:cubicBezTo>
                    <a:pt x="5381" y="9024"/>
                    <a:pt x="5988" y="8670"/>
                    <a:pt x="6595" y="8332"/>
                  </a:cubicBezTo>
                  <a:cubicBezTo>
                    <a:pt x="9007" y="6983"/>
                    <a:pt x="9732" y="4267"/>
                    <a:pt x="8180" y="1771"/>
                  </a:cubicBezTo>
                  <a:cubicBezTo>
                    <a:pt x="8113" y="1670"/>
                    <a:pt x="8045" y="1586"/>
                    <a:pt x="7961" y="1518"/>
                  </a:cubicBezTo>
                  <a:cubicBezTo>
                    <a:pt x="6983" y="624"/>
                    <a:pt x="5836" y="118"/>
                    <a:pt x="4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7547482" y="3573266"/>
              <a:ext cx="184620" cy="129717"/>
            </a:xfrm>
            <a:custGeom>
              <a:avLst/>
              <a:gdLst/>
              <a:ahLst/>
              <a:cxnLst/>
              <a:rect l="l" t="t" r="r" b="b"/>
              <a:pathLst>
                <a:path w="4707" h="3307" extrusionOk="0">
                  <a:moveTo>
                    <a:pt x="955" y="525"/>
                  </a:moveTo>
                  <a:cubicBezTo>
                    <a:pt x="1013" y="525"/>
                    <a:pt x="1074" y="536"/>
                    <a:pt x="1131" y="557"/>
                  </a:cubicBezTo>
                  <a:cubicBezTo>
                    <a:pt x="2109" y="860"/>
                    <a:pt x="3054" y="1232"/>
                    <a:pt x="3880" y="1856"/>
                  </a:cubicBezTo>
                  <a:cubicBezTo>
                    <a:pt x="4234" y="2109"/>
                    <a:pt x="4251" y="2244"/>
                    <a:pt x="4099" y="2750"/>
                  </a:cubicBezTo>
                  <a:cubicBezTo>
                    <a:pt x="4045" y="2756"/>
                    <a:pt x="3992" y="2759"/>
                    <a:pt x="3940" y="2759"/>
                  </a:cubicBezTo>
                  <a:cubicBezTo>
                    <a:pt x="3573" y="2759"/>
                    <a:pt x="3259" y="2613"/>
                    <a:pt x="2919" y="2480"/>
                  </a:cubicBezTo>
                  <a:cubicBezTo>
                    <a:pt x="2666" y="2378"/>
                    <a:pt x="2396" y="2294"/>
                    <a:pt x="2126" y="2227"/>
                  </a:cubicBezTo>
                  <a:cubicBezTo>
                    <a:pt x="1485" y="2109"/>
                    <a:pt x="1030" y="1704"/>
                    <a:pt x="692" y="1198"/>
                  </a:cubicBezTo>
                  <a:cubicBezTo>
                    <a:pt x="608" y="1097"/>
                    <a:pt x="608" y="860"/>
                    <a:pt x="676" y="709"/>
                  </a:cubicBezTo>
                  <a:cubicBezTo>
                    <a:pt x="710" y="581"/>
                    <a:pt x="826" y="525"/>
                    <a:pt x="955" y="525"/>
                  </a:cubicBezTo>
                  <a:close/>
                  <a:moveTo>
                    <a:pt x="1063" y="0"/>
                  </a:moveTo>
                  <a:cubicBezTo>
                    <a:pt x="456" y="0"/>
                    <a:pt x="119" y="287"/>
                    <a:pt x="51" y="894"/>
                  </a:cubicBezTo>
                  <a:cubicBezTo>
                    <a:pt x="1" y="1383"/>
                    <a:pt x="271" y="1721"/>
                    <a:pt x="608" y="1991"/>
                  </a:cubicBezTo>
                  <a:cubicBezTo>
                    <a:pt x="878" y="2227"/>
                    <a:pt x="1198" y="2412"/>
                    <a:pt x="1485" y="2598"/>
                  </a:cubicBezTo>
                  <a:cubicBezTo>
                    <a:pt x="1603" y="2682"/>
                    <a:pt x="1704" y="2733"/>
                    <a:pt x="1822" y="2766"/>
                  </a:cubicBezTo>
                  <a:lnTo>
                    <a:pt x="3475" y="3222"/>
                  </a:lnTo>
                  <a:cubicBezTo>
                    <a:pt x="3577" y="3256"/>
                    <a:pt x="3711" y="3306"/>
                    <a:pt x="3830" y="3306"/>
                  </a:cubicBezTo>
                  <a:cubicBezTo>
                    <a:pt x="3845" y="3307"/>
                    <a:pt x="3861" y="3307"/>
                    <a:pt x="3876" y="3307"/>
                  </a:cubicBezTo>
                  <a:cubicBezTo>
                    <a:pt x="4322" y="3307"/>
                    <a:pt x="4608" y="3072"/>
                    <a:pt x="4673" y="2648"/>
                  </a:cubicBezTo>
                  <a:cubicBezTo>
                    <a:pt x="4707" y="2412"/>
                    <a:pt x="4673" y="2142"/>
                    <a:pt x="4572" y="1923"/>
                  </a:cubicBezTo>
                  <a:cubicBezTo>
                    <a:pt x="4386" y="1535"/>
                    <a:pt x="4083" y="1198"/>
                    <a:pt x="3644" y="995"/>
                  </a:cubicBezTo>
                  <a:cubicBezTo>
                    <a:pt x="3020" y="726"/>
                    <a:pt x="2379" y="439"/>
                    <a:pt x="1721" y="186"/>
                  </a:cubicBezTo>
                  <a:cubicBezTo>
                    <a:pt x="1519" y="101"/>
                    <a:pt x="1283" y="51"/>
                    <a:pt x="10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7161800" y="3412488"/>
              <a:ext cx="112490" cy="145760"/>
            </a:xfrm>
            <a:custGeom>
              <a:avLst/>
              <a:gdLst/>
              <a:ahLst/>
              <a:cxnLst/>
              <a:rect l="l" t="t" r="r" b="b"/>
              <a:pathLst>
                <a:path w="2868" h="3716" extrusionOk="0">
                  <a:moveTo>
                    <a:pt x="848" y="548"/>
                  </a:moveTo>
                  <a:cubicBezTo>
                    <a:pt x="964" y="548"/>
                    <a:pt x="1080" y="653"/>
                    <a:pt x="1181" y="743"/>
                  </a:cubicBezTo>
                  <a:cubicBezTo>
                    <a:pt x="1333" y="861"/>
                    <a:pt x="1434" y="1013"/>
                    <a:pt x="1519" y="1165"/>
                  </a:cubicBezTo>
                  <a:cubicBezTo>
                    <a:pt x="1772" y="1654"/>
                    <a:pt x="2008" y="2126"/>
                    <a:pt x="2210" y="2615"/>
                  </a:cubicBezTo>
                  <a:cubicBezTo>
                    <a:pt x="2278" y="2767"/>
                    <a:pt x="2261" y="2952"/>
                    <a:pt x="2278" y="3121"/>
                  </a:cubicBezTo>
                  <a:cubicBezTo>
                    <a:pt x="2244" y="3138"/>
                    <a:pt x="2210" y="3172"/>
                    <a:pt x="2176" y="3189"/>
                  </a:cubicBezTo>
                  <a:cubicBezTo>
                    <a:pt x="2042" y="3104"/>
                    <a:pt x="1873" y="3037"/>
                    <a:pt x="1772" y="2885"/>
                  </a:cubicBezTo>
                  <a:cubicBezTo>
                    <a:pt x="1417" y="2413"/>
                    <a:pt x="1063" y="1873"/>
                    <a:pt x="692" y="1367"/>
                  </a:cubicBezTo>
                  <a:cubicBezTo>
                    <a:pt x="658" y="1316"/>
                    <a:pt x="591" y="1249"/>
                    <a:pt x="591" y="1181"/>
                  </a:cubicBezTo>
                  <a:cubicBezTo>
                    <a:pt x="591" y="996"/>
                    <a:pt x="574" y="760"/>
                    <a:pt x="675" y="642"/>
                  </a:cubicBezTo>
                  <a:cubicBezTo>
                    <a:pt x="732" y="574"/>
                    <a:pt x="790" y="548"/>
                    <a:pt x="848" y="548"/>
                  </a:cubicBezTo>
                  <a:close/>
                  <a:moveTo>
                    <a:pt x="973" y="1"/>
                  </a:moveTo>
                  <a:cubicBezTo>
                    <a:pt x="682" y="1"/>
                    <a:pt x="400" y="152"/>
                    <a:pt x="237" y="439"/>
                  </a:cubicBezTo>
                  <a:cubicBezTo>
                    <a:pt x="1" y="861"/>
                    <a:pt x="18" y="1266"/>
                    <a:pt x="254" y="1671"/>
                  </a:cubicBezTo>
                  <a:cubicBezTo>
                    <a:pt x="355" y="1839"/>
                    <a:pt x="490" y="1991"/>
                    <a:pt x="591" y="2160"/>
                  </a:cubicBezTo>
                  <a:cubicBezTo>
                    <a:pt x="911" y="2598"/>
                    <a:pt x="1198" y="3037"/>
                    <a:pt x="1536" y="3458"/>
                  </a:cubicBezTo>
                  <a:cubicBezTo>
                    <a:pt x="1667" y="3633"/>
                    <a:pt x="1897" y="3716"/>
                    <a:pt x="2121" y="3716"/>
                  </a:cubicBezTo>
                  <a:cubicBezTo>
                    <a:pt x="2242" y="3716"/>
                    <a:pt x="2362" y="3691"/>
                    <a:pt x="2463" y="3644"/>
                  </a:cubicBezTo>
                  <a:cubicBezTo>
                    <a:pt x="2750" y="3526"/>
                    <a:pt x="2851" y="3290"/>
                    <a:pt x="2868" y="3020"/>
                  </a:cubicBezTo>
                  <a:cubicBezTo>
                    <a:pt x="2851" y="2936"/>
                    <a:pt x="2851" y="2851"/>
                    <a:pt x="2851" y="2767"/>
                  </a:cubicBezTo>
                  <a:cubicBezTo>
                    <a:pt x="2699" y="2042"/>
                    <a:pt x="2413" y="1401"/>
                    <a:pt x="2008" y="777"/>
                  </a:cubicBezTo>
                  <a:cubicBezTo>
                    <a:pt x="1873" y="608"/>
                    <a:pt x="1755" y="422"/>
                    <a:pt x="1603" y="271"/>
                  </a:cubicBezTo>
                  <a:cubicBezTo>
                    <a:pt x="1421" y="88"/>
                    <a:pt x="1194" y="1"/>
                    <a:pt x="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7321242" y="3475677"/>
              <a:ext cx="173363" cy="79744"/>
            </a:xfrm>
            <a:custGeom>
              <a:avLst/>
              <a:gdLst/>
              <a:ahLst/>
              <a:cxnLst/>
              <a:rect l="l" t="t" r="r" b="b"/>
              <a:pathLst>
                <a:path w="4420" h="2033" extrusionOk="0">
                  <a:moveTo>
                    <a:pt x="1233" y="582"/>
                  </a:moveTo>
                  <a:cubicBezTo>
                    <a:pt x="1296" y="582"/>
                    <a:pt x="1358" y="587"/>
                    <a:pt x="1417" y="599"/>
                  </a:cubicBezTo>
                  <a:cubicBezTo>
                    <a:pt x="2109" y="734"/>
                    <a:pt x="2817" y="886"/>
                    <a:pt x="3509" y="1055"/>
                  </a:cubicBezTo>
                  <a:cubicBezTo>
                    <a:pt x="3610" y="1072"/>
                    <a:pt x="3694" y="1173"/>
                    <a:pt x="3779" y="1240"/>
                  </a:cubicBezTo>
                  <a:cubicBezTo>
                    <a:pt x="3779" y="1274"/>
                    <a:pt x="3762" y="1341"/>
                    <a:pt x="3762" y="1392"/>
                  </a:cubicBezTo>
                  <a:cubicBezTo>
                    <a:pt x="3610" y="1426"/>
                    <a:pt x="3458" y="1493"/>
                    <a:pt x="3323" y="1493"/>
                  </a:cubicBezTo>
                  <a:cubicBezTo>
                    <a:pt x="2581" y="1409"/>
                    <a:pt x="1856" y="1325"/>
                    <a:pt x="1147" y="1223"/>
                  </a:cubicBezTo>
                  <a:cubicBezTo>
                    <a:pt x="1046" y="1190"/>
                    <a:pt x="928" y="1156"/>
                    <a:pt x="844" y="1088"/>
                  </a:cubicBezTo>
                  <a:cubicBezTo>
                    <a:pt x="793" y="1021"/>
                    <a:pt x="709" y="920"/>
                    <a:pt x="709" y="835"/>
                  </a:cubicBezTo>
                  <a:cubicBezTo>
                    <a:pt x="709" y="751"/>
                    <a:pt x="810" y="650"/>
                    <a:pt x="894" y="633"/>
                  </a:cubicBezTo>
                  <a:cubicBezTo>
                    <a:pt x="1003" y="600"/>
                    <a:pt x="1119" y="582"/>
                    <a:pt x="1233" y="582"/>
                  </a:cubicBezTo>
                  <a:close/>
                  <a:moveTo>
                    <a:pt x="1366" y="1"/>
                  </a:moveTo>
                  <a:cubicBezTo>
                    <a:pt x="975" y="1"/>
                    <a:pt x="643" y="160"/>
                    <a:pt x="372" y="549"/>
                  </a:cubicBezTo>
                  <a:cubicBezTo>
                    <a:pt x="0" y="1072"/>
                    <a:pt x="85" y="1341"/>
                    <a:pt x="709" y="1527"/>
                  </a:cubicBezTo>
                  <a:cubicBezTo>
                    <a:pt x="1502" y="1814"/>
                    <a:pt x="2311" y="1999"/>
                    <a:pt x="3171" y="2033"/>
                  </a:cubicBezTo>
                  <a:cubicBezTo>
                    <a:pt x="3374" y="2016"/>
                    <a:pt x="3593" y="1999"/>
                    <a:pt x="3795" y="1932"/>
                  </a:cubicBezTo>
                  <a:cubicBezTo>
                    <a:pt x="4200" y="1847"/>
                    <a:pt x="4420" y="1527"/>
                    <a:pt x="4420" y="1156"/>
                  </a:cubicBezTo>
                  <a:cubicBezTo>
                    <a:pt x="4386" y="802"/>
                    <a:pt x="4183" y="549"/>
                    <a:pt x="3779" y="464"/>
                  </a:cubicBezTo>
                  <a:cubicBezTo>
                    <a:pt x="3104" y="313"/>
                    <a:pt x="2429" y="161"/>
                    <a:pt x="1738" y="43"/>
                  </a:cubicBezTo>
                  <a:cubicBezTo>
                    <a:pt x="1608" y="15"/>
                    <a:pt x="1484" y="1"/>
                    <a:pt x="13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7058604" y="3875604"/>
              <a:ext cx="119786" cy="135248"/>
            </a:xfrm>
            <a:custGeom>
              <a:avLst/>
              <a:gdLst/>
              <a:ahLst/>
              <a:cxnLst/>
              <a:rect l="l" t="t" r="r" b="b"/>
              <a:pathLst>
                <a:path w="3054" h="3448" extrusionOk="0">
                  <a:moveTo>
                    <a:pt x="776" y="810"/>
                  </a:moveTo>
                  <a:cubicBezTo>
                    <a:pt x="928" y="861"/>
                    <a:pt x="1080" y="894"/>
                    <a:pt x="1164" y="1012"/>
                  </a:cubicBezTo>
                  <a:cubicBezTo>
                    <a:pt x="1535" y="1417"/>
                    <a:pt x="1890" y="1839"/>
                    <a:pt x="2261" y="2260"/>
                  </a:cubicBezTo>
                  <a:cubicBezTo>
                    <a:pt x="2345" y="2362"/>
                    <a:pt x="2379" y="2530"/>
                    <a:pt x="2362" y="2665"/>
                  </a:cubicBezTo>
                  <a:cubicBezTo>
                    <a:pt x="2350" y="2809"/>
                    <a:pt x="2244" y="2894"/>
                    <a:pt x="2117" y="2894"/>
                  </a:cubicBezTo>
                  <a:cubicBezTo>
                    <a:pt x="2065" y="2894"/>
                    <a:pt x="2010" y="2880"/>
                    <a:pt x="1957" y="2851"/>
                  </a:cubicBezTo>
                  <a:cubicBezTo>
                    <a:pt x="1434" y="2530"/>
                    <a:pt x="1029" y="2092"/>
                    <a:pt x="743" y="1586"/>
                  </a:cubicBezTo>
                  <a:cubicBezTo>
                    <a:pt x="608" y="1367"/>
                    <a:pt x="523" y="1097"/>
                    <a:pt x="776" y="810"/>
                  </a:cubicBezTo>
                  <a:close/>
                  <a:moveTo>
                    <a:pt x="861" y="0"/>
                  </a:moveTo>
                  <a:cubicBezTo>
                    <a:pt x="658" y="253"/>
                    <a:pt x="456" y="439"/>
                    <a:pt x="321" y="658"/>
                  </a:cubicBezTo>
                  <a:cubicBezTo>
                    <a:pt x="152" y="945"/>
                    <a:pt x="0" y="1316"/>
                    <a:pt x="186" y="1670"/>
                  </a:cubicBezTo>
                  <a:cubicBezTo>
                    <a:pt x="540" y="2345"/>
                    <a:pt x="1080" y="2884"/>
                    <a:pt x="1704" y="3306"/>
                  </a:cubicBezTo>
                  <a:cubicBezTo>
                    <a:pt x="1846" y="3403"/>
                    <a:pt x="2005" y="3447"/>
                    <a:pt x="2156" y="3447"/>
                  </a:cubicBezTo>
                  <a:cubicBezTo>
                    <a:pt x="2347" y="3447"/>
                    <a:pt x="2526" y="3378"/>
                    <a:pt x="2649" y="3256"/>
                  </a:cubicBezTo>
                  <a:cubicBezTo>
                    <a:pt x="3020" y="2884"/>
                    <a:pt x="3053" y="2125"/>
                    <a:pt x="2699" y="1704"/>
                  </a:cubicBezTo>
                  <a:cubicBezTo>
                    <a:pt x="2345" y="1316"/>
                    <a:pt x="1974" y="911"/>
                    <a:pt x="1603" y="523"/>
                  </a:cubicBezTo>
                  <a:cubicBezTo>
                    <a:pt x="1417" y="338"/>
                    <a:pt x="1164" y="220"/>
                    <a:pt x="8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593138" y="3772249"/>
              <a:ext cx="162773" cy="75587"/>
            </a:xfrm>
            <a:custGeom>
              <a:avLst/>
              <a:gdLst/>
              <a:ahLst/>
              <a:cxnLst/>
              <a:rect l="l" t="t" r="r" b="b"/>
              <a:pathLst>
                <a:path w="4150" h="1927" extrusionOk="0">
                  <a:moveTo>
                    <a:pt x="2391" y="572"/>
                  </a:moveTo>
                  <a:cubicBezTo>
                    <a:pt x="2582" y="572"/>
                    <a:pt x="2775" y="581"/>
                    <a:pt x="2969" y="594"/>
                  </a:cubicBezTo>
                  <a:cubicBezTo>
                    <a:pt x="3273" y="611"/>
                    <a:pt x="3340" y="679"/>
                    <a:pt x="3509" y="1134"/>
                  </a:cubicBezTo>
                  <a:cubicBezTo>
                    <a:pt x="3323" y="1219"/>
                    <a:pt x="3155" y="1337"/>
                    <a:pt x="3003" y="1353"/>
                  </a:cubicBezTo>
                  <a:cubicBezTo>
                    <a:pt x="2345" y="1404"/>
                    <a:pt x="1670" y="1438"/>
                    <a:pt x="1029" y="1472"/>
                  </a:cubicBezTo>
                  <a:cubicBezTo>
                    <a:pt x="979" y="1472"/>
                    <a:pt x="911" y="1455"/>
                    <a:pt x="878" y="1438"/>
                  </a:cubicBezTo>
                  <a:cubicBezTo>
                    <a:pt x="776" y="1353"/>
                    <a:pt x="625" y="1235"/>
                    <a:pt x="625" y="1134"/>
                  </a:cubicBezTo>
                  <a:cubicBezTo>
                    <a:pt x="608" y="1033"/>
                    <a:pt x="743" y="881"/>
                    <a:pt x="861" y="847"/>
                  </a:cubicBezTo>
                  <a:cubicBezTo>
                    <a:pt x="1355" y="637"/>
                    <a:pt x="1867" y="572"/>
                    <a:pt x="2391" y="572"/>
                  </a:cubicBezTo>
                  <a:close/>
                  <a:moveTo>
                    <a:pt x="3148" y="1"/>
                  </a:moveTo>
                  <a:cubicBezTo>
                    <a:pt x="3127" y="1"/>
                    <a:pt x="3107" y="2"/>
                    <a:pt x="3087" y="4"/>
                  </a:cubicBezTo>
                  <a:cubicBezTo>
                    <a:pt x="2328" y="88"/>
                    <a:pt x="1569" y="207"/>
                    <a:pt x="810" y="358"/>
                  </a:cubicBezTo>
                  <a:cubicBezTo>
                    <a:pt x="625" y="409"/>
                    <a:pt x="439" y="544"/>
                    <a:pt x="287" y="696"/>
                  </a:cubicBezTo>
                  <a:cubicBezTo>
                    <a:pt x="102" y="881"/>
                    <a:pt x="1" y="1168"/>
                    <a:pt x="102" y="1438"/>
                  </a:cubicBezTo>
                  <a:cubicBezTo>
                    <a:pt x="203" y="1708"/>
                    <a:pt x="422" y="1859"/>
                    <a:pt x="709" y="1876"/>
                  </a:cubicBezTo>
                  <a:cubicBezTo>
                    <a:pt x="1029" y="1893"/>
                    <a:pt x="1316" y="1893"/>
                    <a:pt x="1654" y="1927"/>
                  </a:cubicBezTo>
                  <a:cubicBezTo>
                    <a:pt x="2008" y="1893"/>
                    <a:pt x="2396" y="1876"/>
                    <a:pt x="2750" y="1809"/>
                  </a:cubicBezTo>
                  <a:cubicBezTo>
                    <a:pt x="3053" y="1775"/>
                    <a:pt x="3340" y="1708"/>
                    <a:pt x="3644" y="1606"/>
                  </a:cubicBezTo>
                  <a:cubicBezTo>
                    <a:pt x="3947" y="1505"/>
                    <a:pt x="4150" y="1185"/>
                    <a:pt x="4116" y="915"/>
                  </a:cubicBezTo>
                  <a:cubicBezTo>
                    <a:pt x="4084" y="512"/>
                    <a:pt x="3589" y="1"/>
                    <a:pt x="3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7083236" y="3572874"/>
              <a:ext cx="138142" cy="134306"/>
            </a:xfrm>
            <a:custGeom>
              <a:avLst/>
              <a:gdLst/>
              <a:ahLst/>
              <a:cxnLst/>
              <a:rect l="l" t="t" r="r" b="b"/>
              <a:pathLst>
                <a:path w="3522" h="3424" extrusionOk="0">
                  <a:moveTo>
                    <a:pt x="2746" y="589"/>
                  </a:moveTo>
                  <a:cubicBezTo>
                    <a:pt x="2921" y="589"/>
                    <a:pt x="3026" y="759"/>
                    <a:pt x="2999" y="1073"/>
                  </a:cubicBezTo>
                  <a:cubicBezTo>
                    <a:pt x="2982" y="1140"/>
                    <a:pt x="2914" y="1309"/>
                    <a:pt x="2847" y="1444"/>
                  </a:cubicBezTo>
                  <a:cubicBezTo>
                    <a:pt x="2476" y="2001"/>
                    <a:pt x="1919" y="2388"/>
                    <a:pt x="1329" y="2675"/>
                  </a:cubicBezTo>
                  <a:cubicBezTo>
                    <a:pt x="1228" y="2743"/>
                    <a:pt x="1127" y="2760"/>
                    <a:pt x="1009" y="2760"/>
                  </a:cubicBezTo>
                  <a:cubicBezTo>
                    <a:pt x="992" y="2761"/>
                    <a:pt x="976" y="2762"/>
                    <a:pt x="960" y="2762"/>
                  </a:cubicBezTo>
                  <a:cubicBezTo>
                    <a:pt x="684" y="2762"/>
                    <a:pt x="512" y="2492"/>
                    <a:pt x="671" y="2237"/>
                  </a:cubicBezTo>
                  <a:cubicBezTo>
                    <a:pt x="1143" y="1478"/>
                    <a:pt x="1818" y="955"/>
                    <a:pt x="2611" y="617"/>
                  </a:cubicBezTo>
                  <a:cubicBezTo>
                    <a:pt x="2659" y="598"/>
                    <a:pt x="2704" y="589"/>
                    <a:pt x="2746" y="589"/>
                  </a:cubicBezTo>
                  <a:close/>
                  <a:moveTo>
                    <a:pt x="2973" y="1"/>
                  </a:moveTo>
                  <a:cubicBezTo>
                    <a:pt x="2870" y="1"/>
                    <a:pt x="2750" y="36"/>
                    <a:pt x="2611" y="111"/>
                  </a:cubicBezTo>
                  <a:cubicBezTo>
                    <a:pt x="1818" y="550"/>
                    <a:pt x="1009" y="1022"/>
                    <a:pt x="452" y="1731"/>
                  </a:cubicBezTo>
                  <a:cubicBezTo>
                    <a:pt x="233" y="1967"/>
                    <a:pt x="131" y="2304"/>
                    <a:pt x="64" y="2591"/>
                  </a:cubicBezTo>
                  <a:cubicBezTo>
                    <a:pt x="1" y="2985"/>
                    <a:pt x="336" y="3424"/>
                    <a:pt x="656" y="3424"/>
                  </a:cubicBezTo>
                  <a:cubicBezTo>
                    <a:pt x="678" y="3424"/>
                    <a:pt x="700" y="3422"/>
                    <a:pt x="722" y="3417"/>
                  </a:cubicBezTo>
                  <a:cubicBezTo>
                    <a:pt x="975" y="3367"/>
                    <a:pt x="1245" y="3316"/>
                    <a:pt x="1481" y="3181"/>
                  </a:cubicBezTo>
                  <a:cubicBezTo>
                    <a:pt x="2139" y="2844"/>
                    <a:pt x="2678" y="2372"/>
                    <a:pt x="3117" y="1764"/>
                  </a:cubicBezTo>
                  <a:cubicBezTo>
                    <a:pt x="3336" y="1495"/>
                    <a:pt x="3437" y="1140"/>
                    <a:pt x="3522" y="955"/>
                  </a:cubicBezTo>
                  <a:cubicBezTo>
                    <a:pt x="3470" y="374"/>
                    <a:pt x="3310" y="1"/>
                    <a:pt x="29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7036129" y="4000885"/>
              <a:ext cx="79386" cy="148271"/>
            </a:xfrm>
            <a:custGeom>
              <a:avLst/>
              <a:gdLst/>
              <a:ahLst/>
              <a:cxnLst/>
              <a:rect l="l" t="t" r="r" b="b"/>
              <a:pathLst>
                <a:path w="2024" h="3780" extrusionOk="0">
                  <a:moveTo>
                    <a:pt x="641" y="500"/>
                  </a:moveTo>
                  <a:cubicBezTo>
                    <a:pt x="1181" y="702"/>
                    <a:pt x="1316" y="1107"/>
                    <a:pt x="1400" y="1445"/>
                  </a:cubicBezTo>
                  <a:cubicBezTo>
                    <a:pt x="1501" y="1934"/>
                    <a:pt x="1484" y="2440"/>
                    <a:pt x="1501" y="2946"/>
                  </a:cubicBezTo>
                  <a:cubicBezTo>
                    <a:pt x="1501" y="3030"/>
                    <a:pt x="1366" y="3216"/>
                    <a:pt x="1316" y="3216"/>
                  </a:cubicBezTo>
                  <a:cubicBezTo>
                    <a:pt x="1304" y="3217"/>
                    <a:pt x="1292" y="3218"/>
                    <a:pt x="1280" y="3218"/>
                  </a:cubicBezTo>
                  <a:cubicBezTo>
                    <a:pt x="1152" y="3218"/>
                    <a:pt x="1006" y="3141"/>
                    <a:pt x="945" y="3064"/>
                  </a:cubicBezTo>
                  <a:cubicBezTo>
                    <a:pt x="843" y="2946"/>
                    <a:pt x="810" y="2760"/>
                    <a:pt x="759" y="2592"/>
                  </a:cubicBezTo>
                  <a:cubicBezTo>
                    <a:pt x="675" y="2136"/>
                    <a:pt x="590" y="1681"/>
                    <a:pt x="557" y="1208"/>
                  </a:cubicBezTo>
                  <a:cubicBezTo>
                    <a:pt x="523" y="1006"/>
                    <a:pt x="590" y="787"/>
                    <a:pt x="641" y="500"/>
                  </a:cubicBezTo>
                  <a:close/>
                  <a:moveTo>
                    <a:pt x="852" y="1"/>
                  </a:moveTo>
                  <a:cubicBezTo>
                    <a:pt x="778" y="1"/>
                    <a:pt x="706" y="10"/>
                    <a:pt x="641" y="28"/>
                  </a:cubicBezTo>
                  <a:cubicBezTo>
                    <a:pt x="253" y="146"/>
                    <a:pt x="0" y="433"/>
                    <a:pt x="51" y="871"/>
                  </a:cubicBezTo>
                  <a:cubicBezTo>
                    <a:pt x="135" y="1630"/>
                    <a:pt x="253" y="2372"/>
                    <a:pt x="354" y="3114"/>
                  </a:cubicBezTo>
                  <a:cubicBezTo>
                    <a:pt x="388" y="3199"/>
                    <a:pt x="422" y="3283"/>
                    <a:pt x="472" y="3367"/>
                  </a:cubicBezTo>
                  <a:cubicBezTo>
                    <a:pt x="578" y="3594"/>
                    <a:pt x="914" y="3780"/>
                    <a:pt x="1189" y="3780"/>
                  </a:cubicBezTo>
                  <a:cubicBezTo>
                    <a:pt x="1221" y="3780"/>
                    <a:pt x="1252" y="3777"/>
                    <a:pt x="1282" y="3772"/>
                  </a:cubicBezTo>
                  <a:cubicBezTo>
                    <a:pt x="1585" y="3722"/>
                    <a:pt x="1822" y="3519"/>
                    <a:pt x="1872" y="3216"/>
                  </a:cubicBezTo>
                  <a:cubicBezTo>
                    <a:pt x="1957" y="2861"/>
                    <a:pt x="1990" y="2507"/>
                    <a:pt x="2024" y="2204"/>
                  </a:cubicBezTo>
                  <a:cubicBezTo>
                    <a:pt x="2024" y="2018"/>
                    <a:pt x="2007" y="1883"/>
                    <a:pt x="1973" y="1765"/>
                  </a:cubicBezTo>
                  <a:cubicBezTo>
                    <a:pt x="1923" y="1546"/>
                    <a:pt x="1923" y="1360"/>
                    <a:pt x="1855" y="1175"/>
                  </a:cubicBezTo>
                  <a:cubicBezTo>
                    <a:pt x="1771" y="871"/>
                    <a:pt x="1687" y="601"/>
                    <a:pt x="1552" y="331"/>
                  </a:cubicBezTo>
                  <a:cubicBezTo>
                    <a:pt x="1432" y="119"/>
                    <a:pt x="1126" y="1"/>
                    <a:pt x="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7466133" y="3909140"/>
              <a:ext cx="131670" cy="134542"/>
            </a:xfrm>
            <a:custGeom>
              <a:avLst/>
              <a:gdLst/>
              <a:ahLst/>
              <a:cxnLst/>
              <a:rect l="l" t="t" r="r" b="b"/>
              <a:pathLst>
                <a:path w="3357" h="3430" extrusionOk="0">
                  <a:moveTo>
                    <a:pt x="2183" y="482"/>
                  </a:moveTo>
                  <a:cubicBezTo>
                    <a:pt x="2274" y="482"/>
                    <a:pt x="2361" y="518"/>
                    <a:pt x="2446" y="596"/>
                  </a:cubicBezTo>
                  <a:cubicBezTo>
                    <a:pt x="2547" y="680"/>
                    <a:pt x="2631" y="883"/>
                    <a:pt x="2598" y="967"/>
                  </a:cubicBezTo>
                  <a:cubicBezTo>
                    <a:pt x="2260" y="1658"/>
                    <a:pt x="1872" y="2316"/>
                    <a:pt x="1282" y="2822"/>
                  </a:cubicBezTo>
                  <a:cubicBezTo>
                    <a:pt x="1198" y="2873"/>
                    <a:pt x="1097" y="2890"/>
                    <a:pt x="1029" y="2923"/>
                  </a:cubicBezTo>
                  <a:cubicBezTo>
                    <a:pt x="675" y="2923"/>
                    <a:pt x="489" y="2704"/>
                    <a:pt x="607" y="2451"/>
                  </a:cubicBezTo>
                  <a:cubicBezTo>
                    <a:pt x="928" y="1827"/>
                    <a:pt x="1248" y="1169"/>
                    <a:pt x="1788" y="680"/>
                  </a:cubicBezTo>
                  <a:cubicBezTo>
                    <a:pt x="1926" y="553"/>
                    <a:pt x="2057" y="482"/>
                    <a:pt x="2183" y="482"/>
                  </a:cubicBezTo>
                  <a:close/>
                  <a:moveTo>
                    <a:pt x="2454" y="1"/>
                  </a:moveTo>
                  <a:cubicBezTo>
                    <a:pt x="2151" y="1"/>
                    <a:pt x="1846" y="106"/>
                    <a:pt x="1670" y="326"/>
                  </a:cubicBezTo>
                  <a:cubicBezTo>
                    <a:pt x="1232" y="849"/>
                    <a:pt x="827" y="1422"/>
                    <a:pt x="422" y="1996"/>
                  </a:cubicBezTo>
                  <a:cubicBezTo>
                    <a:pt x="304" y="2181"/>
                    <a:pt x="203" y="2417"/>
                    <a:pt x="135" y="2620"/>
                  </a:cubicBezTo>
                  <a:cubicBezTo>
                    <a:pt x="0" y="3008"/>
                    <a:pt x="135" y="3193"/>
                    <a:pt x="489" y="3328"/>
                  </a:cubicBezTo>
                  <a:cubicBezTo>
                    <a:pt x="607" y="3362"/>
                    <a:pt x="759" y="3379"/>
                    <a:pt x="995" y="3429"/>
                  </a:cubicBezTo>
                  <a:cubicBezTo>
                    <a:pt x="1181" y="3328"/>
                    <a:pt x="1451" y="3244"/>
                    <a:pt x="1670" y="3075"/>
                  </a:cubicBezTo>
                  <a:cubicBezTo>
                    <a:pt x="2412" y="2485"/>
                    <a:pt x="2851" y="1675"/>
                    <a:pt x="3205" y="832"/>
                  </a:cubicBezTo>
                  <a:cubicBezTo>
                    <a:pt x="3357" y="478"/>
                    <a:pt x="3256" y="242"/>
                    <a:pt x="2918" y="90"/>
                  </a:cubicBezTo>
                  <a:cubicBezTo>
                    <a:pt x="2777" y="31"/>
                    <a:pt x="2616" y="1"/>
                    <a:pt x="24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7255465" y="3984685"/>
              <a:ext cx="108136" cy="138700"/>
            </a:xfrm>
            <a:custGeom>
              <a:avLst/>
              <a:gdLst/>
              <a:ahLst/>
              <a:cxnLst/>
              <a:rect l="l" t="t" r="r" b="b"/>
              <a:pathLst>
                <a:path w="2757" h="3536" extrusionOk="0">
                  <a:moveTo>
                    <a:pt x="1802" y="476"/>
                  </a:moveTo>
                  <a:cubicBezTo>
                    <a:pt x="2012" y="476"/>
                    <a:pt x="2137" y="628"/>
                    <a:pt x="2099" y="896"/>
                  </a:cubicBezTo>
                  <a:cubicBezTo>
                    <a:pt x="2015" y="1655"/>
                    <a:pt x="1677" y="2330"/>
                    <a:pt x="1171" y="2886"/>
                  </a:cubicBezTo>
                  <a:cubicBezTo>
                    <a:pt x="1109" y="2974"/>
                    <a:pt x="955" y="3024"/>
                    <a:pt x="845" y="3024"/>
                  </a:cubicBezTo>
                  <a:cubicBezTo>
                    <a:pt x="805" y="3024"/>
                    <a:pt x="772" y="3018"/>
                    <a:pt x="750" y="3005"/>
                  </a:cubicBezTo>
                  <a:cubicBezTo>
                    <a:pt x="632" y="2920"/>
                    <a:pt x="547" y="2701"/>
                    <a:pt x="480" y="2600"/>
                  </a:cubicBezTo>
                  <a:cubicBezTo>
                    <a:pt x="649" y="1908"/>
                    <a:pt x="750" y="1284"/>
                    <a:pt x="1205" y="812"/>
                  </a:cubicBezTo>
                  <a:cubicBezTo>
                    <a:pt x="1306" y="694"/>
                    <a:pt x="1424" y="593"/>
                    <a:pt x="1576" y="525"/>
                  </a:cubicBezTo>
                  <a:cubicBezTo>
                    <a:pt x="1659" y="492"/>
                    <a:pt x="1735" y="476"/>
                    <a:pt x="1802" y="476"/>
                  </a:cubicBezTo>
                  <a:close/>
                  <a:moveTo>
                    <a:pt x="2003" y="1"/>
                  </a:moveTo>
                  <a:cubicBezTo>
                    <a:pt x="1679" y="1"/>
                    <a:pt x="1372" y="117"/>
                    <a:pt x="1138" y="340"/>
                  </a:cubicBezTo>
                  <a:cubicBezTo>
                    <a:pt x="497" y="981"/>
                    <a:pt x="227" y="1790"/>
                    <a:pt x="41" y="2549"/>
                  </a:cubicBezTo>
                  <a:cubicBezTo>
                    <a:pt x="1" y="3201"/>
                    <a:pt x="288" y="3536"/>
                    <a:pt x="727" y="3536"/>
                  </a:cubicBezTo>
                  <a:cubicBezTo>
                    <a:pt x="834" y="3536"/>
                    <a:pt x="949" y="3516"/>
                    <a:pt x="1070" y="3477"/>
                  </a:cubicBezTo>
                  <a:cubicBezTo>
                    <a:pt x="1424" y="3376"/>
                    <a:pt x="1576" y="3139"/>
                    <a:pt x="1762" y="2870"/>
                  </a:cubicBezTo>
                  <a:cubicBezTo>
                    <a:pt x="2234" y="2178"/>
                    <a:pt x="2588" y="1436"/>
                    <a:pt x="2723" y="609"/>
                  </a:cubicBezTo>
                  <a:cubicBezTo>
                    <a:pt x="2757" y="306"/>
                    <a:pt x="2689" y="154"/>
                    <a:pt x="2436" y="70"/>
                  </a:cubicBezTo>
                  <a:cubicBezTo>
                    <a:pt x="2292" y="23"/>
                    <a:pt x="2146" y="1"/>
                    <a:pt x="2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7571957" y="3594408"/>
              <a:ext cx="142299" cy="86923"/>
            </a:xfrm>
            <a:custGeom>
              <a:avLst/>
              <a:gdLst/>
              <a:ahLst/>
              <a:cxnLst/>
              <a:rect l="l" t="t" r="r" b="b"/>
              <a:pathLst>
                <a:path w="3628" h="2216" extrusionOk="0">
                  <a:moveTo>
                    <a:pt x="357" y="1"/>
                  </a:moveTo>
                  <a:cubicBezTo>
                    <a:pt x="229" y="1"/>
                    <a:pt x="116" y="40"/>
                    <a:pt x="68" y="170"/>
                  </a:cubicBezTo>
                  <a:cubicBezTo>
                    <a:pt x="1" y="305"/>
                    <a:pt x="1" y="524"/>
                    <a:pt x="85" y="659"/>
                  </a:cubicBezTo>
                  <a:cubicBezTo>
                    <a:pt x="423" y="1182"/>
                    <a:pt x="895" y="1570"/>
                    <a:pt x="1519" y="1688"/>
                  </a:cubicBezTo>
                  <a:cubicBezTo>
                    <a:pt x="1789" y="1755"/>
                    <a:pt x="2075" y="1839"/>
                    <a:pt x="2328" y="1941"/>
                  </a:cubicBezTo>
                  <a:cubicBezTo>
                    <a:pt x="2649" y="2078"/>
                    <a:pt x="2969" y="2215"/>
                    <a:pt x="3352" y="2215"/>
                  </a:cubicBezTo>
                  <a:cubicBezTo>
                    <a:pt x="3392" y="2215"/>
                    <a:pt x="3434" y="2214"/>
                    <a:pt x="3475" y="2211"/>
                  </a:cubicBezTo>
                  <a:cubicBezTo>
                    <a:pt x="3627" y="1738"/>
                    <a:pt x="3593" y="1586"/>
                    <a:pt x="3273" y="1317"/>
                  </a:cubicBezTo>
                  <a:cubicBezTo>
                    <a:pt x="2447" y="693"/>
                    <a:pt x="1502" y="321"/>
                    <a:pt x="524" y="18"/>
                  </a:cubicBezTo>
                  <a:cubicBezTo>
                    <a:pt x="468" y="8"/>
                    <a:pt x="411" y="1"/>
                    <a:pt x="3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9"/>
            <p:cNvSpPr/>
            <p:nvPr/>
          </p:nvSpPr>
          <p:spPr>
            <a:xfrm>
              <a:off x="7184314" y="3433943"/>
              <a:ext cx="66835" cy="103632"/>
            </a:xfrm>
            <a:custGeom>
              <a:avLst/>
              <a:gdLst/>
              <a:ahLst/>
              <a:cxnLst/>
              <a:rect l="l" t="t" r="r" b="b"/>
              <a:pathLst>
                <a:path w="1704" h="2642" extrusionOk="0">
                  <a:moveTo>
                    <a:pt x="274" y="1"/>
                  </a:moveTo>
                  <a:cubicBezTo>
                    <a:pt x="216" y="1"/>
                    <a:pt x="158" y="27"/>
                    <a:pt x="101" y="95"/>
                  </a:cubicBezTo>
                  <a:cubicBezTo>
                    <a:pt x="0" y="213"/>
                    <a:pt x="34" y="449"/>
                    <a:pt x="17" y="634"/>
                  </a:cubicBezTo>
                  <a:cubicBezTo>
                    <a:pt x="17" y="702"/>
                    <a:pt x="84" y="769"/>
                    <a:pt x="118" y="820"/>
                  </a:cubicBezTo>
                  <a:cubicBezTo>
                    <a:pt x="489" y="1326"/>
                    <a:pt x="827" y="1832"/>
                    <a:pt x="1198" y="2338"/>
                  </a:cubicBezTo>
                  <a:cubicBezTo>
                    <a:pt x="1299" y="2473"/>
                    <a:pt x="1468" y="2557"/>
                    <a:pt x="1602" y="2642"/>
                  </a:cubicBezTo>
                  <a:cubicBezTo>
                    <a:pt x="1636" y="2625"/>
                    <a:pt x="1670" y="2591"/>
                    <a:pt x="1704" y="2574"/>
                  </a:cubicBezTo>
                  <a:cubicBezTo>
                    <a:pt x="1687" y="2405"/>
                    <a:pt x="1704" y="2220"/>
                    <a:pt x="1636" y="2068"/>
                  </a:cubicBezTo>
                  <a:cubicBezTo>
                    <a:pt x="1417" y="1562"/>
                    <a:pt x="1181" y="1107"/>
                    <a:pt x="945" y="618"/>
                  </a:cubicBezTo>
                  <a:cubicBezTo>
                    <a:pt x="860" y="449"/>
                    <a:pt x="742" y="314"/>
                    <a:pt x="607" y="196"/>
                  </a:cubicBezTo>
                  <a:cubicBezTo>
                    <a:pt x="506" y="106"/>
                    <a:pt x="390" y="1"/>
                    <a:pt x="2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9"/>
            <p:cNvSpPr/>
            <p:nvPr/>
          </p:nvSpPr>
          <p:spPr>
            <a:xfrm>
              <a:off x="7349012" y="3497486"/>
              <a:ext cx="120452" cy="36126"/>
            </a:xfrm>
            <a:custGeom>
              <a:avLst/>
              <a:gdLst/>
              <a:ahLst/>
              <a:cxnLst/>
              <a:rect l="l" t="t" r="r" b="b"/>
              <a:pathLst>
                <a:path w="3071" h="921" extrusionOk="0">
                  <a:moveTo>
                    <a:pt x="518" y="1"/>
                  </a:moveTo>
                  <a:cubicBezTo>
                    <a:pt x="407" y="1"/>
                    <a:pt x="293" y="22"/>
                    <a:pt x="186" y="43"/>
                  </a:cubicBezTo>
                  <a:cubicBezTo>
                    <a:pt x="102" y="77"/>
                    <a:pt x="1" y="178"/>
                    <a:pt x="1" y="263"/>
                  </a:cubicBezTo>
                  <a:cubicBezTo>
                    <a:pt x="1" y="347"/>
                    <a:pt x="85" y="448"/>
                    <a:pt x="136" y="516"/>
                  </a:cubicBezTo>
                  <a:cubicBezTo>
                    <a:pt x="220" y="566"/>
                    <a:pt x="338" y="617"/>
                    <a:pt x="439" y="634"/>
                  </a:cubicBezTo>
                  <a:cubicBezTo>
                    <a:pt x="1182" y="735"/>
                    <a:pt x="1890" y="836"/>
                    <a:pt x="2615" y="920"/>
                  </a:cubicBezTo>
                  <a:cubicBezTo>
                    <a:pt x="2750" y="920"/>
                    <a:pt x="2902" y="853"/>
                    <a:pt x="3054" y="836"/>
                  </a:cubicBezTo>
                  <a:cubicBezTo>
                    <a:pt x="3054" y="785"/>
                    <a:pt x="3071" y="718"/>
                    <a:pt x="3071" y="650"/>
                  </a:cubicBezTo>
                  <a:cubicBezTo>
                    <a:pt x="2986" y="600"/>
                    <a:pt x="2902" y="499"/>
                    <a:pt x="2801" y="465"/>
                  </a:cubicBezTo>
                  <a:cubicBezTo>
                    <a:pt x="2109" y="313"/>
                    <a:pt x="1401" y="144"/>
                    <a:pt x="709" y="26"/>
                  </a:cubicBezTo>
                  <a:cubicBezTo>
                    <a:pt x="647" y="8"/>
                    <a:pt x="583" y="1"/>
                    <a:pt x="5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9"/>
            <p:cNvSpPr/>
            <p:nvPr/>
          </p:nvSpPr>
          <p:spPr>
            <a:xfrm>
              <a:off x="7079117" y="3907336"/>
              <a:ext cx="72130" cy="80882"/>
            </a:xfrm>
            <a:custGeom>
              <a:avLst/>
              <a:gdLst/>
              <a:ahLst/>
              <a:cxnLst/>
              <a:rect l="l" t="t" r="r" b="b"/>
              <a:pathLst>
                <a:path w="1839" h="2062" extrusionOk="0">
                  <a:moveTo>
                    <a:pt x="253" y="1"/>
                  </a:moveTo>
                  <a:cubicBezTo>
                    <a:pt x="0" y="288"/>
                    <a:pt x="102" y="558"/>
                    <a:pt x="220" y="743"/>
                  </a:cubicBezTo>
                  <a:cubicBezTo>
                    <a:pt x="523" y="1283"/>
                    <a:pt x="911" y="1721"/>
                    <a:pt x="1434" y="2008"/>
                  </a:cubicBezTo>
                  <a:cubicBezTo>
                    <a:pt x="1491" y="2044"/>
                    <a:pt x="1550" y="2061"/>
                    <a:pt x="1604" y="2061"/>
                  </a:cubicBezTo>
                  <a:cubicBezTo>
                    <a:pt x="1726" y="2061"/>
                    <a:pt x="1827" y="1974"/>
                    <a:pt x="1839" y="1822"/>
                  </a:cubicBezTo>
                  <a:cubicBezTo>
                    <a:pt x="1839" y="1704"/>
                    <a:pt x="1822" y="1536"/>
                    <a:pt x="1738" y="1435"/>
                  </a:cubicBezTo>
                  <a:cubicBezTo>
                    <a:pt x="1367" y="1013"/>
                    <a:pt x="1012" y="591"/>
                    <a:pt x="641" y="186"/>
                  </a:cubicBezTo>
                  <a:cubicBezTo>
                    <a:pt x="557" y="85"/>
                    <a:pt x="388" y="52"/>
                    <a:pt x="2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9"/>
            <p:cNvSpPr/>
            <p:nvPr/>
          </p:nvSpPr>
          <p:spPr>
            <a:xfrm>
              <a:off x="7616946" y="3794763"/>
              <a:ext cx="113824" cy="35224"/>
            </a:xfrm>
            <a:custGeom>
              <a:avLst/>
              <a:gdLst/>
              <a:ahLst/>
              <a:cxnLst/>
              <a:rect l="l" t="t" r="r" b="b"/>
              <a:pathLst>
                <a:path w="2902" h="898" extrusionOk="0">
                  <a:moveTo>
                    <a:pt x="1812" y="1"/>
                  </a:moveTo>
                  <a:cubicBezTo>
                    <a:pt x="1268" y="1"/>
                    <a:pt x="733" y="70"/>
                    <a:pt x="237" y="273"/>
                  </a:cubicBezTo>
                  <a:cubicBezTo>
                    <a:pt x="119" y="307"/>
                    <a:pt x="1" y="476"/>
                    <a:pt x="1" y="560"/>
                  </a:cubicBezTo>
                  <a:cubicBezTo>
                    <a:pt x="18" y="678"/>
                    <a:pt x="136" y="779"/>
                    <a:pt x="254" y="864"/>
                  </a:cubicBezTo>
                  <a:cubicBezTo>
                    <a:pt x="271" y="898"/>
                    <a:pt x="355" y="898"/>
                    <a:pt x="389" y="898"/>
                  </a:cubicBezTo>
                  <a:cubicBezTo>
                    <a:pt x="1047" y="864"/>
                    <a:pt x="1721" y="847"/>
                    <a:pt x="2379" y="779"/>
                  </a:cubicBezTo>
                  <a:cubicBezTo>
                    <a:pt x="2565" y="746"/>
                    <a:pt x="2733" y="628"/>
                    <a:pt x="2902" y="560"/>
                  </a:cubicBezTo>
                  <a:cubicBezTo>
                    <a:pt x="2716" y="122"/>
                    <a:pt x="2666" y="54"/>
                    <a:pt x="2345" y="20"/>
                  </a:cubicBezTo>
                  <a:cubicBezTo>
                    <a:pt x="2167" y="8"/>
                    <a:pt x="1989" y="1"/>
                    <a:pt x="181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9"/>
            <p:cNvSpPr/>
            <p:nvPr/>
          </p:nvSpPr>
          <p:spPr>
            <a:xfrm>
              <a:off x="7102612" y="3595428"/>
              <a:ext cx="99311" cy="85824"/>
            </a:xfrm>
            <a:custGeom>
              <a:avLst/>
              <a:gdLst/>
              <a:ahLst/>
              <a:cxnLst/>
              <a:rect l="l" t="t" r="r" b="b"/>
              <a:pathLst>
                <a:path w="2532" h="2188" extrusionOk="0">
                  <a:moveTo>
                    <a:pt x="2256" y="1"/>
                  </a:moveTo>
                  <a:cubicBezTo>
                    <a:pt x="2209" y="1"/>
                    <a:pt x="2157" y="14"/>
                    <a:pt x="2100" y="42"/>
                  </a:cubicBezTo>
                  <a:cubicBezTo>
                    <a:pt x="1307" y="397"/>
                    <a:pt x="633" y="903"/>
                    <a:pt x="160" y="1662"/>
                  </a:cubicBezTo>
                  <a:cubicBezTo>
                    <a:pt x="1" y="1917"/>
                    <a:pt x="158" y="2187"/>
                    <a:pt x="447" y="2187"/>
                  </a:cubicBezTo>
                  <a:cubicBezTo>
                    <a:pt x="463" y="2187"/>
                    <a:pt x="480" y="2186"/>
                    <a:pt x="498" y="2185"/>
                  </a:cubicBezTo>
                  <a:cubicBezTo>
                    <a:pt x="599" y="2168"/>
                    <a:pt x="734" y="2151"/>
                    <a:pt x="818" y="2100"/>
                  </a:cubicBezTo>
                  <a:cubicBezTo>
                    <a:pt x="1408" y="1797"/>
                    <a:pt x="1948" y="1426"/>
                    <a:pt x="2336" y="869"/>
                  </a:cubicBezTo>
                  <a:cubicBezTo>
                    <a:pt x="2420" y="734"/>
                    <a:pt x="2454" y="582"/>
                    <a:pt x="2505" y="498"/>
                  </a:cubicBezTo>
                  <a:cubicBezTo>
                    <a:pt x="2531" y="191"/>
                    <a:pt x="2432" y="1"/>
                    <a:pt x="2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9"/>
            <p:cNvSpPr/>
            <p:nvPr/>
          </p:nvSpPr>
          <p:spPr>
            <a:xfrm>
              <a:off x="7485313" y="3928517"/>
              <a:ext cx="83387" cy="95317"/>
            </a:xfrm>
            <a:custGeom>
              <a:avLst/>
              <a:gdLst/>
              <a:ahLst/>
              <a:cxnLst/>
              <a:rect l="l" t="t" r="r" b="b"/>
              <a:pathLst>
                <a:path w="2126" h="2430" extrusionOk="0">
                  <a:moveTo>
                    <a:pt x="1711" y="0"/>
                  </a:moveTo>
                  <a:cubicBezTo>
                    <a:pt x="1586" y="0"/>
                    <a:pt x="1448" y="67"/>
                    <a:pt x="1299" y="186"/>
                  </a:cubicBezTo>
                  <a:cubicBezTo>
                    <a:pt x="759" y="675"/>
                    <a:pt x="439" y="1333"/>
                    <a:pt x="118" y="1957"/>
                  </a:cubicBezTo>
                  <a:cubicBezTo>
                    <a:pt x="0" y="2210"/>
                    <a:pt x="186" y="2429"/>
                    <a:pt x="540" y="2429"/>
                  </a:cubicBezTo>
                  <a:cubicBezTo>
                    <a:pt x="591" y="2413"/>
                    <a:pt x="709" y="2379"/>
                    <a:pt x="810" y="2328"/>
                  </a:cubicBezTo>
                  <a:cubicBezTo>
                    <a:pt x="1400" y="1822"/>
                    <a:pt x="1771" y="1164"/>
                    <a:pt x="2109" y="473"/>
                  </a:cubicBezTo>
                  <a:cubicBezTo>
                    <a:pt x="2126" y="389"/>
                    <a:pt x="2041" y="186"/>
                    <a:pt x="1957" y="102"/>
                  </a:cubicBezTo>
                  <a:cubicBezTo>
                    <a:pt x="1881" y="33"/>
                    <a:pt x="1799" y="0"/>
                    <a:pt x="17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9"/>
            <p:cNvSpPr/>
            <p:nvPr/>
          </p:nvSpPr>
          <p:spPr>
            <a:xfrm>
              <a:off x="7274253" y="4003709"/>
              <a:ext cx="65384" cy="99435"/>
            </a:xfrm>
            <a:custGeom>
              <a:avLst/>
              <a:gdLst/>
              <a:ahLst/>
              <a:cxnLst/>
              <a:rect l="l" t="t" r="r" b="b"/>
              <a:pathLst>
                <a:path w="1667" h="2535" extrusionOk="0">
                  <a:moveTo>
                    <a:pt x="1317" y="0"/>
                  </a:moveTo>
                  <a:cubicBezTo>
                    <a:pt x="1255" y="0"/>
                    <a:pt x="1187" y="13"/>
                    <a:pt x="1114" y="40"/>
                  </a:cubicBezTo>
                  <a:cubicBezTo>
                    <a:pt x="996" y="108"/>
                    <a:pt x="844" y="209"/>
                    <a:pt x="743" y="327"/>
                  </a:cubicBezTo>
                  <a:cubicBezTo>
                    <a:pt x="254" y="782"/>
                    <a:pt x="170" y="1423"/>
                    <a:pt x="1" y="2115"/>
                  </a:cubicBezTo>
                  <a:cubicBezTo>
                    <a:pt x="85" y="2233"/>
                    <a:pt x="153" y="2435"/>
                    <a:pt x="305" y="2520"/>
                  </a:cubicBezTo>
                  <a:cubicBezTo>
                    <a:pt x="322" y="2530"/>
                    <a:pt x="347" y="2535"/>
                    <a:pt x="377" y="2535"/>
                  </a:cubicBezTo>
                  <a:cubicBezTo>
                    <a:pt x="487" y="2535"/>
                    <a:pt x="660" y="2468"/>
                    <a:pt x="726" y="2401"/>
                  </a:cubicBezTo>
                  <a:cubicBezTo>
                    <a:pt x="1232" y="1845"/>
                    <a:pt x="1570" y="1187"/>
                    <a:pt x="1654" y="411"/>
                  </a:cubicBezTo>
                  <a:cubicBezTo>
                    <a:pt x="1667" y="150"/>
                    <a:pt x="1529" y="0"/>
                    <a:pt x="1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942F737-639B-47DC-E62A-794450565E29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35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43"/>
          <p:cNvSpPr txBox="1">
            <a:spLocks noGrp="1"/>
          </p:cNvSpPr>
          <p:nvPr>
            <p:ph type="title"/>
          </p:nvPr>
        </p:nvSpPr>
        <p:spPr>
          <a:xfrm>
            <a:off x="713250" y="879061"/>
            <a:ext cx="7717500" cy="65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Lots of Regulation, Lots of Flexibility</a:t>
            </a:r>
            <a:endParaRPr dirty="0"/>
          </a:p>
        </p:txBody>
      </p:sp>
      <p:sp>
        <p:nvSpPr>
          <p:cNvPr id="1550" name="Google Shape;1550;p43"/>
          <p:cNvSpPr txBox="1">
            <a:spLocks noGrp="1"/>
          </p:cNvSpPr>
          <p:nvPr>
            <p:ph type="body" idx="1"/>
          </p:nvPr>
        </p:nvSpPr>
        <p:spPr>
          <a:xfrm>
            <a:off x="1756800" y="1639050"/>
            <a:ext cx="5630400" cy="229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r>
              <a:rPr lang="en-US" dirty="0"/>
              <a:t>Any school that offers Title IV aid must adhere to the Return to Title IV regulations and do required returns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r>
              <a:rPr lang="en-US" dirty="0"/>
              <a:t>However, the regulations are written to allow schools to implement them in a way that makes sense for their programs, calendars, disbursement schedules, etc.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r>
              <a:rPr lang="en-US" dirty="0"/>
              <a:t>The result of this is that no two schools use exactly the same procedures to get to the same end product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E77A48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5A528C-C290-2596-EF15-2EDA8F07672B}"/>
              </a:ext>
            </a:extLst>
          </p:cNvPr>
          <p:cNvSpPr txBox="1"/>
          <p:nvPr/>
        </p:nvSpPr>
        <p:spPr>
          <a:xfrm>
            <a:off x="2019881" y="4754254"/>
            <a:ext cx="52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Texas Association of S</a:t>
            </a:r>
            <a:r>
              <a:rPr lang="en-US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t</a:t>
            </a:r>
            <a:r>
              <a:rPr lang="en" b="1" dirty="0">
                <a:solidFill>
                  <a:schemeClr val="bg2"/>
                </a:solidFill>
                <a:latin typeface="Alata"/>
                <a:ea typeface="Alata"/>
                <a:cs typeface="Alata"/>
                <a:sym typeface="Alata"/>
              </a:rPr>
              <a:t>udent Financial Aid Administrators</a:t>
            </a:r>
            <a:endParaRPr lang="en" sz="1400" b="1" dirty="0">
              <a:solidFill>
                <a:schemeClr val="bg2"/>
              </a:solidFill>
              <a:latin typeface="Alata"/>
              <a:ea typeface="Alata"/>
              <a:cs typeface="Alata"/>
              <a:sym typeface="Alata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andy Colors Company Profile by Slidesgo">
  <a:themeElements>
    <a:clrScheme name="Simple Light">
      <a:dk1>
        <a:srgbClr val="FF5173"/>
      </a:dk1>
      <a:lt1>
        <a:srgbClr val="FFE2EA"/>
      </a:lt1>
      <a:dk2>
        <a:srgbClr val="504746"/>
      </a:dk2>
      <a:lt2>
        <a:srgbClr val="FFFFFF"/>
      </a:lt2>
      <a:accent1>
        <a:srgbClr val="FFB451"/>
      </a:accent1>
      <a:accent2>
        <a:srgbClr val="FFE651"/>
      </a:accent2>
      <a:accent3>
        <a:srgbClr val="51D2FF"/>
      </a:accent3>
      <a:accent4>
        <a:srgbClr val="9FFF51"/>
      </a:accent4>
      <a:accent5>
        <a:srgbClr val="FFFFFF"/>
      </a:accent5>
      <a:accent6>
        <a:srgbClr val="FFFFFF"/>
      </a:accent6>
      <a:hlink>
        <a:srgbClr val="5047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1604</Words>
  <Application>Microsoft Office PowerPoint</Application>
  <PresentationFormat>On-screen Show (16:9)</PresentationFormat>
  <Paragraphs>228</Paragraphs>
  <Slides>34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6" baseType="lpstr">
      <vt:lpstr>Caveat</vt:lpstr>
      <vt:lpstr>Palanquin</vt:lpstr>
      <vt:lpstr>Rockwell Extra Bold</vt:lpstr>
      <vt:lpstr>Calibri</vt:lpstr>
      <vt:lpstr>Josefin Slab</vt:lpstr>
      <vt:lpstr>Roboto Condensed Light</vt:lpstr>
      <vt:lpstr>Yanone Kaffeesatz</vt:lpstr>
      <vt:lpstr>Alata</vt:lpstr>
      <vt:lpstr>Open Sans</vt:lpstr>
      <vt:lpstr>Arial</vt:lpstr>
      <vt:lpstr>Athiti Medium</vt:lpstr>
      <vt:lpstr>Candy Colors Company Profile by Slidesgo</vt:lpstr>
      <vt:lpstr>PowerPoint Presentation</vt:lpstr>
      <vt:lpstr>Quick Poll to Start</vt:lpstr>
      <vt:lpstr>R2T4 Terminology</vt:lpstr>
      <vt:lpstr>R2T4 Basics</vt:lpstr>
      <vt:lpstr>Basic Principles</vt:lpstr>
      <vt:lpstr>Basic Principles</vt:lpstr>
      <vt:lpstr>Basic Principles</vt:lpstr>
      <vt:lpstr>Basic Principles</vt:lpstr>
      <vt:lpstr>Lots of Regulation, Lots of Flexibility</vt:lpstr>
      <vt:lpstr>Impact of R2T4 on Financial Aid Offices</vt:lpstr>
      <vt:lpstr>Basic Steps to Process R2T4</vt:lpstr>
      <vt:lpstr>Identifying Students </vt:lpstr>
      <vt:lpstr>Collecting Information</vt:lpstr>
      <vt:lpstr>What Does NOT Affect the Calc:</vt:lpstr>
      <vt:lpstr>Attendance and R2T4</vt:lpstr>
      <vt:lpstr>The Role of Attendance Confirmation</vt:lpstr>
      <vt:lpstr>Modules and R2T4</vt:lpstr>
      <vt:lpstr>Exemptions</vt:lpstr>
      <vt:lpstr>The R2T4 Worksheet </vt:lpstr>
      <vt:lpstr>Performing the Calc</vt:lpstr>
      <vt:lpstr>Options for Processing R2T4</vt:lpstr>
      <vt:lpstr>COD Tool</vt:lpstr>
      <vt:lpstr>Practice</vt:lpstr>
      <vt:lpstr>Hertfordshire College</vt:lpstr>
      <vt:lpstr>Example #1: Lydia Wickham</vt:lpstr>
      <vt:lpstr>Example #2: Lizzie Bennet</vt:lpstr>
      <vt:lpstr>Example #3: Jane Bennet</vt:lpstr>
      <vt:lpstr>Aid Adjustments and Student Notification</vt:lpstr>
      <vt:lpstr>Aid Adjustments</vt:lpstr>
      <vt:lpstr>Student Notification</vt:lpstr>
      <vt:lpstr>Resources</vt:lpstr>
      <vt:lpstr>Regulatory Documentation </vt:lpstr>
      <vt:lpstr>Other Training and Resources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Candy Colors Company Profile</dc:title>
  <dc:creator>Holder, Deanna K</dc:creator>
  <cp:lastModifiedBy>Holder, Deanna K</cp:lastModifiedBy>
  <cp:revision>19</cp:revision>
  <dcterms:modified xsi:type="dcterms:W3CDTF">2023-04-18T14:07:58Z</dcterms:modified>
</cp:coreProperties>
</file>