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9"/>
  </p:notesMasterIdLst>
  <p:sldIdLst>
    <p:sldId id="273" r:id="rId2"/>
    <p:sldId id="283" r:id="rId3"/>
    <p:sldId id="284" r:id="rId4"/>
    <p:sldId id="285" r:id="rId5"/>
    <p:sldId id="286" r:id="rId6"/>
    <p:sldId id="287" r:id="rId7"/>
    <p:sldId id="259" r:id="rId8"/>
    <p:sldId id="288"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289" r:id="rId24"/>
    <p:sldId id="306" r:id="rId25"/>
    <p:sldId id="305" r:id="rId26"/>
    <p:sldId id="307" r:id="rId27"/>
    <p:sldId id="290" r:id="rId28"/>
    <p:sldId id="311" r:id="rId29"/>
    <p:sldId id="312" r:id="rId30"/>
    <p:sldId id="314" r:id="rId31"/>
    <p:sldId id="308" r:id="rId32"/>
    <p:sldId id="315" r:id="rId33"/>
    <p:sldId id="316" r:id="rId34"/>
    <p:sldId id="317" r:id="rId35"/>
    <p:sldId id="319" r:id="rId36"/>
    <p:sldId id="309" r:id="rId37"/>
    <p:sldId id="329" r:id="rId38"/>
    <p:sldId id="334" r:id="rId39"/>
    <p:sldId id="335" r:id="rId40"/>
    <p:sldId id="338" r:id="rId41"/>
    <p:sldId id="336" r:id="rId42"/>
    <p:sldId id="337" r:id="rId43"/>
    <p:sldId id="339" r:id="rId44"/>
    <p:sldId id="340" r:id="rId45"/>
    <p:sldId id="341" r:id="rId46"/>
    <p:sldId id="256" r:id="rId47"/>
    <p:sldId id="272" r:id="rId48"/>
  </p:sldIdLst>
  <p:sldSz cx="9144000" cy="5143500" type="screen16x9"/>
  <p:notesSz cx="6858000" cy="9144000"/>
  <p:embeddedFontLst>
    <p:embeddedFont>
      <p:font typeface="Alata" panose="020B0604020202020204" charset="0"/>
      <p:regular r:id="rId50"/>
    </p:embeddedFont>
    <p:embeddedFont>
      <p:font typeface="Athiti Medium" panose="00000600000000000000" pitchFamily="2" charset="-34"/>
      <p:regular r:id="rId51"/>
      <p:bold r:id="rId52"/>
    </p:embeddedFont>
    <p:embeddedFont>
      <p:font typeface="Josefin Slab" pitchFamily="2" charset="0"/>
      <p:regular r:id="rId53"/>
      <p:bold r:id="rId54"/>
      <p:italic r:id="rId55"/>
      <p:boldItalic r:id="rId56"/>
    </p:embeddedFont>
    <p:embeddedFont>
      <p:font typeface="Palanquin" panose="020B0004020203020204" pitchFamily="34" charset="0"/>
      <p:regular r:id="rId57"/>
      <p:bold r:id="rId58"/>
    </p:embeddedFont>
    <p:embeddedFont>
      <p:font typeface="Roboto Condensed Light" panose="02000000000000000000" pitchFamily="2" charset="0"/>
      <p:regular r:id="rId59"/>
      <p:italic r:id="rId60"/>
    </p:embeddedFont>
    <p:embeddedFont>
      <p:font typeface="Yanone Kaffeesatz" panose="020B060402020202020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5ECD2C-FA2B-4C1F-9868-94C2B8BA8175}">
  <a:tblStyle styleId="{0B5ECD2C-FA2B-4C1F-9868-94C2B8BA81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7" autoAdjust="0"/>
  </p:normalViewPr>
  <p:slideViewPr>
    <p:cSldViewPr snapToGrid="0">
      <p:cViewPr>
        <p:scale>
          <a:sx n="120" d="100"/>
          <a:sy n="120" d="100"/>
        </p:scale>
        <p:origin x="1344"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cc4eba5a64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7" name="Google Shape;1547;gcc4eba5a64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64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23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77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15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23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44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58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874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812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109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683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38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845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cc4eba5a6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cc4eba5a6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89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060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637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803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cc4eba5a6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cc4eba5a6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953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165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03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551399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172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cc4eba5a6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cc4eba5a6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301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600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590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164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611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cc4eba5a6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cc4eba5a6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5901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cc4eba5a64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cc4eba5a6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952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325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25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34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cc4eba5a64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cc4eba5a6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1698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800" b="0" i="0" u="none" strike="noStrike" baseline="0" dirty="0">
                <a:latin typeface="CIDFont+F4"/>
              </a:rPr>
              <a:t>Lastly, we’ve come to the TEACH grant. Remember this is our grant that could turn into a loan, so we’ll call it a GROAN!</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TEACH is a non-need based grant. So that means it does not depend on EFC. Let me say that again, unlike everything else we’ve been talking about in this presentation, you don’t have to even peak at the EFC to determine if a student is eligible for TEACH.</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If the student is awarded TEACH, you must prorate it based on actual enrollment. Full time, three quarter time, half time, and less than half time will be awarded accordingly.</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TEACH is also a fund that is subject to the sequestration reduction. The 5.7% reduction applies to the entire 2021- 2022 aid year when awarding TEACH. You will reduce the award that is listed in statute (which we’ll look at in a few slides) by this percentage to get the award amount for 2021-2022.</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This is where the groan part comes in. Before the student can receive the TEACH grant they must complete entrance counseling and the Agreement to Serve or Repay (ATS). Sound familiar? These requirements are a lot like the MPN and loan entrance counseling students must complete for the direct loans. This basically tells the student what they must do to ensure their TEACH grant stays a grant and does not turn into a loan. We’ll look at these more in depth in a minute.</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If the student does not fulfill the terms that they agree to on the ATS and counseling, the grant will turn into an unsubsidized loan! </a:t>
            </a:r>
            <a:endParaRPr dirty="0"/>
          </a:p>
        </p:txBody>
      </p:sp>
    </p:spTree>
    <p:extLst>
      <p:ext uri="{BB962C8B-B14F-4D97-AF65-F5344CB8AC3E}">
        <p14:creationId xmlns:p14="http://schemas.microsoft.com/office/powerpoint/2010/main" val="1636294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800" b="0" i="0" u="none" strike="noStrike" baseline="0" dirty="0">
                <a:latin typeface="CIDFont+F4"/>
              </a:rPr>
              <a:t>So now that you know a bit about the TEACH grant fund and how it works. How do you identify eligible students?</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There are a few criteria related to the student’s course of study and then the student must meet merit or employment criteria.</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Eligible students can be undergraduates or graduate students working towards a teacher certification.</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Each school has the option to determine which majors that their institution offers will qualify for the grant. A school would pick a major to qualify b/c it is in a high need area. These high need areas could change from year to year, but can be found on the studentaid.gov website.</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And of course just a reminder, while TEACH is not need based, the student does need to have a valid, non rejected, fully completed FAFSA on file.</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Once they have met those requirements they must also meet one of the following requirements.</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1. The student must have and maintain a 3.25 GPA. This 3.25 GPA could be the transfer GPA or high school GPA if the student has not attended any courses at your institution. Once they have attended courses at your institution, you must use that GPA. The student must continue to meet the 3.25 GPA minimum every semester before TEACH can be disbursed. So, you need to have a review process in place after grades post each semester.</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2. The student could also qualify for TEACH based on having a national test score that is in the 75th or greater percentile. This test score could be from any one subject area of the SAT, ACT, GRE, for example. If has a test score in the 75th or higher percentile, then they only have to maintain a 2.0 GPA and SAP to continue receiving TEACH each semester.</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3. If the student is a graduate student, they may qualify for TEACH based on their status as a current teacher. To meet this requirement the student has to be teaching full time during the full aid year. The student must submit a letter on their school letterhead from their supervisor/principle verifying that they are teaching during the aid year.</a:t>
            </a:r>
            <a:endParaRPr dirty="0"/>
          </a:p>
        </p:txBody>
      </p:sp>
    </p:spTree>
    <p:extLst>
      <p:ext uri="{BB962C8B-B14F-4D97-AF65-F5344CB8AC3E}">
        <p14:creationId xmlns:p14="http://schemas.microsoft.com/office/powerpoint/2010/main" val="2950317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800" b="0" i="0" u="none" strike="noStrike" baseline="0" dirty="0">
                <a:latin typeface="CIDFont+F4"/>
              </a:rPr>
              <a:t>If the student meets the eligibility criteria then you can award!</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Teach is offered to the student in the amounts show for each enrollment status. As written in the law, statute, the maximum TEACH award is $4000 however remember we must reduce teach by 5.7% due to sequestration. For the 2021-2022 year, the full time award would be $3772 per year, 1886 per semester. You can see how the amount is reduced based on enrollment status.</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Once teach has disbursed to the student, you must report the disbursement to COD just like Pell. Any rejected disbursements must be resolved within 15 days.</a:t>
            </a:r>
          </a:p>
        </p:txBody>
      </p:sp>
    </p:spTree>
    <p:extLst>
      <p:ext uri="{BB962C8B-B14F-4D97-AF65-F5344CB8AC3E}">
        <p14:creationId xmlns:p14="http://schemas.microsoft.com/office/powerpoint/2010/main" val="1862580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800" b="0" i="0" u="none" strike="noStrike" baseline="0" dirty="0">
                <a:latin typeface="CIDFont+F4"/>
              </a:rPr>
              <a:t>Before a student can receive any disbursements from the TEACH grant they must complete entrance counseling and the Agreement to Serve or Repay.</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Within these documents the student will learn about the service requirement, that is where and how they must TEACH after graduation so that the TEACH grant does not turn into an unsubsidized loan.</a:t>
            </a:r>
          </a:p>
          <a:p>
            <a:pPr algn="l"/>
            <a:endParaRPr lang="en-US" sz="1800" b="0" i="0" u="none" strike="noStrike" baseline="0" dirty="0">
              <a:latin typeface="CIDFont+F4"/>
            </a:endParaRPr>
          </a:p>
          <a:p>
            <a:pPr marL="158750" indent="0" algn="l">
              <a:buNone/>
            </a:pPr>
            <a:r>
              <a:rPr lang="en-US" sz="1800" b="0" i="0" u="none" strike="noStrike" baseline="0" dirty="0">
                <a:latin typeface="CIDFont+F4"/>
              </a:rPr>
              <a:t>After graduation the student must teach full-time in a high need subject area for at least four years. They have 8 years to complete the 4 years of teaching requirements. This gives students some flexibility if they have a change of plans or cannot find a job right away.</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Right now, these are the high need subject areas – bilingual education, English language acquisition, foreign language, mathematics, reading specialist, science, and special education. As you can see these teaching areas are broad and could include a variety of teaching positions. The student must teach the majority of the day in a high need subject area for the teaching assignment to qualify. The student must review the high need areas at the time they begin their teaching service to ensure they are teaching in a qualifying area.</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Additionally, for the service to qualify, the student must teach in a school that serves low income families. A list of these schools can be found on the studentaid.gov website and include a large number of schools.</a:t>
            </a:r>
            <a:endParaRPr dirty="0"/>
          </a:p>
        </p:txBody>
      </p:sp>
    </p:spTree>
    <p:extLst>
      <p:ext uri="{BB962C8B-B14F-4D97-AF65-F5344CB8AC3E}">
        <p14:creationId xmlns:p14="http://schemas.microsoft.com/office/powerpoint/2010/main" val="2740906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800" b="0" i="0" u="none" strike="noStrike" baseline="0" dirty="0">
                <a:latin typeface="CIDFont+F4"/>
              </a:rPr>
              <a:t>What happens if the student does not meet the service requirements?</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If the student does not complete the service requirement, then the TEACH grant turns into an unsubsidized loan with interest accrued from the first date of disbursement.</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At this time </a:t>
            </a:r>
            <a:r>
              <a:rPr lang="en-US" sz="1800" b="0" i="0" u="none" strike="noStrike" baseline="0" dirty="0" err="1">
                <a:latin typeface="CIDFont+F4"/>
              </a:rPr>
              <a:t>FedLoan</a:t>
            </a:r>
            <a:r>
              <a:rPr lang="en-US" sz="1800" b="0" i="0" u="none" strike="noStrike" baseline="0" dirty="0">
                <a:latin typeface="CIDFont+F4"/>
              </a:rPr>
              <a:t> Servicing is the TEACH grant servicer. Students need to reach out to their servicer to provide documentation of their TEACH service. They can also speak with them about repaying a TEACH grant early if they decide they will not be pursuing a career as a teacher.</a:t>
            </a:r>
          </a:p>
          <a:p>
            <a:pPr marL="158750" indent="0" algn="l">
              <a:buNone/>
            </a:pPr>
            <a:endParaRPr lang="en-US" sz="1800" b="0" i="0" u="none" strike="noStrike" baseline="0" dirty="0">
              <a:latin typeface="CIDFont+F4"/>
            </a:endParaRPr>
          </a:p>
          <a:p>
            <a:pPr marL="158750" indent="0" algn="l">
              <a:buNone/>
            </a:pPr>
            <a:r>
              <a:rPr lang="en-US" sz="1800" b="0" i="0" u="none" strike="noStrike" baseline="0" dirty="0">
                <a:latin typeface="CIDFont+F4"/>
              </a:rPr>
              <a:t>I’ve gone ahead and put the phone number for </a:t>
            </a:r>
            <a:r>
              <a:rPr lang="en-US" sz="1800" b="0" i="0" u="none" strike="noStrike" baseline="0" dirty="0" err="1">
                <a:latin typeface="CIDFont+F4"/>
              </a:rPr>
              <a:t>FedLoan</a:t>
            </a:r>
            <a:r>
              <a:rPr lang="en-US" sz="1800" b="0" i="0" u="none" strike="noStrike" baseline="0" dirty="0">
                <a:latin typeface="CIDFont+F4"/>
              </a:rPr>
              <a:t> Servicing on this slide, but as you may be aware – they are one of the servicers that has decided to cease participation in the federal programs at the end of the year. So, watch for updates about this and we will see who the new servicer is.</a:t>
            </a:r>
            <a:endParaRPr dirty="0"/>
          </a:p>
        </p:txBody>
      </p:sp>
    </p:spTree>
    <p:extLst>
      <p:ext uri="{BB962C8B-B14F-4D97-AF65-F5344CB8AC3E}">
        <p14:creationId xmlns:p14="http://schemas.microsoft.com/office/powerpoint/2010/main" val="2161099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d09d8ca8b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d09d8ca8b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gcc4eba5a6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7" name="Google Shape;1517;gcc4eba5a6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12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54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cc4eba5a6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cc4eba5a6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44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3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32">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33">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9"/>
        <p:cNvGrpSpPr/>
        <p:nvPr/>
      </p:nvGrpSpPr>
      <p:grpSpPr>
        <a:xfrm>
          <a:off x="0" y="0"/>
          <a:ext cx="0" cy="0"/>
          <a:chOff x="0" y="0"/>
          <a:chExt cx="0" cy="0"/>
        </a:xfrm>
      </p:grpSpPr>
      <p:grpSp>
        <p:nvGrpSpPr>
          <p:cNvPr id="170" name="Google Shape;170;p7"/>
          <p:cNvGrpSpPr/>
          <p:nvPr/>
        </p:nvGrpSpPr>
        <p:grpSpPr>
          <a:xfrm>
            <a:off x="52976" y="3192463"/>
            <a:ext cx="1469037" cy="1797875"/>
            <a:chOff x="52976" y="3192463"/>
            <a:chExt cx="1469037" cy="1797875"/>
          </a:xfrm>
        </p:grpSpPr>
        <p:sp>
          <p:nvSpPr>
            <p:cNvPr id="171" name="Google Shape;171;p7"/>
            <p:cNvSpPr/>
            <p:nvPr/>
          </p:nvSpPr>
          <p:spPr>
            <a:xfrm>
              <a:off x="52976" y="319246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248063" y="343412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225151" y="331561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906446" y="415011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317503" y="357080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51987" y="328310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7"/>
          <p:cNvSpPr/>
          <p:nvPr/>
        </p:nvSpPr>
        <p:spPr>
          <a:xfrm>
            <a:off x="8103613" y="25315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272900" y="16837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2185425" y="4665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506575" y="-1831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8776725" y="42689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4938150" y="42689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a:spLocks noGrp="1"/>
          </p:cNvSpPr>
          <p:nvPr>
            <p:ph type="body" idx="1"/>
          </p:nvPr>
        </p:nvSpPr>
        <p:spPr>
          <a:xfrm>
            <a:off x="1756800" y="1639050"/>
            <a:ext cx="5630400" cy="22947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Palanquin"/>
              <a:buChar char="●"/>
              <a:defRPr/>
            </a:lvl1pPr>
            <a:lvl2pPr marL="914400" lvl="1" indent="-330200" rtl="0">
              <a:spcBef>
                <a:spcPts val="0"/>
              </a:spcBef>
              <a:spcAft>
                <a:spcPts val="0"/>
              </a:spcAft>
              <a:buSzPts val="1600"/>
              <a:buFont typeface="Palanquin"/>
              <a:buChar char="○"/>
              <a:defRPr/>
            </a:lvl2pPr>
            <a:lvl3pPr marL="1371600" lvl="2" indent="-330200" rtl="0">
              <a:spcBef>
                <a:spcPts val="0"/>
              </a:spcBef>
              <a:spcAft>
                <a:spcPts val="0"/>
              </a:spcAft>
              <a:buSzPts val="1600"/>
              <a:buFont typeface="Palanquin"/>
              <a:buChar char="■"/>
              <a:defRPr/>
            </a:lvl3pPr>
            <a:lvl4pPr marL="1828800" lvl="3" indent="-330200" rtl="0">
              <a:spcBef>
                <a:spcPts val="0"/>
              </a:spcBef>
              <a:spcAft>
                <a:spcPts val="0"/>
              </a:spcAft>
              <a:buSzPts val="1600"/>
              <a:buFont typeface="Palanquin"/>
              <a:buChar char="●"/>
              <a:defRPr/>
            </a:lvl4pPr>
            <a:lvl5pPr marL="2286000" lvl="4" indent="-330200" rtl="0">
              <a:spcBef>
                <a:spcPts val="0"/>
              </a:spcBef>
              <a:spcAft>
                <a:spcPts val="0"/>
              </a:spcAft>
              <a:buSzPts val="1600"/>
              <a:buFont typeface="Palanquin"/>
              <a:buChar char="○"/>
              <a:defRPr/>
            </a:lvl5pPr>
            <a:lvl6pPr marL="2743200" lvl="5" indent="-330200" rtl="0">
              <a:spcBef>
                <a:spcPts val="0"/>
              </a:spcBef>
              <a:spcAft>
                <a:spcPts val="0"/>
              </a:spcAft>
              <a:buSzPts val="1600"/>
              <a:buFont typeface="Palanquin"/>
              <a:buChar char="■"/>
              <a:defRPr/>
            </a:lvl6pPr>
            <a:lvl7pPr marL="3200400" lvl="6" indent="-330200" rtl="0">
              <a:spcBef>
                <a:spcPts val="0"/>
              </a:spcBef>
              <a:spcAft>
                <a:spcPts val="0"/>
              </a:spcAft>
              <a:buSzPts val="1600"/>
              <a:buFont typeface="Palanquin"/>
              <a:buChar char="●"/>
              <a:defRPr/>
            </a:lvl7pPr>
            <a:lvl8pPr marL="3657600" lvl="7" indent="-330200" rtl="0">
              <a:spcBef>
                <a:spcPts val="0"/>
              </a:spcBef>
              <a:spcAft>
                <a:spcPts val="0"/>
              </a:spcAft>
              <a:buSzPts val="1600"/>
              <a:buFont typeface="Palanquin"/>
              <a:buChar char="○"/>
              <a:defRPr/>
            </a:lvl8pPr>
            <a:lvl9pPr marL="4114800" lvl="8" indent="-330200" rtl="0">
              <a:spcBef>
                <a:spcPts val="0"/>
              </a:spcBef>
              <a:spcAft>
                <a:spcPts val="0"/>
              </a:spcAft>
              <a:buSzPts val="1600"/>
              <a:buFont typeface="Palanquin"/>
              <a:buChar char="■"/>
              <a:defRPr/>
            </a:lvl9pPr>
          </a:lstStyle>
          <a:p>
            <a:endParaRPr/>
          </a:p>
        </p:txBody>
      </p:sp>
      <p:grpSp>
        <p:nvGrpSpPr>
          <p:cNvPr id="184" name="Google Shape;184;p7"/>
          <p:cNvGrpSpPr/>
          <p:nvPr/>
        </p:nvGrpSpPr>
        <p:grpSpPr>
          <a:xfrm>
            <a:off x="8260922" y="478435"/>
            <a:ext cx="1229660" cy="1498233"/>
            <a:chOff x="8260922" y="478435"/>
            <a:chExt cx="1229660" cy="1498233"/>
          </a:xfrm>
        </p:grpSpPr>
        <p:sp>
          <p:nvSpPr>
            <p:cNvPr id="185" name="Google Shape;185;p7"/>
            <p:cNvSpPr/>
            <p:nvPr/>
          </p:nvSpPr>
          <p:spPr>
            <a:xfrm rot="1053773">
              <a:off x="8435445" y="581168"/>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1053773">
              <a:off x="8755794" y="690378"/>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1053773">
              <a:off x="8480610" y="1066117"/>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1053773">
              <a:off x="8502892" y="1220635"/>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1053773">
              <a:off x="8516672" y="661279"/>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7"/>
          <p:cNvGrpSpPr/>
          <p:nvPr/>
        </p:nvGrpSpPr>
        <p:grpSpPr>
          <a:xfrm>
            <a:off x="6185796" y="4237860"/>
            <a:ext cx="1795709" cy="1387193"/>
            <a:chOff x="6185796" y="4237860"/>
            <a:chExt cx="1795709" cy="1387193"/>
          </a:xfrm>
        </p:grpSpPr>
        <p:sp>
          <p:nvSpPr>
            <p:cNvPr id="191" name="Google Shape;191;p7"/>
            <p:cNvSpPr/>
            <p:nvPr/>
          </p:nvSpPr>
          <p:spPr>
            <a:xfrm rot="-965529">
              <a:off x="6291508" y="4438097"/>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rot="-965529">
              <a:off x="6384607" y="4531874"/>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rot="-965529">
              <a:off x="6364899" y="4512432"/>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965529">
              <a:off x="7107773" y="4551546"/>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965529">
              <a:off x="6910422" y="4595343"/>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7"/>
          <p:cNvGrpSpPr/>
          <p:nvPr/>
        </p:nvGrpSpPr>
        <p:grpSpPr>
          <a:xfrm>
            <a:off x="713254" y="-140274"/>
            <a:ext cx="1940059" cy="1290660"/>
            <a:chOff x="713254" y="-140274"/>
            <a:chExt cx="1940059" cy="1290660"/>
          </a:xfrm>
        </p:grpSpPr>
        <p:sp>
          <p:nvSpPr>
            <p:cNvPr id="197" name="Google Shape;197;p7"/>
            <p:cNvSpPr/>
            <p:nvPr/>
          </p:nvSpPr>
          <p:spPr>
            <a:xfrm rot="-796314">
              <a:off x="793525" y="51886"/>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796314">
              <a:off x="857044" y="102408"/>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rot="-796314">
              <a:off x="1077816" y="327801"/>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796314">
              <a:off x="2083860" y="177696"/>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rot="-796314">
              <a:off x="1796402" y="353981"/>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rot="-796314">
              <a:off x="1285148" y="305762"/>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rot="-796314">
              <a:off x="1319752" y="196083"/>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rot="-796314">
              <a:off x="1487326" y="217019"/>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rot="-796314">
              <a:off x="2240903" y="69380"/>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rot="-796314">
              <a:off x="888444" y="289788"/>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rot="-796314">
              <a:off x="1283734" y="232491"/>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7"/>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1"/>
        <p:cNvGrpSpPr/>
        <p:nvPr/>
      </p:nvGrpSpPr>
      <p:grpSpPr>
        <a:xfrm>
          <a:off x="0" y="0"/>
          <a:ext cx="0" cy="0"/>
          <a:chOff x="0" y="0"/>
          <a:chExt cx="0" cy="0"/>
        </a:xfrm>
      </p:grpSpPr>
      <p:sp>
        <p:nvSpPr>
          <p:cNvPr id="262" name="Google Shape;262;p9"/>
          <p:cNvSpPr/>
          <p:nvPr/>
        </p:nvSpPr>
        <p:spPr>
          <a:xfrm>
            <a:off x="7478600" y="2738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4506800" y="41600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7990463"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486425" y="11989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484925" y="37193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2283813" y="-2525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txBox="1">
            <a:spLocks noGrp="1"/>
          </p:cNvSpPr>
          <p:nvPr>
            <p:ph type="subTitle" idx="1"/>
          </p:nvPr>
        </p:nvSpPr>
        <p:spPr>
          <a:xfrm>
            <a:off x="1103962" y="2444550"/>
            <a:ext cx="3469200" cy="93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9" name="Google Shape;269;p9"/>
          <p:cNvSpPr txBox="1">
            <a:spLocks noGrp="1"/>
          </p:cNvSpPr>
          <p:nvPr>
            <p:ph type="title"/>
          </p:nvPr>
        </p:nvSpPr>
        <p:spPr>
          <a:xfrm>
            <a:off x="1103826" y="1766250"/>
            <a:ext cx="3469200" cy="568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Caveat"/>
              <a:buNone/>
              <a:defRPr sz="3600" b="1"/>
            </a:lvl1pPr>
            <a:lvl2pPr lvl="1" rtl="0">
              <a:spcBef>
                <a:spcPts val="0"/>
              </a:spcBef>
              <a:spcAft>
                <a:spcPts val="0"/>
              </a:spcAft>
              <a:buSzPts val="3000"/>
              <a:buFont typeface="Josefin Slab"/>
              <a:buNone/>
              <a:defRPr sz="3000">
                <a:latin typeface="Josefin Slab"/>
                <a:ea typeface="Josefin Slab"/>
                <a:cs typeface="Josefin Slab"/>
                <a:sym typeface="Josefin Slab"/>
              </a:defRPr>
            </a:lvl2pPr>
            <a:lvl3pPr lvl="2" rtl="0">
              <a:spcBef>
                <a:spcPts val="0"/>
              </a:spcBef>
              <a:spcAft>
                <a:spcPts val="0"/>
              </a:spcAft>
              <a:buSzPts val="3000"/>
              <a:buFont typeface="Josefin Slab"/>
              <a:buNone/>
              <a:defRPr sz="3000">
                <a:latin typeface="Josefin Slab"/>
                <a:ea typeface="Josefin Slab"/>
                <a:cs typeface="Josefin Slab"/>
                <a:sym typeface="Josefin Slab"/>
              </a:defRPr>
            </a:lvl3pPr>
            <a:lvl4pPr lvl="3" rtl="0">
              <a:spcBef>
                <a:spcPts val="0"/>
              </a:spcBef>
              <a:spcAft>
                <a:spcPts val="0"/>
              </a:spcAft>
              <a:buSzPts val="3000"/>
              <a:buFont typeface="Josefin Slab"/>
              <a:buNone/>
              <a:defRPr sz="3000">
                <a:latin typeface="Josefin Slab"/>
                <a:ea typeface="Josefin Slab"/>
                <a:cs typeface="Josefin Slab"/>
                <a:sym typeface="Josefin Slab"/>
              </a:defRPr>
            </a:lvl4pPr>
            <a:lvl5pPr lvl="4" rtl="0">
              <a:spcBef>
                <a:spcPts val="0"/>
              </a:spcBef>
              <a:spcAft>
                <a:spcPts val="0"/>
              </a:spcAft>
              <a:buSzPts val="3000"/>
              <a:buFont typeface="Josefin Slab"/>
              <a:buNone/>
              <a:defRPr sz="3000">
                <a:latin typeface="Josefin Slab"/>
                <a:ea typeface="Josefin Slab"/>
                <a:cs typeface="Josefin Slab"/>
                <a:sym typeface="Josefin Slab"/>
              </a:defRPr>
            </a:lvl5pPr>
            <a:lvl6pPr lvl="5" rtl="0">
              <a:spcBef>
                <a:spcPts val="0"/>
              </a:spcBef>
              <a:spcAft>
                <a:spcPts val="0"/>
              </a:spcAft>
              <a:buSzPts val="3000"/>
              <a:buFont typeface="Josefin Slab"/>
              <a:buNone/>
              <a:defRPr sz="3000">
                <a:latin typeface="Josefin Slab"/>
                <a:ea typeface="Josefin Slab"/>
                <a:cs typeface="Josefin Slab"/>
                <a:sym typeface="Josefin Slab"/>
              </a:defRPr>
            </a:lvl6pPr>
            <a:lvl7pPr lvl="6" rtl="0">
              <a:spcBef>
                <a:spcPts val="0"/>
              </a:spcBef>
              <a:spcAft>
                <a:spcPts val="0"/>
              </a:spcAft>
              <a:buSzPts val="3000"/>
              <a:buFont typeface="Josefin Slab"/>
              <a:buNone/>
              <a:defRPr sz="3000">
                <a:latin typeface="Josefin Slab"/>
                <a:ea typeface="Josefin Slab"/>
                <a:cs typeface="Josefin Slab"/>
                <a:sym typeface="Josefin Slab"/>
              </a:defRPr>
            </a:lvl7pPr>
            <a:lvl8pPr lvl="7" rtl="0">
              <a:spcBef>
                <a:spcPts val="0"/>
              </a:spcBef>
              <a:spcAft>
                <a:spcPts val="0"/>
              </a:spcAft>
              <a:buSzPts val="3000"/>
              <a:buFont typeface="Josefin Slab"/>
              <a:buNone/>
              <a:defRPr sz="3000">
                <a:latin typeface="Josefin Slab"/>
                <a:ea typeface="Josefin Slab"/>
                <a:cs typeface="Josefin Slab"/>
                <a:sym typeface="Josefin Slab"/>
              </a:defRPr>
            </a:lvl8pPr>
            <a:lvl9pPr lvl="8" rtl="0">
              <a:spcBef>
                <a:spcPts val="0"/>
              </a:spcBef>
              <a:spcAft>
                <a:spcPts val="0"/>
              </a:spcAft>
              <a:buSzPts val="3000"/>
              <a:buFont typeface="Josefin Slab"/>
              <a:buNone/>
              <a:defRPr sz="3000">
                <a:latin typeface="Josefin Slab"/>
                <a:ea typeface="Josefin Slab"/>
                <a:cs typeface="Josefin Slab"/>
                <a:sym typeface="Josefin Slab"/>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2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21">
    <p:spTree>
      <p:nvGrpSpPr>
        <p:cNvPr id="1" name="Shape 405"/>
        <p:cNvGrpSpPr/>
        <p:nvPr/>
      </p:nvGrpSpPr>
      <p:grpSpPr>
        <a:xfrm>
          <a:off x="0" y="0"/>
          <a:ext cx="0" cy="0"/>
          <a:chOff x="0" y="0"/>
          <a:chExt cx="0" cy="0"/>
        </a:xfrm>
      </p:grpSpPr>
      <p:sp>
        <p:nvSpPr>
          <p:cNvPr id="406" name="Google Shape;406;p16"/>
          <p:cNvSpPr/>
          <p:nvPr/>
        </p:nvSpPr>
        <p:spPr>
          <a:xfrm>
            <a:off x="6951088" y="-2548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8551288" y="1017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712963" y="474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345062" y="10909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195998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16"/>
          <p:cNvGrpSpPr/>
          <p:nvPr/>
        </p:nvGrpSpPr>
        <p:grpSpPr>
          <a:xfrm>
            <a:off x="8385975" y="3555950"/>
            <a:ext cx="1327800" cy="1395900"/>
            <a:chOff x="6023775" y="1716300"/>
            <a:chExt cx="1327800" cy="1395900"/>
          </a:xfrm>
        </p:grpSpPr>
        <p:sp>
          <p:nvSpPr>
            <p:cNvPr id="412" name="Google Shape;412;p16"/>
            <p:cNvSpPr/>
            <p:nvPr/>
          </p:nvSpPr>
          <p:spPr>
            <a:xfrm>
              <a:off x="6023775" y="1716300"/>
              <a:ext cx="1327800" cy="13959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16"/>
            <p:cNvGrpSpPr/>
            <p:nvPr/>
          </p:nvGrpSpPr>
          <p:grpSpPr>
            <a:xfrm>
              <a:off x="6130489" y="1792475"/>
              <a:ext cx="1134165" cy="1230298"/>
              <a:chOff x="6130489" y="1792475"/>
              <a:chExt cx="1134165" cy="1230298"/>
            </a:xfrm>
          </p:grpSpPr>
          <p:sp>
            <p:nvSpPr>
              <p:cNvPr id="414" name="Google Shape;414;p16"/>
              <p:cNvSpPr/>
              <p:nvPr/>
            </p:nvSpPr>
            <p:spPr>
              <a:xfrm>
                <a:off x="6144002" y="1819910"/>
                <a:ext cx="1099744" cy="1184915"/>
              </a:xfrm>
              <a:custGeom>
                <a:avLst/>
                <a:gdLst/>
                <a:ahLst/>
                <a:cxnLst/>
                <a:rect l="l" t="t" r="r" b="b"/>
                <a:pathLst>
                  <a:path w="30192" h="29712" extrusionOk="0">
                    <a:moveTo>
                      <a:pt x="17188" y="1421"/>
                    </a:moveTo>
                    <a:cubicBezTo>
                      <a:pt x="17205" y="1438"/>
                      <a:pt x="17221" y="1471"/>
                      <a:pt x="17221" y="1488"/>
                    </a:cubicBezTo>
                    <a:cubicBezTo>
                      <a:pt x="17205" y="1455"/>
                      <a:pt x="17205" y="1438"/>
                      <a:pt x="17188" y="1421"/>
                    </a:cubicBezTo>
                    <a:close/>
                    <a:moveTo>
                      <a:pt x="19886" y="2365"/>
                    </a:moveTo>
                    <a:cubicBezTo>
                      <a:pt x="20089" y="2450"/>
                      <a:pt x="20308" y="2568"/>
                      <a:pt x="20494" y="2669"/>
                    </a:cubicBezTo>
                    <a:cubicBezTo>
                      <a:pt x="20274" y="2568"/>
                      <a:pt x="20089" y="2483"/>
                      <a:pt x="19886" y="2365"/>
                    </a:cubicBezTo>
                    <a:close/>
                    <a:moveTo>
                      <a:pt x="7861" y="3613"/>
                    </a:moveTo>
                    <a:lnTo>
                      <a:pt x="7911" y="3664"/>
                    </a:lnTo>
                    <a:cubicBezTo>
                      <a:pt x="7877" y="3630"/>
                      <a:pt x="7861" y="3630"/>
                      <a:pt x="7861" y="3613"/>
                    </a:cubicBezTo>
                    <a:close/>
                    <a:moveTo>
                      <a:pt x="7911" y="3664"/>
                    </a:moveTo>
                    <a:cubicBezTo>
                      <a:pt x="7945" y="3681"/>
                      <a:pt x="7962" y="3765"/>
                      <a:pt x="7962" y="3833"/>
                    </a:cubicBezTo>
                    <a:cubicBezTo>
                      <a:pt x="7945" y="3765"/>
                      <a:pt x="7928" y="3681"/>
                      <a:pt x="7911" y="3664"/>
                    </a:cubicBezTo>
                    <a:close/>
                    <a:moveTo>
                      <a:pt x="4673" y="4507"/>
                    </a:moveTo>
                    <a:cubicBezTo>
                      <a:pt x="4656" y="4507"/>
                      <a:pt x="4622" y="4541"/>
                      <a:pt x="4572" y="4592"/>
                    </a:cubicBezTo>
                    <a:cubicBezTo>
                      <a:pt x="4588" y="4541"/>
                      <a:pt x="4639" y="4507"/>
                      <a:pt x="4673" y="4507"/>
                    </a:cubicBezTo>
                    <a:close/>
                    <a:moveTo>
                      <a:pt x="3576" y="6509"/>
                    </a:moveTo>
                    <a:cubicBezTo>
                      <a:pt x="3577" y="6509"/>
                      <a:pt x="3577" y="6509"/>
                      <a:pt x="3577" y="6509"/>
                    </a:cubicBezTo>
                    <a:lnTo>
                      <a:pt x="3577" y="6509"/>
                    </a:lnTo>
                    <a:cubicBezTo>
                      <a:pt x="3490" y="6509"/>
                      <a:pt x="3355" y="6577"/>
                      <a:pt x="3239" y="6616"/>
                    </a:cubicBezTo>
                    <a:cubicBezTo>
                      <a:pt x="3342" y="6577"/>
                      <a:pt x="3485" y="6509"/>
                      <a:pt x="3576" y="6509"/>
                    </a:cubicBezTo>
                    <a:close/>
                    <a:moveTo>
                      <a:pt x="22804" y="6700"/>
                    </a:moveTo>
                    <a:lnTo>
                      <a:pt x="22804" y="6700"/>
                    </a:lnTo>
                    <a:cubicBezTo>
                      <a:pt x="22922" y="6784"/>
                      <a:pt x="23007" y="6869"/>
                      <a:pt x="23057" y="6953"/>
                    </a:cubicBezTo>
                    <a:lnTo>
                      <a:pt x="22804" y="6700"/>
                    </a:lnTo>
                    <a:close/>
                    <a:moveTo>
                      <a:pt x="22636" y="7290"/>
                    </a:moveTo>
                    <a:lnTo>
                      <a:pt x="22636" y="7290"/>
                    </a:lnTo>
                    <a:cubicBezTo>
                      <a:pt x="22686" y="7307"/>
                      <a:pt x="22754" y="7324"/>
                      <a:pt x="22787" y="7341"/>
                    </a:cubicBezTo>
                    <a:cubicBezTo>
                      <a:pt x="22754" y="7341"/>
                      <a:pt x="22686" y="7307"/>
                      <a:pt x="22636" y="7290"/>
                    </a:cubicBezTo>
                    <a:close/>
                    <a:moveTo>
                      <a:pt x="28910" y="13312"/>
                    </a:moveTo>
                    <a:cubicBezTo>
                      <a:pt x="29112" y="13413"/>
                      <a:pt x="29264" y="13565"/>
                      <a:pt x="29348" y="13784"/>
                    </a:cubicBezTo>
                    <a:cubicBezTo>
                      <a:pt x="29264" y="13582"/>
                      <a:pt x="29112" y="13413"/>
                      <a:pt x="28910" y="13312"/>
                    </a:cubicBezTo>
                    <a:close/>
                    <a:moveTo>
                      <a:pt x="1198" y="14492"/>
                    </a:moveTo>
                    <a:cubicBezTo>
                      <a:pt x="1232" y="14492"/>
                      <a:pt x="1283" y="14492"/>
                      <a:pt x="1350" y="14509"/>
                    </a:cubicBezTo>
                    <a:cubicBezTo>
                      <a:pt x="1283" y="14509"/>
                      <a:pt x="1232" y="14492"/>
                      <a:pt x="1198" y="14492"/>
                    </a:cubicBezTo>
                    <a:close/>
                    <a:moveTo>
                      <a:pt x="28421" y="15977"/>
                    </a:moveTo>
                    <a:cubicBezTo>
                      <a:pt x="28455" y="15977"/>
                      <a:pt x="28455" y="15993"/>
                      <a:pt x="28455" y="15993"/>
                    </a:cubicBezTo>
                    <a:cubicBezTo>
                      <a:pt x="28455" y="15993"/>
                      <a:pt x="28438" y="15993"/>
                      <a:pt x="28421" y="15977"/>
                    </a:cubicBezTo>
                    <a:close/>
                    <a:moveTo>
                      <a:pt x="28252" y="16010"/>
                    </a:moveTo>
                    <a:lnTo>
                      <a:pt x="28252" y="16010"/>
                    </a:lnTo>
                    <a:cubicBezTo>
                      <a:pt x="28252" y="16230"/>
                      <a:pt x="28286" y="16398"/>
                      <a:pt x="28370" y="16533"/>
                    </a:cubicBezTo>
                    <a:cubicBezTo>
                      <a:pt x="28286" y="16398"/>
                      <a:pt x="28235" y="16230"/>
                      <a:pt x="28252" y="16010"/>
                    </a:cubicBezTo>
                    <a:close/>
                    <a:moveTo>
                      <a:pt x="28252" y="17781"/>
                    </a:moveTo>
                    <a:cubicBezTo>
                      <a:pt x="28252" y="17798"/>
                      <a:pt x="28235" y="17849"/>
                      <a:pt x="28202" y="17866"/>
                    </a:cubicBezTo>
                    <a:cubicBezTo>
                      <a:pt x="28235" y="17832"/>
                      <a:pt x="28235" y="17798"/>
                      <a:pt x="28252" y="17781"/>
                    </a:cubicBezTo>
                    <a:close/>
                    <a:moveTo>
                      <a:pt x="29129" y="18540"/>
                    </a:moveTo>
                    <a:cubicBezTo>
                      <a:pt x="29163" y="18557"/>
                      <a:pt x="29163" y="18591"/>
                      <a:pt x="29163" y="18608"/>
                    </a:cubicBezTo>
                    <a:cubicBezTo>
                      <a:pt x="29163" y="18591"/>
                      <a:pt x="29129" y="18557"/>
                      <a:pt x="29129" y="18540"/>
                    </a:cubicBezTo>
                    <a:close/>
                    <a:moveTo>
                      <a:pt x="28033" y="19266"/>
                    </a:moveTo>
                    <a:cubicBezTo>
                      <a:pt x="27982" y="19266"/>
                      <a:pt x="27932" y="19282"/>
                      <a:pt x="27898" y="19316"/>
                    </a:cubicBezTo>
                    <a:cubicBezTo>
                      <a:pt x="27932" y="19266"/>
                      <a:pt x="27999" y="19266"/>
                      <a:pt x="28033" y="19266"/>
                    </a:cubicBezTo>
                    <a:close/>
                    <a:moveTo>
                      <a:pt x="26582" y="24207"/>
                    </a:moveTo>
                    <a:lnTo>
                      <a:pt x="26582" y="24207"/>
                    </a:lnTo>
                    <a:cubicBezTo>
                      <a:pt x="26582" y="24258"/>
                      <a:pt x="26549" y="24325"/>
                      <a:pt x="26515" y="24359"/>
                    </a:cubicBezTo>
                    <a:cubicBezTo>
                      <a:pt x="26549" y="24309"/>
                      <a:pt x="26566" y="24258"/>
                      <a:pt x="26582" y="24207"/>
                    </a:cubicBezTo>
                    <a:close/>
                    <a:moveTo>
                      <a:pt x="20325" y="25624"/>
                    </a:moveTo>
                    <a:cubicBezTo>
                      <a:pt x="20342" y="25692"/>
                      <a:pt x="20342" y="25725"/>
                      <a:pt x="20359" y="25776"/>
                    </a:cubicBezTo>
                    <a:cubicBezTo>
                      <a:pt x="20342" y="25725"/>
                      <a:pt x="20325" y="25692"/>
                      <a:pt x="20325" y="25624"/>
                    </a:cubicBezTo>
                    <a:close/>
                    <a:moveTo>
                      <a:pt x="9547" y="25810"/>
                    </a:moveTo>
                    <a:cubicBezTo>
                      <a:pt x="9558" y="25862"/>
                      <a:pt x="9555" y="25927"/>
                      <a:pt x="9564" y="25973"/>
                    </a:cubicBezTo>
                    <a:lnTo>
                      <a:pt x="9564" y="25973"/>
                    </a:lnTo>
                    <a:cubicBezTo>
                      <a:pt x="9547" y="25926"/>
                      <a:pt x="9547" y="25868"/>
                      <a:pt x="9547" y="25810"/>
                    </a:cubicBezTo>
                    <a:close/>
                    <a:moveTo>
                      <a:pt x="10206" y="25945"/>
                    </a:moveTo>
                    <a:cubicBezTo>
                      <a:pt x="10560" y="26215"/>
                      <a:pt x="10914" y="26468"/>
                      <a:pt x="11251" y="26754"/>
                    </a:cubicBezTo>
                    <a:cubicBezTo>
                      <a:pt x="10914" y="26485"/>
                      <a:pt x="10560" y="26215"/>
                      <a:pt x="10206" y="25945"/>
                    </a:cubicBezTo>
                    <a:close/>
                    <a:moveTo>
                      <a:pt x="14061" y="1569"/>
                    </a:moveTo>
                    <a:cubicBezTo>
                      <a:pt x="14457" y="1569"/>
                      <a:pt x="14683" y="1773"/>
                      <a:pt x="14793" y="2180"/>
                    </a:cubicBezTo>
                    <a:cubicBezTo>
                      <a:pt x="14877" y="2500"/>
                      <a:pt x="14928" y="2838"/>
                      <a:pt x="15012" y="3192"/>
                    </a:cubicBezTo>
                    <a:cubicBezTo>
                      <a:pt x="15484" y="3023"/>
                      <a:pt x="15940" y="2888"/>
                      <a:pt x="16378" y="2753"/>
                    </a:cubicBezTo>
                    <a:cubicBezTo>
                      <a:pt x="16577" y="2672"/>
                      <a:pt x="16786" y="2639"/>
                      <a:pt x="16996" y="2639"/>
                    </a:cubicBezTo>
                    <a:cubicBezTo>
                      <a:pt x="17179" y="2639"/>
                      <a:pt x="17362" y="2663"/>
                      <a:pt x="17542" y="2703"/>
                    </a:cubicBezTo>
                    <a:cubicBezTo>
                      <a:pt x="17795" y="2753"/>
                      <a:pt x="18014" y="2838"/>
                      <a:pt x="18267" y="2888"/>
                    </a:cubicBezTo>
                    <a:cubicBezTo>
                      <a:pt x="18976" y="3057"/>
                      <a:pt x="19431" y="3512"/>
                      <a:pt x="19735" y="4153"/>
                    </a:cubicBezTo>
                    <a:cubicBezTo>
                      <a:pt x="19819" y="4372"/>
                      <a:pt x="19937" y="4558"/>
                      <a:pt x="20072" y="4794"/>
                    </a:cubicBezTo>
                    <a:cubicBezTo>
                      <a:pt x="20274" y="4659"/>
                      <a:pt x="20426" y="4575"/>
                      <a:pt x="20578" y="4474"/>
                    </a:cubicBezTo>
                    <a:cubicBezTo>
                      <a:pt x="20595" y="4457"/>
                      <a:pt x="20628" y="4440"/>
                      <a:pt x="20662" y="4406"/>
                    </a:cubicBezTo>
                    <a:cubicBezTo>
                      <a:pt x="20917" y="4267"/>
                      <a:pt x="21187" y="4081"/>
                      <a:pt x="21479" y="4081"/>
                    </a:cubicBezTo>
                    <a:cubicBezTo>
                      <a:pt x="21612" y="4081"/>
                      <a:pt x="21750" y="4120"/>
                      <a:pt x="21893" y="4221"/>
                    </a:cubicBezTo>
                    <a:cubicBezTo>
                      <a:pt x="22281" y="4490"/>
                      <a:pt x="22366" y="5367"/>
                      <a:pt x="22096" y="5823"/>
                    </a:cubicBezTo>
                    <a:cubicBezTo>
                      <a:pt x="21927" y="6093"/>
                      <a:pt x="21708" y="6329"/>
                      <a:pt x="21522" y="6599"/>
                    </a:cubicBezTo>
                    <a:cubicBezTo>
                      <a:pt x="21286" y="6919"/>
                      <a:pt x="21303" y="7138"/>
                      <a:pt x="21624" y="7391"/>
                    </a:cubicBezTo>
                    <a:cubicBezTo>
                      <a:pt x="21866" y="7573"/>
                      <a:pt x="22135" y="7700"/>
                      <a:pt x="22455" y="7700"/>
                    </a:cubicBezTo>
                    <a:cubicBezTo>
                      <a:pt x="22492" y="7700"/>
                      <a:pt x="22530" y="7699"/>
                      <a:pt x="22568" y="7695"/>
                    </a:cubicBezTo>
                    <a:cubicBezTo>
                      <a:pt x="22969" y="7681"/>
                      <a:pt x="23369" y="7660"/>
                      <a:pt x="23769" y="7660"/>
                    </a:cubicBezTo>
                    <a:cubicBezTo>
                      <a:pt x="24297" y="7660"/>
                      <a:pt x="24824" y="7696"/>
                      <a:pt x="25351" y="7830"/>
                    </a:cubicBezTo>
                    <a:cubicBezTo>
                      <a:pt x="25554" y="7864"/>
                      <a:pt x="25756" y="7931"/>
                      <a:pt x="25891" y="8032"/>
                    </a:cubicBezTo>
                    <a:cubicBezTo>
                      <a:pt x="26414" y="8538"/>
                      <a:pt x="26835" y="9162"/>
                      <a:pt x="26582" y="9938"/>
                    </a:cubicBezTo>
                    <a:cubicBezTo>
                      <a:pt x="26397" y="10546"/>
                      <a:pt x="26178" y="11153"/>
                      <a:pt x="25908" y="11743"/>
                    </a:cubicBezTo>
                    <a:cubicBezTo>
                      <a:pt x="25672" y="12283"/>
                      <a:pt x="25722" y="12721"/>
                      <a:pt x="26009" y="13177"/>
                    </a:cubicBezTo>
                    <a:cubicBezTo>
                      <a:pt x="26262" y="13582"/>
                      <a:pt x="26515" y="13986"/>
                      <a:pt x="26819" y="14341"/>
                    </a:cubicBezTo>
                    <a:cubicBezTo>
                      <a:pt x="27156" y="14762"/>
                      <a:pt x="27375" y="15201"/>
                      <a:pt x="27493" y="15740"/>
                    </a:cubicBezTo>
                    <a:cubicBezTo>
                      <a:pt x="27527" y="15926"/>
                      <a:pt x="27527" y="16128"/>
                      <a:pt x="27459" y="16297"/>
                    </a:cubicBezTo>
                    <a:cubicBezTo>
                      <a:pt x="27206" y="17090"/>
                      <a:pt x="26734" y="17629"/>
                      <a:pt x="25925" y="17882"/>
                    </a:cubicBezTo>
                    <a:cubicBezTo>
                      <a:pt x="25587" y="17984"/>
                      <a:pt x="25267" y="18152"/>
                      <a:pt x="24980" y="18355"/>
                    </a:cubicBezTo>
                    <a:cubicBezTo>
                      <a:pt x="24828" y="18456"/>
                      <a:pt x="24727" y="18641"/>
                      <a:pt x="24660" y="18827"/>
                    </a:cubicBezTo>
                    <a:cubicBezTo>
                      <a:pt x="24508" y="19164"/>
                      <a:pt x="24643" y="19367"/>
                      <a:pt x="24997" y="19451"/>
                    </a:cubicBezTo>
                    <a:cubicBezTo>
                      <a:pt x="25301" y="19535"/>
                      <a:pt x="25587" y="19586"/>
                      <a:pt x="25891" y="19670"/>
                    </a:cubicBezTo>
                    <a:cubicBezTo>
                      <a:pt x="26532" y="19890"/>
                      <a:pt x="26700" y="20581"/>
                      <a:pt x="26194" y="21070"/>
                    </a:cubicBezTo>
                    <a:cubicBezTo>
                      <a:pt x="25790" y="21323"/>
                      <a:pt x="25452" y="21509"/>
                      <a:pt x="25048" y="21559"/>
                    </a:cubicBezTo>
                    <a:cubicBezTo>
                      <a:pt x="24778" y="21576"/>
                      <a:pt x="24474" y="21644"/>
                      <a:pt x="24137" y="21711"/>
                    </a:cubicBezTo>
                    <a:cubicBezTo>
                      <a:pt x="24154" y="21897"/>
                      <a:pt x="24154" y="22015"/>
                      <a:pt x="24187" y="22116"/>
                    </a:cubicBezTo>
                    <a:cubicBezTo>
                      <a:pt x="24457" y="23364"/>
                      <a:pt x="23614" y="24612"/>
                      <a:pt x="22366" y="24815"/>
                    </a:cubicBezTo>
                    <a:cubicBezTo>
                      <a:pt x="22045" y="24882"/>
                      <a:pt x="21742" y="24882"/>
                      <a:pt x="21404" y="24882"/>
                    </a:cubicBezTo>
                    <a:cubicBezTo>
                      <a:pt x="21033" y="24882"/>
                      <a:pt x="20696" y="24781"/>
                      <a:pt x="20409" y="24528"/>
                    </a:cubicBezTo>
                    <a:cubicBezTo>
                      <a:pt x="20190" y="24359"/>
                      <a:pt x="19971" y="24207"/>
                      <a:pt x="19735" y="24089"/>
                    </a:cubicBezTo>
                    <a:cubicBezTo>
                      <a:pt x="19524" y="23972"/>
                      <a:pt x="19341" y="23911"/>
                      <a:pt x="19178" y="23911"/>
                    </a:cubicBezTo>
                    <a:cubicBezTo>
                      <a:pt x="18896" y="23911"/>
                      <a:pt x="18673" y="24093"/>
                      <a:pt x="18470" y="24477"/>
                    </a:cubicBezTo>
                    <a:cubicBezTo>
                      <a:pt x="18588" y="24697"/>
                      <a:pt x="18739" y="24882"/>
                      <a:pt x="18841" y="25118"/>
                    </a:cubicBezTo>
                    <a:cubicBezTo>
                      <a:pt x="19060" y="25557"/>
                      <a:pt x="19144" y="25995"/>
                      <a:pt x="18807" y="26417"/>
                    </a:cubicBezTo>
                    <a:cubicBezTo>
                      <a:pt x="18614" y="26653"/>
                      <a:pt x="18304" y="26780"/>
                      <a:pt x="17974" y="26780"/>
                    </a:cubicBezTo>
                    <a:cubicBezTo>
                      <a:pt x="17786" y="26780"/>
                      <a:pt x="17591" y="26739"/>
                      <a:pt x="17407" y="26653"/>
                    </a:cubicBezTo>
                    <a:cubicBezTo>
                      <a:pt x="17120" y="26501"/>
                      <a:pt x="16834" y="26299"/>
                      <a:pt x="16581" y="26080"/>
                    </a:cubicBezTo>
                    <a:cubicBezTo>
                      <a:pt x="16446" y="25962"/>
                      <a:pt x="16328" y="25810"/>
                      <a:pt x="16243" y="25725"/>
                    </a:cubicBezTo>
                    <a:cubicBezTo>
                      <a:pt x="16058" y="25827"/>
                      <a:pt x="15872" y="25911"/>
                      <a:pt x="15703" y="26029"/>
                    </a:cubicBezTo>
                    <a:cubicBezTo>
                      <a:pt x="15400" y="26164"/>
                      <a:pt x="15147" y="26316"/>
                      <a:pt x="14860" y="26417"/>
                    </a:cubicBezTo>
                    <a:cubicBezTo>
                      <a:pt x="14640" y="26500"/>
                      <a:pt x="14429" y="26539"/>
                      <a:pt x="14228" y="26539"/>
                    </a:cubicBezTo>
                    <a:cubicBezTo>
                      <a:pt x="13736" y="26539"/>
                      <a:pt x="13299" y="26306"/>
                      <a:pt x="12904" y="25911"/>
                    </a:cubicBezTo>
                    <a:cubicBezTo>
                      <a:pt x="12398" y="25439"/>
                      <a:pt x="11892" y="24950"/>
                      <a:pt x="11369" y="24511"/>
                    </a:cubicBezTo>
                    <a:cubicBezTo>
                      <a:pt x="11150" y="24331"/>
                      <a:pt x="10921" y="24246"/>
                      <a:pt x="10684" y="24246"/>
                    </a:cubicBezTo>
                    <a:cubicBezTo>
                      <a:pt x="10501" y="24246"/>
                      <a:pt x="10312" y="24297"/>
                      <a:pt x="10121" y="24393"/>
                    </a:cubicBezTo>
                    <a:cubicBezTo>
                      <a:pt x="9513" y="24713"/>
                      <a:pt x="8889" y="25017"/>
                      <a:pt x="8282" y="25287"/>
                    </a:cubicBezTo>
                    <a:cubicBezTo>
                      <a:pt x="7961" y="25415"/>
                      <a:pt x="7633" y="25510"/>
                      <a:pt x="7302" y="25510"/>
                    </a:cubicBezTo>
                    <a:cubicBezTo>
                      <a:pt x="7112" y="25510"/>
                      <a:pt x="6921" y="25479"/>
                      <a:pt x="6730" y="25405"/>
                    </a:cubicBezTo>
                    <a:cubicBezTo>
                      <a:pt x="6511" y="25321"/>
                      <a:pt x="6258" y="25321"/>
                      <a:pt x="6039" y="25287"/>
                    </a:cubicBezTo>
                    <a:cubicBezTo>
                      <a:pt x="5347" y="25152"/>
                      <a:pt x="4841" y="24730"/>
                      <a:pt x="4420" y="24207"/>
                    </a:cubicBezTo>
                    <a:cubicBezTo>
                      <a:pt x="4099" y="23836"/>
                      <a:pt x="3981" y="23381"/>
                      <a:pt x="4082" y="22909"/>
                    </a:cubicBezTo>
                    <a:cubicBezTo>
                      <a:pt x="4167" y="22487"/>
                      <a:pt x="4335" y="22082"/>
                      <a:pt x="4470" y="21677"/>
                    </a:cubicBezTo>
                    <a:cubicBezTo>
                      <a:pt x="4639" y="21171"/>
                      <a:pt x="4605" y="20682"/>
                      <a:pt x="4234" y="20261"/>
                    </a:cubicBezTo>
                    <a:cubicBezTo>
                      <a:pt x="3880" y="20345"/>
                      <a:pt x="3543" y="20412"/>
                      <a:pt x="3172" y="20480"/>
                    </a:cubicBezTo>
                    <a:cubicBezTo>
                      <a:pt x="3037" y="20497"/>
                      <a:pt x="2885" y="20514"/>
                      <a:pt x="2750" y="20514"/>
                    </a:cubicBezTo>
                    <a:cubicBezTo>
                      <a:pt x="2295" y="20497"/>
                      <a:pt x="2143" y="20227"/>
                      <a:pt x="2379" y="19839"/>
                    </a:cubicBezTo>
                    <a:cubicBezTo>
                      <a:pt x="2564" y="19569"/>
                      <a:pt x="2801" y="19316"/>
                      <a:pt x="3037" y="19063"/>
                    </a:cubicBezTo>
                    <a:cubicBezTo>
                      <a:pt x="3121" y="18962"/>
                      <a:pt x="3222" y="18861"/>
                      <a:pt x="3374" y="18726"/>
                    </a:cubicBezTo>
                    <a:cubicBezTo>
                      <a:pt x="3172" y="18490"/>
                      <a:pt x="3003" y="18287"/>
                      <a:pt x="2817" y="18119"/>
                    </a:cubicBezTo>
                    <a:cubicBezTo>
                      <a:pt x="2160" y="17478"/>
                      <a:pt x="2160" y="16128"/>
                      <a:pt x="3003" y="15538"/>
                    </a:cubicBezTo>
                    <a:cubicBezTo>
                      <a:pt x="3593" y="15150"/>
                      <a:pt x="3627" y="14813"/>
                      <a:pt x="3070" y="14273"/>
                    </a:cubicBezTo>
                    <a:cubicBezTo>
                      <a:pt x="2699" y="13902"/>
                      <a:pt x="2362" y="13514"/>
                      <a:pt x="2210" y="13008"/>
                    </a:cubicBezTo>
                    <a:cubicBezTo>
                      <a:pt x="2126" y="12738"/>
                      <a:pt x="2042" y="12468"/>
                      <a:pt x="2025" y="12165"/>
                    </a:cubicBezTo>
                    <a:cubicBezTo>
                      <a:pt x="1940" y="11389"/>
                      <a:pt x="2446" y="10630"/>
                      <a:pt x="3222" y="10427"/>
                    </a:cubicBezTo>
                    <a:cubicBezTo>
                      <a:pt x="3576" y="10309"/>
                      <a:pt x="3931" y="10225"/>
                      <a:pt x="4319" y="10124"/>
                    </a:cubicBezTo>
                    <a:cubicBezTo>
                      <a:pt x="4993" y="9955"/>
                      <a:pt x="5263" y="9534"/>
                      <a:pt x="5347" y="8673"/>
                    </a:cubicBezTo>
                    <a:cubicBezTo>
                      <a:pt x="5415" y="8100"/>
                      <a:pt x="5347" y="7526"/>
                      <a:pt x="5364" y="6936"/>
                    </a:cubicBezTo>
                    <a:cubicBezTo>
                      <a:pt x="5398" y="6666"/>
                      <a:pt x="5432" y="6379"/>
                      <a:pt x="5516" y="6093"/>
                    </a:cubicBezTo>
                    <a:cubicBezTo>
                      <a:pt x="5718" y="5515"/>
                      <a:pt x="6219" y="5162"/>
                      <a:pt x="6799" y="5162"/>
                    </a:cubicBezTo>
                    <a:cubicBezTo>
                      <a:pt x="6947" y="5162"/>
                      <a:pt x="7099" y="5185"/>
                      <a:pt x="7253" y="5233"/>
                    </a:cubicBezTo>
                    <a:cubicBezTo>
                      <a:pt x="7524" y="5320"/>
                      <a:pt x="7794" y="5357"/>
                      <a:pt x="8068" y="5357"/>
                    </a:cubicBezTo>
                    <a:cubicBezTo>
                      <a:pt x="8272" y="5357"/>
                      <a:pt x="8478" y="5336"/>
                      <a:pt x="8687" y="5300"/>
                    </a:cubicBezTo>
                    <a:cubicBezTo>
                      <a:pt x="9075" y="5233"/>
                      <a:pt x="9395" y="5064"/>
                      <a:pt x="9581" y="4710"/>
                    </a:cubicBezTo>
                    <a:lnTo>
                      <a:pt x="9969" y="3951"/>
                    </a:lnTo>
                    <a:cubicBezTo>
                      <a:pt x="10087" y="3698"/>
                      <a:pt x="10239" y="3445"/>
                      <a:pt x="10407" y="3225"/>
                    </a:cubicBezTo>
                    <a:cubicBezTo>
                      <a:pt x="10594" y="2986"/>
                      <a:pt x="10844" y="2862"/>
                      <a:pt x="11123" y="2862"/>
                    </a:cubicBezTo>
                    <a:cubicBezTo>
                      <a:pt x="11197" y="2862"/>
                      <a:pt x="11274" y="2870"/>
                      <a:pt x="11352" y="2888"/>
                    </a:cubicBezTo>
                    <a:cubicBezTo>
                      <a:pt x="11639" y="2956"/>
                      <a:pt x="11908" y="3057"/>
                      <a:pt x="12178" y="3141"/>
                    </a:cubicBezTo>
                    <a:cubicBezTo>
                      <a:pt x="12414" y="3209"/>
                      <a:pt x="12651" y="3293"/>
                      <a:pt x="12954" y="3377"/>
                    </a:cubicBezTo>
                    <a:cubicBezTo>
                      <a:pt x="12988" y="3175"/>
                      <a:pt x="13022" y="3023"/>
                      <a:pt x="13039" y="2854"/>
                    </a:cubicBezTo>
                    <a:cubicBezTo>
                      <a:pt x="13072" y="2635"/>
                      <a:pt x="13072" y="2433"/>
                      <a:pt x="13123" y="2213"/>
                    </a:cubicBezTo>
                    <a:cubicBezTo>
                      <a:pt x="13241" y="1758"/>
                      <a:pt x="13460" y="1573"/>
                      <a:pt x="13966" y="1573"/>
                    </a:cubicBezTo>
                    <a:cubicBezTo>
                      <a:pt x="13999" y="1570"/>
                      <a:pt x="14030" y="1569"/>
                      <a:pt x="14061" y="1569"/>
                    </a:cubicBezTo>
                    <a:close/>
                    <a:moveTo>
                      <a:pt x="20645" y="27041"/>
                    </a:moveTo>
                    <a:cubicBezTo>
                      <a:pt x="20662" y="27058"/>
                      <a:pt x="20662" y="27075"/>
                      <a:pt x="20662" y="27108"/>
                    </a:cubicBezTo>
                    <a:cubicBezTo>
                      <a:pt x="20662" y="27075"/>
                      <a:pt x="20645" y="27041"/>
                      <a:pt x="20645" y="27041"/>
                    </a:cubicBezTo>
                    <a:close/>
                    <a:moveTo>
                      <a:pt x="20359" y="27345"/>
                    </a:moveTo>
                    <a:cubicBezTo>
                      <a:pt x="20392" y="27378"/>
                      <a:pt x="20409" y="27378"/>
                      <a:pt x="20426" y="27378"/>
                    </a:cubicBezTo>
                    <a:cubicBezTo>
                      <a:pt x="20409" y="27378"/>
                      <a:pt x="20375" y="27378"/>
                      <a:pt x="20359" y="27345"/>
                    </a:cubicBezTo>
                    <a:close/>
                    <a:moveTo>
                      <a:pt x="10559" y="27648"/>
                    </a:moveTo>
                    <a:cubicBezTo>
                      <a:pt x="10610" y="27665"/>
                      <a:pt x="10610" y="27716"/>
                      <a:pt x="10576" y="27749"/>
                    </a:cubicBezTo>
                    <a:cubicBezTo>
                      <a:pt x="10576" y="27716"/>
                      <a:pt x="10576" y="27665"/>
                      <a:pt x="10559" y="27648"/>
                    </a:cubicBezTo>
                    <a:close/>
                    <a:moveTo>
                      <a:pt x="10559" y="27884"/>
                    </a:moveTo>
                    <a:lnTo>
                      <a:pt x="10542" y="27901"/>
                    </a:lnTo>
                    <a:cubicBezTo>
                      <a:pt x="10542" y="27901"/>
                      <a:pt x="10542" y="27884"/>
                      <a:pt x="10559" y="27884"/>
                    </a:cubicBezTo>
                    <a:close/>
                    <a:moveTo>
                      <a:pt x="14995" y="28222"/>
                    </a:moveTo>
                    <a:cubicBezTo>
                      <a:pt x="14944" y="28239"/>
                      <a:pt x="14911" y="28272"/>
                      <a:pt x="14860" y="28306"/>
                    </a:cubicBezTo>
                    <a:cubicBezTo>
                      <a:pt x="14877" y="28255"/>
                      <a:pt x="14944" y="28239"/>
                      <a:pt x="14995" y="28222"/>
                    </a:cubicBezTo>
                    <a:close/>
                    <a:moveTo>
                      <a:pt x="14482" y="0"/>
                    </a:moveTo>
                    <a:cubicBezTo>
                      <a:pt x="14389" y="0"/>
                      <a:pt x="14296" y="1"/>
                      <a:pt x="14202" y="4"/>
                    </a:cubicBezTo>
                    <a:cubicBezTo>
                      <a:pt x="13426" y="55"/>
                      <a:pt x="12667" y="88"/>
                      <a:pt x="11908" y="189"/>
                    </a:cubicBezTo>
                    <a:cubicBezTo>
                      <a:pt x="11419" y="257"/>
                      <a:pt x="10913" y="341"/>
                      <a:pt x="10441" y="426"/>
                    </a:cubicBezTo>
                    <a:cubicBezTo>
                      <a:pt x="10019" y="510"/>
                      <a:pt x="9598" y="594"/>
                      <a:pt x="9176" y="746"/>
                    </a:cubicBezTo>
                    <a:cubicBezTo>
                      <a:pt x="7439" y="1320"/>
                      <a:pt x="6056" y="2433"/>
                      <a:pt x="4808" y="3698"/>
                    </a:cubicBezTo>
                    <a:cubicBezTo>
                      <a:pt x="4150" y="4356"/>
                      <a:pt x="3627" y="5131"/>
                      <a:pt x="3037" y="5873"/>
                    </a:cubicBezTo>
                    <a:cubicBezTo>
                      <a:pt x="2952" y="5975"/>
                      <a:pt x="2868" y="6110"/>
                      <a:pt x="2801" y="6228"/>
                    </a:cubicBezTo>
                    <a:cubicBezTo>
                      <a:pt x="2379" y="7071"/>
                      <a:pt x="1873" y="7897"/>
                      <a:pt x="1552" y="8775"/>
                    </a:cubicBezTo>
                    <a:cubicBezTo>
                      <a:pt x="1131" y="9955"/>
                      <a:pt x="760" y="11170"/>
                      <a:pt x="473" y="12384"/>
                    </a:cubicBezTo>
                    <a:cubicBezTo>
                      <a:pt x="34" y="14459"/>
                      <a:pt x="1" y="16533"/>
                      <a:pt x="507" y="18625"/>
                    </a:cubicBezTo>
                    <a:cubicBezTo>
                      <a:pt x="591" y="18979"/>
                      <a:pt x="743" y="19350"/>
                      <a:pt x="760" y="19721"/>
                    </a:cubicBezTo>
                    <a:cubicBezTo>
                      <a:pt x="912" y="20952"/>
                      <a:pt x="1451" y="21998"/>
                      <a:pt x="1940" y="23111"/>
                    </a:cubicBezTo>
                    <a:cubicBezTo>
                      <a:pt x="2598" y="24646"/>
                      <a:pt x="3897" y="25557"/>
                      <a:pt x="5212" y="26434"/>
                    </a:cubicBezTo>
                    <a:cubicBezTo>
                      <a:pt x="6090" y="27024"/>
                      <a:pt x="7085" y="27480"/>
                      <a:pt x="8012" y="28002"/>
                    </a:cubicBezTo>
                    <a:cubicBezTo>
                      <a:pt x="9092" y="28593"/>
                      <a:pt x="10205" y="29082"/>
                      <a:pt x="11386" y="29385"/>
                    </a:cubicBezTo>
                    <a:cubicBezTo>
                      <a:pt x="12147" y="29565"/>
                      <a:pt x="12908" y="29711"/>
                      <a:pt x="13688" y="29711"/>
                    </a:cubicBezTo>
                    <a:cubicBezTo>
                      <a:pt x="13858" y="29711"/>
                      <a:pt x="14030" y="29704"/>
                      <a:pt x="14202" y="29689"/>
                    </a:cubicBezTo>
                    <a:cubicBezTo>
                      <a:pt x="15299" y="29605"/>
                      <a:pt x="16429" y="29487"/>
                      <a:pt x="17525" y="29318"/>
                    </a:cubicBezTo>
                    <a:cubicBezTo>
                      <a:pt x="18233" y="29217"/>
                      <a:pt x="18908" y="28981"/>
                      <a:pt x="19600" y="28846"/>
                    </a:cubicBezTo>
                    <a:cubicBezTo>
                      <a:pt x="20308" y="28728"/>
                      <a:pt x="20932" y="28492"/>
                      <a:pt x="21573" y="28239"/>
                    </a:cubicBezTo>
                    <a:cubicBezTo>
                      <a:pt x="22045" y="28053"/>
                      <a:pt x="22551" y="27834"/>
                      <a:pt x="23040" y="27648"/>
                    </a:cubicBezTo>
                    <a:cubicBezTo>
                      <a:pt x="23799" y="27378"/>
                      <a:pt x="24457" y="26906"/>
                      <a:pt x="25014" y="26299"/>
                    </a:cubicBezTo>
                    <a:cubicBezTo>
                      <a:pt x="25604" y="25675"/>
                      <a:pt x="26262" y="25118"/>
                      <a:pt x="26852" y="24511"/>
                    </a:cubicBezTo>
                    <a:cubicBezTo>
                      <a:pt x="27190" y="24174"/>
                      <a:pt x="27510" y="23786"/>
                      <a:pt x="27746" y="23364"/>
                    </a:cubicBezTo>
                    <a:cubicBezTo>
                      <a:pt x="28151" y="22656"/>
                      <a:pt x="28455" y="21897"/>
                      <a:pt x="28842" y="21155"/>
                    </a:cubicBezTo>
                    <a:cubicBezTo>
                      <a:pt x="29298" y="20227"/>
                      <a:pt x="29601" y="19266"/>
                      <a:pt x="29770" y="18254"/>
                    </a:cubicBezTo>
                    <a:cubicBezTo>
                      <a:pt x="29854" y="17663"/>
                      <a:pt x="29956" y="17090"/>
                      <a:pt x="30023" y="16499"/>
                    </a:cubicBezTo>
                    <a:cubicBezTo>
                      <a:pt x="30091" y="15926"/>
                      <a:pt x="30141" y="15352"/>
                      <a:pt x="30192" y="14914"/>
                    </a:cubicBezTo>
                    <a:cubicBezTo>
                      <a:pt x="30141" y="14088"/>
                      <a:pt x="30107" y="13413"/>
                      <a:pt x="29973" y="12738"/>
                    </a:cubicBezTo>
                    <a:cubicBezTo>
                      <a:pt x="29888" y="12148"/>
                      <a:pt x="29703" y="11591"/>
                      <a:pt x="29601" y="11018"/>
                    </a:cubicBezTo>
                    <a:cubicBezTo>
                      <a:pt x="29332" y="9685"/>
                      <a:pt x="28741" y="8505"/>
                      <a:pt x="27982" y="7408"/>
                    </a:cubicBezTo>
                    <a:cubicBezTo>
                      <a:pt x="27257" y="6379"/>
                      <a:pt x="26464" y="5401"/>
                      <a:pt x="25554" y="4541"/>
                    </a:cubicBezTo>
                    <a:cubicBezTo>
                      <a:pt x="23850" y="2905"/>
                      <a:pt x="21927" y="1573"/>
                      <a:pt x="19600" y="915"/>
                    </a:cubicBezTo>
                    <a:cubicBezTo>
                      <a:pt x="17916" y="450"/>
                      <a:pt x="16264" y="0"/>
                      <a:pt x="144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6230617" y="1944405"/>
                <a:ext cx="905635" cy="911497"/>
              </a:xfrm>
              <a:custGeom>
                <a:avLst/>
                <a:gdLst/>
                <a:ahLst/>
                <a:cxnLst/>
                <a:rect l="l" t="t" r="r" b="b"/>
                <a:pathLst>
                  <a:path w="24863" h="22856" extrusionOk="0">
                    <a:moveTo>
                      <a:pt x="12431" y="4126"/>
                    </a:moveTo>
                    <a:cubicBezTo>
                      <a:pt x="12549" y="4126"/>
                      <a:pt x="12673" y="4141"/>
                      <a:pt x="12803" y="4168"/>
                    </a:cubicBezTo>
                    <a:cubicBezTo>
                      <a:pt x="13494" y="4286"/>
                      <a:pt x="14169" y="4438"/>
                      <a:pt x="14843" y="4590"/>
                    </a:cubicBezTo>
                    <a:cubicBezTo>
                      <a:pt x="15248" y="4674"/>
                      <a:pt x="15451" y="4927"/>
                      <a:pt x="15484" y="5281"/>
                    </a:cubicBezTo>
                    <a:cubicBezTo>
                      <a:pt x="15484" y="5653"/>
                      <a:pt x="15265" y="5973"/>
                      <a:pt x="14860" y="6057"/>
                    </a:cubicBezTo>
                    <a:cubicBezTo>
                      <a:pt x="14658" y="6108"/>
                      <a:pt x="14439" y="6125"/>
                      <a:pt x="14236" y="6142"/>
                    </a:cubicBezTo>
                    <a:cubicBezTo>
                      <a:pt x="13376" y="6108"/>
                      <a:pt x="12566" y="5906"/>
                      <a:pt x="11774" y="5636"/>
                    </a:cubicBezTo>
                    <a:cubicBezTo>
                      <a:pt x="11150" y="5467"/>
                      <a:pt x="11099" y="5197"/>
                      <a:pt x="11436" y="4674"/>
                    </a:cubicBezTo>
                    <a:cubicBezTo>
                      <a:pt x="11708" y="4286"/>
                      <a:pt x="12040" y="4126"/>
                      <a:pt x="12431" y="4126"/>
                    </a:cubicBezTo>
                    <a:close/>
                    <a:moveTo>
                      <a:pt x="7995" y="2549"/>
                    </a:moveTo>
                    <a:cubicBezTo>
                      <a:pt x="8214" y="2549"/>
                      <a:pt x="8437" y="2637"/>
                      <a:pt x="8620" y="2819"/>
                    </a:cubicBezTo>
                    <a:cubicBezTo>
                      <a:pt x="8772" y="2954"/>
                      <a:pt x="8906" y="3156"/>
                      <a:pt x="9024" y="3325"/>
                    </a:cubicBezTo>
                    <a:cubicBezTo>
                      <a:pt x="9429" y="3932"/>
                      <a:pt x="9716" y="4590"/>
                      <a:pt x="9868" y="5298"/>
                    </a:cubicBezTo>
                    <a:cubicBezTo>
                      <a:pt x="9885" y="5366"/>
                      <a:pt x="9885" y="5450"/>
                      <a:pt x="9885" y="5534"/>
                    </a:cubicBezTo>
                    <a:cubicBezTo>
                      <a:pt x="9868" y="5804"/>
                      <a:pt x="9767" y="6040"/>
                      <a:pt x="9497" y="6159"/>
                    </a:cubicBezTo>
                    <a:cubicBezTo>
                      <a:pt x="9390" y="6206"/>
                      <a:pt x="9266" y="6231"/>
                      <a:pt x="9143" y="6231"/>
                    </a:cubicBezTo>
                    <a:cubicBezTo>
                      <a:pt x="8916" y="6231"/>
                      <a:pt x="8689" y="6148"/>
                      <a:pt x="8569" y="5973"/>
                    </a:cubicBezTo>
                    <a:cubicBezTo>
                      <a:pt x="8232" y="5551"/>
                      <a:pt x="7928" y="5113"/>
                      <a:pt x="7608" y="4674"/>
                    </a:cubicBezTo>
                    <a:cubicBezTo>
                      <a:pt x="7507" y="4506"/>
                      <a:pt x="7388" y="4354"/>
                      <a:pt x="7270" y="4185"/>
                    </a:cubicBezTo>
                    <a:cubicBezTo>
                      <a:pt x="7051" y="3797"/>
                      <a:pt x="7017" y="3376"/>
                      <a:pt x="7254" y="2988"/>
                    </a:cubicBezTo>
                    <a:cubicBezTo>
                      <a:pt x="7426" y="2700"/>
                      <a:pt x="7707" y="2549"/>
                      <a:pt x="7995" y="2549"/>
                    </a:cubicBezTo>
                    <a:close/>
                    <a:moveTo>
                      <a:pt x="17947" y="6614"/>
                    </a:moveTo>
                    <a:cubicBezTo>
                      <a:pt x="18149" y="6665"/>
                      <a:pt x="18385" y="6715"/>
                      <a:pt x="18605" y="6799"/>
                    </a:cubicBezTo>
                    <a:cubicBezTo>
                      <a:pt x="19246" y="7052"/>
                      <a:pt x="19887" y="7339"/>
                      <a:pt x="20511" y="7609"/>
                    </a:cubicBezTo>
                    <a:cubicBezTo>
                      <a:pt x="20966" y="7811"/>
                      <a:pt x="21253" y="8149"/>
                      <a:pt x="21438" y="8537"/>
                    </a:cubicBezTo>
                    <a:cubicBezTo>
                      <a:pt x="21556" y="8756"/>
                      <a:pt x="21573" y="9026"/>
                      <a:pt x="21556" y="9262"/>
                    </a:cubicBezTo>
                    <a:cubicBezTo>
                      <a:pt x="21491" y="9686"/>
                      <a:pt x="21190" y="9921"/>
                      <a:pt x="20758" y="9921"/>
                    </a:cubicBezTo>
                    <a:cubicBezTo>
                      <a:pt x="20743" y="9921"/>
                      <a:pt x="20728" y="9920"/>
                      <a:pt x="20713" y="9920"/>
                    </a:cubicBezTo>
                    <a:cubicBezTo>
                      <a:pt x="20578" y="9920"/>
                      <a:pt x="20460" y="9869"/>
                      <a:pt x="20342" y="9835"/>
                    </a:cubicBezTo>
                    <a:lnTo>
                      <a:pt x="18706" y="9380"/>
                    </a:lnTo>
                    <a:cubicBezTo>
                      <a:pt x="18571" y="9346"/>
                      <a:pt x="18470" y="9296"/>
                      <a:pt x="18369" y="9211"/>
                    </a:cubicBezTo>
                    <a:cubicBezTo>
                      <a:pt x="18065" y="9026"/>
                      <a:pt x="17761" y="8840"/>
                      <a:pt x="17475" y="8604"/>
                    </a:cubicBezTo>
                    <a:cubicBezTo>
                      <a:pt x="17137" y="8334"/>
                      <a:pt x="16867" y="7997"/>
                      <a:pt x="16935" y="7508"/>
                    </a:cubicBezTo>
                    <a:cubicBezTo>
                      <a:pt x="17002" y="6918"/>
                      <a:pt x="17340" y="6631"/>
                      <a:pt x="17947" y="6614"/>
                    </a:cubicBezTo>
                    <a:close/>
                    <a:moveTo>
                      <a:pt x="7996" y="6595"/>
                    </a:moveTo>
                    <a:cubicBezTo>
                      <a:pt x="8327" y="6595"/>
                      <a:pt x="8488" y="6970"/>
                      <a:pt x="8552" y="7558"/>
                    </a:cubicBezTo>
                    <a:cubicBezTo>
                      <a:pt x="8468" y="7744"/>
                      <a:pt x="8367" y="8098"/>
                      <a:pt x="8164" y="8385"/>
                    </a:cubicBezTo>
                    <a:cubicBezTo>
                      <a:pt x="7692" y="8975"/>
                      <a:pt x="7152" y="9448"/>
                      <a:pt x="6495" y="9785"/>
                    </a:cubicBezTo>
                    <a:cubicBezTo>
                      <a:pt x="6258" y="9920"/>
                      <a:pt x="5989" y="9987"/>
                      <a:pt x="5736" y="10021"/>
                    </a:cubicBezTo>
                    <a:cubicBezTo>
                      <a:pt x="5714" y="10025"/>
                      <a:pt x="5692" y="10027"/>
                      <a:pt x="5670" y="10027"/>
                    </a:cubicBezTo>
                    <a:cubicBezTo>
                      <a:pt x="5352" y="10027"/>
                      <a:pt x="5030" y="9589"/>
                      <a:pt x="5078" y="9195"/>
                    </a:cubicBezTo>
                    <a:cubicBezTo>
                      <a:pt x="5145" y="8908"/>
                      <a:pt x="5246" y="8570"/>
                      <a:pt x="5466" y="8334"/>
                    </a:cubicBezTo>
                    <a:cubicBezTo>
                      <a:pt x="6039" y="7626"/>
                      <a:pt x="6832" y="7154"/>
                      <a:pt x="7625" y="6715"/>
                    </a:cubicBezTo>
                    <a:cubicBezTo>
                      <a:pt x="7767" y="6634"/>
                      <a:pt x="7890" y="6595"/>
                      <a:pt x="7996" y="6595"/>
                    </a:cubicBezTo>
                    <a:close/>
                    <a:moveTo>
                      <a:pt x="3270" y="9126"/>
                    </a:moveTo>
                    <a:cubicBezTo>
                      <a:pt x="3462" y="9126"/>
                      <a:pt x="3598" y="9270"/>
                      <a:pt x="3661" y="9566"/>
                    </a:cubicBezTo>
                    <a:cubicBezTo>
                      <a:pt x="3830" y="10190"/>
                      <a:pt x="3965" y="10847"/>
                      <a:pt x="4083" y="11505"/>
                    </a:cubicBezTo>
                    <a:cubicBezTo>
                      <a:pt x="4116" y="11623"/>
                      <a:pt x="4116" y="11758"/>
                      <a:pt x="4116" y="11876"/>
                    </a:cubicBezTo>
                    <a:cubicBezTo>
                      <a:pt x="4099" y="12298"/>
                      <a:pt x="3880" y="12602"/>
                      <a:pt x="3543" y="12686"/>
                    </a:cubicBezTo>
                    <a:cubicBezTo>
                      <a:pt x="3496" y="12697"/>
                      <a:pt x="3448" y="12703"/>
                      <a:pt x="3399" y="12703"/>
                    </a:cubicBezTo>
                    <a:cubicBezTo>
                      <a:pt x="3091" y="12703"/>
                      <a:pt x="2748" y="12485"/>
                      <a:pt x="2632" y="12180"/>
                    </a:cubicBezTo>
                    <a:cubicBezTo>
                      <a:pt x="2531" y="11927"/>
                      <a:pt x="2514" y="11623"/>
                      <a:pt x="2463" y="11337"/>
                    </a:cubicBezTo>
                    <a:cubicBezTo>
                      <a:pt x="2447" y="11134"/>
                      <a:pt x="2447" y="10932"/>
                      <a:pt x="2430" y="10746"/>
                    </a:cubicBezTo>
                    <a:lnTo>
                      <a:pt x="2379" y="10746"/>
                    </a:lnTo>
                    <a:cubicBezTo>
                      <a:pt x="2413" y="10460"/>
                      <a:pt x="2430" y="10173"/>
                      <a:pt x="2463" y="9903"/>
                    </a:cubicBezTo>
                    <a:cubicBezTo>
                      <a:pt x="2497" y="9616"/>
                      <a:pt x="2666" y="9431"/>
                      <a:pt x="2868" y="9279"/>
                    </a:cubicBezTo>
                    <a:cubicBezTo>
                      <a:pt x="3020" y="9178"/>
                      <a:pt x="3155" y="9126"/>
                      <a:pt x="3270" y="9126"/>
                    </a:cubicBezTo>
                    <a:close/>
                    <a:moveTo>
                      <a:pt x="21159" y="11687"/>
                    </a:moveTo>
                    <a:cubicBezTo>
                      <a:pt x="21587" y="11687"/>
                      <a:pt x="22098" y="12198"/>
                      <a:pt x="22130" y="12602"/>
                    </a:cubicBezTo>
                    <a:cubicBezTo>
                      <a:pt x="22180" y="12888"/>
                      <a:pt x="21995" y="13192"/>
                      <a:pt x="21658" y="13310"/>
                    </a:cubicBezTo>
                    <a:cubicBezTo>
                      <a:pt x="21354" y="13411"/>
                      <a:pt x="21067" y="13479"/>
                      <a:pt x="20764" y="13529"/>
                    </a:cubicBezTo>
                    <a:cubicBezTo>
                      <a:pt x="20393" y="13580"/>
                      <a:pt x="20005" y="13580"/>
                      <a:pt x="19667" y="13614"/>
                    </a:cubicBezTo>
                    <a:cubicBezTo>
                      <a:pt x="19330" y="13580"/>
                      <a:pt x="19043" y="13580"/>
                      <a:pt x="18723" y="13563"/>
                    </a:cubicBezTo>
                    <a:cubicBezTo>
                      <a:pt x="18419" y="13546"/>
                      <a:pt x="18217" y="13394"/>
                      <a:pt x="18116" y="13124"/>
                    </a:cubicBezTo>
                    <a:cubicBezTo>
                      <a:pt x="17997" y="12855"/>
                      <a:pt x="18116" y="12568"/>
                      <a:pt x="18301" y="12382"/>
                    </a:cubicBezTo>
                    <a:cubicBezTo>
                      <a:pt x="18453" y="12230"/>
                      <a:pt x="18638" y="12096"/>
                      <a:pt x="18824" y="12045"/>
                    </a:cubicBezTo>
                    <a:cubicBezTo>
                      <a:pt x="19583" y="11893"/>
                      <a:pt x="20342" y="11775"/>
                      <a:pt x="21101" y="11691"/>
                    </a:cubicBezTo>
                    <a:cubicBezTo>
                      <a:pt x="21120" y="11689"/>
                      <a:pt x="21140" y="11687"/>
                      <a:pt x="21159" y="11687"/>
                    </a:cubicBezTo>
                    <a:close/>
                    <a:moveTo>
                      <a:pt x="12246" y="7508"/>
                    </a:moveTo>
                    <a:cubicBezTo>
                      <a:pt x="13680" y="7626"/>
                      <a:pt x="14827" y="8132"/>
                      <a:pt x="15805" y="9026"/>
                    </a:cubicBezTo>
                    <a:cubicBezTo>
                      <a:pt x="15889" y="9093"/>
                      <a:pt x="15957" y="9178"/>
                      <a:pt x="16024" y="9279"/>
                    </a:cubicBezTo>
                    <a:cubicBezTo>
                      <a:pt x="17593" y="11775"/>
                      <a:pt x="16851" y="14474"/>
                      <a:pt x="14439" y="15840"/>
                    </a:cubicBezTo>
                    <a:cubicBezTo>
                      <a:pt x="13831" y="16177"/>
                      <a:pt x="13224" y="16531"/>
                      <a:pt x="12533" y="16650"/>
                    </a:cubicBezTo>
                    <a:cubicBezTo>
                      <a:pt x="12440" y="16660"/>
                      <a:pt x="12336" y="16676"/>
                      <a:pt x="12249" y="16676"/>
                    </a:cubicBezTo>
                    <a:cubicBezTo>
                      <a:pt x="12193" y="16676"/>
                      <a:pt x="12144" y="16669"/>
                      <a:pt x="12111" y="16650"/>
                    </a:cubicBezTo>
                    <a:cubicBezTo>
                      <a:pt x="11723" y="16312"/>
                      <a:pt x="11217" y="16346"/>
                      <a:pt x="10795" y="16228"/>
                    </a:cubicBezTo>
                    <a:cubicBezTo>
                      <a:pt x="10222" y="16059"/>
                      <a:pt x="9716" y="15823"/>
                      <a:pt x="9277" y="15385"/>
                    </a:cubicBezTo>
                    <a:cubicBezTo>
                      <a:pt x="8013" y="14204"/>
                      <a:pt x="7844" y="12736"/>
                      <a:pt x="8080" y="11134"/>
                    </a:cubicBezTo>
                    <a:cubicBezTo>
                      <a:pt x="8097" y="10966"/>
                      <a:pt x="8114" y="10831"/>
                      <a:pt x="8164" y="10662"/>
                    </a:cubicBezTo>
                    <a:cubicBezTo>
                      <a:pt x="8384" y="9515"/>
                      <a:pt x="8923" y="8638"/>
                      <a:pt x="10020" y="8132"/>
                    </a:cubicBezTo>
                    <a:cubicBezTo>
                      <a:pt x="10745" y="7795"/>
                      <a:pt x="11504" y="7558"/>
                      <a:pt x="12246" y="7508"/>
                    </a:cubicBezTo>
                    <a:close/>
                    <a:moveTo>
                      <a:pt x="5246" y="14305"/>
                    </a:moveTo>
                    <a:cubicBezTo>
                      <a:pt x="5550" y="14507"/>
                      <a:pt x="5803" y="14642"/>
                      <a:pt x="5989" y="14828"/>
                    </a:cubicBezTo>
                    <a:cubicBezTo>
                      <a:pt x="6376" y="15199"/>
                      <a:pt x="6731" y="15604"/>
                      <a:pt x="7085" y="16009"/>
                    </a:cubicBezTo>
                    <a:cubicBezTo>
                      <a:pt x="7439" y="16430"/>
                      <a:pt x="7422" y="17189"/>
                      <a:pt x="7068" y="17543"/>
                    </a:cubicBezTo>
                    <a:cubicBezTo>
                      <a:pt x="6935" y="17677"/>
                      <a:pt x="6748" y="17751"/>
                      <a:pt x="6556" y="17751"/>
                    </a:cubicBezTo>
                    <a:cubicBezTo>
                      <a:pt x="6407" y="17751"/>
                      <a:pt x="6256" y="17707"/>
                      <a:pt x="6123" y="17611"/>
                    </a:cubicBezTo>
                    <a:cubicBezTo>
                      <a:pt x="5483" y="17189"/>
                      <a:pt x="4960" y="16650"/>
                      <a:pt x="4605" y="15975"/>
                    </a:cubicBezTo>
                    <a:cubicBezTo>
                      <a:pt x="4403" y="15604"/>
                      <a:pt x="4555" y="15250"/>
                      <a:pt x="4724" y="14963"/>
                    </a:cubicBezTo>
                    <a:cubicBezTo>
                      <a:pt x="4858" y="14744"/>
                      <a:pt x="5044" y="14575"/>
                      <a:pt x="5246" y="14305"/>
                    </a:cubicBezTo>
                    <a:close/>
                    <a:moveTo>
                      <a:pt x="17229" y="15161"/>
                    </a:moveTo>
                    <a:cubicBezTo>
                      <a:pt x="17391" y="15161"/>
                      <a:pt x="17553" y="15191"/>
                      <a:pt x="17694" y="15250"/>
                    </a:cubicBezTo>
                    <a:cubicBezTo>
                      <a:pt x="18031" y="15418"/>
                      <a:pt x="18132" y="15654"/>
                      <a:pt x="17981" y="15992"/>
                    </a:cubicBezTo>
                    <a:cubicBezTo>
                      <a:pt x="17626" y="16835"/>
                      <a:pt x="17188" y="17628"/>
                      <a:pt x="16446" y="18218"/>
                    </a:cubicBezTo>
                    <a:cubicBezTo>
                      <a:pt x="16243" y="18387"/>
                      <a:pt x="15957" y="18505"/>
                      <a:pt x="15771" y="18589"/>
                    </a:cubicBezTo>
                    <a:cubicBezTo>
                      <a:pt x="15535" y="18539"/>
                      <a:pt x="15400" y="18522"/>
                      <a:pt x="15265" y="18471"/>
                    </a:cubicBezTo>
                    <a:cubicBezTo>
                      <a:pt x="14911" y="18353"/>
                      <a:pt x="14776" y="18168"/>
                      <a:pt x="14911" y="17780"/>
                    </a:cubicBezTo>
                    <a:cubicBezTo>
                      <a:pt x="14978" y="17577"/>
                      <a:pt x="15080" y="17341"/>
                      <a:pt x="15198" y="17156"/>
                    </a:cubicBezTo>
                    <a:cubicBezTo>
                      <a:pt x="15602" y="16582"/>
                      <a:pt x="16007" y="16009"/>
                      <a:pt x="16446" y="15486"/>
                    </a:cubicBezTo>
                    <a:cubicBezTo>
                      <a:pt x="16622" y="15266"/>
                      <a:pt x="16926" y="15161"/>
                      <a:pt x="17229" y="15161"/>
                    </a:cubicBezTo>
                    <a:close/>
                    <a:moveTo>
                      <a:pt x="11391" y="17103"/>
                    </a:moveTo>
                    <a:cubicBezTo>
                      <a:pt x="11533" y="17103"/>
                      <a:pt x="11680" y="17126"/>
                      <a:pt x="11824" y="17172"/>
                    </a:cubicBezTo>
                    <a:cubicBezTo>
                      <a:pt x="12128" y="17257"/>
                      <a:pt x="12162" y="17409"/>
                      <a:pt x="12128" y="17712"/>
                    </a:cubicBezTo>
                    <a:cubicBezTo>
                      <a:pt x="11993" y="18539"/>
                      <a:pt x="11639" y="19281"/>
                      <a:pt x="11183" y="19972"/>
                    </a:cubicBezTo>
                    <a:cubicBezTo>
                      <a:pt x="10981" y="20242"/>
                      <a:pt x="10846" y="20478"/>
                      <a:pt x="10475" y="20579"/>
                    </a:cubicBezTo>
                    <a:cubicBezTo>
                      <a:pt x="10354" y="20615"/>
                      <a:pt x="10239" y="20632"/>
                      <a:pt x="10134" y="20632"/>
                    </a:cubicBezTo>
                    <a:cubicBezTo>
                      <a:pt x="9680" y="20632"/>
                      <a:pt x="9388" y="20308"/>
                      <a:pt x="9429" y="19652"/>
                    </a:cubicBezTo>
                    <a:cubicBezTo>
                      <a:pt x="9615" y="18893"/>
                      <a:pt x="9885" y="18083"/>
                      <a:pt x="10526" y="17442"/>
                    </a:cubicBezTo>
                    <a:cubicBezTo>
                      <a:pt x="10760" y="17220"/>
                      <a:pt x="11067" y="17103"/>
                      <a:pt x="11391" y="17103"/>
                    </a:cubicBezTo>
                    <a:close/>
                    <a:moveTo>
                      <a:pt x="4689" y="17517"/>
                    </a:moveTo>
                    <a:cubicBezTo>
                      <a:pt x="4966" y="17517"/>
                      <a:pt x="5262" y="17635"/>
                      <a:pt x="5381" y="17847"/>
                    </a:cubicBezTo>
                    <a:cubicBezTo>
                      <a:pt x="5533" y="18117"/>
                      <a:pt x="5617" y="18387"/>
                      <a:pt x="5702" y="18690"/>
                    </a:cubicBezTo>
                    <a:cubicBezTo>
                      <a:pt x="5752" y="18876"/>
                      <a:pt x="5752" y="19061"/>
                      <a:pt x="5803" y="19281"/>
                    </a:cubicBezTo>
                    <a:cubicBezTo>
                      <a:pt x="5820" y="19399"/>
                      <a:pt x="5820" y="19534"/>
                      <a:pt x="5837" y="19702"/>
                    </a:cubicBezTo>
                    <a:cubicBezTo>
                      <a:pt x="5803" y="20023"/>
                      <a:pt x="5803" y="20377"/>
                      <a:pt x="5719" y="20731"/>
                    </a:cubicBezTo>
                    <a:cubicBezTo>
                      <a:pt x="5651" y="21035"/>
                      <a:pt x="5415" y="21237"/>
                      <a:pt x="5128" y="21288"/>
                    </a:cubicBezTo>
                    <a:cubicBezTo>
                      <a:pt x="5097" y="21293"/>
                      <a:pt x="5064" y="21296"/>
                      <a:pt x="5031" y="21296"/>
                    </a:cubicBezTo>
                    <a:cubicBezTo>
                      <a:pt x="4747" y="21296"/>
                      <a:pt x="4423" y="21110"/>
                      <a:pt x="4302" y="20883"/>
                    </a:cubicBezTo>
                    <a:cubicBezTo>
                      <a:pt x="4268" y="20799"/>
                      <a:pt x="4218" y="20714"/>
                      <a:pt x="4201" y="20630"/>
                    </a:cubicBezTo>
                    <a:cubicBezTo>
                      <a:pt x="4099" y="19888"/>
                      <a:pt x="3965" y="19146"/>
                      <a:pt x="3880" y="18387"/>
                    </a:cubicBezTo>
                    <a:cubicBezTo>
                      <a:pt x="3846" y="17948"/>
                      <a:pt x="4099" y="17662"/>
                      <a:pt x="4471" y="17543"/>
                    </a:cubicBezTo>
                    <a:cubicBezTo>
                      <a:pt x="4539" y="17525"/>
                      <a:pt x="4613" y="17517"/>
                      <a:pt x="4689" y="17517"/>
                    </a:cubicBezTo>
                    <a:close/>
                    <a:moveTo>
                      <a:pt x="14348" y="1"/>
                    </a:moveTo>
                    <a:cubicBezTo>
                      <a:pt x="14129" y="1"/>
                      <a:pt x="13906" y="23"/>
                      <a:pt x="13680" y="70"/>
                    </a:cubicBezTo>
                    <a:cubicBezTo>
                      <a:pt x="12954" y="238"/>
                      <a:pt x="12465" y="643"/>
                      <a:pt x="12364" y="1402"/>
                    </a:cubicBezTo>
                    <a:cubicBezTo>
                      <a:pt x="12330" y="1571"/>
                      <a:pt x="12297" y="1706"/>
                      <a:pt x="12229" y="1858"/>
                    </a:cubicBezTo>
                    <a:cubicBezTo>
                      <a:pt x="12083" y="2199"/>
                      <a:pt x="11795" y="2415"/>
                      <a:pt x="11488" y="2415"/>
                    </a:cubicBezTo>
                    <a:cubicBezTo>
                      <a:pt x="11476" y="2415"/>
                      <a:pt x="11465" y="2415"/>
                      <a:pt x="11453" y="2414"/>
                    </a:cubicBezTo>
                    <a:cubicBezTo>
                      <a:pt x="11150" y="2380"/>
                      <a:pt x="10812" y="2111"/>
                      <a:pt x="10711" y="1773"/>
                    </a:cubicBezTo>
                    <a:cubicBezTo>
                      <a:pt x="10677" y="1605"/>
                      <a:pt x="10644" y="1419"/>
                      <a:pt x="10627" y="1250"/>
                    </a:cubicBezTo>
                    <a:cubicBezTo>
                      <a:pt x="10610" y="1048"/>
                      <a:pt x="10526" y="896"/>
                      <a:pt x="10340" y="795"/>
                    </a:cubicBezTo>
                    <a:cubicBezTo>
                      <a:pt x="9885" y="542"/>
                      <a:pt x="9446" y="340"/>
                      <a:pt x="8923" y="289"/>
                    </a:cubicBezTo>
                    <a:cubicBezTo>
                      <a:pt x="8814" y="276"/>
                      <a:pt x="8720" y="269"/>
                      <a:pt x="8637" y="269"/>
                    </a:cubicBezTo>
                    <a:cubicBezTo>
                      <a:pt x="8283" y="269"/>
                      <a:pt x="8136" y="402"/>
                      <a:pt x="7945" y="812"/>
                    </a:cubicBezTo>
                    <a:cubicBezTo>
                      <a:pt x="7810" y="1099"/>
                      <a:pt x="7675" y="1402"/>
                      <a:pt x="7557" y="1689"/>
                    </a:cubicBezTo>
                    <a:cubicBezTo>
                      <a:pt x="7254" y="2364"/>
                      <a:pt x="6680" y="2617"/>
                      <a:pt x="5989" y="2617"/>
                    </a:cubicBezTo>
                    <a:cubicBezTo>
                      <a:pt x="5499" y="2617"/>
                      <a:pt x="5027" y="2583"/>
                      <a:pt x="4538" y="2532"/>
                    </a:cubicBezTo>
                    <a:cubicBezTo>
                      <a:pt x="4479" y="2528"/>
                      <a:pt x="4423" y="2525"/>
                      <a:pt x="4370" y="2525"/>
                    </a:cubicBezTo>
                    <a:cubicBezTo>
                      <a:pt x="3843" y="2525"/>
                      <a:pt x="3581" y="2758"/>
                      <a:pt x="3459" y="3325"/>
                    </a:cubicBezTo>
                    <a:cubicBezTo>
                      <a:pt x="3425" y="3460"/>
                      <a:pt x="3442" y="3629"/>
                      <a:pt x="3442" y="3797"/>
                    </a:cubicBezTo>
                    <a:cubicBezTo>
                      <a:pt x="3442" y="4253"/>
                      <a:pt x="3442" y="4708"/>
                      <a:pt x="3459" y="5147"/>
                    </a:cubicBezTo>
                    <a:cubicBezTo>
                      <a:pt x="3526" y="6597"/>
                      <a:pt x="2615" y="7407"/>
                      <a:pt x="1485" y="7643"/>
                    </a:cubicBezTo>
                    <a:cubicBezTo>
                      <a:pt x="1232" y="7677"/>
                      <a:pt x="945" y="7761"/>
                      <a:pt x="692" y="7879"/>
                    </a:cubicBezTo>
                    <a:cubicBezTo>
                      <a:pt x="220" y="8064"/>
                      <a:pt x="1" y="8469"/>
                      <a:pt x="85" y="8992"/>
                    </a:cubicBezTo>
                    <a:cubicBezTo>
                      <a:pt x="170" y="9498"/>
                      <a:pt x="406" y="9937"/>
                      <a:pt x="743" y="10341"/>
                    </a:cubicBezTo>
                    <a:cubicBezTo>
                      <a:pt x="945" y="10594"/>
                      <a:pt x="1182" y="10797"/>
                      <a:pt x="1401" y="11050"/>
                    </a:cubicBezTo>
                    <a:cubicBezTo>
                      <a:pt x="1755" y="11471"/>
                      <a:pt x="1704" y="11977"/>
                      <a:pt x="1333" y="12365"/>
                    </a:cubicBezTo>
                    <a:cubicBezTo>
                      <a:pt x="1182" y="12500"/>
                      <a:pt x="1063" y="12635"/>
                      <a:pt x="895" y="12753"/>
                    </a:cubicBezTo>
                    <a:cubicBezTo>
                      <a:pt x="406" y="13124"/>
                      <a:pt x="389" y="13630"/>
                      <a:pt x="524" y="14103"/>
                    </a:cubicBezTo>
                    <a:cubicBezTo>
                      <a:pt x="676" y="14575"/>
                      <a:pt x="1030" y="14912"/>
                      <a:pt x="1435" y="15199"/>
                    </a:cubicBezTo>
                    <a:cubicBezTo>
                      <a:pt x="1654" y="15064"/>
                      <a:pt x="1839" y="14946"/>
                      <a:pt x="2008" y="14828"/>
                    </a:cubicBezTo>
                    <a:cubicBezTo>
                      <a:pt x="2210" y="14693"/>
                      <a:pt x="2413" y="14592"/>
                      <a:pt x="2615" y="14507"/>
                    </a:cubicBezTo>
                    <a:cubicBezTo>
                      <a:pt x="2709" y="14466"/>
                      <a:pt x="2809" y="14437"/>
                      <a:pt x="2900" y="14437"/>
                    </a:cubicBezTo>
                    <a:cubicBezTo>
                      <a:pt x="2956" y="14437"/>
                      <a:pt x="3009" y="14448"/>
                      <a:pt x="3054" y="14474"/>
                    </a:cubicBezTo>
                    <a:cubicBezTo>
                      <a:pt x="3543" y="14659"/>
                      <a:pt x="3678" y="15081"/>
                      <a:pt x="3391" y="15519"/>
                    </a:cubicBezTo>
                    <a:cubicBezTo>
                      <a:pt x="3290" y="15688"/>
                      <a:pt x="3121" y="15857"/>
                      <a:pt x="2969" y="16009"/>
                    </a:cubicBezTo>
                    <a:cubicBezTo>
                      <a:pt x="2750" y="16262"/>
                      <a:pt x="2514" y="16531"/>
                      <a:pt x="2295" y="16768"/>
                    </a:cubicBezTo>
                    <a:cubicBezTo>
                      <a:pt x="2716" y="17358"/>
                      <a:pt x="2784" y="17931"/>
                      <a:pt x="2598" y="18555"/>
                    </a:cubicBezTo>
                    <a:cubicBezTo>
                      <a:pt x="2497" y="18893"/>
                      <a:pt x="2362" y="19230"/>
                      <a:pt x="2244" y="19567"/>
                    </a:cubicBezTo>
                    <a:cubicBezTo>
                      <a:pt x="2109" y="19922"/>
                      <a:pt x="2160" y="20293"/>
                      <a:pt x="2379" y="20579"/>
                    </a:cubicBezTo>
                    <a:cubicBezTo>
                      <a:pt x="2598" y="20849"/>
                      <a:pt x="2868" y="21102"/>
                      <a:pt x="3138" y="21322"/>
                    </a:cubicBezTo>
                    <a:cubicBezTo>
                      <a:pt x="3610" y="21676"/>
                      <a:pt x="4201" y="21760"/>
                      <a:pt x="4774" y="21861"/>
                    </a:cubicBezTo>
                    <a:cubicBezTo>
                      <a:pt x="4884" y="21883"/>
                      <a:pt x="4988" y="21894"/>
                      <a:pt x="5089" y="21894"/>
                    </a:cubicBezTo>
                    <a:cubicBezTo>
                      <a:pt x="5301" y="21894"/>
                      <a:pt x="5502" y="21846"/>
                      <a:pt x="5719" y="21743"/>
                    </a:cubicBezTo>
                    <a:cubicBezTo>
                      <a:pt x="6343" y="21440"/>
                      <a:pt x="6984" y="21136"/>
                      <a:pt x="7608" y="20832"/>
                    </a:cubicBezTo>
                    <a:cubicBezTo>
                      <a:pt x="7904" y="20698"/>
                      <a:pt x="8211" y="20606"/>
                      <a:pt x="8509" y="20606"/>
                    </a:cubicBezTo>
                    <a:cubicBezTo>
                      <a:pt x="8770" y="20606"/>
                      <a:pt x="9024" y="20676"/>
                      <a:pt x="9261" y="20849"/>
                    </a:cubicBezTo>
                    <a:cubicBezTo>
                      <a:pt x="9885" y="21305"/>
                      <a:pt x="10458" y="21811"/>
                      <a:pt x="11032" y="22334"/>
                    </a:cubicBezTo>
                    <a:cubicBezTo>
                      <a:pt x="11378" y="22669"/>
                      <a:pt x="11798" y="22856"/>
                      <a:pt x="12234" y="22856"/>
                    </a:cubicBezTo>
                    <a:cubicBezTo>
                      <a:pt x="12456" y="22856"/>
                      <a:pt x="12682" y="22807"/>
                      <a:pt x="12904" y="22705"/>
                    </a:cubicBezTo>
                    <a:cubicBezTo>
                      <a:pt x="13123" y="22603"/>
                      <a:pt x="13309" y="22485"/>
                      <a:pt x="13578" y="22334"/>
                    </a:cubicBezTo>
                    <a:cubicBezTo>
                      <a:pt x="13427" y="22030"/>
                      <a:pt x="13292" y="21777"/>
                      <a:pt x="13157" y="21524"/>
                    </a:cubicBezTo>
                    <a:cubicBezTo>
                      <a:pt x="12904" y="21035"/>
                      <a:pt x="12988" y="20799"/>
                      <a:pt x="13427" y="20478"/>
                    </a:cubicBezTo>
                    <a:cubicBezTo>
                      <a:pt x="13638" y="20329"/>
                      <a:pt x="13844" y="20248"/>
                      <a:pt x="14048" y="20248"/>
                    </a:cubicBezTo>
                    <a:cubicBezTo>
                      <a:pt x="14236" y="20248"/>
                      <a:pt x="14422" y="20316"/>
                      <a:pt x="14607" y="20461"/>
                    </a:cubicBezTo>
                    <a:cubicBezTo>
                      <a:pt x="14911" y="20664"/>
                      <a:pt x="15198" y="20832"/>
                      <a:pt x="15501" y="21035"/>
                    </a:cubicBezTo>
                    <a:cubicBezTo>
                      <a:pt x="15771" y="20832"/>
                      <a:pt x="16024" y="20664"/>
                      <a:pt x="16277" y="20495"/>
                    </a:cubicBezTo>
                    <a:cubicBezTo>
                      <a:pt x="16496" y="20343"/>
                      <a:pt x="16715" y="20282"/>
                      <a:pt x="16937" y="20282"/>
                    </a:cubicBezTo>
                    <a:cubicBezTo>
                      <a:pt x="17108" y="20282"/>
                      <a:pt x="17281" y="20318"/>
                      <a:pt x="17458" y="20377"/>
                    </a:cubicBezTo>
                    <a:cubicBezTo>
                      <a:pt x="17694" y="20428"/>
                      <a:pt x="17896" y="20613"/>
                      <a:pt x="18116" y="20731"/>
                    </a:cubicBezTo>
                    <a:cubicBezTo>
                      <a:pt x="18369" y="20883"/>
                      <a:pt x="18605" y="21069"/>
                      <a:pt x="18875" y="21136"/>
                    </a:cubicBezTo>
                    <a:cubicBezTo>
                      <a:pt x="19170" y="21212"/>
                      <a:pt x="19447" y="21250"/>
                      <a:pt x="19703" y="21250"/>
                    </a:cubicBezTo>
                    <a:cubicBezTo>
                      <a:pt x="20744" y="21250"/>
                      <a:pt x="21421" y="20621"/>
                      <a:pt x="21489" y="19416"/>
                    </a:cubicBezTo>
                    <a:cubicBezTo>
                      <a:pt x="21506" y="19163"/>
                      <a:pt x="21489" y="18927"/>
                      <a:pt x="21489" y="18606"/>
                    </a:cubicBezTo>
                    <a:cubicBezTo>
                      <a:pt x="21236" y="18572"/>
                      <a:pt x="20983" y="18539"/>
                      <a:pt x="20713" y="18522"/>
                    </a:cubicBezTo>
                    <a:cubicBezTo>
                      <a:pt x="19887" y="18437"/>
                      <a:pt x="19499" y="17965"/>
                      <a:pt x="19634" y="17172"/>
                    </a:cubicBezTo>
                    <a:cubicBezTo>
                      <a:pt x="19667" y="16852"/>
                      <a:pt x="19819" y="16700"/>
                      <a:pt x="20140" y="16616"/>
                    </a:cubicBezTo>
                    <a:cubicBezTo>
                      <a:pt x="20561" y="16515"/>
                      <a:pt x="21000" y="16397"/>
                      <a:pt x="21405" y="16278"/>
                    </a:cubicBezTo>
                    <a:cubicBezTo>
                      <a:pt x="21573" y="15604"/>
                      <a:pt x="21927" y="15098"/>
                      <a:pt x="22450" y="14744"/>
                    </a:cubicBezTo>
                    <a:cubicBezTo>
                      <a:pt x="22771" y="14541"/>
                      <a:pt x="23125" y="14406"/>
                      <a:pt x="23462" y="14254"/>
                    </a:cubicBezTo>
                    <a:cubicBezTo>
                      <a:pt x="24542" y="13698"/>
                      <a:pt x="24862" y="12905"/>
                      <a:pt x="24137" y="11944"/>
                    </a:cubicBezTo>
                    <a:cubicBezTo>
                      <a:pt x="23698" y="11353"/>
                      <a:pt x="23361" y="10662"/>
                      <a:pt x="22939" y="10021"/>
                    </a:cubicBezTo>
                    <a:cubicBezTo>
                      <a:pt x="22703" y="9667"/>
                      <a:pt x="22703" y="9329"/>
                      <a:pt x="22855" y="8942"/>
                    </a:cubicBezTo>
                    <a:cubicBezTo>
                      <a:pt x="23041" y="8486"/>
                      <a:pt x="23243" y="8014"/>
                      <a:pt x="23412" y="7558"/>
                    </a:cubicBezTo>
                    <a:cubicBezTo>
                      <a:pt x="23513" y="7255"/>
                      <a:pt x="23631" y="6951"/>
                      <a:pt x="23665" y="6631"/>
                    </a:cubicBezTo>
                    <a:cubicBezTo>
                      <a:pt x="23698" y="6125"/>
                      <a:pt x="23530" y="5602"/>
                      <a:pt x="23091" y="5383"/>
                    </a:cubicBezTo>
                    <a:cubicBezTo>
                      <a:pt x="22535" y="5111"/>
                      <a:pt x="21913" y="4927"/>
                      <a:pt x="21269" y="4927"/>
                    </a:cubicBezTo>
                    <a:cubicBezTo>
                      <a:pt x="21113" y="4927"/>
                      <a:pt x="20955" y="4938"/>
                      <a:pt x="20797" y="4961"/>
                    </a:cubicBezTo>
                    <a:cubicBezTo>
                      <a:pt x="20525" y="4997"/>
                      <a:pt x="20256" y="5027"/>
                      <a:pt x="19990" y="5027"/>
                    </a:cubicBezTo>
                    <a:cubicBezTo>
                      <a:pt x="19515" y="5027"/>
                      <a:pt x="19055" y="4932"/>
                      <a:pt x="18622" y="4607"/>
                    </a:cubicBezTo>
                    <a:cubicBezTo>
                      <a:pt x="18520" y="4539"/>
                      <a:pt x="18385" y="4506"/>
                      <a:pt x="18267" y="4455"/>
                    </a:cubicBezTo>
                    <a:cubicBezTo>
                      <a:pt x="18183" y="4539"/>
                      <a:pt x="18099" y="4607"/>
                      <a:pt x="18014" y="4674"/>
                    </a:cubicBezTo>
                    <a:cubicBezTo>
                      <a:pt x="17775" y="4838"/>
                      <a:pt x="17528" y="4931"/>
                      <a:pt x="17274" y="4931"/>
                    </a:cubicBezTo>
                    <a:cubicBezTo>
                      <a:pt x="17135" y="4931"/>
                      <a:pt x="16994" y="4903"/>
                      <a:pt x="16851" y="4843"/>
                    </a:cubicBezTo>
                    <a:cubicBezTo>
                      <a:pt x="16513" y="4691"/>
                      <a:pt x="16345" y="4253"/>
                      <a:pt x="16446" y="3763"/>
                    </a:cubicBezTo>
                    <a:cubicBezTo>
                      <a:pt x="16513" y="3443"/>
                      <a:pt x="16631" y="3156"/>
                      <a:pt x="16783" y="2853"/>
                    </a:cubicBezTo>
                    <a:cubicBezTo>
                      <a:pt x="17188" y="2094"/>
                      <a:pt x="16935" y="930"/>
                      <a:pt x="16176" y="508"/>
                    </a:cubicBezTo>
                    <a:cubicBezTo>
                      <a:pt x="15609" y="193"/>
                      <a:pt x="14995" y="1"/>
                      <a:pt x="1434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6214663" y="1883234"/>
                <a:ext cx="932006" cy="1004697"/>
              </a:xfrm>
              <a:custGeom>
                <a:avLst/>
                <a:gdLst/>
                <a:ahLst/>
                <a:cxnLst/>
                <a:rect l="l" t="t" r="r" b="b"/>
                <a:pathLst>
                  <a:path w="25587" h="25193" extrusionOk="0">
                    <a:moveTo>
                      <a:pt x="11756" y="507"/>
                    </a:moveTo>
                    <a:lnTo>
                      <a:pt x="12144" y="760"/>
                    </a:lnTo>
                    <a:cubicBezTo>
                      <a:pt x="12161" y="760"/>
                      <a:pt x="12161" y="777"/>
                      <a:pt x="12161" y="811"/>
                    </a:cubicBezTo>
                    <a:cubicBezTo>
                      <a:pt x="12431" y="1654"/>
                      <a:pt x="12431" y="2464"/>
                      <a:pt x="12094" y="3341"/>
                    </a:cubicBezTo>
                    <a:cubicBezTo>
                      <a:pt x="11723" y="3290"/>
                      <a:pt x="11554" y="3105"/>
                      <a:pt x="11571" y="2801"/>
                    </a:cubicBezTo>
                    <a:cubicBezTo>
                      <a:pt x="11554" y="2160"/>
                      <a:pt x="11554" y="1503"/>
                      <a:pt x="11571" y="845"/>
                    </a:cubicBezTo>
                    <a:cubicBezTo>
                      <a:pt x="11571" y="744"/>
                      <a:pt x="11706" y="609"/>
                      <a:pt x="11756" y="507"/>
                    </a:cubicBezTo>
                    <a:close/>
                    <a:moveTo>
                      <a:pt x="19397" y="2970"/>
                    </a:moveTo>
                    <a:cubicBezTo>
                      <a:pt x="19734" y="3341"/>
                      <a:pt x="19751" y="3712"/>
                      <a:pt x="19566" y="4032"/>
                    </a:cubicBezTo>
                    <a:cubicBezTo>
                      <a:pt x="19245" y="4538"/>
                      <a:pt x="18874" y="4994"/>
                      <a:pt x="18503" y="5466"/>
                    </a:cubicBezTo>
                    <a:cubicBezTo>
                      <a:pt x="18435" y="5550"/>
                      <a:pt x="18334" y="5618"/>
                      <a:pt x="18250" y="5669"/>
                    </a:cubicBezTo>
                    <a:cubicBezTo>
                      <a:pt x="18121" y="5751"/>
                      <a:pt x="17999" y="5858"/>
                      <a:pt x="17858" y="5858"/>
                    </a:cubicBezTo>
                    <a:cubicBezTo>
                      <a:pt x="17796" y="5858"/>
                      <a:pt x="17731" y="5838"/>
                      <a:pt x="17660" y="5787"/>
                    </a:cubicBezTo>
                    <a:cubicBezTo>
                      <a:pt x="17457" y="5652"/>
                      <a:pt x="17390" y="5382"/>
                      <a:pt x="17474" y="5112"/>
                    </a:cubicBezTo>
                    <a:cubicBezTo>
                      <a:pt x="17542" y="4893"/>
                      <a:pt x="17626" y="4707"/>
                      <a:pt x="17727" y="4522"/>
                    </a:cubicBezTo>
                    <a:cubicBezTo>
                      <a:pt x="18081" y="3813"/>
                      <a:pt x="18570" y="3257"/>
                      <a:pt x="19397" y="2970"/>
                    </a:cubicBezTo>
                    <a:close/>
                    <a:moveTo>
                      <a:pt x="3164" y="16495"/>
                    </a:moveTo>
                    <a:cubicBezTo>
                      <a:pt x="3219" y="16495"/>
                      <a:pt x="3272" y="16517"/>
                      <a:pt x="3323" y="16581"/>
                    </a:cubicBezTo>
                    <a:cubicBezTo>
                      <a:pt x="3475" y="16750"/>
                      <a:pt x="3407" y="16935"/>
                      <a:pt x="3289" y="17053"/>
                    </a:cubicBezTo>
                    <a:cubicBezTo>
                      <a:pt x="2733" y="17678"/>
                      <a:pt x="2126" y="18184"/>
                      <a:pt x="1350" y="18437"/>
                    </a:cubicBezTo>
                    <a:cubicBezTo>
                      <a:pt x="1248" y="18453"/>
                      <a:pt x="1097" y="18453"/>
                      <a:pt x="877" y="18470"/>
                    </a:cubicBezTo>
                    <a:cubicBezTo>
                      <a:pt x="962" y="18285"/>
                      <a:pt x="962" y="18133"/>
                      <a:pt x="1046" y="18065"/>
                    </a:cubicBezTo>
                    <a:cubicBezTo>
                      <a:pt x="1586" y="17610"/>
                      <a:pt x="2126" y="17172"/>
                      <a:pt x="2648" y="16716"/>
                    </a:cubicBezTo>
                    <a:cubicBezTo>
                      <a:pt x="2716" y="16682"/>
                      <a:pt x="2800" y="16632"/>
                      <a:pt x="2885" y="16598"/>
                    </a:cubicBezTo>
                    <a:cubicBezTo>
                      <a:pt x="2979" y="16556"/>
                      <a:pt x="3073" y="16495"/>
                      <a:pt x="3164" y="16495"/>
                    </a:cubicBezTo>
                    <a:close/>
                    <a:moveTo>
                      <a:pt x="22389" y="18278"/>
                    </a:moveTo>
                    <a:cubicBezTo>
                      <a:pt x="22655" y="18278"/>
                      <a:pt x="22922" y="18311"/>
                      <a:pt x="23192" y="18403"/>
                    </a:cubicBezTo>
                    <a:cubicBezTo>
                      <a:pt x="23310" y="18453"/>
                      <a:pt x="23462" y="18453"/>
                      <a:pt x="23546" y="18538"/>
                    </a:cubicBezTo>
                    <a:cubicBezTo>
                      <a:pt x="23681" y="18639"/>
                      <a:pt x="23816" y="18791"/>
                      <a:pt x="23867" y="18943"/>
                    </a:cubicBezTo>
                    <a:cubicBezTo>
                      <a:pt x="23900" y="19145"/>
                      <a:pt x="23715" y="19229"/>
                      <a:pt x="23546" y="19314"/>
                    </a:cubicBezTo>
                    <a:cubicBezTo>
                      <a:pt x="23282" y="19446"/>
                      <a:pt x="23005" y="19486"/>
                      <a:pt x="22727" y="19486"/>
                    </a:cubicBezTo>
                    <a:cubicBezTo>
                      <a:pt x="22544" y="19486"/>
                      <a:pt x="22361" y="19469"/>
                      <a:pt x="22180" y="19449"/>
                    </a:cubicBezTo>
                    <a:cubicBezTo>
                      <a:pt x="22090" y="19449"/>
                      <a:pt x="21998" y="19450"/>
                      <a:pt x="21906" y="19450"/>
                    </a:cubicBezTo>
                    <a:cubicBezTo>
                      <a:pt x="21723" y="19450"/>
                      <a:pt x="21539" y="19443"/>
                      <a:pt x="21370" y="19398"/>
                    </a:cubicBezTo>
                    <a:cubicBezTo>
                      <a:pt x="20965" y="19381"/>
                      <a:pt x="20696" y="19162"/>
                      <a:pt x="20628" y="18875"/>
                    </a:cubicBezTo>
                    <a:cubicBezTo>
                      <a:pt x="20578" y="18690"/>
                      <a:pt x="20611" y="18521"/>
                      <a:pt x="20847" y="18470"/>
                    </a:cubicBezTo>
                    <a:cubicBezTo>
                      <a:pt x="21360" y="18403"/>
                      <a:pt x="21872" y="18278"/>
                      <a:pt x="22389" y="18278"/>
                    </a:cubicBezTo>
                    <a:close/>
                    <a:moveTo>
                      <a:pt x="14719" y="1554"/>
                    </a:moveTo>
                    <a:cubicBezTo>
                      <a:pt x="15368" y="1554"/>
                      <a:pt x="15990" y="1757"/>
                      <a:pt x="16563" y="2076"/>
                    </a:cubicBezTo>
                    <a:cubicBezTo>
                      <a:pt x="17322" y="2498"/>
                      <a:pt x="17575" y="3645"/>
                      <a:pt x="17187" y="4404"/>
                    </a:cubicBezTo>
                    <a:cubicBezTo>
                      <a:pt x="17036" y="4707"/>
                      <a:pt x="16901" y="4994"/>
                      <a:pt x="16850" y="5314"/>
                    </a:cubicBezTo>
                    <a:cubicBezTo>
                      <a:pt x="16732" y="5803"/>
                      <a:pt x="16901" y="6242"/>
                      <a:pt x="17238" y="6394"/>
                    </a:cubicBezTo>
                    <a:cubicBezTo>
                      <a:pt x="17381" y="6454"/>
                      <a:pt x="17525" y="6482"/>
                      <a:pt x="17666" y="6482"/>
                    </a:cubicBezTo>
                    <a:cubicBezTo>
                      <a:pt x="17923" y="6482"/>
                      <a:pt x="18173" y="6389"/>
                      <a:pt x="18402" y="6225"/>
                    </a:cubicBezTo>
                    <a:cubicBezTo>
                      <a:pt x="18486" y="6158"/>
                      <a:pt x="18570" y="6090"/>
                      <a:pt x="18655" y="6006"/>
                    </a:cubicBezTo>
                    <a:cubicBezTo>
                      <a:pt x="18790" y="6056"/>
                      <a:pt x="18908" y="6090"/>
                      <a:pt x="19009" y="6158"/>
                    </a:cubicBezTo>
                    <a:cubicBezTo>
                      <a:pt x="19443" y="6483"/>
                      <a:pt x="19905" y="6585"/>
                      <a:pt x="20381" y="6585"/>
                    </a:cubicBezTo>
                    <a:cubicBezTo>
                      <a:pt x="20646" y="6585"/>
                      <a:pt x="20914" y="6554"/>
                      <a:pt x="21185" y="6512"/>
                    </a:cubicBezTo>
                    <a:cubicBezTo>
                      <a:pt x="21346" y="6489"/>
                      <a:pt x="21506" y="6478"/>
                      <a:pt x="21663" y="6478"/>
                    </a:cubicBezTo>
                    <a:cubicBezTo>
                      <a:pt x="22311" y="6478"/>
                      <a:pt x="22922" y="6662"/>
                      <a:pt x="23479" y="6934"/>
                    </a:cubicBezTo>
                    <a:cubicBezTo>
                      <a:pt x="23934" y="7153"/>
                      <a:pt x="24103" y="7676"/>
                      <a:pt x="24052" y="8182"/>
                    </a:cubicBezTo>
                    <a:cubicBezTo>
                      <a:pt x="24035" y="8502"/>
                      <a:pt x="23900" y="8823"/>
                      <a:pt x="23799" y="9109"/>
                    </a:cubicBezTo>
                    <a:cubicBezTo>
                      <a:pt x="23630" y="9582"/>
                      <a:pt x="23445" y="10037"/>
                      <a:pt x="23259" y="10509"/>
                    </a:cubicBezTo>
                    <a:cubicBezTo>
                      <a:pt x="23108" y="10880"/>
                      <a:pt x="23108" y="11218"/>
                      <a:pt x="23344" y="11572"/>
                    </a:cubicBezTo>
                    <a:cubicBezTo>
                      <a:pt x="23765" y="12213"/>
                      <a:pt x="24103" y="12904"/>
                      <a:pt x="24541" y="13495"/>
                    </a:cubicBezTo>
                    <a:cubicBezTo>
                      <a:pt x="25283" y="14473"/>
                      <a:pt x="24946" y="15249"/>
                      <a:pt x="23867" y="15755"/>
                    </a:cubicBezTo>
                    <a:cubicBezTo>
                      <a:pt x="23529" y="15907"/>
                      <a:pt x="23175" y="16025"/>
                      <a:pt x="22855" y="16244"/>
                    </a:cubicBezTo>
                    <a:cubicBezTo>
                      <a:pt x="22332" y="16598"/>
                      <a:pt x="21961" y="17104"/>
                      <a:pt x="21792" y="17779"/>
                    </a:cubicBezTo>
                    <a:cubicBezTo>
                      <a:pt x="21404" y="17880"/>
                      <a:pt x="20949" y="18015"/>
                      <a:pt x="20527" y="18116"/>
                    </a:cubicBezTo>
                    <a:cubicBezTo>
                      <a:pt x="20223" y="18200"/>
                      <a:pt x="20072" y="18352"/>
                      <a:pt x="20021" y="18656"/>
                    </a:cubicBezTo>
                    <a:cubicBezTo>
                      <a:pt x="19903" y="19465"/>
                      <a:pt x="20274" y="19921"/>
                      <a:pt x="21100" y="20005"/>
                    </a:cubicBezTo>
                    <a:cubicBezTo>
                      <a:pt x="21370" y="20039"/>
                      <a:pt x="21623" y="20073"/>
                      <a:pt x="21876" y="20089"/>
                    </a:cubicBezTo>
                    <a:cubicBezTo>
                      <a:pt x="21876" y="20410"/>
                      <a:pt x="21910" y="20663"/>
                      <a:pt x="21876" y="20916"/>
                    </a:cubicBezTo>
                    <a:cubicBezTo>
                      <a:pt x="21809" y="22113"/>
                      <a:pt x="21141" y="22742"/>
                      <a:pt x="20111" y="22742"/>
                    </a:cubicBezTo>
                    <a:cubicBezTo>
                      <a:pt x="19850" y="22742"/>
                      <a:pt x="19566" y="22701"/>
                      <a:pt x="19262" y="22619"/>
                    </a:cubicBezTo>
                    <a:cubicBezTo>
                      <a:pt x="18992" y="22569"/>
                      <a:pt x="18756" y="22366"/>
                      <a:pt x="18503" y="22232"/>
                    </a:cubicBezTo>
                    <a:cubicBezTo>
                      <a:pt x="18301" y="22097"/>
                      <a:pt x="18081" y="21928"/>
                      <a:pt x="17862" y="21860"/>
                    </a:cubicBezTo>
                    <a:cubicBezTo>
                      <a:pt x="17692" y="21811"/>
                      <a:pt x="17521" y="21779"/>
                      <a:pt x="17353" y="21779"/>
                    </a:cubicBezTo>
                    <a:cubicBezTo>
                      <a:pt x="17122" y="21779"/>
                      <a:pt x="16896" y="21839"/>
                      <a:pt x="16681" y="21995"/>
                    </a:cubicBezTo>
                    <a:cubicBezTo>
                      <a:pt x="16428" y="22164"/>
                      <a:pt x="16175" y="22333"/>
                      <a:pt x="15889" y="22518"/>
                    </a:cubicBezTo>
                    <a:cubicBezTo>
                      <a:pt x="15602" y="22333"/>
                      <a:pt x="15298" y="22164"/>
                      <a:pt x="15012" y="21945"/>
                    </a:cubicBezTo>
                    <a:cubicBezTo>
                      <a:pt x="14818" y="21808"/>
                      <a:pt x="14628" y="21740"/>
                      <a:pt x="14440" y="21740"/>
                    </a:cubicBezTo>
                    <a:cubicBezTo>
                      <a:pt x="14235" y="21740"/>
                      <a:pt x="14033" y="21820"/>
                      <a:pt x="13831" y="21979"/>
                    </a:cubicBezTo>
                    <a:cubicBezTo>
                      <a:pt x="13392" y="22282"/>
                      <a:pt x="13308" y="22518"/>
                      <a:pt x="13561" y="23024"/>
                    </a:cubicBezTo>
                    <a:cubicBezTo>
                      <a:pt x="13679" y="23277"/>
                      <a:pt x="13831" y="23530"/>
                      <a:pt x="13983" y="23834"/>
                    </a:cubicBezTo>
                    <a:cubicBezTo>
                      <a:pt x="13696" y="23969"/>
                      <a:pt x="13510" y="24104"/>
                      <a:pt x="13308" y="24272"/>
                    </a:cubicBezTo>
                    <a:cubicBezTo>
                      <a:pt x="13092" y="24367"/>
                      <a:pt x="12872" y="24412"/>
                      <a:pt x="12655" y="24412"/>
                    </a:cubicBezTo>
                    <a:cubicBezTo>
                      <a:pt x="12212" y="24412"/>
                      <a:pt x="11781" y="24224"/>
                      <a:pt x="11419" y="23884"/>
                    </a:cubicBezTo>
                    <a:cubicBezTo>
                      <a:pt x="10862" y="23362"/>
                      <a:pt x="10289" y="22856"/>
                      <a:pt x="9648" y="22417"/>
                    </a:cubicBezTo>
                    <a:cubicBezTo>
                      <a:pt x="9408" y="22233"/>
                      <a:pt x="9149" y="22159"/>
                      <a:pt x="8886" y="22159"/>
                    </a:cubicBezTo>
                    <a:cubicBezTo>
                      <a:pt x="8594" y="22159"/>
                      <a:pt x="8296" y="22250"/>
                      <a:pt x="8012" y="22383"/>
                    </a:cubicBezTo>
                    <a:cubicBezTo>
                      <a:pt x="7371" y="22687"/>
                      <a:pt x="6747" y="23007"/>
                      <a:pt x="6106" y="23294"/>
                    </a:cubicBezTo>
                    <a:cubicBezTo>
                      <a:pt x="5889" y="23403"/>
                      <a:pt x="5671" y="23451"/>
                      <a:pt x="5441" y="23451"/>
                    </a:cubicBezTo>
                    <a:cubicBezTo>
                      <a:pt x="5350" y="23451"/>
                      <a:pt x="5257" y="23443"/>
                      <a:pt x="5162" y="23429"/>
                    </a:cubicBezTo>
                    <a:cubicBezTo>
                      <a:pt x="4588" y="23311"/>
                      <a:pt x="3998" y="23227"/>
                      <a:pt x="3542" y="22872"/>
                    </a:cubicBezTo>
                    <a:cubicBezTo>
                      <a:pt x="3272" y="22670"/>
                      <a:pt x="2986" y="22417"/>
                      <a:pt x="2783" y="22130"/>
                    </a:cubicBezTo>
                    <a:cubicBezTo>
                      <a:pt x="2547" y="21844"/>
                      <a:pt x="2513" y="21489"/>
                      <a:pt x="2632" y="21118"/>
                    </a:cubicBezTo>
                    <a:cubicBezTo>
                      <a:pt x="2766" y="20798"/>
                      <a:pt x="2885" y="20461"/>
                      <a:pt x="2986" y="20106"/>
                    </a:cubicBezTo>
                    <a:cubicBezTo>
                      <a:pt x="3188" y="19482"/>
                      <a:pt x="3121" y="18909"/>
                      <a:pt x="2699" y="18318"/>
                    </a:cubicBezTo>
                    <a:cubicBezTo>
                      <a:pt x="2901" y="18082"/>
                      <a:pt x="3138" y="17812"/>
                      <a:pt x="3374" y="17559"/>
                    </a:cubicBezTo>
                    <a:cubicBezTo>
                      <a:pt x="3525" y="17408"/>
                      <a:pt x="3694" y="17239"/>
                      <a:pt x="3795" y="17070"/>
                    </a:cubicBezTo>
                    <a:cubicBezTo>
                      <a:pt x="4065" y="16632"/>
                      <a:pt x="3947" y="16210"/>
                      <a:pt x="3458" y="16025"/>
                    </a:cubicBezTo>
                    <a:cubicBezTo>
                      <a:pt x="3411" y="16001"/>
                      <a:pt x="3361" y="15992"/>
                      <a:pt x="3309" y="15992"/>
                    </a:cubicBezTo>
                    <a:cubicBezTo>
                      <a:pt x="3211" y="15992"/>
                      <a:pt x="3108" y="16025"/>
                      <a:pt x="3019" y="16058"/>
                    </a:cubicBezTo>
                    <a:cubicBezTo>
                      <a:pt x="2800" y="16143"/>
                      <a:pt x="2615" y="16261"/>
                      <a:pt x="2395" y="16379"/>
                    </a:cubicBezTo>
                    <a:cubicBezTo>
                      <a:pt x="2227" y="16514"/>
                      <a:pt x="2041" y="16615"/>
                      <a:pt x="1839" y="16767"/>
                    </a:cubicBezTo>
                    <a:cubicBezTo>
                      <a:pt x="1434" y="16463"/>
                      <a:pt x="1080" y="16126"/>
                      <a:pt x="928" y="15670"/>
                    </a:cubicBezTo>
                    <a:cubicBezTo>
                      <a:pt x="776" y="15181"/>
                      <a:pt x="793" y="14675"/>
                      <a:pt x="1282" y="14321"/>
                    </a:cubicBezTo>
                    <a:cubicBezTo>
                      <a:pt x="1451" y="14186"/>
                      <a:pt x="1586" y="14068"/>
                      <a:pt x="1721" y="13916"/>
                    </a:cubicBezTo>
                    <a:cubicBezTo>
                      <a:pt x="2109" y="13545"/>
                      <a:pt x="2142" y="13039"/>
                      <a:pt x="1788" y="12618"/>
                    </a:cubicBezTo>
                    <a:cubicBezTo>
                      <a:pt x="1586" y="12365"/>
                      <a:pt x="1350" y="12145"/>
                      <a:pt x="1130" y="11892"/>
                    </a:cubicBezTo>
                    <a:cubicBezTo>
                      <a:pt x="793" y="11488"/>
                      <a:pt x="574" y="11049"/>
                      <a:pt x="490" y="10543"/>
                    </a:cubicBezTo>
                    <a:cubicBezTo>
                      <a:pt x="405" y="10020"/>
                      <a:pt x="608" y="9615"/>
                      <a:pt x="1097" y="9430"/>
                    </a:cubicBezTo>
                    <a:cubicBezTo>
                      <a:pt x="1350" y="9329"/>
                      <a:pt x="1620" y="9244"/>
                      <a:pt x="1873" y="9194"/>
                    </a:cubicBezTo>
                    <a:cubicBezTo>
                      <a:pt x="3019" y="8958"/>
                      <a:pt x="3913" y="8165"/>
                      <a:pt x="3863" y="6714"/>
                    </a:cubicBezTo>
                    <a:cubicBezTo>
                      <a:pt x="3829" y="6259"/>
                      <a:pt x="3829" y="5803"/>
                      <a:pt x="3829" y="5365"/>
                    </a:cubicBezTo>
                    <a:cubicBezTo>
                      <a:pt x="3829" y="5196"/>
                      <a:pt x="3812" y="5028"/>
                      <a:pt x="3863" y="4876"/>
                    </a:cubicBezTo>
                    <a:cubicBezTo>
                      <a:pt x="3968" y="4335"/>
                      <a:pt x="4233" y="4089"/>
                      <a:pt x="4731" y="4089"/>
                    </a:cubicBezTo>
                    <a:cubicBezTo>
                      <a:pt x="4792" y="4089"/>
                      <a:pt x="4857" y="4093"/>
                      <a:pt x="4925" y="4100"/>
                    </a:cubicBezTo>
                    <a:cubicBezTo>
                      <a:pt x="5415" y="4134"/>
                      <a:pt x="5904" y="4184"/>
                      <a:pt x="6393" y="4184"/>
                    </a:cubicBezTo>
                    <a:cubicBezTo>
                      <a:pt x="7084" y="4184"/>
                      <a:pt x="7658" y="3931"/>
                      <a:pt x="7945" y="3257"/>
                    </a:cubicBezTo>
                    <a:cubicBezTo>
                      <a:pt x="8079" y="2953"/>
                      <a:pt x="8198" y="2666"/>
                      <a:pt x="8349" y="2363"/>
                    </a:cubicBezTo>
                    <a:cubicBezTo>
                      <a:pt x="8541" y="1953"/>
                      <a:pt x="8688" y="1820"/>
                      <a:pt x="9032" y="1820"/>
                    </a:cubicBezTo>
                    <a:cubicBezTo>
                      <a:pt x="9113" y="1820"/>
                      <a:pt x="9205" y="1827"/>
                      <a:pt x="9311" y="1840"/>
                    </a:cubicBezTo>
                    <a:cubicBezTo>
                      <a:pt x="9850" y="1907"/>
                      <a:pt x="10289" y="2093"/>
                      <a:pt x="10727" y="2346"/>
                    </a:cubicBezTo>
                    <a:cubicBezTo>
                      <a:pt x="10913" y="2447"/>
                      <a:pt x="10997" y="2599"/>
                      <a:pt x="11031" y="2801"/>
                    </a:cubicBezTo>
                    <a:cubicBezTo>
                      <a:pt x="11048" y="2970"/>
                      <a:pt x="11065" y="3172"/>
                      <a:pt x="11115" y="3341"/>
                    </a:cubicBezTo>
                    <a:cubicBezTo>
                      <a:pt x="11217" y="3678"/>
                      <a:pt x="11554" y="3948"/>
                      <a:pt x="11841" y="3965"/>
                    </a:cubicBezTo>
                    <a:cubicBezTo>
                      <a:pt x="11853" y="3966"/>
                      <a:pt x="11865" y="3966"/>
                      <a:pt x="11878" y="3966"/>
                    </a:cubicBezTo>
                    <a:cubicBezTo>
                      <a:pt x="12186" y="3966"/>
                      <a:pt x="12487" y="3766"/>
                      <a:pt x="12633" y="3425"/>
                    </a:cubicBezTo>
                    <a:cubicBezTo>
                      <a:pt x="12684" y="3273"/>
                      <a:pt x="12735" y="3122"/>
                      <a:pt x="12751" y="2953"/>
                    </a:cubicBezTo>
                    <a:cubicBezTo>
                      <a:pt x="12853" y="2194"/>
                      <a:pt x="13342" y="1789"/>
                      <a:pt x="14084" y="1621"/>
                    </a:cubicBezTo>
                    <a:cubicBezTo>
                      <a:pt x="14298" y="1575"/>
                      <a:pt x="14510" y="1554"/>
                      <a:pt x="14719" y="1554"/>
                    </a:cubicBezTo>
                    <a:close/>
                    <a:moveTo>
                      <a:pt x="14314" y="22369"/>
                    </a:moveTo>
                    <a:cubicBezTo>
                      <a:pt x="14405" y="22369"/>
                      <a:pt x="14498" y="22401"/>
                      <a:pt x="14590" y="22451"/>
                    </a:cubicBezTo>
                    <a:cubicBezTo>
                      <a:pt x="14792" y="22569"/>
                      <a:pt x="15028" y="22670"/>
                      <a:pt x="15214" y="22839"/>
                    </a:cubicBezTo>
                    <a:cubicBezTo>
                      <a:pt x="15585" y="23125"/>
                      <a:pt x="15889" y="23463"/>
                      <a:pt x="16226" y="23783"/>
                    </a:cubicBezTo>
                    <a:cubicBezTo>
                      <a:pt x="16310" y="23851"/>
                      <a:pt x="16395" y="23952"/>
                      <a:pt x="16428" y="24036"/>
                    </a:cubicBezTo>
                    <a:cubicBezTo>
                      <a:pt x="16445" y="24205"/>
                      <a:pt x="16462" y="24441"/>
                      <a:pt x="16378" y="24542"/>
                    </a:cubicBezTo>
                    <a:cubicBezTo>
                      <a:pt x="16293" y="24643"/>
                      <a:pt x="16074" y="24643"/>
                      <a:pt x="15906" y="24677"/>
                    </a:cubicBezTo>
                    <a:cubicBezTo>
                      <a:pt x="15838" y="24677"/>
                      <a:pt x="15703" y="24627"/>
                      <a:pt x="15619" y="24559"/>
                    </a:cubicBezTo>
                    <a:cubicBezTo>
                      <a:pt x="14910" y="24036"/>
                      <a:pt x="14202" y="23513"/>
                      <a:pt x="13949" y="22586"/>
                    </a:cubicBezTo>
                    <a:cubicBezTo>
                      <a:pt x="14066" y="22429"/>
                      <a:pt x="14189" y="22369"/>
                      <a:pt x="14314" y="22369"/>
                    </a:cubicBezTo>
                    <a:close/>
                    <a:moveTo>
                      <a:pt x="12082" y="0"/>
                    </a:moveTo>
                    <a:cubicBezTo>
                      <a:pt x="12064" y="0"/>
                      <a:pt x="12045" y="1"/>
                      <a:pt x="12026" y="1"/>
                    </a:cubicBezTo>
                    <a:cubicBezTo>
                      <a:pt x="11520" y="1"/>
                      <a:pt x="11301" y="187"/>
                      <a:pt x="11183" y="659"/>
                    </a:cubicBezTo>
                    <a:cubicBezTo>
                      <a:pt x="11132" y="862"/>
                      <a:pt x="11132" y="1081"/>
                      <a:pt x="11099" y="1283"/>
                    </a:cubicBezTo>
                    <a:cubicBezTo>
                      <a:pt x="11082" y="1452"/>
                      <a:pt x="11048" y="1604"/>
                      <a:pt x="11014" y="1806"/>
                    </a:cubicBezTo>
                    <a:cubicBezTo>
                      <a:pt x="10711" y="1722"/>
                      <a:pt x="10474" y="1637"/>
                      <a:pt x="10238" y="1587"/>
                    </a:cubicBezTo>
                    <a:cubicBezTo>
                      <a:pt x="9968" y="1503"/>
                      <a:pt x="9699" y="1384"/>
                      <a:pt x="9412" y="1334"/>
                    </a:cubicBezTo>
                    <a:cubicBezTo>
                      <a:pt x="9329" y="1315"/>
                      <a:pt x="9248" y="1305"/>
                      <a:pt x="9170" y="1305"/>
                    </a:cubicBezTo>
                    <a:cubicBezTo>
                      <a:pt x="8896" y="1305"/>
                      <a:pt x="8651" y="1422"/>
                      <a:pt x="8467" y="1671"/>
                    </a:cubicBezTo>
                    <a:cubicBezTo>
                      <a:pt x="8299" y="1874"/>
                      <a:pt x="8147" y="2127"/>
                      <a:pt x="8029" y="2380"/>
                    </a:cubicBezTo>
                    <a:lnTo>
                      <a:pt x="7641" y="3139"/>
                    </a:lnTo>
                    <a:cubicBezTo>
                      <a:pt x="7455" y="3493"/>
                      <a:pt x="7135" y="3661"/>
                      <a:pt x="6747" y="3729"/>
                    </a:cubicBezTo>
                    <a:cubicBezTo>
                      <a:pt x="6551" y="3756"/>
                      <a:pt x="6358" y="3772"/>
                      <a:pt x="6167" y="3772"/>
                    </a:cubicBezTo>
                    <a:cubicBezTo>
                      <a:pt x="5880" y="3772"/>
                      <a:pt x="5597" y="3736"/>
                      <a:pt x="5313" y="3645"/>
                    </a:cubicBezTo>
                    <a:cubicBezTo>
                      <a:pt x="5159" y="3597"/>
                      <a:pt x="5007" y="3574"/>
                      <a:pt x="4859" y="3574"/>
                    </a:cubicBezTo>
                    <a:cubicBezTo>
                      <a:pt x="4279" y="3574"/>
                      <a:pt x="3778" y="3927"/>
                      <a:pt x="3576" y="4505"/>
                    </a:cubicBezTo>
                    <a:cubicBezTo>
                      <a:pt x="3492" y="4791"/>
                      <a:pt x="3458" y="5078"/>
                      <a:pt x="3424" y="5348"/>
                    </a:cubicBezTo>
                    <a:cubicBezTo>
                      <a:pt x="3407" y="5938"/>
                      <a:pt x="3475" y="6512"/>
                      <a:pt x="3407" y="7085"/>
                    </a:cubicBezTo>
                    <a:cubicBezTo>
                      <a:pt x="3323" y="7946"/>
                      <a:pt x="3053" y="8367"/>
                      <a:pt x="2379" y="8536"/>
                    </a:cubicBezTo>
                    <a:cubicBezTo>
                      <a:pt x="1991" y="8637"/>
                      <a:pt x="1636" y="8721"/>
                      <a:pt x="1282" y="8839"/>
                    </a:cubicBezTo>
                    <a:cubicBezTo>
                      <a:pt x="506" y="9042"/>
                      <a:pt x="0" y="9801"/>
                      <a:pt x="85" y="10577"/>
                    </a:cubicBezTo>
                    <a:cubicBezTo>
                      <a:pt x="102" y="10880"/>
                      <a:pt x="186" y="11150"/>
                      <a:pt x="270" y="11420"/>
                    </a:cubicBezTo>
                    <a:cubicBezTo>
                      <a:pt x="422" y="11926"/>
                      <a:pt x="759" y="12314"/>
                      <a:pt x="1130" y="12685"/>
                    </a:cubicBezTo>
                    <a:cubicBezTo>
                      <a:pt x="1687" y="13225"/>
                      <a:pt x="1653" y="13562"/>
                      <a:pt x="1063" y="13950"/>
                    </a:cubicBezTo>
                    <a:cubicBezTo>
                      <a:pt x="220" y="14540"/>
                      <a:pt x="220" y="15890"/>
                      <a:pt x="877" y="16531"/>
                    </a:cubicBezTo>
                    <a:cubicBezTo>
                      <a:pt x="1063" y="16699"/>
                      <a:pt x="1232" y="16902"/>
                      <a:pt x="1434" y="17138"/>
                    </a:cubicBezTo>
                    <a:cubicBezTo>
                      <a:pt x="1282" y="17273"/>
                      <a:pt x="1181" y="17374"/>
                      <a:pt x="1097" y="17475"/>
                    </a:cubicBezTo>
                    <a:cubicBezTo>
                      <a:pt x="861" y="17728"/>
                      <a:pt x="624" y="17981"/>
                      <a:pt x="439" y="18251"/>
                    </a:cubicBezTo>
                    <a:cubicBezTo>
                      <a:pt x="203" y="18639"/>
                      <a:pt x="355" y="18909"/>
                      <a:pt x="810" y="18926"/>
                    </a:cubicBezTo>
                    <a:cubicBezTo>
                      <a:pt x="945" y="18926"/>
                      <a:pt x="1097" y="18909"/>
                      <a:pt x="1232" y="18892"/>
                    </a:cubicBezTo>
                    <a:cubicBezTo>
                      <a:pt x="1603" y="18824"/>
                      <a:pt x="1940" y="18757"/>
                      <a:pt x="2294" y="18673"/>
                    </a:cubicBezTo>
                    <a:cubicBezTo>
                      <a:pt x="2665" y="19094"/>
                      <a:pt x="2699" y="19583"/>
                      <a:pt x="2530" y="20089"/>
                    </a:cubicBezTo>
                    <a:cubicBezTo>
                      <a:pt x="2395" y="20494"/>
                      <a:pt x="2227" y="20899"/>
                      <a:pt x="2142" y="21321"/>
                    </a:cubicBezTo>
                    <a:cubicBezTo>
                      <a:pt x="2041" y="21793"/>
                      <a:pt x="2159" y="22248"/>
                      <a:pt x="2480" y="22619"/>
                    </a:cubicBezTo>
                    <a:cubicBezTo>
                      <a:pt x="2901" y="23142"/>
                      <a:pt x="3407" y="23564"/>
                      <a:pt x="4099" y="23699"/>
                    </a:cubicBezTo>
                    <a:cubicBezTo>
                      <a:pt x="4318" y="23733"/>
                      <a:pt x="4571" y="23733"/>
                      <a:pt x="4774" y="23817"/>
                    </a:cubicBezTo>
                    <a:cubicBezTo>
                      <a:pt x="4971" y="23891"/>
                      <a:pt x="5165" y="23922"/>
                      <a:pt x="5358" y="23922"/>
                    </a:cubicBezTo>
                    <a:cubicBezTo>
                      <a:pt x="5693" y="23922"/>
                      <a:pt x="6021" y="23827"/>
                      <a:pt x="6342" y="23699"/>
                    </a:cubicBezTo>
                    <a:cubicBezTo>
                      <a:pt x="6949" y="23429"/>
                      <a:pt x="7557" y="23125"/>
                      <a:pt x="8181" y="22805"/>
                    </a:cubicBezTo>
                    <a:cubicBezTo>
                      <a:pt x="8372" y="22709"/>
                      <a:pt x="8561" y="22658"/>
                      <a:pt x="8743" y="22658"/>
                    </a:cubicBezTo>
                    <a:cubicBezTo>
                      <a:pt x="8978" y="22658"/>
                      <a:pt x="9203" y="22743"/>
                      <a:pt x="9412" y="22923"/>
                    </a:cubicBezTo>
                    <a:cubicBezTo>
                      <a:pt x="9952" y="23362"/>
                      <a:pt x="10458" y="23851"/>
                      <a:pt x="10964" y="24323"/>
                    </a:cubicBezTo>
                    <a:cubicBezTo>
                      <a:pt x="11359" y="24718"/>
                      <a:pt x="11796" y="24951"/>
                      <a:pt x="12288" y="24951"/>
                    </a:cubicBezTo>
                    <a:cubicBezTo>
                      <a:pt x="12489" y="24951"/>
                      <a:pt x="12700" y="24912"/>
                      <a:pt x="12920" y="24829"/>
                    </a:cubicBezTo>
                    <a:cubicBezTo>
                      <a:pt x="13376" y="24660"/>
                      <a:pt x="13797" y="24390"/>
                      <a:pt x="14303" y="24137"/>
                    </a:cubicBezTo>
                    <a:cubicBezTo>
                      <a:pt x="14388" y="24222"/>
                      <a:pt x="14506" y="24374"/>
                      <a:pt x="14641" y="24492"/>
                    </a:cubicBezTo>
                    <a:cubicBezTo>
                      <a:pt x="14894" y="24711"/>
                      <a:pt x="15180" y="24913"/>
                      <a:pt x="15467" y="25065"/>
                    </a:cubicBezTo>
                    <a:cubicBezTo>
                      <a:pt x="15651" y="25151"/>
                      <a:pt x="15846" y="25192"/>
                      <a:pt x="16034" y="25192"/>
                    </a:cubicBezTo>
                    <a:cubicBezTo>
                      <a:pt x="16364" y="25192"/>
                      <a:pt x="16674" y="25065"/>
                      <a:pt x="16867" y="24829"/>
                    </a:cubicBezTo>
                    <a:cubicBezTo>
                      <a:pt x="17204" y="24407"/>
                      <a:pt x="17120" y="23969"/>
                      <a:pt x="16901" y="23530"/>
                    </a:cubicBezTo>
                    <a:cubicBezTo>
                      <a:pt x="16799" y="23294"/>
                      <a:pt x="16648" y="23109"/>
                      <a:pt x="16530" y="22889"/>
                    </a:cubicBezTo>
                    <a:cubicBezTo>
                      <a:pt x="16722" y="22505"/>
                      <a:pt x="16948" y="22323"/>
                      <a:pt x="17234" y="22323"/>
                    </a:cubicBezTo>
                    <a:cubicBezTo>
                      <a:pt x="17399" y="22323"/>
                      <a:pt x="17584" y="22384"/>
                      <a:pt x="17795" y="22501"/>
                    </a:cubicBezTo>
                    <a:cubicBezTo>
                      <a:pt x="18014" y="22619"/>
                      <a:pt x="18250" y="22771"/>
                      <a:pt x="18469" y="22940"/>
                    </a:cubicBezTo>
                    <a:cubicBezTo>
                      <a:pt x="18756" y="23193"/>
                      <a:pt x="19093" y="23294"/>
                      <a:pt x="19464" y="23294"/>
                    </a:cubicBezTo>
                    <a:cubicBezTo>
                      <a:pt x="19802" y="23294"/>
                      <a:pt x="20105" y="23294"/>
                      <a:pt x="20426" y="23227"/>
                    </a:cubicBezTo>
                    <a:cubicBezTo>
                      <a:pt x="21674" y="23024"/>
                      <a:pt x="22517" y="21776"/>
                      <a:pt x="22247" y="20528"/>
                    </a:cubicBezTo>
                    <a:cubicBezTo>
                      <a:pt x="22214" y="20427"/>
                      <a:pt x="22214" y="20309"/>
                      <a:pt x="22197" y="20123"/>
                    </a:cubicBezTo>
                    <a:cubicBezTo>
                      <a:pt x="22534" y="20056"/>
                      <a:pt x="22804" y="20005"/>
                      <a:pt x="23226" y="20005"/>
                    </a:cubicBezTo>
                    <a:cubicBezTo>
                      <a:pt x="23630" y="19971"/>
                      <a:pt x="23968" y="19803"/>
                      <a:pt x="24254" y="19499"/>
                    </a:cubicBezTo>
                    <a:cubicBezTo>
                      <a:pt x="24760" y="19010"/>
                      <a:pt x="24592" y="18318"/>
                      <a:pt x="23951" y="18116"/>
                    </a:cubicBezTo>
                    <a:cubicBezTo>
                      <a:pt x="23647" y="18032"/>
                      <a:pt x="23361" y="17964"/>
                      <a:pt x="23057" y="17880"/>
                    </a:cubicBezTo>
                    <a:cubicBezTo>
                      <a:pt x="22703" y="17796"/>
                      <a:pt x="22568" y="17610"/>
                      <a:pt x="22720" y="17273"/>
                    </a:cubicBezTo>
                    <a:cubicBezTo>
                      <a:pt x="22787" y="17070"/>
                      <a:pt x="22888" y="16885"/>
                      <a:pt x="23040" y="16784"/>
                    </a:cubicBezTo>
                    <a:cubicBezTo>
                      <a:pt x="23327" y="16598"/>
                      <a:pt x="23647" y="16429"/>
                      <a:pt x="23985" y="16311"/>
                    </a:cubicBezTo>
                    <a:cubicBezTo>
                      <a:pt x="24794" y="16058"/>
                      <a:pt x="25266" y="15519"/>
                      <a:pt x="25519" y="14743"/>
                    </a:cubicBezTo>
                    <a:cubicBezTo>
                      <a:pt x="25587" y="14574"/>
                      <a:pt x="25587" y="14355"/>
                      <a:pt x="25553" y="14169"/>
                    </a:cubicBezTo>
                    <a:cubicBezTo>
                      <a:pt x="25435" y="13646"/>
                      <a:pt x="25216" y="13191"/>
                      <a:pt x="24879" y="12769"/>
                    </a:cubicBezTo>
                    <a:cubicBezTo>
                      <a:pt x="24575" y="12415"/>
                      <a:pt x="24322" y="12010"/>
                      <a:pt x="24069" y="11622"/>
                    </a:cubicBezTo>
                    <a:cubicBezTo>
                      <a:pt x="23782" y="11150"/>
                      <a:pt x="23732" y="10712"/>
                      <a:pt x="23968" y="10189"/>
                    </a:cubicBezTo>
                    <a:cubicBezTo>
                      <a:pt x="24238" y="9598"/>
                      <a:pt x="24457" y="8974"/>
                      <a:pt x="24642" y="8367"/>
                    </a:cubicBezTo>
                    <a:cubicBezTo>
                      <a:pt x="24895" y="7591"/>
                      <a:pt x="24474" y="6984"/>
                      <a:pt x="23951" y="6478"/>
                    </a:cubicBezTo>
                    <a:cubicBezTo>
                      <a:pt x="23816" y="6360"/>
                      <a:pt x="23614" y="6309"/>
                      <a:pt x="23411" y="6259"/>
                    </a:cubicBezTo>
                    <a:cubicBezTo>
                      <a:pt x="22904" y="6130"/>
                      <a:pt x="22397" y="6091"/>
                      <a:pt x="21890" y="6091"/>
                    </a:cubicBezTo>
                    <a:cubicBezTo>
                      <a:pt x="21469" y="6091"/>
                      <a:pt x="21049" y="6118"/>
                      <a:pt x="20628" y="6141"/>
                    </a:cubicBezTo>
                    <a:cubicBezTo>
                      <a:pt x="20607" y="6142"/>
                      <a:pt x="20586" y="6142"/>
                      <a:pt x="20566" y="6142"/>
                    </a:cubicBezTo>
                    <a:cubicBezTo>
                      <a:pt x="20223" y="6142"/>
                      <a:pt x="19938" y="6011"/>
                      <a:pt x="19684" y="5820"/>
                    </a:cubicBezTo>
                    <a:cubicBezTo>
                      <a:pt x="19363" y="5567"/>
                      <a:pt x="19346" y="5348"/>
                      <a:pt x="19582" y="5044"/>
                    </a:cubicBezTo>
                    <a:cubicBezTo>
                      <a:pt x="19768" y="4758"/>
                      <a:pt x="19987" y="4538"/>
                      <a:pt x="20156" y="4252"/>
                    </a:cubicBezTo>
                    <a:cubicBezTo>
                      <a:pt x="20426" y="3796"/>
                      <a:pt x="20341" y="2936"/>
                      <a:pt x="19953" y="2649"/>
                    </a:cubicBezTo>
                    <a:cubicBezTo>
                      <a:pt x="19812" y="2555"/>
                      <a:pt x="19675" y="2518"/>
                      <a:pt x="19543" y="2518"/>
                    </a:cubicBezTo>
                    <a:cubicBezTo>
                      <a:pt x="19250" y="2518"/>
                      <a:pt x="18978" y="2701"/>
                      <a:pt x="18722" y="2852"/>
                    </a:cubicBezTo>
                    <a:cubicBezTo>
                      <a:pt x="18688" y="2869"/>
                      <a:pt x="18655" y="2886"/>
                      <a:pt x="18638" y="2902"/>
                    </a:cubicBezTo>
                    <a:cubicBezTo>
                      <a:pt x="18486" y="3021"/>
                      <a:pt x="18334" y="3105"/>
                      <a:pt x="18132" y="3223"/>
                    </a:cubicBezTo>
                    <a:cubicBezTo>
                      <a:pt x="17997" y="2987"/>
                      <a:pt x="17879" y="2801"/>
                      <a:pt x="17795" y="2599"/>
                    </a:cubicBezTo>
                    <a:cubicBezTo>
                      <a:pt x="17491" y="1941"/>
                      <a:pt x="17036" y="1503"/>
                      <a:pt x="16327" y="1334"/>
                    </a:cubicBezTo>
                    <a:cubicBezTo>
                      <a:pt x="16074" y="1266"/>
                      <a:pt x="15855" y="1182"/>
                      <a:pt x="15602" y="1131"/>
                    </a:cubicBezTo>
                    <a:cubicBezTo>
                      <a:pt x="15422" y="1092"/>
                      <a:pt x="15239" y="1068"/>
                      <a:pt x="15056" y="1068"/>
                    </a:cubicBezTo>
                    <a:cubicBezTo>
                      <a:pt x="14846" y="1068"/>
                      <a:pt x="14637" y="1101"/>
                      <a:pt x="14438" y="1182"/>
                    </a:cubicBezTo>
                    <a:cubicBezTo>
                      <a:pt x="14000" y="1334"/>
                      <a:pt x="13544" y="1452"/>
                      <a:pt x="13072" y="1621"/>
                    </a:cubicBezTo>
                    <a:cubicBezTo>
                      <a:pt x="12988" y="1266"/>
                      <a:pt x="12937" y="929"/>
                      <a:pt x="12853" y="609"/>
                    </a:cubicBezTo>
                    <a:cubicBezTo>
                      <a:pt x="12739" y="188"/>
                      <a:pt x="12502" y="0"/>
                      <a:pt x="12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6847406" y="2001627"/>
                <a:ext cx="86691" cy="115931"/>
              </a:xfrm>
              <a:custGeom>
                <a:avLst/>
                <a:gdLst/>
                <a:ahLst/>
                <a:cxnLst/>
                <a:rect l="l" t="t" r="r" b="b"/>
                <a:pathLst>
                  <a:path w="2380" h="2907" extrusionOk="0">
                    <a:moveTo>
                      <a:pt x="2025" y="1"/>
                    </a:moveTo>
                    <a:cubicBezTo>
                      <a:pt x="1198" y="288"/>
                      <a:pt x="709" y="844"/>
                      <a:pt x="338" y="1569"/>
                    </a:cubicBezTo>
                    <a:cubicBezTo>
                      <a:pt x="237" y="1755"/>
                      <a:pt x="153" y="1941"/>
                      <a:pt x="85" y="2160"/>
                    </a:cubicBezTo>
                    <a:cubicBezTo>
                      <a:pt x="1" y="2430"/>
                      <a:pt x="85" y="2700"/>
                      <a:pt x="271" y="2834"/>
                    </a:cubicBezTo>
                    <a:cubicBezTo>
                      <a:pt x="343" y="2886"/>
                      <a:pt x="411" y="2906"/>
                      <a:pt x="474" y="2906"/>
                    </a:cubicBezTo>
                    <a:cubicBezTo>
                      <a:pt x="619" y="2906"/>
                      <a:pt x="744" y="2803"/>
                      <a:pt x="861" y="2733"/>
                    </a:cubicBezTo>
                    <a:cubicBezTo>
                      <a:pt x="962" y="2666"/>
                      <a:pt x="1047" y="2598"/>
                      <a:pt x="1114" y="2514"/>
                    </a:cubicBezTo>
                    <a:cubicBezTo>
                      <a:pt x="1468" y="2025"/>
                      <a:pt x="1856" y="1586"/>
                      <a:pt x="2177" y="1080"/>
                    </a:cubicBezTo>
                    <a:cubicBezTo>
                      <a:pt x="2379" y="743"/>
                      <a:pt x="2362" y="372"/>
                      <a:pt x="2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6964761" y="2613174"/>
                <a:ext cx="121660" cy="47258"/>
              </a:xfrm>
              <a:custGeom>
                <a:avLst/>
                <a:gdLst/>
                <a:ahLst/>
                <a:cxnLst/>
                <a:rect l="l" t="t" r="r" b="b"/>
                <a:pathLst>
                  <a:path w="3340" h="1185" extrusionOk="0">
                    <a:moveTo>
                      <a:pt x="1747" y="0"/>
                    </a:moveTo>
                    <a:cubicBezTo>
                      <a:pt x="1244" y="0"/>
                      <a:pt x="752" y="129"/>
                      <a:pt x="253" y="216"/>
                    </a:cubicBezTo>
                    <a:cubicBezTo>
                      <a:pt x="17" y="250"/>
                      <a:pt x="0" y="418"/>
                      <a:pt x="51" y="604"/>
                    </a:cubicBezTo>
                    <a:cubicBezTo>
                      <a:pt x="135" y="907"/>
                      <a:pt x="405" y="1093"/>
                      <a:pt x="776" y="1144"/>
                    </a:cubicBezTo>
                    <a:cubicBezTo>
                      <a:pt x="861" y="1149"/>
                      <a:pt x="949" y="1151"/>
                      <a:pt x="1039" y="1151"/>
                    </a:cubicBezTo>
                    <a:cubicBezTo>
                      <a:pt x="1219" y="1151"/>
                      <a:pt x="1406" y="1144"/>
                      <a:pt x="1586" y="1144"/>
                    </a:cubicBezTo>
                    <a:cubicBezTo>
                      <a:pt x="1786" y="1166"/>
                      <a:pt x="1989" y="1185"/>
                      <a:pt x="2191" y="1185"/>
                    </a:cubicBezTo>
                    <a:cubicBezTo>
                      <a:pt x="2450" y="1185"/>
                      <a:pt x="2706" y="1154"/>
                      <a:pt x="2952" y="1059"/>
                    </a:cubicBezTo>
                    <a:cubicBezTo>
                      <a:pt x="3121" y="975"/>
                      <a:pt x="3340" y="891"/>
                      <a:pt x="3273" y="671"/>
                    </a:cubicBezTo>
                    <a:cubicBezTo>
                      <a:pt x="3222" y="519"/>
                      <a:pt x="3087" y="385"/>
                      <a:pt x="2952" y="266"/>
                    </a:cubicBezTo>
                    <a:cubicBezTo>
                      <a:pt x="2868" y="182"/>
                      <a:pt x="2716" y="182"/>
                      <a:pt x="2598" y="148"/>
                    </a:cubicBezTo>
                    <a:cubicBezTo>
                      <a:pt x="2309" y="40"/>
                      <a:pt x="2026" y="0"/>
                      <a:pt x="1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6722693" y="2775072"/>
                <a:ext cx="92192" cy="90887"/>
              </a:xfrm>
              <a:custGeom>
                <a:avLst/>
                <a:gdLst/>
                <a:ahLst/>
                <a:cxnLst/>
                <a:rect l="l" t="t" r="r" b="b"/>
                <a:pathLst>
                  <a:path w="2531" h="2279" extrusionOk="0">
                    <a:moveTo>
                      <a:pt x="381" y="1"/>
                    </a:moveTo>
                    <a:cubicBezTo>
                      <a:pt x="248" y="1"/>
                      <a:pt x="122" y="60"/>
                      <a:pt x="1" y="221"/>
                    </a:cubicBezTo>
                    <a:cubicBezTo>
                      <a:pt x="254" y="1148"/>
                      <a:pt x="962" y="1671"/>
                      <a:pt x="1688" y="2177"/>
                    </a:cubicBezTo>
                    <a:cubicBezTo>
                      <a:pt x="1772" y="2245"/>
                      <a:pt x="1873" y="2278"/>
                      <a:pt x="1991" y="2278"/>
                    </a:cubicBezTo>
                    <a:cubicBezTo>
                      <a:pt x="2126" y="2278"/>
                      <a:pt x="2362" y="2262"/>
                      <a:pt x="2447" y="2160"/>
                    </a:cubicBezTo>
                    <a:cubicBezTo>
                      <a:pt x="2531" y="2025"/>
                      <a:pt x="2514" y="1823"/>
                      <a:pt x="2497" y="1654"/>
                    </a:cubicBezTo>
                    <a:cubicBezTo>
                      <a:pt x="2464" y="1570"/>
                      <a:pt x="2379" y="1452"/>
                      <a:pt x="2312" y="1401"/>
                    </a:cubicBezTo>
                    <a:cubicBezTo>
                      <a:pt x="1974" y="1081"/>
                      <a:pt x="1654" y="744"/>
                      <a:pt x="1300" y="440"/>
                    </a:cubicBezTo>
                    <a:cubicBezTo>
                      <a:pt x="1131" y="305"/>
                      <a:pt x="895" y="170"/>
                      <a:pt x="659" y="69"/>
                    </a:cubicBezTo>
                    <a:cubicBezTo>
                      <a:pt x="563" y="28"/>
                      <a:pt x="471"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6634877" y="1904129"/>
                <a:ext cx="32564" cy="112342"/>
              </a:xfrm>
              <a:custGeom>
                <a:avLst/>
                <a:gdLst/>
                <a:ahLst/>
                <a:cxnLst/>
                <a:rect l="l" t="t" r="r" b="b"/>
                <a:pathLst>
                  <a:path w="894" h="2817" extrusionOk="0">
                    <a:moveTo>
                      <a:pt x="202" y="0"/>
                    </a:moveTo>
                    <a:cubicBezTo>
                      <a:pt x="135" y="118"/>
                      <a:pt x="17" y="236"/>
                      <a:pt x="17" y="338"/>
                    </a:cubicBezTo>
                    <a:cubicBezTo>
                      <a:pt x="0" y="995"/>
                      <a:pt x="0" y="1653"/>
                      <a:pt x="17" y="2311"/>
                    </a:cubicBezTo>
                    <a:cubicBezTo>
                      <a:pt x="17" y="2581"/>
                      <a:pt x="186" y="2766"/>
                      <a:pt x="557" y="2817"/>
                    </a:cubicBezTo>
                    <a:cubicBezTo>
                      <a:pt x="894" y="1940"/>
                      <a:pt x="894" y="1130"/>
                      <a:pt x="607" y="304"/>
                    </a:cubicBezTo>
                    <a:cubicBezTo>
                      <a:pt x="607" y="287"/>
                      <a:pt x="607" y="253"/>
                      <a:pt x="574" y="253"/>
                    </a:cubicBezTo>
                    <a:lnTo>
                      <a:pt x="2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6246606" y="2541276"/>
                <a:ext cx="95251" cy="78524"/>
              </a:xfrm>
              <a:custGeom>
                <a:avLst/>
                <a:gdLst/>
                <a:ahLst/>
                <a:cxnLst/>
                <a:rect l="l" t="t" r="r" b="b"/>
                <a:pathLst>
                  <a:path w="2615" h="1969" extrusionOk="0">
                    <a:moveTo>
                      <a:pt x="2305" y="0"/>
                    </a:moveTo>
                    <a:cubicBezTo>
                      <a:pt x="2212" y="0"/>
                      <a:pt x="2118" y="54"/>
                      <a:pt x="2024" y="96"/>
                    </a:cubicBezTo>
                    <a:cubicBezTo>
                      <a:pt x="1940" y="113"/>
                      <a:pt x="1856" y="164"/>
                      <a:pt x="1788" y="214"/>
                    </a:cubicBezTo>
                    <a:cubicBezTo>
                      <a:pt x="1249" y="670"/>
                      <a:pt x="726" y="1108"/>
                      <a:pt x="186" y="1563"/>
                    </a:cubicBezTo>
                    <a:cubicBezTo>
                      <a:pt x="102" y="1631"/>
                      <a:pt x="85" y="1783"/>
                      <a:pt x="0" y="1968"/>
                    </a:cubicBezTo>
                    <a:cubicBezTo>
                      <a:pt x="220" y="1951"/>
                      <a:pt x="338" y="1951"/>
                      <a:pt x="490" y="1935"/>
                    </a:cubicBezTo>
                    <a:cubicBezTo>
                      <a:pt x="1265" y="1682"/>
                      <a:pt x="1873" y="1176"/>
                      <a:pt x="2429" y="551"/>
                    </a:cubicBezTo>
                    <a:cubicBezTo>
                      <a:pt x="2564" y="433"/>
                      <a:pt x="2615" y="248"/>
                      <a:pt x="2480" y="79"/>
                    </a:cubicBezTo>
                    <a:cubicBezTo>
                      <a:pt x="2422" y="21"/>
                      <a:pt x="2363" y="0"/>
                      <a:pt x="2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6516283" y="2243758"/>
                <a:ext cx="354525" cy="365700"/>
              </a:xfrm>
              <a:custGeom>
                <a:avLst/>
                <a:gdLst/>
                <a:ahLst/>
                <a:cxnLst/>
                <a:rect l="l" t="t" r="r" b="b"/>
                <a:pathLst>
                  <a:path w="9733" h="9170" extrusionOk="0">
                    <a:moveTo>
                      <a:pt x="4454" y="552"/>
                    </a:moveTo>
                    <a:cubicBezTo>
                      <a:pt x="5228" y="552"/>
                      <a:pt x="5917" y="870"/>
                      <a:pt x="6562" y="1232"/>
                    </a:cubicBezTo>
                    <a:cubicBezTo>
                      <a:pt x="7911" y="1941"/>
                      <a:pt x="8384" y="3172"/>
                      <a:pt x="8434" y="4622"/>
                    </a:cubicBezTo>
                    <a:cubicBezTo>
                      <a:pt x="8434" y="5111"/>
                      <a:pt x="8333" y="5567"/>
                      <a:pt x="8097" y="6022"/>
                    </a:cubicBezTo>
                    <a:cubicBezTo>
                      <a:pt x="7692" y="6815"/>
                      <a:pt x="7152" y="7490"/>
                      <a:pt x="6309" y="7878"/>
                    </a:cubicBezTo>
                    <a:cubicBezTo>
                      <a:pt x="5921" y="8046"/>
                      <a:pt x="5601" y="8299"/>
                      <a:pt x="5179" y="8384"/>
                    </a:cubicBezTo>
                    <a:cubicBezTo>
                      <a:pt x="4954" y="8428"/>
                      <a:pt x="4733" y="8449"/>
                      <a:pt x="4516" y="8449"/>
                    </a:cubicBezTo>
                    <a:cubicBezTo>
                      <a:pt x="3836" y="8449"/>
                      <a:pt x="3191" y="8251"/>
                      <a:pt x="2565" y="7996"/>
                    </a:cubicBezTo>
                    <a:cubicBezTo>
                      <a:pt x="1569" y="7574"/>
                      <a:pt x="1047" y="6697"/>
                      <a:pt x="777" y="5651"/>
                    </a:cubicBezTo>
                    <a:cubicBezTo>
                      <a:pt x="676" y="5280"/>
                      <a:pt x="676" y="4875"/>
                      <a:pt x="608" y="4504"/>
                    </a:cubicBezTo>
                    <a:cubicBezTo>
                      <a:pt x="608" y="3712"/>
                      <a:pt x="810" y="2986"/>
                      <a:pt x="1097" y="2177"/>
                    </a:cubicBezTo>
                    <a:cubicBezTo>
                      <a:pt x="1249" y="1806"/>
                      <a:pt x="1519" y="1519"/>
                      <a:pt x="1856" y="1316"/>
                    </a:cubicBezTo>
                    <a:cubicBezTo>
                      <a:pt x="2598" y="895"/>
                      <a:pt x="3391" y="591"/>
                      <a:pt x="4285" y="557"/>
                    </a:cubicBezTo>
                    <a:cubicBezTo>
                      <a:pt x="4342" y="554"/>
                      <a:pt x="4398" y="552"/>
                      <a:pt x="4454" y="552"/>
                    </a:cubicBezTo>
                    <a:close/>
                    <a:moveTo>
                      <a:pt x="4403" y="1"/>
                    </a:moveTo>
                    <a:cubicBezTo>
                      <a:pt x="3678" y="51"/>
                      <a:pt x="2919" y="288"/>
                      <a:pt x="2177" y="625"/>
                    </a:cubicBezTo>
                    <a:cubicBezTo>
                      <a:pt x="1080" y="1131"/>
                      <a:pt x="541" y="2008"/>
                      <a:pt x="321" y="3155"/>
                    </a:cubicBezTo>
                    <a:cubicBezTo>
                      <a:pt x="271" y="3324"/>
                      <a:pt x="254" y="3459"/>
                      <a:pt x="237" y="3627"/>
                    </a:cubicBezTo>
                    <a:cubicBezTo>
                      <a:pt x="1" y="5229"/>
                      <a:pt x="170" y="6697"/>
                      <a:pt x="1434" y="7878"/>
                    </a:cubicBezTo>
                    <a:cubicBezTo>
                      <a:pt x="1873" y="8316"/>
                      <a:pt x="2379" y="8552"/>
                      <a:pt x="2952" y="8721"/>
                    </a:cubicBezTo>
                    <a:cubicBezTo>
                      <a:pt x="3374" y="8839"/>
                      <a:pt x="3880" y="8805"/>
                      <a:pt x="4251" y="9143"/>
                    </a:cubicBezTo>
                    <a:cubicBezTo>
                      <a:pt x="4284" y="9162"/>
                      <a:pt x="4336" y="9169"/>
                      <a:pt x="4394" y="9169"/>
                    </a:cubicBezTo>
                    <a:cubicBezTo>
                      <a:pt x="4484" y="9169"/>
                      <a:pt x="4591" y="9153"/>
                      <a:pt x="4673" y="9143"/>
                    </a:cubicBezTo>
                    <a:cubicBezTo>
                      <a:pt x="5381" y="9024"/>
                      <a:pt x="5988" y="8670"/>
                      <a:pt x="6596" y="8333"/>
                    </a:cubicBezTo>
                    <a:cubicBezTo>
                      <a:pt x="9008" y="6984"/>
                      <a:pt x="9733" y="4268"/>
                      <a:pt x="8181" y="1772"/>
                    </a:cubicBezTo>
                    <a:cubicBezTo>
                      <a:pt x="8114" y="1671"/>
                      <a:pt x="8046" y="1586"/>
                      <a:pt x="7979" y="1519"/>
                    </a:cubicBezTo>
                    <a:cubicBezTo>
                      <a:pt x="6984" y="625"/>
                      <a:pt x="5837" y="119"/>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6844346" y="2208108"/>
                <a:ext cx="171452" cy="131923"/>
              </a:xfrm>
              <a:custGeom>
                <a:avLst/>
                <a:gdLst/>
                <a:ahLst/>
                <a:cxnLst/>
                <a:rect l="l" t="t" r="r" b="b"/>
                <a:pathLst>
                  <a:path w="4707" h="3308" extrusionOk="0">
                    <a:moveTo>
                      <a:pt x="960" y="533"/>
                    </a:moveTo>
                    <a:cubicBezTo>
                      <a:pt x="1016" y="533"/>
                      <a:pt x="1074" y="542"/>
                      <a:pt x="1131" y="558"/>
                    </a:cubicBezTo>
                    <a:cubicBezTo>
                      <a:pt x="2109" y="861"/>
                      <a:pt x="3053" y="1232"/>
                      <a:pt x="3880" y="1856"/>
                    </a:cubicBezTo>
                    <a:cubicBezTo>
                      <a:pt x="4234" y="2109"/>
                      <a:pt x="4251" y="2244"/>
                      <a:pt x="4116" y="2750"/>
                    </a:cubicBezTo>
                    <a:cubicBezTo>
                      <a:pt x="4060" y="2756"/>
                      <a:pt x="4005" y="2759"/>
                      <a:pt x="3952" y="2759"/>
                    </a:cubicBezTo>
                    <a:cubicBezTo>
                      <a:pt x="3573" y="2759"/>
                      <a:pt x="3258" y="2613"/>
                      <a:pt x="2918" y="2480"/>
                    </a:cubicBezTo>
                    <a:cubicBezTo>
                      <a:pt x="2682" y="2379"/>
                      <a:pt x="2396" y="2295"/>
                      <a:pt x="2126" y="2227"/>
                    </a:cubicBezTo>
                    <a:cubicBezTo>
                      <a:pt x="1502" y="2109"/>
                      <a:pt x="1029" y="1704"/>
                      <a:pt x="692" y="1198"/>
                    </a:cubicBezTo>
                    <a:cubicBezTo>
                      <a:pt x="608" y="1097"/>
                      <a:pt x="608" y="861"/>
                      <a:pt x="675" y="709"/>
                    </a:cubicBezTo>
                    <a:cubicBezTo>
                      <a:pt x="722" y="580"/>
                      <a:pt x="834" y="533"/>
                      <a:pt x="960" y="533"/>
                    </a:cubicBezTo>
                    <a:close/>
                    <a:moveTo>
                      <a:pt x="1080" y="1"/>
                    </a:moveTo>
                    <a:cubicBezTo>
                      <a:pt x="456" y="1"/>
                      <a:pt x="119" y="288"/>
                      <a:pt x="68" y="895"/>
                    </a:cubicBezTo>
                    <a:cubicBezTo>
                      <a:pt x="1" y="1384"/>
                      <a:pt x="270" y="1721"/>
                      <a:pt x="608" y="1991"/>
                    </a:cubicBezTo>
                    <a:cubicBezTo>
                      <a:pt x="878" y="2227"/>
                      <a:pt x="1198" y="2413"/>
                      <a:pt x="1502" y="2598"/>
                    </a:cubicBezTo>
                    <a:cubicBezTo>
                      <a:pt x="1603" y="2683"/>
                      <a:pt x="1704" y="2733"/>
                      <a:pt x="1839" y="2767"/>
                    </a:cubicBezTo>
                    <a:lnTo>
                      <a:pt x="3475" y="3222"/>
                    </a:lnTo>
                    <a:cubicBezTo>
                      <a:pt x="3576" y="3256"/>
                      <a:pt x="3711" y="3307"/>
                      <a:pt x="3829" y="3307"/>
                    </a:cubicBezTo>
                    <a:cubicBezTo>
                      <a:pt x="3845" y="3307"/>
                      <a:pt x="3861" y="3308"/>
                      <a:pt x="3876" y="3308"/>
                    </a:cubicBezTo>
                    <a:cubicBezTo>
                      <a:pt x="4323" y="3308"/>
                      <a:pt x="4624" y="3073"/>
                      <a:pt x="4673" y="2649"/>
                    </a:cubicBezTo>
                    <a:cubicBezTo>
                      <a:pt x="4706" y="2413"/>
                      <a:pt x="4673" y="2143"/>
                      <a:pt x="4571" y="1924"/>
                    </a:cubicBezTo>
                    <a:cubicBezTo>
                      <a:pt x="4386" y="1536"/>
                      <a:pt x="4082" y="1198"/>
                      <a:pt x="3644" y="996"/>
                    </a:cubicBezTo>
                    <a:cubicBezTo>
                      <a:pt x="3020" y="726"/>
                      <a:pt x="2379" y="439"/>
                      <a:pt x="1721" y="186"/>
                    </a:cubicBezTo>
                    <a:cubicBezTo>
                      <a:pt x="1519" y="102"/>
                      <a:pt x="1282" y="52"/>
                      <a:pt x="1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6486198" y="2044694"/>
                <a:ext cx="104467" cy="148194"/>
              </a:xfrm>
              <a:custGeom>
                <a:avLst/>
                <a:gdLst/>
                <a:ahLst/>
                <a:cxnLst/>
                <a:rect l="l" t="t" r="r" b="b"/>
                <a:pathLst>
                  <a:path w="2868" h="3716" extrusionOk="0">
                    <a:moveTo>
                      <a:pt x="851" y="548"/>
                    </a:moveTo>
                    <a:cubicBezTo>
                      <a:pt x="971" y="548"/>
                      <a:pt x="1091" y="653"/>
                      <a:pt x="1181" y="742"/>
                    </a:cubicBezTo>
                    <a:cubicBezTo>
                      <a:pt x="1333" y="861"/>
                      <a:pt x="1434" y="1012"/>
                      <a:pt x="1518" y="1164"/>
                    </a:cubicBezTo>
                    <a:cubicBezTo>
                      <a:pt x="1771" y="1653"/>
                      <a:pt x="2007" y="2126"/>
                      <a:pt x="2227" y="2615"/>
                    </a:cubicBezTo>
                    <a:cubicBezTo>
                      <a:pt x="2277" y="2766"/>
                      <a:pt x="2260" y="2952"/>
                      <a:pt x="2277" y="3121"/>
                    </a:cubicBezTo>
                    <a:cubicBezTo>
                      <a:pt x="2244" y="3138"/>
                      <a:pt x="2227" y="3171"/>
                      <a:pt x="2176" y="3188"/>
                    </a:cubicBezTo>
                    <a:cubicBezTo>
                      <a:pt x="2058" y="3104"/>
                      <a:pt x="1889" y="3036"/>
                      <a:pt x="1771" y="2885"/>
                    </a:cubicBezTo>
                    <a:cubicBezTo>
                      <a:pt x="1417" y="2412"/>
                      <a:pt x="1063" y="1873"/>
                      <a:pt x="709" y="1367"/>
                    </a:cubicBezTo>
                    <a:cubicBezTo>
                      <a:pt x="658" y="1316"/>
                      <a:pt x="591" y="1248"/>
                      <a:pt x="591" y="1181"/>
                    </a:cubicBezTo>
                    <a:cubicBezTo>
                      <a:pt x="591" y="995"/>
                      <a:pt x="574" y="759"/>
                      <a:pt x="675" y="641"/>
                    </a:cubicBezTo>
                    <a:cubicBezTo>
                      <a:pt x="731" y="574"/>
                      <a:pt x="791" y="548"/>
                      <a:pt x="851" y="548"/>
                    </a:cubicBezTo>
                    <a:close/>
                    <a:moveTo>
                      <a:pt x="978" y="0"/>
                    </a:moveTo>
                    <a:cubicBezTo>
                      <a:pt x="690" y="0"/>
                      <a:pt x="409" y="152"/>
                      <a:pt x="237" y="439"/>
                    </a:cubicBezTo>
                    <a:cubicBezTo>
                      <a:pt x="0" y="861"/>
                      <a:pt x="34" y="1265"/>
                      <a:pt x="253" y="1670"/>
                    </a:cubicBezTo>
                    <a:cubicBezTo>
                      <a:pt x="371" y="1839"/>
                      <a:pt x="490" y="1991"/>
                      <a:pt x="591" y="2159"/>
                    </a:cubicBezTo>
                    <a:cubicBezTo>
                      <a:pt x="911" y="2598"/>
                      <a:pt x="1215" y="3036"/>
                      <a:pt x="1552" y="3458"/>
                    </a:cubicBezTo>
                    <a:cubicBezTo>
                      <a:pt x="1672" y="3633"/>
                      <a:pt x="1899" y="3716"/>
                      <a:pt x="2126" y="3716"/>
                    </a:cubicBezTo>
                    <a:cubicBezTo>
                      <a:pt x="2249" y="3716"/>
                      <a:pt x="2373" y="3691"/>
                      <a:pt x="2480" y="3644"/>
                    </a:cubicBezTo>
                    <a:cubicBezTo>
                      <a:pt x="2750" y="3525"/>
                      <a:pt x="2851" y="3289"/>
                      <a:pt x="2868" y="3019"/>
                    </a:cubicBezTo>
                    <a:cubicBezTo>
                      <a:pt x="2851" y="2935"/>
                      <a:pt x="2851" y="2851"/>
                      <a:pt x="2851" y="2766"/>
                    </a:cubicBezTo>
                    <a:cubicBezTo>
                      <a:pt x="2699" y="2041"/>
                      <a:pt x="2412" y="1383"/>
                      <a:pt x="2007" y="776"/>
                    </a:cubicBezTo>
                    <a:cubicBezTo>
                      <a:pt x="1889" y="608"/>
                      <a:pt x="1755" y="422"/>
                      <a:pt x="1603" y="270"/>
                    </a:cubicBezTo>
                    <a:cubicBezTo>
                      <a:pt x="1420" y="88"/>
                      <a:pt x="1197" y="0"/>
                      <a:pt x="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6634877" y="2108935"/>
                <a:ext cx="160379" cy="81076"/>
              </a:xfrm>
              <a:custGeom>
                <a:avLst/>
                <a:gdLst/>
                <a:ahLst/>
                <a:cxnLst/>
                <a:rect l="l" t="t" r="r" b="b"/>
                <a:pathLst>
                  <a:path w="4403" h="2033" extrusionOk="0">
                    <a:moveTo>
                      <a:pt x="1216" y="581"/>
                    </a:moveTo>
                    <a:cubicBezTo>
                      <a:pt x="1278" y="581"/>
                      <a:pt x="1340" y="587"/>
                      <a:pt x="1400" y="599"/>
                    </a:cubicBezTo>
                    <a:cubicBezTo>
                      <a:pt x="2108" y="734"/>
                      <a:pt x="2800" y="886"/>
                      <a:pt x="3491" y="1054"/>
                    </a:cubicBezTo>
                    <a:cubicBezTo>
                      <a:pt x="3593" y="1071"/>
                      <a:pt x="3677" y="1172"/>
                      <a:pt x="3761" y="1240"/>
                    </a:cubicBezTo>
                    <a:cubicBezTo>
                      <a:pt x="3761" y="1274"/>
                      <a:pt x="3744" y="1341"/>
                      <a:pt x="3744" y="1392"/>
                    </a:cubicBezTo>
                    <a:cubicBezTo>
                      <a:pt x="3593" y="1425"/>
                      <a:pt x="3458" y="1493"/>
                      <a:pt x="3306" y="1493"/>
                    </a:cubicBezTo>
                    <a:cubicBezTo>
                      <a:pt x="2564" y="1408"/>
                      <a:pt x="1855" y="1324"/>
                      <a:pt x="1130" y="1223"/>
                    </a:cubicBezTo>
                    <a:cubicBezTo>
                      <a:pt x="1029" y="1189"/>
                      <a:pt x="928" y="1155"/>
                      <a:pt x="843" y="1088"/>
                    </a:cubicBezTo>
                    <a:cubicBezTo>
                      <a:pt x="776" y="1021"/>
                      <a:pt x="692" y="919"/>
                      <a:pt x="692" y="835"/>
                    </a:cubicBezTo>
                    <a:cubicBezTo>
                      <a:pt x="692" y="751"/>
                      <a:pt x="793" y="649"/>
                      <a:pt x="877" y="633"/>
                    </a:cubicBezTo>
                    <a:cubicBezTo>
                      <a:pt x="986" y="600"/>
                      <a:pt x="1102" y="581"/>
                      <a:pt x="1216" y="581"/>
                    </a:cubicBezTo>
                    <a:close/>
                    <a:moveTo>
                      <a:pt x="1348" y="0"/>
                    </a:moveTo>
                    <a:cubicBezTo>
                      <a:pt x="957" y="0"/>
                      <a:pt x="626" y="160"/>
                      <a:pt x="354" y="548"/>
                    </a:cubicBezTo>
                    <a:cubicBezTo>
                      <a:pt x="0" y="1071"/>
                      <a:pt x="84" y="1341"/>
                      <a:pt x="692" y="1527"/>
                    </a:cubicBezTo>
                    <a:cubicBezTo>
                      <a:pt x="1484" y="1796"/>
                      <a:pt x="2294" y="1999"/>
                      <a:pt x="3154" y="2033"/>
                    </a:cubicBezTo>
                    <a:cubicBezTo>
                      <a:pt x="3373" y="2016"/>
                      <a:pt x="3576" y="1999"/>
                      <a:pt x="3795" y="1931"/>
                    </a:cubicBezTo>
                    <a:cubicBezTo>
                      <a:pt x="4183" y="1847"/>
                      <a:pt x="4402" y="1527"/>
                      <a:pt x="4402" y="1155"/>
                    </a:cubicBezTo>
                    <a:cubicBezTo>
                      <a:pt x="4369" y="801"/>
                      <a:pt x="4166" y="548"/>
                      <a:pt x="3761" y="464"/>
                    </a:cubicBezTo>
                    <a:cubicBezTo>
                      <a:pt x="3087" y="312"/>
                      <a:pt x="2412" y="160"/>
                      <a:pt x="1720" y="42"/>
                    </a:cubicBezTo>
                    <a:cubicBezTo>
                      <a:pt x="1591" y="15"/>
                      <a:pt x="1467" y="0"/>
                      <a:pt x="1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6390368" y="2515476"/>
                <a:ext cx="111242" cy="137546"/>
              </a:xfrm>
              <a:custGeom>
                <a:avLst/>
                <a:gdLst/>
                <a:ahLst/>
                <a:cxnLst/>
                <a:rect l="l" t="t" r="r" b="b"/>
                <a:pathLst>
                  <a:path w="3054" h="3449" extrusionOk="0">
                    <a:moveTo>
                      <a:pt x="776" y="811"/>
                    </a:moveTo>
                    <a:cubicBezTo>
                      <a:pt x="928" y="861"/>
                      <a:pt x="1080" y="895"/>
                      <a:pt x="1164" y="1013"/>
                    </a:cubicBezTo>
                    <a:cubicBezTo>
                      <a:pt x="1535" y="1418"/>
                      <a:pt x="1889" y="1839"/>
                      <a:pt x="2260" y="2261"/>
                    </a:cubicBezTo>
                    <a:cubicBezTo>
                      <a:pt x="2345" y="2362"/>
                      <a:pt x="2378" y="2531"/>
                      <a:pt x="2362" y="2666"/>
                    </a:cubicBezTo>
                    <a:cubicBezTo>
                      <a:pt x="2350" y="2810"/>
                      <a:pt x="2252" y="2894"/>
                      <a:pt x="2124" y="2894"/>
                    </a:cubicBezTo>
                    <a:cubicBezTo>
                      <a:pt x="2072" y="2894"/>
                      <a:pt x="2015" y="2881"/>
                      <a:pt x="1957" y="2851"/>
                    </a:cubicBezTo>
                    <a:cubicBezTo>
                      <a:pt x="1434" y="2531"/>
                      <a:pt x="1029" y="2092"/>
                      <a:pt x="742" y="1586"/>
                    </a:cubicBezTo>
                    <a:cubicBezTo>
                      <a:pt x="607" y="1367"/>
                      <a:pt x="523" y="1097"/>
                      <a:pt x="776" y="811"/>
                    </a:cubicBezTo>
                    <a:close/>
                    <a:moveTo>
                      <a:pt x="860" y="1"/>
                    </a:moveTo>
                    <a:cubicBezTo>
                      <a:pt x="658" y="254"/>
                      <a:pt x="472" y="439"/>
                      <a:pt x="321" y="659"/>
                    </a:cubicBezTo>
                    <a:cubicBezTo>
                      <a:pt x="152" y="945"/>
                      <a:pt x="0" y="1317"/>
                      <a:pt x="186" y="1671"/>
                    </a:cubicBezTo>
                    <a:cubicBezTo>
                      <a:pt x="557" y="2345"/>
                      <a:pt x="1080" y="2885"/>
                      <a:pt x="1704" y="3307"/>
                    </a:cubicBezTo>
                    <a:cubicBezTo>
                      <a:pt x="1846" y="3404"/>
                      <a:pt x="2004" y="3448"/>
                      <a:pt x="2157" y="3448"/>
                    </a:cubicBezTo>
                    <a:cubicBezTo>
                      <a:pt x="2350" y="3448"/>
                      <a:pt x="2534" y="3378"/>
                      <a:pt x="2665" y="3256"/>
                    </a:cubicBezTo>
                    <a:cubicBezTo>
                      <a:pt x="3019" y="2885"/>
                      <a:pt x="3053" y="2126"/>
                      <a:pt x="2699" y="1704"/>
                    </a:cubicBezTo>
                    <a:cubicBezTo>
                      <a:pt x="2345" y="1317"/>
                      <a:pt x="1990" y="912"/>
                      <a:pt x="1603" y="524"/>
                    </a:cubicBezTo>
                    <a:cubicBezTo>
                      <a:pt x="1417" y="338"/>
                      <a:pt x="1164" y="220"/>
                      <a:pt x="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6886743" y="2410442"/>
                <a:ext cx="151164" cy="76849"/>
              </a:xfrm>
              <a:custGeom>
                <a:avLst/>
                <a:gdLst/>
                <a:ahLst/>
                <a:cxnLst/>
                <a:rect l="l" t="t" r="r" b="b"/>
                <a:pathLst>
                  <a:path w="4150" h="1927" extrusionOk="0">
                    <a:moveTo>
                      <a:pt x="2391" y="572"/>
                    </a:moveTo>
                    <a:cubicBezTo>
                      <a:pt x="2582" y="572"/>
                      <a:pt x="2775" y="581"/>
                      <a:pt x="2969" y="594"/>
                    </a:cubicBezTo>
                    <a:cubicBezTo>
                      <a:pt x="3289" y="611"/>
                      <a:pt x="3340" y="678"/>
                      <a:pt x="3509" y="1134"/>
                    </a:cubicBezTo>
                    <a:cubicBezTo>
                      <a:pt x="3323" y="1218"/>
                      <a:pt x="3154" y="1336"/>
                      <a:pt x="3003" y="1353"/>
                    </a:cubicBezTo>
                    <a:cubicBezTo>
                      <a:pt x="2362" y="1404"/>
                      <a:pt x="1687" y="1437"/>
                      <a:pt x="1029" y="1471"/>
                    </a:cubicBezTo>
                    <a:cubicBezTo>
                      <a:pt x="979" y="1471"/>
                      <a:pt x="928" y="1454"/>
                      <a:pt x="877" y="1437"/>
                    </a:cubicBezTo>
                    <a:cubicBezTo>
                      <a:pt x="776" y="1353"/>
                      <a:pt x="624" y="1235"/>
                      <a:pt x="624" y="1134"/>
                    </a:cubicBezTo>
                    <a:cubicBezTo>
                      <a:pt x="608" y="1033"/>
                      <a:pt x="759" y="881"/>
                      <a:pt x="861" y="847"/>
                    </a:cubicBezTo>
                    <a:cubicBezTo>
                      <a:pt x="1355" y="637"/>
                      <a:pt x="1867" y="572"/>
                      <a:pt x="2391" y="572"/>
                    </a:cubicBezTo>
                    <a:close/>
                    <a:moveTo>
                      <a:pt x="3148" y="0"/>
                    </a:moveTo>
                    <a:cubicBezTo>
                      <a:pt x="3127" y="0"/>
                      <a:pt x="3107" y="2"/>
                      <a:pt x="3087" y="4"/>
                    </a:cubicBezTo>
                    <a:cubicBezTo>
                      <a:pt x="2328" y="88"/>
                      <a:pt x="1569" y="206"/>
                      <a:pt x="810" y="358"/>
                    </a:cubicBezTo>
                    <a:cubicBezTo>
                      <a:pt x="624" y="409"/>
                      <a:pt x="439" y="543"/>
                      <a:pt x="287" y="695"/>
                    </a:cubicBezTo>
                    <a:cubicBezTo>
                      <a:pt x="102" y="881"/>
                      <a:pt x="0" y="1168"/>
                      <a:pt x="102" y="1437"/>
                    </a:cubicBezTo>
                    <a:cubicBezTo>
                      <a:pt x="203" y="1707"/>
                      <a:pt x="422" y="1859"/>
                      <a:pt x="709" y="1876"/>
                    </a:cubicBezTo>
                    <a:cubicBezTo>
                      <a:pt x="1029" y="1893"/>
                      <a:pt x="1316" y="1893"/>
                      <a:pt x="1653" y="1927"/>
                    </a:cubicBezTo>
                    <a:cubicBezTo>
                      <a:pt x="2024" y="1893"/>
                      <a:pt x="2395" y="1876"/>
                      <a:pt x="2750" y="1808"/>
                    </a:cubicBezTo>
                    <a:cubicBezTo>
                      <a:pt x="3053" y="1775"/>
                      <a:pt x="3340" y="1707"/>
                      <a:pt x="3644" y="1606"/>
                    </a:cubicBezTo>
                    <a:cubicBezTo>
                      <a:pt x="3964" y="1505"/>
                      <a:pt x="4150" y="1184"/>
                      <a:pt x="4133" y="915"/>
                    </a:cubicBezTo>
                    <a:cubicBezTo>
                      <a:pt x="4084" y="511"/>
                      <a:pt x="3589" y="0"/>
                      <a:pt x="3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6413825" y="2207749"/>
                <a:ext cx="127706" cy="136549"/>
              </a:xfrm>
              <a:custGeom>
                <a:avLst/>
                <a:gdLst/>
                <a:ahLst/>
                <a:cxnLst/>
                <a:rect l="l" t="t" r="r" b="b"/>
                <a:pathLst>
                  <a:path w="3506" h="3424" extrusionOk="0">
                    <a:moveTo>
                      <a:pt x="2746" y="588"/>
                    </a:moveTo>
                    <a:cubicBezTo>
                      <a:pt x="2921" y="588"/>
                      <a:pt x="3023" y="759"/>
                      <a:pt x="2983" y="1073"/>
                    </a:cubicBezTo>
                    <a:cubicBezTo>
                      <a:pt x="2966" y="1140"/>
                      <a:pt x="2898" y="1309"/>
                      <a:pt x="2831" y="1444"/>
                    </a:cubicBezTo>
                    <a:cubicBezTo>
                      <a:pt x="2460" y="2000"/>
                      <a:pt x="1903" y="2388"/>
                      <a:pt x="1313" y="2675"/>
                    </a:cubicBezTo>
                    <a:cubicBezTo>
                      <a:pt x="1212" y="2742"/>
                      <a:pt x="1110" y="2759"/>
                      <a:pt x="1009" y="2759"/>
                    </a:cubicBezTo>
                    <a:cubicBezTo>
                      <a:pt x="992" y="2761"/>
                      <a:pt x="975" y="2762"/>
                      <a:pt x="958" y="2762"/>
                    </a:cubicBezTo>
                    <a:cubicBezTo>
                      <a:pt x="670" y="2762"/>
                      <a:pt x="512" y="2492"/>
                      <a:pt x="672" y="2236"/>
                    </a:cubicBezTo>
                    <a:cubicBezTo>
                      <a:pt x="1127" y="1477"/>
                      <a:pt x="1802" y="954"/>
                      <a:pt x="2611" y="617"/>
                    </a:cubicBezTo>
                    <a:cubicBezTo>
                      <a:pt x="2660" y="598"/>
                      <a:pt x="2705" y="588"/>
                      <a:pt x="2746" y="588"/>
                    </a:cubicBezTo>
                    <a:close/>
                    <a:moveTo>
                      <a:pt x="2974" y="1"/>
                    </a:moveTo>
                    <a:cubicBezTo>
                      <a:pt x="2870" y="1"/>
                      <a:pt x="2750" y="36"/>
                      <a:pt x="2611" y="111"/>
                    </a:cubicBezTo>
                    <a:cubicBezTo>
                      <a:pt x="1802" y="550"/>
                      <a:pt x="1009" y="1022"/>
                      <a:pt x="436" y="1730"/>
                    </a:cubicBezTo>
                    <a:cubicBezTo>
                      <a:pt x="216" y="1966"/>
                      <a:pt x="115" y="2304"/>
                      <a:pt x="48" y="2591"/>
                    </a:cubicBezTo>
                    <a:cubicBezTo>
                      <a:pt x="0" y="2985"/>
                      <a:pt x="322" y="3423"/>
                      <a:pt x="640" y="3423"/>
                    </a:cubicBezTo>
                    <a:cubicBezTo>
                      <a:pt x="662" y="3423"/>
                      <a:pt x="684" y="3421"/>
                      <a:pt x="706" y="3417"/>
                    </a:cubicBezTo>
                    <a:cubicBezTo>
                      <a:pt x="959" y="3366"/>
                      <a:pt x="1228" y="3316"/>
                      <a:pt x="1465" y="3181"/>
                    </a:cubicBezTo>
                    <a:cubicBezTo>
                      <a:pt x="2122" y="2844"/>
                      <a:pt x="2662" y="2371"/>
                      <a:pt x="3117" y="1781"/>
                    </a:cubicBezTo>
                    <a:cubicBezTo>
                      <a:pt x="3320" y="1494"/>
                      <a:pt x="3421" y="1140"/>
                      <a:pt x="3505" y="954"/>
                    </a:cubicBezTo>
                    <a:cubicBezTo>
                      <a:pt x="3467" y="374"/>
                      <a:pt x="3310" y="1"/>
                      <a:pt x="2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6369462" y="2642882"/>
                <a:ext cx="73761" cy="150746"/>
              </a:xfrm>
              <a:custGeom>
                <a:avLst/>
                <a:gdLst/>
                <a:ahLst/>
                <a:cxnLst/>
                <a:rect l="l" t="t" r="r" b="b"/>
                <a:pathLst>
                  <a:path w="2025" h="3780" extrusionOk="0">
                    <a:moveTo>
                      <a:pt x="642" y="500"/>
                    </a:moveTo>
                    <a:cubicBezTo>
                      <a:pt x="1181" y="702"/>
                      <a:pt x="1316" y="1107"/>
                      <a:pt x="1401" y="1444"/>
                    </a:cubicBezTo>
                    <a:cubicBezTo>
                      <a:pt x="1502" y="1933"/>
                      <a:pt x="1485" y="2439"/>
                      <a:pt x="1502" y="2945"/>
                    </a:cubicBezTo>
                    <a:cubicBezTo>
                      <a:pt x="1502" y="3030"/>
                      <a:pt x="1384" y="3215"/>
                      <a:pt x="1316" y="3215"/>
                    </a:cubicBezTo>
                    <a:cubicBezTo>
                      <a:pt x="1305" y="3217"/>
                      <a:pt x="1293" y="3217"/>
                      <a:pt x="1280" y="3217"/>
                    </a:cubicBezTo>
                    <a:cubicBezTo>
                      <a:pt x="1153" y="3217"/>
                      <a:pt x="1008" y="3140"/>
                      <a:pt x="962" y="3063"/>
                    </a:cubicBezTo>
                    <a:cubicBezTo>
                      <a:pt x="844" y="2945"/>
                      <a:pt x="810" y="2743"/>
                      <a:pt x="760" y="2591"/>
                    </a:cubicBezTo>
                    <a:cubicBezTo>
                      <a:pt x="675" y="2136"/>
                      <a:pt x="591" y="1680"/>
                      <a:pt x="557" y="1208"/>
                    </a:cubicBezTo>
                    <a:cubicBezTo>
                      <a:pt x="540" y="1006"/>
                      <a:pt x="591" y="786"/>
                      <a:pt x="642" y="500"/>
                    </a:cubicBezTo>
                    <a:close/>
                    <a:moveTo>
                      <a:pt x="860" y="1"/>
                    </a:moveTo>
                    <a:cubicBezTo>
                      <a:pt x="784" y="1"/>
                      <a:pt x="710" y="9"/>
                      <a:pt x="642" y="27"/>
                    </a:cubicBezTo>
                    <a:cubicBezTo>
                      <a:pt x="254" y="146"/>
                      <a:pt x="1" y="432"/>
                      <a:pt x="51" y="871"/>
                    </a:cubicBezTo>
                    <a:cubicBezTo>
                      <a:pt x="136" y="1630"/>
                      <a:pt x="254" y="2372"/>
                      <a:pt x="372" y="3114"/>
                    </a:cubicBezTo>
                    <a:cubicBezTo>
                      <a:pt x="389" y="3198"/>
                      <a:pt x="422" y="3283"/>
                      <a:pt x="473" y="3367"/>
                    </a:cubicBezTo>
                    <a:cubicBezTo>
                      <a:pt x="579" y="3594"/>
                      <a:pt x="915" y="3780"/>
                      <a:pt x="1202" y="3780"/>
                    </a:cubicBezTo>
                    <a:cubicBezTo>
                      <a:pt x="1235" y="3780"/>
                      <a:pt x="1268" y="3777"/>
                      <a:pt x="1299" y="3772"/>
                    </a:cubicBezTo>
                    <a:cubicBezTo>
                      <a:pt x="1586" y="3721"/>
                      <a:pt x="1822" y="3519"/>
                      <a:pt x="1890" y="3215"/>
                    </a:cubicBezTo>
                    <a:cubicBezTo>
                      <a:pt x="1974" y="2861"/>
                      <a:pt x="1991" y="2507"/>
                      <a:pt x="2025" y="2203"/>
                    </a:cubicBezTo>
                    <a:cubicBezTo>
                      <a:pt x="2025" y="2018"/>
                      <a:pt x="2008" y="1883"/>
                      <a:pt x="1957" y="1765"/>
                    </a:cubicBezTo>
                    <a:cubicBezTo>
                      <a:pt x="1924" y="1545"/>
                      <a:pt x="1924" y="1360"/>
                      <a:pt x="1856" y="1174"/>
                    </a:cubicBezTo>
                    <a:cubicBezTo>
                      <a:pt x="1772" y="871"/>
                      <a:pt x="1687" y="601"/>
                      <a:pt x="1536" y="331"/>
                    </a:cubicBezTo>
                    <a:cubicBezTo>
                      <a:pt x="1430" y="119"/>
                      <a:pt x="1136" y="1"/>
                      <a:pt x="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6316648" y="2308318"/>
                <a:ext cx="62687" cy="143329"/>
              </a:xfrm>
              <a:custGeom>
                <a:avLst/>
                <a:gdLst/>
                <a:ahLst/>
                <a:cxnLst/>
                <a:rect l="l" t="t" r="r" b="b"/>
                <a:pathLst>
                  <a:path w="1721" h="3594" extrusionOk="0">
                    <a:moveTo>
                      <a:pt x="641" y="709"/>
                    </a:moveTo>
                    <a:lnTo>
                      <a:pt x="641" y="709"/>
                    </a:lnTo>
                    <a:cubicBezTo>
                      <a:pt x="995" y="1367"/>
                      <a:pt x="1181" y="2059"/>
                      <a:pt x="1113" y="2902"/>
                    </a:cubicBezTo>
                    <a:cubicBezTo>
                      <a:pt x="928" y="2801"/>
                      <a:pt x="759" y="2750"/>
                      <a:pt x="742" y="2666"/>
                    </a:cubicBezTo>
                    <a:cubicBezTo>
                      <a:pt x="489" y="2042"/>
                      <a:pt x="472" y="1384"/>
                      <a:pt x="641" y="709"/>
                    </a:cubicBezTo>
                    <a:close/>
                    <a:moveTo>
                      <a:pt x="883" y="0"/>
                    </a:moveTo>
                    <a:cubicBezTo>
                      <a:pt x="768" y="0"/>
                      <a:pt x="635" y="52"/>
                      <a:pt x="489" y="153"/>
                    </a:cubicBezTo>
                    <a:cubicBezTo>
                      <a:pt x="270" y="305"/>
                      <a:pt x="101" y="490"/>
                      <a:pt x="85" y="777"/>
                    </a:cubicBezTo>
                    <a:cubicBezTo>
                      <a:pt x="51" y="1047"/>
                      <a:pt x="17" y="1334"/>
                      <a:pt x="0" y="1620"/>
                    </a:cubicBezTo>
                    <a:cubicBezTo>
                      <a:pt x="17" y="1620"/>
                      <a:pt x="51" y="1620"/>
                      <a:pt x="34" y="1637"/>
                    </a:cubicBezTo>
                    <a:cubicBezTo>
                      <a:pt x="68" y="1823"/>
                      <a:pt x="68" y="2042"/>
                      <a:pt x="85" y="2227"/>
                    </a:cubicBezTo>
                    <a:cubicBezTo>
                      <a:pt x="118" y="2514"/>
                      <a:pt x="152" y="2818"/>
                      <a:pt x="253" y="3071"/>
                    </a:cubicBezTo>
                    <a:cubicBezTo>
                      <a:pt x="355" y="3376"/>
                      <a:pt x="708" y="3594"/>
                      <a:pt x="1019" y="3594"/>
                    </a:cubicBezTo>
                    <a:cubicBezTo>
                      <a:pt x="1069" y="3594"/>
                      <a:pt x="1118" y="3588"/>
                      <a:pt x="1164" y="3577"/>
                    </a:cubicBezTo>
                    <a:cubicBezTo>
                      <a:pt x="1518" y="3492"/>
                      <a:pt x="1704" y="3189"/>
                      <a:pt x="1721" y="2750"/>
                    </a:cubicBezTo>
                    <a:cubicBezTo>
                      <a:pt x="1721" y="2632"/>
                      <a:pt x="1721" y="2497"/>
                      <a:pt x="1704" y="2379"/>
                    </a:cubicBezTo>
                    <a:cubicBezTo>
                      <a:pt x="1586" y="1721"/>
                      <a:pt x="1451" y="1064"/>
                      <a:pt x="1282" y="440"/>
                    </a:cubicBezTo>
                    <a:cubicBezTo>
                      <a:pt x="1219" y="144"/>
                      <a:pt x="1076"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6768768" y="2549611"/>
                <a:ext cx="122315" cy="136788"/>
              </a:xfrm>
              <a:custGeom>
                <a:avLst/>
                <a:gdLst/>
                <a:ahLst/>
                <a:cxnLst/>
                <a:rect l="l" t="t" r="r" b="b"/>
                <a:pathLst>
                  <a:path w="3358" h="3430" extrusionOk="0">
                    <a:moveTo>
                      <a:pt x="2185" y="482"/>
                    </a:moveTo>
                    <a:cubicBezTo>
                      <a:pt x="2275" y="482"/>
                      <a:pt x="2362" y="518"/>
                      <a:pt x="2447" y="595"/>
                    </a:cubicBezTo>
                    <a:cubicBezTo>
                      <a:pt x="2565" y="680"/>
                      <a:pt x="2649" y="882"/>
                      <a:pt x="2598" y="967"/>
                    </a:cubicBezTo>
                    <a:cubicBezTo>
                      <a:pt x="2261" y="1658"/>
                      <a:pt x="1890" y="2316"/>
                      <a:pt x="1300" y="2822"/>
                    </a:cubicBezTo>
                    <a:cubicBezTo>
                      <a:pt x="1215" y="2872"/>
                      <a:pt x="1097" y="2906"/>
                      <a:pt x="1047" y="2923"/>
                    </a:cubicBezTo>
                    <a:cubicBezTo>
                      <a:pt x="676" y="2923"/>
                      <a:pt x="490" y="2704"/>
                      <a:pt x="625" y="2451"/>
                    </a:cubicBezTo>
                    <a:cubicBezTo>
                      <a:pt x="929" y="1827"/>
                      <a:pt x="1249" y="1169"/>
                      <a:pt x="1806" y="680"/>
                    </a:cubicBezTo>
                    <a:cubicBezTo>
                      <a:pt x="1933" y="552"/>
                      <a:pt x="2061" y="482"/>
                      <a:pt x="2185" y="482"/>
                    </a:cubicBezTo>
                    <a:close/>
                    <a:moveTo>
                      <a:pt x="2454" y="1"/>
                    </a:moveTo>
                    <a:cubicBezTo>
                      <a:pt x="2151" y="1"/>
                      <a:pt x="1847" y="106"/>
                      <a:pt x="1671" y="326"/>
                    </a:cubicBezTo>
                    <a:cubicBezTo>
                      <a:pt x="1232" y="848"/>
                      <a:pt x="827" y="1422"/>
                      <a:pt x="423" y="1995"/>
                    </a:cubicBezTo>
                    <a:cubicBezTo>
                      <a:pt x="305" y="2181"/>
                      <a:pt x="203" y="2417"/>
                      <a:pt x="136" y="2619"/>
                    </a:cubicBezTo>
                    <a:cubicBezTo>
                      <a:pt x="1" y="3007"/>
                      <a:pt x="136" y="3193"/>
                      <a:pt x="490" y="3328"/>
                    </a:cubicBezTo>
                    <a:cubicBezTo>
                      <a:pt x="625" y="3362"/>
                      <a:pt x="760" y="3378"/>
                      <a:pt x="996" y="3429"/>
                    </a:cubicBezTo>
                    <a:cubicBezTo>
                      <a:pt x="1182" y="3328"/>
                      <a:pt x="1468" y="3244"/>
                      <a:pt x="1671" y="3075"/>
                    </a:cubicBezTo>
                    <a:cubicBezTo>
                      <a:pt x="2413" y="2485"/>
                      <a:pt x="2851" y="1675"/>
                      <a:pt x="3206" y="832"/>
                    </a:cubicBezTo>
                    <a:cubicBezTo>
                      <a:pt x="3357" y="477"/>
                      <a:pt x="3256" y="241"/>
                      <a:pt x="2919" y="89"/>
                    </a:cubicBezTo>
                    <a:cubicBezTo>
                      <a:pt x="2778" y="31"/>
                      <a:pt x="2616"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6573650" y="2626413"/>
                <a:ext cx="99950" cy="141016"/>
              </a:xfrm>
              <a:custGeom>
                <a:avLst/>
                <a:gdLst/>
                <a:ahLst/>
                <a:cxnLst/>
                <a:rect l="l" t="t" r="r" b="b"/>
                <a:pathLst>
                  <a:path w="2744" h="3536" extrusionOk="0">
                    <a:moveTo>
                      <a:pt x="1781" y="478"/>
                    </a:moveTo>
                    <a:cubicBezTo>
                      <a:pt x="1996" y="478"/>
                      <a:pt x="2129" y="638"/>
                      <a:pt x="2103" y="896"/>
                    </a:cubicBezTo>
                    <a:cubicBezTo>
                      <a:pt x="2018" y="1655"/>
                      <a:pt x="1681" y="2313"/>
                      <a:pt x="1175" y="2886"/>
                    </a:cubicBezTo>
                    <a:cubicBezTo>
                      <a:pt x="1113" y="2973"/>
                      <a:pt x="958" y="3024"/>
                      <a:pt x="848" y="3024"/>
                    </a:cubicBezTo>
                    <a:cubicBezTo>
                      <a:pt x="809" y="3024"/>
                      <a:pt x="775" y="3017"/>
                      <a:pt x="753" y="3004"/>
                    </a:cubicBezTo>
                    <a:cubicBezTo>
                      <a:pt x="618" y="2920"/>
                      <a:pt x="534" y="2701"/>
                      <a:pt x="467" y="2599"/>
                    </a:cubicBezTo>
                    <a:cubicBezTo>
                      <a:pt x="635" y="1891"/>
                      <a:pt x="753" y="1284"/>
                      <a:pt x="1192" y="812"/>
                    </a:cubicBezTo>
                    <a:cubicBezTo>
                      <a:pt x="1293" y="693"/>
                      <a:pt x="1411" y="592"/>
                      <a:pt x="1563" y="525"/>
                    </a:cubicBezTo>
                    <a:cubicBezTo>
                      <a:pt x="1642" y="493"/>
                      <a:pt x="1716" y="478"/>
                      <a:pt x="1781" y="478"/>
                    </a:cubicBezTo>
                    <a:close/>
                    <a:moveTo>
                      <a:pt x="1995" y="0"/>
                    </a:moveTo>
                    <a:cubicBezTo>
                      <a:pt x="1666" y="0"/>
                      <a:pt x="1359" y="117"/>
                      <a:pt x="1124" y="339"/>
                    </a:cubicBezTo>
                    <a:cubicBezTo>
                      <a:pt x="500" y="980"/>
                      <a:pt x="214" y="1790"/>
                      <a:pt x="28" y="2549"/>
                    </a:cubicBezTo>
                    <a:cubicBezTo>
                      <a:pt x="1" y="3201"/>
                      <a:pt x="280" y="3535"/>
                      <a:pt x="716" y="3535"/>
                    </a:cubicBezTo>
                    <a:cubicBezTo>
                      <a:pt x="821" y="3535"/>
                      <a:pt x="935" y="3516"/>
                      <a:pt x="1057" y="3476"/>
                    </a:cubicBezTo>
                    <a:cubicBezTo>
                      <a:pt x="1428" y="3375"/>
                      <a:pt x="1563" y="3139"/>
                      <a:pt x="1765" y="2869"/>
                    </a:cubicBezTo>
                    <a:cubicBezTo>
                      <a:pt x="2221" y="2178"/>
                      <a:pt x="2575" y="1436"/>
                      <a:pt x="2710" y="609"/>
                    </a:cubicBezTo>
                    <a:cubicBezTo>
                      <a:pt x="2744" y="306"/>
                      <a:pt x="2693" y="154"/>
                      <a:pt x="2440" y="69"/>
                    </a:cubicBezTo>
                    <a:cubicBezTo>
                      <a:pt x="2290" y="23"/>
                      <a:pt x="2140" y="0"/>
                      <a:pt x="1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6867075" y="2229641"/>
                <a:ext cx="132113" cy="88334"/>
              </a:xfrm>
              <a:custGeom>
                <a:avLst/>
                <a:gdLst/>
                <a:ahLst/>
                <a:cxnLst/>
                <a:rect l="l" t="t" r="r" b="b"/>
                <a:pathLst>
                  <a:path w="3627" h="2215" extrusionOk="0">
                    <a:moveTo>
                      <a:pt x="362" y="0"/>
                    </a:moveTo>
                    <a:cubicBezTo>
                      <a:pt x="229" y="0"/>
                      <a:pt x="115" y="39"/>
                      <a:pt x="68" y="169"/>
                    </a:cubicBezTo>
                    <a:cubicBezTo>
                      <a:pt x="1" y="304"/>
                      <a:pt x="1" y="524"/>
                      <a:pt x="85" y="658"/>
                    </a:cubicBezTo>
                    <a:cubicBezTo>
                      <a:pt x="422" y="1181"/>
                      <a:pt x="895" y="1569"/>
                      <a:pt x="1519" y="1687"/>
                    </a:cubicBezTo>
                    <a:cubicBezTo>
                      <a:pt x="1805" y="1755"/>
                      <a:pt x="2075" y="1839"/>
                      <a:pt x="2328" y="1940"/>
                    </a:cubicBezTo>
                    <a:cubicBezTo>
                      <a:pt x="2649" y="2078"/>
                      <a:pt x="2969" y="2215"/>
                      <a:pt x="3364" y="2215"/>
                    </a:cubicBezTo>
                    <a:cubicBezTo>
                      <a:pt x="3406" y="2215"/>
                      <a:pt x="3449" y="2213"/>
                      <a:pt x="3492" y="2210"/>
                    </a:cubicBezTo>
                    <a:cubicBezTo>
                      <a:pt x="3627" y="1738"/>
                      <a:pt x="3593" y="1586"/>
                      <a:pt x="3273" y="1316"/>
                    </a:cubicBezTo>
                    <a:cubicBezTo>
                      <a:pt x="2446" y="692"/>
                      <a:pt x="1502" y="321"/>
                      <a:pt x="540" y="18"/>
                    </a:cubicBezTo>
                    <a:cubicBezTo>
                      <a:pt x="480" y="7"/>
                      <a:pt x="419" y="0"/>
                      <a:pt x="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6507068" y="2066507"/>
                <a:ext cx="62105" cy="105363"/>
              </a:xfrm>
              <a:custGeom>
                <a:avLst/>
                <a:gdLst/>
                <a:ahLst/>
                <a:cxnLst/>
                <a:rect l="l" t="t" r="r" b="b"/>
                <a:pathLst>
                  <a:path w="1705" h="2642" extrusionOk="0">
                    <a:moveTo>
                      <a:pt x="278" y="1"/>
                    </a:moveTo>
                    <a:cubicBezTo>
                      <a:pt x="218" y="1"/>
                      <a:pt x="158" y="27"/>
                      <a:pt x="102" y="94"/>
                    </a:cubicBezTo>
                    <a:cubicBezTo>
                      <a:pt x="1" y="212"/>
                      <a:pt x="51" y="448"/>
                      <a:pt x="18" y="634"/>
                    </a:cubicBezTo>
                    <a:cubicBezTo>
                      <a:pt x="18" y="701"/>
                      <a:pt x="85" y="769"/>
                      <a:pt x="136" y="820"/>
                    </a:cubicBezTo>
                    <a:cubicBezTo>
                      <a:pt x="490" y="1326"/>
                      <a:pt x="827" y="1832"/>
                      <a:pt x="1198" y="2338"/>
                    </a:cubicBezTo>
                    <a:cubicBezTo>
                      <a:pt x="1316" y="2472"/>
                      <a:pt x="1485" y="2557"/>
                      <a:pt x="1603" y="2641"/>
                    </a:cubicBezTo>
                    <a:cubicBezTo>
                      <a:pt x="1654" y="2624"/>
                      <a:pt x="1671" y="2591"/>
                      <a:pt x="1704" y="2574"/>
                    </a:cubicBezTo>
                    <a:cubicBezTo>
                      <a:pt x="1687" y="2405"/>
                      <a:pt x="1704" y="2219"/>
                      <a:pt x="1637" y="2068"/>
                    </a:cubicBezTo>
                    <a:cubicBezTo>
                      <a:pt x="1418" y="1562"/>
                      <a:pt x="1182" y="1106"/>
                      <a:pt x="945" y="617"/>
                    </a:cubicBezTo>
                    <a:cubicBezTo>
                      <a:pt x="861" y="448"/>
                      <a:pt x="743" y="314"/>
                      <a:pt x="608" y="195"/>
                    </a:cubicBezTo>
                    <a:cubicBezTo>
                      <a:pt x="518" y="106"/>
                      <a:pt x="398" y="1"/>
                      <a:pt x="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6660045" y="2131107"/>
                <a:ext cx="111861" cy="36690"/>
              </a:xfrm>
              <a:custGeom>
                <a:avLst/>
                <a:gdLst/>
                <a:ahLst/>
                <a:cxnLst/>
                <a:rect l="l" t="t" r="r" b="b"/>
                <a:pathLst>
                  <a:path w="3071" h="920" extrusionOk="0">
                    <a:moveTo>
                      <a:pt x="518" y="0"/>
                    </a:moveTo>
                    <a:cubicBezTo>
                      <a:pt x="406" y="0"/>
                      <a:pt x="293" y="22"/>
                      <a:pt x="186" y="43"/>
                    </a:cubicBezTo>
                    <a:cubicBezTo>
                      <a:pt x="102" y="77"/>
                      <a:pt x="1" y="178"/>
                      <a:pt x="1" y="262"/>
                    </a:cubicBezTo>
                    <a:cubicBezTo>
                      <a:pt x="1" y="346"/>
                      <a:pt x="85" y="448"/>
                      <a:pt x="152" y="515"/>
                    </a:cubicBezTo>
                    <a:cubicBezTo>
                      <a:pt x="237" y="583"/>
                      <a:pt x="338" y="616"/>
                      <a:pt x="439" y="633"/>
                    </a:cubicBezTo>
                    <a:cubicBezTo>
                      <a:pt x="1181" y="751"/>
                      <a:pt x="1890" y="836"/>
                      <a:pt x="2615" y="920"/>
                    </a:cubicBezTo>
                    <a:cubicBezTo>
                      <a:pt x="2767" y="920"/>
                      <a:pt x="2902" y="852"/>
                      <a:pt x="3053" y="836"/>
                    </a:cubicBezTo>
                    <a:cubicBezTo>
                      <a:pt x="3053" y="785"/>
                      <a:pt x="3070" y="718"/>
                      <a:pt x="3070" y="650"/>
                    </a:cubicBezTo>
                    <a:cubicBezTo>
                      <a:pt x="2986" y="599"/>
                      <a:pt x="2902" y="498"/>
                      <a:pt x="2800" y="465"/>
                    </a:cubicBezTo>
                    <a:cubicBezTo>
                      <a:pt x="2109" y="313"/>
                      <a:pt x="1417" y="161"/>
                      <a:pt x="709" y="26"/>
                    </a:cubicBezTo>
                    <a:cubicBezTo>
                      <a:pt x="647" y="7"/>
                      <a:pt x="583"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6409418" y="2547776"/>
                <a:ext cx="66986" cy="82233"/>
              </a:xfrm>
              <a:custGeom>
                <a:avLst/>
                <a:gdLst/>
                <a:ahLst/>
                <a:cxnLst/>
                <a:rect l="l" t="t" r="r" b="b"/>
                <a:pathLst>
                  <a:path w="1839" h="2062" extrusionOk="0">
                    <a:moveTo>
                      <a:pt x="253" y="1"/>
                    </a:moveTo>
                    <a:cubicBezTo>
                      <a:pt x="0" y="287"/>
                      <a:pt x="118" y="557"/>
                      <a:pt x="219" y="743"/>
                    </a:cubicBezTo>
                    <a:cubicBezTo>
                      <a:pt x="540" y="1282"/>
                      <a:pt x="911" y="1721"/>
                      <a:pt x="1434" y="2008"/>
                    </a:cubicBezTo>
                    <a:cubicBezTo>
                      <a:pt x="1496" y="2044"/>
                      <a:pt x="1557" y="2061"/>
                      <a:pt x="1611" y="2061"/>
                    </a:cubicBezTo>
                    <a:cubicBezTo>
                      <a:pt x="1734" y="2061"/>
                      <a:pt x="1827" y="1974"/>
                      <a:pt x="1839" y="1822"/>
                    </a:cubicBezTo>
                    <a:cubicBezTo>
                      <a:pt x="1839" y="1704"/>
                      <a:pt x="1822" y="1535"/>
                      <a:pt x="1737" y="1417"/>
                    </a:cubicBezTo>
                    <a:cubicBezTo>
                      <a:pt x="1383" y="996"/>
                      <a:pt x="1012" y="574"/>
                      <a:pt x="641" y="186"/>
                    </a:cubicBezTo>
                    <a:cubicBezTo>
                      <a:pt x="557" y="68"/>
                      <a:pt x="388" y="5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6908852" y="2433331"/>
                <a:ext cx="105705" cy="35812"/>
              </a:xfrm>
              <a:custGeom>
                <a:avLst/>
                <a:gdLst/>
                <a:ahLst/>
                <a:cxnLst/>
                <a:rect l="l" t="t" r="r" b="b"/>
                <a:pathLst>
                  <a:path w="2902" h="898" extrusionOk="0">
                    <a:moveTo>
                      <a:pt x="1806" y="0"/>
                    </a:moveTo>
                    <a:cubicBezTo>
                      <a:pt x="1273" y="0"/>
                      <a:pt x="741" y="70"/>
                      <a:pt x="220" y="273"/>
                    </a:cubicBezTo>
                    <a:cubicBezTo>
                      <a:pt x="119" y="307"/>
                      <a:pt x="1" y="475"/>
                      <a:pt x="1" y="560"/>
                    </a:cubicBezTo>
                    <a:cubicBezTo>
                      <a:pt x="17" y="678"/>
                      <a:pt x="152" y="779"/>
                      <a:pt x="254" y="863"/>
                    </a:cubicBezTo>
                    <a:cubicBezTo>
                      <a:pt x="270" y="897"/>
                      <a:pt x="355" y="897"/>
                      <a:pt x="405" y="897"/>
                    </a:cubicBezTo>
                    <a:cubicBezTo>
                      <a:pt x="1046" y="863"/>
                      <a:pt x="1721" y="847"/>
                      <a:pt x="2379" y="779"/>
                    </a:cubicBezTo>
                    <a:cubicBezTo>
                      <a:pt x="2564" y="762"/>
                      <a:pt x="2733" y="627"/>
                      <a:pt x="2902" y="560"/>
                    </a:cubicBezTo>
                    <a:cubicBezTo>
                      <a:pt x="2716" y="121"/>
                      <a:pt x="2682" y="54"/>
                      <a:pt x="2328" y="20"/>
                    </a:cubicBezTo>
                    <a:cubicBezTo>
                      <a:pt x="2154" y="8"/>
                      <a:pt x="1980"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6431235" y="2230678"/>
                <a:ext cx="92702" cy="87218"/>
              </a:xfrm>
              <a:custGeom>
                <a:avLst/>
                <a:gdLst/>
                <a:ahLst/>
                <a:cxnLst/>
                <a:rect l="l" t="t" r="r" b="b"/>
                <a:pathLst>
                  <a:path w="2545" h="2187" extrusionOk="0">
                    <a:moveTo>
                      <a:pt x="2264" y="0"/>
                    </a:moveTo>
                    <a:cubicBezTo>
                      <a:pt x="2215" y="0"/>
                      <a:pt x="2160" y="14"/>
                      <a:pt x="2100" y="42"/>
                    </a:cubicBezTo>
                    <a:cubicBezTo>
                      <a:pt x="1307" y="396"/>
                      <a:pt x="632" y="902"/>
                      <a:pt x="160" y="1661"/>
                    </a:cubicBezTo>
                    <a:cubicBezTo>
                      <a:pt x="1" y="1917"/>
                      <a:pt x="173" y="2187"/>
                      <a:pt x="449" y="2187"/>
                    </a:cubicBezTo>
                    <a:cubicBezTo>
                      <a:pt x="465" y="2187"/>
                      <a:pt x="481" y="2186"/>
                      <a:pt x="497" y="2184"/>
                    </a:cubicBezTo>
                    <a:cubicBezTo>
                      <a:pt x="615" y="2167"/>
                      <a:pt x="734" y="2150"/>
                      <a:pt x="818" y="2100"/>
                    </a:cubicBezTo>
                    <a:cubicBezTo>
                      <a:pt x="1408" y="1796"/>
                      <a:pt x="1965" y="1425"/>
                      <a:pt x="2336" y="869"/>
                    </a:cubicBezTo>
                    <a:cubicBezTo>
                      <a:pt x="2420" y="734"/>
                      <a:pt x="2471" y="582"/>
                      <a:pt x="2505" y="498"/>
                    </a:cubicBezTo>
                    <a:cubicBezTo>
                      <a:pt x="2544" y="191"/>
                      <a:pt x="2448"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6389130" y="2662780"/>
                <a:ext cx="35041" cy="110348"/>
              </a:xfrm>
              <a:custGeom>
                <a:avLst/>
                <a:gdLst/>
                <a:ahLst/>
                <a:cxnLst/>
                <a:rect l="l" t="t" r="r" b="b"/>
                <a:pathLst>
                  <a:path w="962" h="2767" extrusionOk="0">
                    <a:moveTo>
                      <a:pt x="102" y="1"/>
                    </a:moveTo>
                    <a:cubicBezTo>
                      <a:pt x="51" y="271"/>
                      <a:pt x="0" y="507"/>
                      <a:pt x="17" y="760"/>
                    </a:cubicBezTo>
                    <a:cubicBezTo>
                      <a:pt x="51" y="1215"/>
                      <a:pt x="135" y="1671"/>
                      <a:pt x="220" y="2126"/>
                    </a:cubicBezTo>
                    <a:cubicBezTo>
                      <a:pt x="270" y="2295"/>
                      <a:pt x="304" y="2463"/>
                      <a:pt x="422" y="2615"/>
                    </a:cubicBezTo>
                    <a:cubicBezTo>
                      <a:pt x="473" y="2699"/>
                      <a:pt x="641" y="2767"/>
                      <a:pt x="776" y="2767"/>
                    </a:cubicBezTo>
                    <a:cubicBezTo>
                      <a:pt x="861" y="2767"/>
                      <a:pt x="962" y="2598"/>
                      <a:pt x="962" y="2480"/>
                    </a:cubicBezTo>
                    <a:cubicBezTo>
                      <a:pt x="945" y="1974"/>
                      <a:pt x="962" y="1468"/>
                      <a:pt x="861" y="996"/>
                    </a:cubicBezTo>
                    <a:cubicBezTo>
                      <a:pt x="776" y="608"/>
                      <a:pt x="641" y="203"/>
                      <a:pt x="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6333840" y="2336590"/>
                <a:ext cx="25825" cy="87497"/>
              </a:xfrm>
              <a:custGeom>
                <a:avLst/>
                <a:gdLst/>
                <a:ahLst/>
                <a:cxnLst/>
                <a:rect l="l" t="t" r="r" b="b"/>
                <a:pathLst>
                  <a:path w="709" h="2194" extrusionOk="0">
                    <a:moveTo>
                      <a:pt x="169" y="0"/>
                    </a:moveTo>
                    <a:cubicBezTo>
                      <a:pt x="0" y="675"/>
                      <a:pt x="17" y="1333"/>
                      <a:pt x="270" y="1957"/>
                    </a:cubicBezTo>
                    <a:cubicBezTo>
                      <a:pt x="304" y="2041"/>
                      <a:pt x="456" y="2092"/>
                      <a:pt x="641" y="2193"/>
                    </a:cubicBezTo>
                    <a:cubicBezTo>
                      <a:pt x="709" y="1350"/>
                      <a:pt x="540" y="658"/>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6786616" y="2569270"/>
                <a:ext cx="77440" cy="96948"/>
              </a:xfrm>
              <a:custGeom>
                <a:avLst/>
                <a:gdLst/>
                <a:ahLst/>
                <a:cxnLst/>
                <a:rect l="l" t="t" r="r" b="b"/>
                <a:pathLst>
                  <a:path w="2126" h="2431" extrusionOk="0">
                    <a:moveTo>
                      <a:pt x="1717" y="1"/>
                    </a:moveTo>
                    <a:cubicBezTo>
                      <a:pt x="1596" y="1"/>
                      <a:pt x="1465" y="67"/>
                      <a:pt x="1316" y="187"/>
                    </a:cubicBezTo>
                    <a:cubicBezTo>
                      <a:pt x="759" y="676"/>
                      <a:pt x="439" y="1334"/>
                      <a:pt x="135" y="1958"/>
                    </a:cubicBezTo>
                    <a:cubicBezTo>
                      <a:pt x="0" y="2211"/>
                      <a:pt x="186" y="2430"/>
                      <a:pt x="557" y="2430"/>
                    </a:cubicBezTo>
                    <a:cubicBezTo>
                      <a:pt x="590" y="2413"/>
                      <a:pt x="725" y="2379"/>
                      <a:pt x="810" y="2329"/>
                    </a:cubicBezTo>
                    <a:cubicBezTo>
                      <a:pt x="1400" y="1823"/>
                      <a:pt x="1771" y="1165"/>
                      <a:pt x="2108" y="474"/>
                    </a:cubicBezTo>
                    <a:cubicBezTo>
                      <a:pt x="2125" y="389"/>
                      <a:pt x="2041" y="187"/>
                      <a:pt x="1957" y="102"/>
                    </a:cubicBezTo>
                    <a:cubicBezTo>
                      <a:pt x="1880" y="33"/>
                      <a:pt x="1801" y="1"/>
                      <a:pt x="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6590623" y="2645753"/>
                <a:ext cx="60720" cy="101096"/>
              </a:xfrm>
              <a:custGeom>
                <a:avLst/>
                <a:gdLst/>
                <a:ahLst/>
                <a:cxnLst/>
                <a:rect l="l" t="t" r="r" b="b"/>
                <a:pathLst>
                  <a:path w="1667" h="2535" extrusionOk="0">
                    <a:moveTo>
                      <a:pt x="1325" y="0"/>
                    </a:moveTo>
                    <a:cubicBezTo>
                      <a:pt x="1265" y="0"/>
                      <a:pt x="1200" y="13"/>
                      <a:pt x="1131" y="40"/>
                    </a:cubicBezTo>
                    <a:cubicBezTo>
                      <a:pt x="996" y="107"/>
                      <a:pt x="844" y="208"/>
                      <a:pt x="743" y="327"/>
                    </a:cubicBezTo>
                    <a:cubicBezTo>
                      <a:pt x="254" y="782"/>
                      <a:pt x="169" y="1423"/>
                      <a:pt x="1" y="2114"/>
                    </a:cubicBezTo>
                    <a:cubicBezTo>
                      <a:pt x="85" y="2232"/>
                      <a:pt x="152" y="2435"/>
                      <a:pt x="304" y="2519"/>
                    </a:cubicBezTo>
                    <a:cubicBezTo>
                      <a:pt x="322" y="2530"/>
                      <a:pt x="347" y="2534"/>
                      <a:pt x="376" y="2534"/>
                    </a:cubicBezTo>
                    <a:cubicBezTo>
                      <a:pt x="487" y="2534"/>
                      <a:pt x="659" y="2468"/>
                      <a:pt x="726" y="2401"/>
                    </a:cubicBezTo>
                    <a:cubicBezTo>
                      <a:pt x="1232" y="1828"/>
                      <a:pt x="1569" y="1187"/>
                      <a:pt x="1654" y="411"/>
                    </a:cubicBezTo>
                    <a:cubicBezTo>
                      <a:pt x="1667" y="150"/>
                      <a:pt x="1528" y="0"/>
                      <a:pt x="1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6130489" y="1792475"/>
                <a:ext cx="1134165" cy="1230298"/>
              </a:xfrm>
              <a:custGeom>
                <a:avLst/>
                <a:gdLst/>
                <a:ahLst/>
                <a:cxnLst/>
                <a:rect l="l" t="t" r="r" b="b"/>
                <a:pathLst>
                  <a:path w="31137" h="30850" extrusionOk="0">
                    <a:moveTo>
                      <a:pt x="14870" y="688"/>
                    </a:moveTo>
                    <a:cubicBezTo>
                      <a:pt x="16652" y="688"/>
                      <a:pt x="18304" y="1138"/>
                      <a:pt x="19987" y="1603"/>
                    </a:cubicBezTo>
                    <a:cubicBezTo>
                      <a:pt x="22315" y="2261"/>
                      <a:pt x="24238" y="3593"/>
                      <a:pt x="25941" y="5229"/>
                    </a:cubicBezTo>
                    <a:cubicBezTo>
                      <a:pt x="26852" y="6089"/>
                      <a:pt x="27645" y="7067"/>
                      <a:pt x="28370" y="8096"/>
                    </a:cubicBezTo>
                    <a:cubicBezTo>
                      <a:pt x="29129" y="9193"/>
                      <a:pt x="29719" y="10373"/>
                      <a:pt x="29989" y="11706"/>
                    </a:cubicBezTo>
                    <a:cubicBezTo>
                      <a:pt x="30091" y="12279"/>
                      <a:pt x="30293" y="12836"/>
                      <a:pt x="30377" y="13426"/>
                    </a:cubicBezTo>
                    <a:cubicBezTo>
                      <a:pt x="30478" y="14101"/>
                      <a:pt x="30512" y="14809"/>
                      <a:pt x="30597" y="15602"/>
                    </a:cubicBezTo>
                    <a:cubicBezTo>
                      <a:pt x="30563" y="16040"/>
                      <a:pt x="30495" y="16614"/>
                      <a:pt x="30411" y="17187"/>
                    </a:cubicBezTo>
                    <a:cubicBezTo>
                      <a:pt x="30344" y="17778"/>
                      <a:pt x="30242" y="18351"/>
                      <a:pt x="30158" y="18942"/>
                    </a:cubicBezTo>
                    <a:cubicBezTo>
                      <a:pt x="29989" y="19954"/>
                      <a:pt x="29703" y="20915"/>
                      <a:pt x="29230" y="21843"/>
                    </a:cubicBezTo>
                    <a:cubicBezTo>
                      <a:pt x="28842" y="22585"/>
                      <a:pt x="28539" y="23344"/>
                      <a:pt x="28134" y="24052"/>
                    </a:cubicBezTo>
                    <a:cubicBezTo>
                      <a:pt x="27898" y="24474"/>
                      <a:pt x="27577" y="24862"/>
                      <a:pt x="27240" y="25199"/>
                    </a:cubicBezTo>
                    <a:cubicBezTo>
                      <a:pt x="26650" y="25806"/>
                      <a:pt x="26009" y="26363"/>
                      <a:pt x="25419" y="26987"/>
                    </a:cubicBezTo>
                    <a:cubicBezTo>
                      <a:pt x="24845" y="27594"/>
                      <a:pt x="24187" y="28066"/>
                      <a:pt x="23428" y="28336"/>
                    </a:cubicBezTo>
                    <a:cubicBezTo>
                      <a:pt x="22298" y="28741"/>
                      <a:pt x="21219" y="29331"/>
                      <a:pt x="19987" y="29534"/>
                    </a:cubicBezTo>
                    <a:cubicBezTo>
                      <a:pt x="19296" y="29669"/>
                      <a:pt x="18621" y="29905"/>
                      <a:pt x="17913" y="30006"/>
                    </a:cubicBezTo>
                    <a:cubicBezTo>
                      <a:pt x="16817" y="30175"/>
                      <a:pt x="15687" y="30293"/>
                      <a:pt x="14590" y="30377"/>
                    </a:cubicBezTo>
                    <a:cubicBezTo>
                      <a:pt x="14418" y="30392"/>
                      <a:pt x="14246" y="30399"/>
                      <a:pt x="14075" y="30399"/>
                    </a:cubicBezTo>
                    <a:cubicBezTo>
                      <a:pt x="13296" y="30399"/>
                      <a:pt x="12535" y="30253"/>
                      <a:pt x="11773" y="30073"/>
                    </a:cubicBezTo>
                    <a:cubicBezTo>
                      <a:pt x="10593" y="29770"/>
                      <a:pt x="9480" y="29281"/>
                      <a:pt x="8400" y="28690"/>
                    </a:cubicBezTo>
                    <a:cubicBezTo>
                      <a:pt x="7473" y="28168"/>
                      <a:pt x="6477" y="27712"/>
                      <a:pt x="5600" y="27122"/>
                    </a:cubicBezTo>
                    <a:cubicBezTo>
                      <a:pt x="4285" y="26245"/>
                      <a:pt x="2986" y="25334"/>
                      <a:pt x="2328" y="23799"/>
                    </a:cubicBezTo>
                    <a:cubicBezTo>
                      <a:pt x="1839" y="22686"/>
                      <a:pt x="1299" y="21640"/>
                      <a:pt x="1148" y="20409"/>
                    </a:cubicBezTo>
                    <a:cubicBezTo>
                      <a:pt x="1131" y="20038"/>
                      <a:pt x="979" y="19667"/>
                      <a:pt x="895" y="19313"/>
                    </a:cubicBezTo>
                    <a:cubicBezTo>
                      <a:pt x="389" y="17221"/>
                      <a:pt x="422" y="15147"/>
                      <a:pt x="878" y="13072"/>
                    </a:cubicBezTo>
                    <a:cubicBezTo>
                      <a:pt x="1148" y="11858"/>
                      <a:pt x="1519" y="10643"/>
                      <a:pt x="1940" y="9463"/>
                    </a:cubicBezTo>
                    <a:cubicBezTo>
                      <a:pt x="2261" y="8585"/>
                      <a:pt x="2767" y="7759"/>
                      <a:pt x="3188" y="6916"/>
                    </a:cubicBezTo>
                    <a:cubicBezTo>
                      <a:pt x="3256" y="6798"/>
                      <a:pt x="3340" y="6663"/>
                      <a:pt x="3425" y="6561"/>
                    </a:cubicBezTo>
                    <a:cubicBezTo>
                      <a:pt x="4015" y="5819"/>
                      <a:pt x="4538" y="5044"/>
                      <a:pt x="5196" y="4386"/>
                    </a:cubicBezTo>
                    <a:cubicBezTo>
                      <a:pt x="6444" y="3121"/>
                      <a:pt x="7827" y="2008"/>
                      <a:pt x="9564" y="1434"/>
                    </a:cubicBezTo>
                    <a:cubicBezTo>
                      <a:pt x="10441" y="1130"/>
                      <a:pt x="11369" y="1012"/>
                      <a:pt x="12296" y="877"/>
                    </a:cubicBezTo>
                    <a:cubicBezTo>
                      <a:pt x="13055" y="776"/>
                      <a:pt x="13814" y="743"/>
                      <a:pt x="14590" y="692"/>
                    </a:cubicBezTo>
                    <a:cubicBezTo>
                      <a:pt x="14684" y="689"/>
                      <a:pt x="14777" y="688"/>
                      <a:pt x="14870" y="688"/>
                    </a:cubicBezTo>
                    <a:close/>
                    <a:moveTo>
                      <a:pt x="14999" y="0"/>
                    </a:moveTo>
                    <a:cubicBezTo>
                      <a:pt x="14845" y="0"/>
                      <a:pt x="14691" y="6"/>
                      <a:pt x="14540" y="17"/>
                    </a:cubicBezTo>
                    <a:cubicBezTo>
                      <a:pt x="13308" y="169"/>
                      <a:pt x="12094" y="237"/>
                      <a:pt x="10863" y="506"/>
                    </a:cubicBezTo>
                    <a:cubicBezTo>
                      <a:pt x="9750" y="759"/>
                      <a:pt x="8636" y="1012"/>
                      <a:pt x="7658" y="1687"/>
                    </a:cubicBezTo>
                    <a:cubicBezTo>
                      <a:pt x="6730" y="2345"/>
                      <a:pt x="5752" y="2952"/>
                      <a:pt x="4993" y="3812"/>
                    </a:cubicBezTo>
                    <a:cubicBezTo>
                      <a:pt x="4571" y="4301"/>
                      <a:pt x="4200" y="4807"/>
                      <a:pt x="3779" y="5280"/>
                    </a:cubicBezTo>
                    <a:cubicBezTo>
                      <a:pt x="2919" y="6207"/>
                      <a:pt x="2328" y="7320"/>
                      <a:pt x="1839" y="8484"/>
                    </a:cubicBezTo>
                    <a:cubicBezTo>
                      <a:pt x="1316" y="9766"/>
                      <a:pt x="895" y="11099"/>
                      <a:pt x="540" y="12448"/>
                    </a:cubicBezTo>
                    <a:cubicBezTo>
                      <a:pt x="220" y="13679"/>
                      <a:pt x="1" y="14978"/>
                      <a:pt x="34" y="16277"/>
                    </a:cubicBezTo>
                    <a:cubicBezTo>
                      <a:pt x="68" y="17002"/>
                      <a:pt x="51" y="17761"/>
                      <a:pt x="186" y="18486"/>
                    </a:cubicBezTo>
                    <a:cubicBezTo>
                      <a:pt x="540" y="20274"/>
                      <a:pt x="878" y="22079"/>
                      <a:pt x="1637" y="23765"/>
                    </a:cubicBezTo>
                    <a:cubicBezTo>
                      <a:pt x="2143" y="24895"/>
                      <a:pt x="2919" y="25789"/>
                      <a:pt x="3863" y="26548"/>
                    </a:cubicBezTo>
                    <a:cubicBezTo>
                      <a:pt x="4943" y="27409"/>
                      <a:pt x="6106" y="28151"/>
                      <a:pt x="7321" y="28792"/>
                    </a:cubicBezTo>
                    <a:cubicBezTo>
                      <a:pt x="9007" y="29702"/>
                      <a:pt x="10762" y="30529"/>
                      <a:pt x="12701" y="30731"/>
                    </a:cubicBezTo>
                    <a:cubicBezTo>
                      <a:pt x="13460" y="30816"/>
                      <a:pt x="14202" y="30849"/>
                      <a:pt x="14961" y="30849"/>
                    </a:cubicBezTo>
                    <a:cubicBezTo>
                      <a:pt x="15332" y="30816"/>
                      <a:pt x="15737" y="30681"/>
                      <a:pt x="16125" y="30630"/>
                    </a:cubicBezTo>
                    <a:cubicBezTo>
                      <a:pt x="16850" y="30546"/>
                      <a:pt x="17609" y="30563"/>
                      <a:pt x="18351" y="30428"/>
                    </a:cubicBezTo>
                    <a:cubicBezTo>
                      <a:pt x="19498" y="30192"/>
                      <a:pt x="20612" y="29871"/>
                      <a:pt x="21725" y="29534"/>
                    </a:cubicBezTo>
                    <a:cubicBezTo>
                      <a:pt x="22484" y="29281"/>
                      <a:pt x="23226" y="28960"/>
                      <a:pt x="23968" y="28623"/>
                    </a:cubicBezTo>
                    <a:cubicBezTo>
                      <a:pt x="24423" y="28421"/>
                      <a:pt x="24929" y="28184"/>
                      <a:pt x="25284" y="27830"/>
                    </a:cubicBezTo>
                    <a:cubicBezTo>
                      <a:pt x="26245" y="26919"/>
                      <a:pt x="27122" y="25975"/>
                      <a:pt x="28016" y="24997"/>
                    </a:cubicBezTo>
                    <a:cubicBezTo>
                      <a:pt x="28320" y="24642"/>
                      <a:pt x="28573" y="24271"/>
                      <a:pt x="28792" y="23850"/>
                    </a:cubicBezTo>
                    <a:cubicBezTo>
                      <a:pt x="29281" y="22888"/>
                      <a:pt x="29719" y="21944"/>
                      <a:pt x="30141" y="20982"/>
                    </a:cubicBezTo>
                    <a:cubicBezTo>
                      <a:pt x="30293" y="20628"/>
                      <a:pt x="30377" y="20223"/>
                      <a:pt x="30462" y="19835"/>
                    </a:cubicBezTo>
                    <a:cubicBezTo>
                      <a:pt x="30597" y="19144"/>
                      <a:pt x="30681" y="18436"/>
                      <a:pt x="30833" y="17727"/>
                    </a:cubicBezTo>
                    <a:cubicBezTo>
                      <a:pt x="31136" y="16378"/>
                      <a:pt x="31086" y="15029"/>
                      <a:pt x="30883" y="13679"/>
                    </a:cubicBezTo>
                    <a:cubicBezTo>
                      <a:pt x="30799" y="13123"/>
                      <a:pt x="30647" y="12566"/>
                      <a:pt x="30546" y="11993"/>
                    </a:cubicBezTo>
                    <a:cubicBezTo>
                      <a:pt x="30377" y="11065"/>
                      <a:pt x="30074" y="10188"/>
                      <a:pt x="29703" y="9344"/>
                    </a:cubicBezTo>
                    <a:cubicBezTo>
                      <a:pt x="29197" y="8198"/>
                      <a:pt x="28454" y="7219"/>
                      <a:pt x="27679" y="6241"/>
                    </a:cubicBezTo>
                    <a:cubicBezTo>
                      <a:pt x="26431" y="4706"/>
                      <a:pt x="24946" y="3441"/>
                      <a:pt x="23310" y="2362"/>
                    </a:cubicBezTo>
                    <a:cubicBezTo>
                      <a:pt x="21691" y="1316"/>
                      <a:pt x="19836" y="827"/>
                      <a:pt x="17947" y="405"/>
                    </a:cubicBezTo>
                    <a:cubicBezTo>
                      <a:pt x="17272" y="253"/>
                      <a:pt x="16597" y="152"/>
                      <a:pt x="15923" y="68"/>
                    </a:cubicBezTo>
                    <a:cubicBezTo>
                      <a:pt x="15619" y="23"/>
                      <a:pt x="15308" y="0"/>
                      <a:pt x="14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4" name="Google Shape;444;p16"/>
          <p:cNvSpPr txBox="1">
            <a:spLocks noGrp="1"/>
          </p:cNvSpPr>
          <p:nvPr>
            <p:ph type="subTitle" idx="1"/>
          </p:nvPr>
        </p:nvSpPr>
        <p:spPr>
          <a:xfrm>
            <a:off x="1758175" y="3038977"/>
            <a:ext cx="2811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445" name="Google Shape;445;p16"/>
          <p:cNvSpPr txBox="1">
            <a:spLocks noGrp="1"/>
          </p:cNvSpPr>
          <p:nvPr>
            <p:ph type="subTitle" idx="2"/>
          </p:nvPr>
        </p:nvSpPr>
        <p:spPr>
          <a:xfrm>
            <a:off x="5615097" y="1555625"/>
            <a:ext cx="28125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446" name="Google Shape;446;p16"/>
          <p:cNvSpPr txBox="1">
            <a:spLocks noGrp="1"/>
          </p:cNvSpPr>
          <p:nvPr>
            <p:ph type="subTitle" idx="3"/>
          </p:nvPr>
        </p:nvSpPr>
        <p:spPr>
          <a:xfrm>
            <a:off x="1757725" y="1555625"/>
            <a:ext cx="28116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447" name="Google Shape;447;p16"/>
          <p:cNvSpPr txBox="1">
            <a:spLocks noGrp="1"/>
          </p:cNvSpPr>
          <p:nvPr>
            <p:ph type="subTitle" idx="4"/>
          </p:nvPr>
        </p:nvSpPr>
        <p:spPr>
          <a:xfrm>
            <a:off x="1756200" y="2087793"/>
            <a:ext cx="28158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48" name="Google Shape;448;p16"/>
          <p:cNvSpPr txBox="1">
            <a:spLocks noGrp="1"/>
          </p:cNvSpPr>
          <p:nvPr>
            <p:ph type="subTitle" idx="5"/>
          </p:nvPr>
        </p:nvSpPr>
        <p:spPr>
          <a:xfrm>
            <a:off x="5615099" y="2087794"/>
            <a:ext cx="28158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49" name="Google Shape;449;p16"/>
          <p:cNvSpPr txBox="1">
            <a:spLocks noGrp="1"/>
          </p:cNvSpPr>
          <p:nvPr>
            <p:ph type="subTitle" idx="6"/>
          </p:nvPr>
        </p:nvSpPr>
        <p:spPr>
          <a:xfrm>
            <a:off x="1756638" y="3585831"/>
            <a:ext cx="28140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50" name="Google Shape;450;p16"/>
          <p:cNvSpPr txBox="1">
            <a:spLocks noGrp="1"/>
          </p:cNvSpPr>
          <p:nvPr>
            <p:ph type="subTitle" idx="7"/>
          </p:nvPr>
        </p:nvSpPr>
        <p:spPr>
          <a:xfrm>
            <a:off x="5615102" y="3038977"/>
            <a:ext cx="2811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451" name="Google Shape;451;p16"/>
          <p:cNvSpPr txBox="1">
            <a:spLocks noGrp="1"/>
          </p:cNvSpPr>
          <p:nvPr>
            <p:ph type="subTitle" idx="8"/>
          </p:nvPr>
        </p:nvSpPr>
        <p:spPr>
          <a:xfrm>
            <a:off x="5615099" y="3585831"/>
            <a:ext cx="2814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52" name="Google Shape;452;p16"/>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453" name="Google Shape;453;p16"/>
          <p:cNvGrpSpPr/>
          <p:nvPr/>
        </p:nvGrpSpPr>
        <p:grpSpPr>
          <a:xfrm>
            <a:off x="-473356" y="2223129"/>
            <a:ext cx="1488021" cy="2716447"/>
            <a:chOff x="-473356" y="2223129"/>
            <a:chExt cx="1488021" cy="2716447"/>
          </a:xfrm>
        </p:grpSpPr>
        <p:sp>
          <p:nvSpPr>
            <p:cNvPr id="454" name="Google Shape;454;p16"/>
            <p:cNvSpPr/>
            <p:nvPr/>
          </p:nvSpPr>
          <p:spPr>
            <a:xfrm rot="-582576">
              <a:off x="-264046" y="2294880"/>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rot="-582576">
              <a:off x="-210553" y="2348317"/>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rot="-582576">
              <a:off x="116790" y="2376928"/>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rot="-582576">
              <a:off x="-232901" y="2421666"/>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rot="-582576">
              <a:off x="67398" y="2910332"/>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rot="-582576">
              <a:off x="149567" y="2826414"/>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rot="-582576">
              <a:off x="185974" y="2642545"/>
              <a:ext cx="403135" cy="257454"/>
            </a:xfrm>
            <a:custGeom>
              <a:avLst/>
              <a:gdLst/>
              <a:ahLst/>
              <a:cxnLst/>
              <a:rect l="l" t="t" r="r" b="b"/>
              <a:pathLst>
                <a:path w="9868" h="6302" extrusionOk="0">
                  <a:moveTo>
                    <a:pt x="9395" y="0"/>
                  </a:moveTo>
                  <a:cubicBezTo>
                    <a:pt x="9227" y="236"/>
                    <a:pt x="9142" y="371"/>
                    <a:pt x="9008" y="506"/>
                  </a:cubicBezTo>
                  <a:cubicBezTo>
                    <a:pt x="8529" y="984"/>
                    <a:pt x="7991" y="1387"/>
                    <a:pt x="7321" y="1387"/>
                  </a:cubicBezTo>
                  <a:cubicBezTo>
                    <a:pt x="7282" y="1387"/>
                    <a:pt x="7243" y="1386"/>
                    <a:pt x="7203" y="1383"/>
                  </a:cubicBezTo>
                  <a:cubicBezTo>
                    <a:pt x="6697" y="1366"/>
                    <a:pt x="6208" y="1214"/>
                    <a:pt x="5702" y="1113"/>
                  </a:cubicBezTo>
                  <a:cubicBezTo>
                    <a:pt x="5128" y="1012"/>
                    <a:pt x="4538" y="877"/>
                    <a:pt x="3964" y="793"/>
                  </a:cubicBezTo>
                  <a:cubicBezTo>
                    <a:pt x="3923" y="786"/>
                    <a:pt x="3879" y="784"/>
                    <a:pt x="3836" y="784"/>
                  </a:cubicBezTo>
                  <a:cubicBezTo>
                    <a:pt x="3649" y="784"/>
                    <a:pt x="3447" y="833"/>
                    <a:pt x="3256" y="860"/>
                  </a:cubicBezTo>
                  <a:cubicBezTo>
                    <a:pt x="2531" y="1029"/>
                    <a:pt x="2109" y="1501"/>
                    <a:pt x="1822" y="2142"/>
                  </a:cubicBezTo>
                  <a:cubicBezTo>
                    <a:pt x="1418" y="3053"/>
                    <a:pt x="945" y="3896"/>
                    <a:pt x="1" y="4470"/>
                  </a:cubicBezTo>
                  <a:cubicBezTo>
                    <a:pt x="157" y="4470"/>
                    <a:pt x="325" y="4495"/>
                    <a:pt x="483" y="4495"/>
                  </a:cubicBezTo>
                  <a:cubicBezTo>
                    <a:pt x="581" y="4495"/>
                    <a:pt x="676" y="4485"/>
                    <a:pt x="760" y="4453"/>
                  </a:cubicBezTo>
                  <a:cubicBezTo>
                    <a:pt x="1333" y="4301"/>
                    <a:pt x="1890" y="4082"/>
                    <a:pt x="2430" y="3896"/>
                  </a:cubicBezTo>
                  <a:cubicBezTo>
                    <a:pt x="2715" y="3796"/>
                    <a:pt x="3041" y="3739"/>
                    <a:pt x="3376" y="3739"/>
                  </a:cubicBezTo>
                  <a:cubicBezTo>
                    <a:pt x="4228" y="3739"/>
                    <a:pt x="5140" y="4108"/>
                    <a:pt x="5601" y="5077"/>
                  </a:cubicBezTo>
                  <a:cubicBezTo>
                    <a:pt x="5685" y="5246"/>
                    <a:pt x="5769" y="5414"/>
                    <a:pt x="5870" y="5566"/>
                  </a:cubicBezTo>
                  <a:cubicBezTo>
                    <a:pt x="6209" y="6073"/>
                    <a:pt x="6554" y="6302"/>
                    <a:pt x="6993" y="6302"/>
                  </a:cubicBezTo>
                  <a:cubicBezTo>
                    <a:pt x="7211" y="6302"/>
                    <a:pt x="7452" y="6246"/>
                    <a:pt x="7726" y="6139"/>
                  </a:cubicBezTo>
                  <a:cubicBezTo>
                    <a:pt x="8046" y="6005"/>
                    <a:pt x="8350" y="5752"/>
                    <a:pt x="8687" y="5752"/>
                  </a:cubicBezTo>
                  <a:cubicBezTo>
                    <a:pt x="9362" y="5735"/>
                    <a:pt x="9581" y="5380"/>
                    <a:pt x="9648" y="4807"/>
                  </a:cubicBezTo>
                  <a:cubicBezTo>
                    <a:pt x="9665" y="4588"/>
                    <a:pt x="9750" y="4385"/>
                    <a:pt x="9750" y="4166"/>
                  </a:cubicBezTo>
                  <a:cubicBezTo>
                    <a:pt x="9767" y="2952"/>
                    <a:pt x="9868" y="1704"/>
                    <a:pt x="9598" y="489"/>
                  </a:cubicBezTo>
                  <a:cubicBezTo>
                    <a:pt x="9530" y="354"/>
                    <a:pt x="9480" y="236"/>
                    <a:pt x="9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rot="-582576">
              <a:off x="-156606" y="2908836"/>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rot="-582576">
              <a:off x="-311873" y="2608364"/>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rot="-582576">
              <a:off x="52993" y="2380702"/>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rot="-582576">
              <a:off x="-290714" y="2847997"/>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rot="-582576">
              <a:off x="-256670" y="2980708"/>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rot="-582576">
              <a:off x="315516" y="3424582"/>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rot="-582576">
              <a:off x="-131963" y="3232368"/>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rot="-582576">
              <a:off x="255788" y="3474737"/>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rot="-582576">
              <a:off x="274744" y="3569955"/>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rot="-582576">
              <a:off x="317751" y="3851893"/>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rot="-582576">
              <a:off x="262139" y="3639635"/>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rot="-582576">
              <a:off x="448775" y="4711508"/>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rot="-582576">
              <a:off x="437234" y="4643775"/>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rot="-582576">
              <a:off x="289381" y="3781725"/>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rot="-582576">
              <a:off x="318421" y="3949195"/>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rot="-582576">
              <a:off x="350619" y="4040550"/>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rot="-582576">
              <a:off x="297730" y="3679054"/>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rot="-582576">
              <a:off x="368786" y="4221165"/>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rot="-582576">
              <a:off x="409284" y="4452335"/>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rot="-582576">
              <a:off x="359705" y="4109391"/>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rot="-582576">
              <a:off x="392312" y="4355329"/>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rot="-582576">
              <a:off x="402441" y="4291102"/>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rot="-582576">
              <a:off x="411732" y="4533363"/>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rot="-582576">
              <a:off x="436769" y="4582067"/>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rot="-582576">
              <a:off x="-81218" y="3301403"/>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rot="-582576">
              <a:off x="264707" y="3226601"/>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31">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59" r:id="rId6"/>
    <p:sldLayoutId id="2147483660" r:id="rId7"/>
    <p:sldLayoutId id="2147483662" r:id="rId8"/>
    <p:sldLayoutId id="2147483665"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sapartners.ed.gov/sites/default/files/2022-01/20222023PellPaymentSchedule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fsapartners.ed.gov/knowledge-center/library/dear-colleague-letters/2022-01-31/2022-2023-federal-pell-grant-payment-and-disbursement-schedules"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p43"/>
          <p:cNvSpPr txBox="1">
            <a:spLocks noGrp="1"/>
          </p:cNvSpPr>
          <p:nvPr>
            <p:ph type="ctrTitle"/>
          </p:nvPr>
        </p:nvSpPr>
        <p:spPr>
          <a:xfrm>
            <a:off x="708450" y="1190625"/>
            <a:ext cx="7727100" cy="2152800"/>
          </a:xfrm>
        </p:spPr>
        <p:txBody>
          <a:bodyPr spcFirstLastPara="1" wrap="square" lIns="91425" tIns="91425" rIns="91425" bIns="91425" anchor="ctr" anchorCtr="0">
            <a:normAutofit/>
          </a:bodyPr>
          <a:lstStyle/>
          <a:p>
            <a:pPr marL="0" lvl="0" indent="0">
              <a:lnSpc>
                <a:spcPct val="90000"/>
              </a:lnSpc>
            </a:pPr>
            <a:r>
              <a:rPr lang="en-US" sz="6700" b="1" i="0" u="none" strike="noStrike" cap="none" dirty="0">
                <a:latin typeface="Alata"/>
                <a:ea typeface="Alata"/>
                <a:cs typeface="Alata"/>
                <a:sym typeface="Alata"/>
              </a:rPr>
              <a:t>Pell and Campus Based Aid</a:t>
            </a:r>
          </a:p>
        </p:txBody>
      </p:sp>
      <p:sp>
        <p:nvSpPr>
          <p:cNvPr id="3" name="TextBox 2">
            <a:extLst>
              <a:ext uri="{FF2B5EF4-FFF2-40B4-BE49-F238E27FC236}">
                <a16:creationId xmlns:a16="http://schemas.microsoft.com/office/drawing/2014/main" id="{BE91C142-E101-7001-6AC9-AE501CEAA1C6}"/>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4" name="Google Shape;766;p26">
            <a:extLst>
              <a:ext uri="{FF2B5EF4-FFF2-40B4-BE49-F238E27FC236}">
                <a16:creationId xmlns:a16="http://schemas.microsoft.com/office/drawing/2014/main" id="{0BFC6DD2-11E1-EEA5-CD40-8ED1D15D80A3}"/>
              </a:ext>
            </a:extLst>
          </p:cNvPr>
          <p:cNvSpPr txBox="1">
            <a:spLocks noGrp="1"/>
          </p:cNvSpPr>
          <p:nvPr>
            <p:ph type="subTitle" idx="1"/>
          </p:nvPr>
        </p:nvSpPr>
        <p:spPr>
          <a:xfrm>
            <a:off x="2132999" y="3420126"/>
            <a:ext cx="4878000" cy="8619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Andreina Villarreal</a:t>
            </a:r>
          </a:p>
          <a:p>
            <a:pPr marL="0" lvl="0" indent="0" algn="ctr" rtl="0">
              <a:spcBef>
                <a:spcPts val="0"/>
              </a:spcBef>
              <a:spcAft>
                <a:spcPts val="0"/>
              </a:spcAft>
              <a:buNone/>
            </a:pPr>
            <a:r>
              <a:rPr lang="en-US" dirty="0"/>
              <a:t>San Jacinto College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Calculating Pell Award</a:t>
            </a:r>
            <a:endParaRPr dirty="0"/>
          </a:p>
        </p:txBody>
      </p:sp>
      <p:sp>
        <p:nvSpPr>
          <p:cNvPr id="2271" name="Google Shape;2271;p53"/>
          <p:cNvSpPr txBox="1">
            <a:spLocks noGrp="1"/>
          </p:cNvSpPr>
          <p:nvPr>
            <p:ph type="body" idx="1"/>
          </p:nvPr>
        </p:nvSpPr>
        <p:spPr>
          <a:xfrm>
            <a:off x="237067" y="1377245"/>
            <a:ext cx="8193683" cy="3377010"/>
          </a:xfrm>
          <a:prstGeom prst="rect">
            <a:avLst/>
          </a:prstGeom>
        </p:spPr>
        <p:txBody>
          <a:bodyPr spcFirstLastPara="1" wrap="square" lIns="91425" tIns="91425" rIns="91425" bIns="91425" anchor="t" anchorCtr="0">
            <a:noAutofit/>
          </a:bodyPr>
          <a:lstStyle/>
          <a:p>
            <a:pPr marL="800100" lvl="0" indent="-342900" rtl="0">
              <a:spcBef>
                <a:spcPts val="0"/>
              </a:spcBef>
              <a:spcAft>
                <a:spcPts val="0"/>
              </a:spcAft>
              <a:buFont typeface="Arial" panose="020B0604020202020204" pitchFamily="34" charset="0"/>
              <a:buChar char="•"/>
            </a:pPr>
            <a:r>
              <a:rPr lang="en-US" sz="2000" b="1" dirty="0"/>
              <a:t>Formula 1</a:t>
            </a:r>
            <a:r>
              <a:rPr lang="en-US" sz="2000" dirty="0"/>
              <a:t>-Credit hour program with terms -At least 30 weeks of instructional time, no overlap </a:t>
            </a:r>
          </a:p>
          <a:p>
            <a:pPr marL="800100" lvl="0" indent="-342900" rtl="0">
              <a:spcBef>
                <a:spcPts val="0"/>
              </a:spcBef>
              <a:spcAft>
                <a:spcPts val="0"/>
              </a:spcAft>
              <a:buFont typeface="Arial" panose="020B0604020202020204" pitchFamily="34" charset="0"/>
              <a:buChar char="•"/>
            </a:pPr>
            <a:r>
              <a:rPr lang="en-US" sz="2000" b="1" dirty="0"/>
              <a:t>Formula 2</a:t>
            </a:r>
            <a:r>
              <a:rPr lang="en-US" sz="2000" dirty="0"/>
              <a:t>-Credit hour program with terms -Less than 30 weeks of instructional time, no overlap </a:t>
            </a:r>
          </a:p>
          <a:p>
            <a:pPr marL="800100" lvl="0" indent="-342900" rtl="0">
              <a:spcBef>
                <a:spcPts val="0"/>
              </a:spcBef>
              <a:spcAft>
                <a:spcPts val="0"/>
              </a:spcAft>
              <a:buFont typeface="Arial" panose="020B0604020202020204" pitchFamily="34" charset="0"/>
              <a:buChar char="•"/>
            </a:pPr>
            <a:r>
              <a:rPr lang="en-US" sz="2000" b="1" dirty="0"/>
              <a:t>Formula 3</a:t>
            </a:r>
            <a:r>
              <a:rPr lang="en-US" sz="2000" dirty="0"/>
              <a:t>-Credit hour program with non- standard terms -Terms may overlap, more or less than 30 weeks </a:t>
            </a:r>
          </a:p>
          <a:p>
            <a:pPr marL="800100" lvl="0" indent="-342900" rtl="0">
              <a:spcBef>
                <a:spcPts val="0"/>
              </a:spcBef>
              <a:spcAft>
                <a:spcPts val="0"/>
              </a:spcAft>
              <a:buFont typeface="Arial" panose="020B0604020202020204" pitchFamily="34" charset="0"/>
              <a:buChar char="•"/>
            </a:pPr>
            <a:r>
              <a:rPr lang="en-US" sz="2000" b="1" dirty="0"/>
              <a:t>Formula 4</a:t>
            </a:r>
            <a:r>
              <a:rPr lang="en-US" sz="2000" dirty="0"/>
              <a:t>-Clock Hour and Credit hour program without terms </a:t>
            </a:r>
          </a:p>
          <a:p>
            <a:pPr marL="800100" lvl="0" indent="-342900" rtl="0">
              <a:spcBef>
                <a:spcPts val="0"/>
              </a:spcBef>
              <a:spcAft>
                <a:spcPts val="0"/>
              </a:spcAft>
              <a:buFont typeface="Arial" panose="020B0604020202020204" pitchFamily="34" charset="0"/>
              <a:buChar char="•"/>
            </a:pPr>
            <a:r>
              <a:rPr lang="en-US" sz="2000" b="1" dirty="0"/>
              <a:t>Formula 5</a:t>
            </a:r>
            <a:r>
              <a:rPr lang="en-US" sz="2000" dirty="0"/>
              <a:t>-Correspondence Study</a:t>
            </a:r>
          </a:p>
          <a:p>
            <a:pPr marL="457200" lvl="0" indent="0" rtl="0">
              <a:spcBef>
                <a:spcPts val="0"/>
              </a:spcBef>
              <a:spcAft>
                <a:spcPts val="0"/>
              </a:spcAft>
              <a:buNone/>
            </a:pPr>
            <a:endParaRPr lang="en-US" dirty="0"/>
          </a:p>
          <a:p>
            <a:pPr marL="457200" lvl="0" indent="0" rtl="0">
              <a:spcBef>
                <a:spcPts val="0"/>
              </a:spcBef>
              <a:spcAft>
                <a:spcPts val="0"/>
              </a:spcAft>
              <a:buNone/>
            </a:pPr>
            <a:r>
              <a:rPr lang="en-US" sz="1400" dirty="0"/>
              <a:t>SEE VOLUME 3 CHAPTER 3 of the FSA Handbook</a:t>
            </a:r>
          </a:p>
          <a:p>
            <a:pPr marL="45720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135312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237067" y="539500"/>
            <a:ext cx="8658577"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Student Example – Basic Calculation</a:t>
            </a:r>
            <a:endParaRPr dirty="0"/>
          </a:p>
        </p:txBody>
      </p:sp>
      <p:sp>
        <p:nvSpPr>
          <p:cNvPr id="2271" name="Google Shape;2271;p53"/>
          <p:cNvSpPr txBox="1">
            <a:spLocks noGrp="1"/>
          </p:cNvSpPr>
          <p:nvPr>
            <p:ph type="body" idx="1"/>
          </p:nvPr>
        </p:nvSpPr>
        <p:spPr>
          <a:xfrm>
            <a:off x="237067" y="1377245"/>
            <a:ext cx="8193683" cy="3377010"/>
          </a:xfrm>
          <a:prstGeom prst="rect">
            <a:avLst/>
          </a:prstGeom>
        </p:spPr>
        <p:txBody>
          <a:bodyPr spcFirstLastPara="1" wrap="square" lIns="91425" tIns="91425" rIns="91425" bIns="91425" anchor="t" anchorCtr="0">
            <a:noAutofit/>
          </a:bodyPr>
          <a:lstStyle/>
          <a:p>
            <a:pPr indent="0">
              <a:buNone/>
            </a:pPr>
            <a:r>
              <a:rPr lang="en-US" sz="2000" u="sng" dirty="0"/>
              <a:t>For this example, the school uses Formula 1</a:t>
            </a:r>
          </a:p>
          <a:p>
            <a:pPr marL="800100" lvl="0" indent="-342900" algn="l" rtl="0">
              <a:spcBef>
                <a:spcPts val="0"/>
              </a:spcBef>
              <a:spcAft>
                <a:spcPts val="0"/>
              </a:spcAft>
              <a:buFont typeface="Arial" panose="020B0604020202020204" pitchFamily="34" charset="0"/>
              <a:buChar char="•"/>
            </a:pPr>
            <a:endParaRPr lang="en-US" sz="2000" dirty="0"/>
          </a:p>
          <a:p>
            <a:pPr marL="800100" lvl="0" indent="-342900" algn="l" rtl="0">
              <a:spcBef>
                <a:spcPts val="0"/>
              </a:spcBef>
              <a:spcAft>
                <a:spcPts val="0"/>
              </a:spcAft>
              <a:buFont typeface="Arial" panose="020B0604020202020204" pitchFamily="34" charset="0"/>
              <a:buChar char="•"/>
            </a:pPr>
            <a:r>
              <a:rPr lang="en-US" sz="2000" dirty="0"/>
              <a:t>Jake is enrolled in 13 hours each semester</a:t>
            </a:r>
          </a:p>
          <a:p>
            <a:pPr marL="800100" lvl="0" indent="-342900" algn="l" rtl="0">
              <a:spcBef>
                <a:spcPts val="0"/>
              </a:spcBef>
              <a:spcAft>
                <a:spcPts val="0"/>
              </a:spcAft>
              <a:buFont typeface="Arial" panose="020B0604020202020204" pitchFamily="34" charset="0"/>
              <a:buChar char="•"/>
            </a:pPr>
            <a:endParaRPr lang="en-US" sz="2000" dirty="0"/>
          </a:p>
          <a:p>
            <a:pPr marL="800100" lvl="0" indent="-342900" algn="l" rtl="0">
              <a:spcBef>
                <a:spcPts val="0"/>
              </a:spcBef>
              <a:spcAft>
                <a:spcPts val="0"/>
              </a:spcAft>
              <a:buFont typeface="Arial" panose="020B0604020202020204" pitchFamily="34" charset="0"/>
              <a:buChar char="•"/>
            </a:pPr>
            <a:r>
              <a:rPr lang="en-US" sz="2000" dirty="0"/>
              <a:t>The full-time cost of attendance is 30,000</a:t>
            </a:r>
          </a:p>
          <a:p>
            <a:pPr marL="800100" lvl="0" indent="-342900" algn="l" rtl="0">
              <a:spcBef>
                <a:spcPts val="0"/>
              </a:spcBef>
              <a:spcAft>
                <a:spcPts val="0"/>
              </a:spcAft>
              <a:buFont typeface="Arial" panose="020B0604020202020204" pitchFamily="34" charset="0"/>
              <a:buChar char="•"/>
            </a:pPr>
            <a:endParaRPr lang="en-US" sz="2000" dirty="0"/>
          </a:p>
          <a:p>
            <a:pPr marL="800100" lvl="0" indent="-342900" algn="l" rtl="0">
              <a:spcBef>
                <a:spcPts val="0"/>
              </a:spcBef>
              <a:spcAft>
                <a:spcPts val="0"/>
              </a:spcAft>
              <a:buFont typeface="Arial" panose="020B0604020202020204" pitchFamily="34" charset="0"/>
              <a:buChar char="•"/>
            </a:pPr>
            <a:r>
              <a:rPr lang="en-US" sz="2000" dirty="0"/>
              <a:t>Jake’s program contains a fall and spring semester </a:t>
            </a:r>
          </a:p>
          <a:p>
            <a:pPr marL="800100" lvl="0" indent="-342900" algn="l" rtl="0">
              <a:spcBef>
                <a:spcPts val="0"/>
              </a:spcBef>
              <a:spcAft>
                <a:spcPts val="0"/>
              </a:spcAft>
              <a:buFont typeface="Arial" panose="020B0604020202020204" pitchFamily="34" charset="0"/>
              <a:buChar char="•"/>
            </a:pPr>
            <a:endParaRPr lang="en-US" sz="2000" dirty="0"/>
          </a:p>
          <a:p>
            <a:pPr marL="800100" lvl="0" indent="-342900" algn="l" rtl="0">
              <a:spcBef>
                <a:spcPts val="0"/>
              </a:spcBef>
              <a:spcAft>
                <a:spcPts val="0"/>
              </a:spcAft>
              <a:buFont typeface="Arial" panose="020B0604020202020204" pitchFamily="34" charset="0"/>
              <a:buChar char="•"/>
            </a:pPr>
            <a:r>
              <a:rPr lang="en-US" sz="2000" dirty="0"/>
              <a:t>Jake’s EFC is 20</a:t>
            </a:r>
          </a:p>
          <a:p>
            <a:pPr lvl="0" indent="0" algn="l" rtl="0">
              <a:spcBef>
                <a:spcPts val="0"/>
              </a:spcBef>
              <a:spcAft>
                <a:spcPts val="0"/>
              </a:spcAft>
              <a:buNone/>
            </a:pPr>
            <a:endParaRPr lang="en-US" sz="2000"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62874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Example – Formula 1 Summary</a:t>
            </a:r>
          </a:p>
        </p:txBody>
      </p:sp>
      <p:sp>
        <p:nvSpPr>
          <p:cNvPr id="2271" name="Google Shape;2271;p53"/>
          <p:cNvSpPr txBox="1">
            <a:spLocks noGrp="1"/>
          </p:cNvSpPr>
          <p:nvPr>
            <p:ph type="body" idx="1"/>
          </p:nvPr>
        </p:nvSpPr>
        <p:spPr>
          <a:xfrm>
            <a:off x="237067" y="1494845"/>
            <a:ext cx="8193683" cy="3259410"/>
          </a:xfrm>
          <a:prstGeom prst="rect">
            <a:avLst/>
          </a:prstGeom>
        </p:spPr>
        <p:txBody>
          <a:bodyPr spcFirstLastPara="1" wrap="square" lIns="91425" tIns="91425" rIns="91425" bIns="91425" anchor="t" anchorCtr="0">
            <a:noAutofit/>
          </a:bodyPr>
          <a:lstStyle/>
          <a:p>
            <a:pPr marL="800100" lvl="0" indent="-342900" algn="l" rtl="0">
              <a:lnSpc>
                <a:spcPct val="150000"/>
              </a:lnSpc>
              <a:spcBef>
                <a:spcPts val="0"/>
              </a:spcBef>
              <a:spcAft>
                <a:spcPts val="0"/>
              </a:spcAft>
              <a:buFont typeface="Arial" panose="020B0604020202020204" pitchFamily="34" charset="0"/>
              <a:buChar char="•"/>
            </a:pPr>
            <a:r>
              <a:rPr lang="en-US" sz="2000" dirty="0"/>
              <a:t>Standard term, credit hour programs </a:t>
            </a:r>
          </a:p>
          <a:p>
            <a:pPr marL="800100" lvl="0" indent="-342900" algn="l" rtl="0">
              <a:lnSpc>
                <a:spcPct val="150000"/>
              </a:lnSpc>
              <a:spcBef>
                <a:spcPts val="0"/>
              </a:spcBef>
              <a:spcAft>
                <a:spcPts val="0"/>
              </a:spcAft>
              <a:buFont typeface="Arial" panose="020B0604020202020204" pitchFamily="34" charset="0"/>
              <a:buChar char="•"/>
            </a:pPr>
            <a:r>
              <a:rPr lang="en-US" sz="2000" dirty="0"/>
              <a:t>30 weeks of instructional time</a:t>
            </a:r>
          </a:p>
          <a:p>
            <a:pPr marL="800100" lvl="0" indent="-342900" algn="l" rtl="0">
              <a:lnSpc>
                <a:spcPct val="150000"/>
              </a:lnSpc>
              <a:spcBef>
                <a:spcPts val="0"/>
              </a:spcBef>
              <a:spcAft>
                <a:spcPts val="0"/>
              </a:spcAft>
              <a:buFont typeface="Arial" panose="020B0604020202020204" pitchFamily="34" charset="0"/>
              <a:buChar char="•"/>
            </a:pPr>
            <a:r>
              <a:rPr lang="en-US" sz="2000" dirty="0"/>
              <a:t>Full time status is at least 12 credit hours</a:t>
            </a:r>
          </a:p>
          <a:p>
            <a:pPr marL="800100" lvl="0" indent="-342900" algn="l" rtl="0">
              <a:lnSpc>
                <a:spcPct val="150000"/>
              </a:lnSpc>
              <a:spcBef>
                <a:spcPts val="0"/>
              </a:spcBef>
              <a:spcAft>
                <a:spcPts val="0"/>
              </a:spcAft>
              <a:buFont typeface="Arial" panose="020B0604020202020204" pitchFamily="34" charset="0"/>
              <a:buChar char="•"/>
            </a:pPr>
            <a:r>
              <a:rPr lang="en-US" sz="2000" dirty="0"/>
              <a:t>Academic calendar includes</a:t>
            </a:r>
          </a:p>
          <a:p>
            <a:pPr marL="1257300" lvl="1" indent="-342900">
              <a:lnSpc>
                <a:spcPct val="150000"/>
              </a:lnSpc>
              <a:buFont typeface="Arial" panose="020B0604020202020204" pitchFamily="34" charset="0"/>
              <a:buChar char="•"/>
            </a:pPr>
            <a:r>
              <a:rPr lang="en-US" sz="1800" dirty="0"/>
              <a:t>2 semesters, trimesters or, 3 quarters</a:t>
            </a:r>
            <a:endParaRPr lang="en-US" sz="2000" dirty="0"/>
          </a:p>
          <a:p>
            <a:pPr marL="800100" lvl="0" indent="-342900" algn="l" rtl="0">
              <a:lnSpc>
                <a:spcPct val="150000"/>
              </a:lnSpc>
              <a:spcBef>
                <a:spcPts val="0"/>
              </a:spcBef>
              <a:spcAft>
                <a:spcPts val="0"/>
              </a:spcAft>
              <a:buFont typeface="Arial" panose="020B0604020202020204" pitchFamily="34" charset="0"/>
              <a:buChar char="•"/>
            </a:pPr>
            <a:r>
              <a:rPr lang="en-US" sz="2000" dirty="0"/>
              <a:t>No overlapping terms</a:t>
            </a:r>
          </a:p>
          <a:p>
            <a:pPr lvl="0" indent="0" algn="l" rtl="0">
              <a:spcBef>
                <a:spcPts val="0"/>
              </a:spcBef>
              <a:spcAft>
                <a:spcPts val="0"/>
              </a:spcAft>
              <a:buNone/>
            </a:pPr>
            <a:endParaRPr lang="en-US" sz="2000"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76943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Example – Formula 1 Pell Calc</a:t>
            </a:r>
            <a:endParaRPr dirty="0"/>
          </a:p>
        </p:txBody>
      </p:sp>
      <p:sp>
        <p:nvSpPr>
          <p:cNvPr id="2271" name="Google Shape;2271;p53"/>
          <p:cNvSpPr txBox="1">
            <a:spLocks noGrp="1"/>
          </p:cNvSpPr>
          <p:nvPr>
            <p:ph type="body" idx="1"/>
          </p:nvPr>
        </p:nvSpPr>
        <p:spPr>
          <a:xfrm>
            <a:off x="1" y="1625600"/>
            <a:ext cx="8430750" cy="1851378"/>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sz="2000" dirty="0"/>
              <a:t>Step 1: Determine Enrollment Status</a:t>
            </a:r>
          </a:p>
          <a:p>
            <a:pPr marL="457200" lvl="0" indent="0" algn="l" rtl="0">
              <a:spcBef>
                <a:spcPts val="0"/>
              </a:spcBef>
              <a:spcAft>
                <a:spcPts val="0"/>
              </a:spcAft>
              <a:buNone/>
            </a:pPr>
            <a:endParaRPr lang="en-US" sz="2000" dirty="0"/>
          </a:p>
          <a:p>
            <a:pPr marL="800100" lvl="0" indent="-342900" algn="l" rtl="0">
              <a:spcBef>
                <a:spcPts val="0"/>
              </a:spcBef>
              <a:spcAft>
                <a:spcPts val="0"/>
              </a:spcAft>
              <a:buFont typeface="Arial" panose="020B0604020202020204" pitchFamily="34" charset="0"/>
              <a:buChar char="•"/>
            </a:pPr>
            <a:r>
              <a:rPr lang="en-US" sz="1800" dirty="0"/>
              <a:t>Full time = 12 or more credit hours</a:t>
            </a:r>
          </a:p>
          <a:p>
            <a:pPr marL="800100" lvl="0" indent="-342900" algn="l" rtl="0">
              <a:spcBef>
                <a:spcPts val="0"/>
              </a:spcBef>
              <a:spcAft>
                <a:spcPts val="0"/>
              </a:spcAft>
              <a:buFont typeface="Arial" panose="020B0604020202020204" pitchFamily="34" charset="0"/>
              <a:buChar char="•"/>
            </a:pPr>
            <a:r>
              <a:rPr lang="en-US" sz="1800" dirty="0"/>
              <a:t>Three quarter time = 9-11 credit hours</a:t>
            </a:r>
          </a:p>
          <a:p>
            <a:pPr marL="800100" lvl="0" indent="-342900" algn="l" rtl="0">
              <a:spcBef>
                <a:spcPts val="0"/>
              </a:spcBef>
              <a:spcAft>
                <a:spcPts val="0"/>
              </a:spcAft>
              <a:buFont typeface="Arial" panose="020B0604020202020204" pitchFamily="34" charset="0"/>
              <a:buChar char="•"/>
            </a:pPr>
            <a:r>
              <a:rPr lang="en-US" sz="1800" dirty="0"/>
              <a:t>Half time = 6-8 credit hours</a:t>
            </a:r>
          </a:p>
          <a:p>
            <a:pPr marL="800100" lvl="0" indent="-342900" algn="l" rtl="0">
              <a:spcBef>
                <a:spcPts val="0"/>
              </a:spcBef>
              <a:spcAft>
                <a:spcPts val="0"/>
              </a:spcAft>
              <a:buFont typeface="Arial" panose="020B0604020202020204" pitchFamily="34" charset="0"/>
              <a:buChar char="•"/>
            </a:pPr>
            <a:r>
              <a:rPr lang="en-US" sz="1800" dirty="0"/>
              <a:t>Less than half time = 5 or fewer credit hours</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5" name="Rectangle: Rounded Corners 4">
            <a:extLst>
              <a:ext uri="{FF2B5EF4-FFF2-40B4-BE49-F238E27FC236}">
                <a16:creationId xmlns:a16="http://schemas.microsoft.com/office/drawing/2014/main" id="{50A0E1BB-DCC9-4C19-D123-14C5002FCB19}"/>
              </a:ext>
            </a:extLst>
          </p:cNvPr>
          <p:cNvSpPr/>
          <p:nvPr/>
        </p:nvSpPr>
        <p:spPr>
          <a:xfrm>
            <a:off x="4429001" y="3625795"/>
            <a:ext cx="3411109" cy="978205"/>
          </a:xfrm>
          <a:prstGeom prst="roundRect">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schemeClr val="bg2"/>
                </a:solidFill>
                <a:latin typeface="Athiti Medium" panose="00000600000000000000" pitchFamily="2" charset="-34"/>
                <a:cs typeface="Athiti Medium" panose="00000600000000000000" pitchFamily="2" charset="-34"/>
              </a:rPr>
              <a:t>What is Jake’s enrollment status?</a:t>
            </a:r>
          </a:p>
          <a:p>
            <a:pPr algn="ctr"/>
            <a:endParaRPr lang="en-US" sz="600" dirty="0">
              <a:solidFill>
                <a:schemeClr val="bg2"/>
              </a:solidFill>
              <a:latin typeface="Athiti Medium" panose="00000600000000000000" pitchFamily="2" charset="-34"/>
              <a:cs typeface="Athiti Medium" panose="00000600000000000000" pitchFamily="2" charset="-34"/>
            </a:endParaRPr>
          </a:p>
          <a:p>
            <a:pPr algn="ctr"/>
            <a:r>
              <a:rPr lang="en-US" sz="2000" b="1" dirty="0">
                <a:solidFill>
                  <a:schemeClr val="tx1"/>
                </a:solidFill>
                <a:latin typeface="Athiti Medium" panose="00000600000000000000" pitchFamily="2" charset="-34"/>
                <a:cs typeface="Athiti Medium" panose="00000600000000000000" pitchFamily="2" charset="-34"/>
              </a:rPr>
              <a:t>Full Time</a:t>
            </a:r>
          </a:p>
        </p:txBody>
      </p:sp>
    </p:spTree>
    <p:extLst>
      <p:ext uri="{BB962C8B-B14F-4D97-AF65-F5344CB8AC3E}">
        <p14:creationId xmlns:p14="http://schemas.microsoft.com/office/powerpoint/2010/main" val="37018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inVertical)">
                                      <p:cBhvr>
                                        <p:cTn id="1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Example – Formula 1 Pell Calc</a:t>
            </a:r>
            <a:endParaRPr dirty="0"/>
          </a:p>
        </p:txBody>
      </p:sp>
      <p:sp>
        <p:nvSpPr>
          <p:cNvPr id="2271" name="Google Shape;2271;p53"/>
          <p:cNvSpPr txBox="1">
            <a:spLocks noGrp="1"/>
          </p:cNvSpPr>
          <p:nvPr>
            <p:ph type="body" idx="1"/>
          </p:nvPr>
        </p:nvSpPr>
        <p:spPr>
          <a:xfrm>
            <a:off x="237067" y="1668261"/>
            <a:ext cx="8193683" cy="582032"/>
          </a:xfrm>
          <a:prstGeom prst="rect">
            <a:avLst/>
          </a:prstGeom>
        </p:spPr>
        <p:txBody>
          <a:bodyPr spcFirstLastPara="1" wrap="square" lIns="91425" tIns="91425" rIns="91425" bIns="91425" anchor="t" anchorCtr="0">
            <a:noAutofit/>
          </a:bodyPr>
          <a:lstStyle/>
          <a:p>
            <a:pPr marL="114300" indent="0">
              <a:buNone/>
            </a:pPr>
            <a:r>
              <a:rPr lang="en-US" sz="2000" dirty="0"/>
              <a:t>Step 2: Calculate Pell Grant Cost of Attendance (COA)</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5" name="Rectangle: Rounded Corners 4">
            <a:extLst>
              <a:ext uri="{FF2B5EF4-FFF2-40B4-BE49-F238E27FC236}">
                <a16:creationId xmlns:a16="http://schemas.microsoft.com/office/drawing/2014/main" id="{6378D34E-BC1F-2D46-E368-EA73C422FCE3}"/>
              </a:ext>
            </a:extLst>
          </p:cNvPr>
          <p:cNvSpPr/>
          <p:nvPr/>
        </p:nvSpPr>
        <p:spPr>
          <a:xfrm>
            <a:off x="4747353" y="2893208"/>
            <a:ext cx="3411109" cy="978205"/>
          </a:xfrm>
          <a:prstGeom prst="roundRect">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schemeClr val="bg2"/>
                </a:solidFill>
                <a:latin typeface="Athiti Medium" panose="00000600000000000000" pitchFamily="2" charset="-34"/>
                <a:cs typeface="Athiti Medium" panose="00000600000000000000" pitchFamily="2" charset="-34"/>
              </a:rPr>
              <a:t>What is Jake’s COA?</a:t>
            </a:r>
          </a:p>
          <a:p>
            <a:pPr algn="ctr"/>
            <a:endParaRPr lang="en-US" sz="600" dirty="0">
              <a:solidFill>
                <a:schemeClr val="bg2"/>
              </a:solidFill>
              <a:latin typeface="Athiti Medium" panose="00000600000000000000" pitchFamily="2" charset="-34"/>
              <a:cs typeface="Athiti Medium" panose="00000600000000000000" pitchFamily="2" charset="-34"/>
            </a:endParaRPr>
          </a:p>
          <a:p>
            <a:pPr algn="ctr"/>
            <a:r>
              <a:rPr lang="en-US" sz="2000" b="1" dirty="0">
                <a:solidFill>
                  <a:schemeClr val="tx1"/>
                </a:solidFill>
                <a:latin typeface="Athiti Medium" panose="00000600000000000000" pitchFamily="2" charset="-34"/>
                <a:cs typeface="Athiti Medium" panose="00000600000000000000" pitchFamily="2" charset="-34"/>
              </a:rPr>
              <a:t>30,000</a:t>
            </a:r>
          </a:p>
        </p:txBody>
      </p:sp>
    </p:spTree>
    <p:extLst>
      <p:ext uri="{BB962C8B-B14F-4D97-AF65-F5344CB8AC3E}">
        <p14:creationId xmlns:p14="http://schemas.microsoft.com/office/powerpoint/2010/main" val="98723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inVertical)">
                                      <p:cBhvr>
                                        <p:cTn id="1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Example – Formula 1 Pell Calc</a:t>
            </a:r>
            <a:endParaRPr dirty="0"/>
          </a:p>
        </p:txBody>
      </p:sp>
      <p:sp>
        <p:nvSpPr>
          <p:cNvPr id="2271" name="Google Shape;2271;p53"/>
          <p:cNvSpPr txBox="1">
            <a:spLocks noGrp="1"/>
          </p:cNvSpPr>
          <p:nvPr>
            <p:ph type="body" idx="1"/>
          </p:nvPr>
        </p:nvSpPr>
        <p:spPr>
          <a:xfrm>
            <a:off x="237067" y="1668261"/>
            <a:ext cx="8193683" cy="2531206"/>
          </a:xfrm>
          <a:prstGeom prst="rect">
            <a:avLst/>
          </a:prstGeom>
        </p:spPr>
        <p:txBody>
          <a:bodyPr spcFirstLastPara="1" wrap="square" lIns="91425" tIns="91425" rIns="91425" bIns="91425" anchor="t" anchorCtr="0">
            <a:noAutofit/>
          </a:bodyPr>
          <a:lstStyle/>
          <a:p>
            <a:pPr marL="0" indent="0">
              <a:buNone/>
            </a:pPr>
            <a:r>
              <a:rPr lang="en-US" sz="2000" dirty="0"/>
              <a:t>Step 3: Determine the Scheduled Award and Annual Award</a:t>
            </a:r>
          </a:p>
          <a:p>
            <a:pPr marL="495300" indent="-342900">
              <a:buFont typeface="Arial" panose="020B0604020202020204" pitchFamily="34" charset="0"/>
              <a:buChar char="•"/>
            </a:pPr>
            <a:r>
              <a:rPr lang="en-US" sz="2000" dirty="0"/>
              <a:t>Look up students cost of attendance and EFC on the payment schedule.</a:t>
            </a:r>
          </a:p>
          <a:p>
            <a:pPr marL="152400" indent="0">
              <a:buNone/>
            </a:pPr>
            <a:endParaRPr lang="en-US" sz="2000" dirty="0"/>
          </a:p>
          <a:p>
            <a:pPr marL="152400" indent="0">
              <a:buNone/>
            </a:pPr>
            <a:endParaRPr lang="en-US" sz="2000" dirty="0"/>
          </a:p>
          <a:p>
            <a:pPr marL="152400" indent="0">
              <a:buNone/>
            </a:pPr>
            <a:endParaRPr lang="en-US" sz="2000" dirty="0"/>
          </a:p>
          <a:p>
            <a:pPr marL="152400" indent="0">
              <a:buNone/>
            </a:pPr>
            <a:r>
              <a:rPr lang="en-US" sz="1600" dirty="0"/>
              <a:t>Payment schedule can be found here: </a:t>
            </a:r>
          </a:p>
          <a:p>
            <a:pPr marL="152400" indent="0">
              <a:buNone/>
            </a:pPr>
            <a:r>
              <a:rPr lang="en-US" sz="1100" dirty="0">
                <a:hlinkClick r:id="rId3"/>
              </a:rPr>
              <a:t>https://fsapartners.ed.gov/sites/default/files/2022-01/20222023PellPaymentSchedules.pdf</a:t>
            </a:r>
            <a:r>
              <a:rPr lang="en-US" sz="1100" dirty="0"/>
              <a:t> </a:t>
            </a:r>
            <a:endParaRPr lang="en-US" sz="1600"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285997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100335" y="1078998"/>
            <a:ext cx="1863887" cy="11473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Pell Payment Schedule </a:t>
            </a:r>
            <a:br>
              <a:rPr lang="en-US" sz="2000" dirty="0"/>
            </a:br>
            <a:r>
              <a:rPr lang="en-US" sz="2000" dirty="0"/>
              <a:t>2022-2023</a:t>
            </a:r>
            <a:endParaRPr sz="2000"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pic>
        <p:nvPicPr>
          <p:cNvPr id="3" name="Picture 2">
            <a:extLst>
              <a:ext uri="{FF2B5EF4-FFF2-40B4-BE49-F238E27FC236}">
                <a16:creationId xmlns:a16="http://schemas.microsoft.com/office/drawing/2014/main" id="{9D1D1BD5-DB32-C87D-C6D6-44FFAD82FEB3}"/>
              </a:ext>
            </a:extLst>
          </p:cNvPr>
          <p:cNvPicPr>
            <a:picLocks noChangeAspect="1"/>
          </p:cNvPicPr>
          <p:nvPr/>
        </p:nvPicPr>
        <p:blipFill>
          <a:blip r:embed="rId3"/>
          <a:stretch>
            <a:fillRect/>
          </a:stretch>
        </p:blipFill>
        <p:spPr>
          <a:xfrm>
            <a:off x="2103232" y="331063"/>
            <a:ext cx="6881741" cy="4481373"/>
          </a:xfrm>
          <a:prstGeom prst="rect">
            <a:avLst/>
          </a:prstGeom>
        </p:spPr>
      </p:pic>
    </p:spTree>
    <p:extLst>
      <p:ext uri="{BB962C8B-B14F-4D97-AF65-F5344CB8AC3E}">
        <p14:creationId xmlns:p14="http://schemas.microsoft.com/office/powerpoint/2010/main" val="46959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Payment Schedule</a:t>
            </a:r>
            <a:endParaRPr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pic>
        <p:nvPicPr>
          <p:cNvPr id="5" name="Picture 4">
            <a:extLst>
              <a:ext uri="{FF2B5EF4-FFF2-40B4-BE49-F238E27FC236}">
                <a16:creationId xmlns:a16="http://schemas.microsoft.com/office/drawing/2014/main" id="{C4853B37-228E-8D69-A76A-66DED9F90197}"/>
              </a:ext>
            </a:extLst>
          </p:cNvPr>
          <p:cNvPicPr>
            <a:picLocks noChangeAspect="1"/>
          </p:cNvPicPr>
          <p:nvPr/>
        </p:nvPicPr>
        <p:blipFill>
          <a:blip r:embed="rId3"/>
          <a:stretch>
            <a:fillRect/>
          </a:stretch>
        </p:blipFill>
        <p:spPr>
          <a:xfrm>
            <a:off x="3421620" y="1604619"/>
            <a:ext cx="5132630" cy="2688886"/>
          </a:xfrm>
          <a:prstGeom prst="rect">
            <a:avLst/>
          </a:prstGeom>
        </p:spPr>
        <p:style>
          <a:lnRef idx="0">
            <a:schemeClr val="dk1"/>
          </a:lnRef>
          <a:fillRef idx="3">
            <a:schemeClr val="dk1"/>
          </a:fillRef>
          <a:effectRef idx="3">
            <a:schemeClr val="dk1"/>
          </a:effectRef>
          <a:fontRef idx="minor">
            <a:schemeClr val="lt1"/>
          </a:fontRef>
        </p:style>
      </p:pic>
      <p:sp>
        <p:nvSpPr>
          <p:cNvPr id="6" name="Rectangle 5">
            <a:extLst>
              <a:ext uri="{FF2B5EF4-FFF2-40B4-BE49-F238E27FC236}">
                <a16:creationId xmlns:a16="http://schemas.microsoft.com/office/drawing/2014/main" id="{85EC398D-DFCC-8CFD-C140-CE30B623F7D2}"/>
              </a:ext>
            </a:extLst>
          </p:cNvPr>
          <p:cNvSpPr/>
          <p:nvPr/>
        </p:nvSpPr>
        <p:spPr>
          <a:xfrm>
            <a:off x="3503040" y="4014796"/>
            <a:ext cx="2039473" cy="2353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7" name="Straight Connector 6">
            <a:extLst>
              <a:ext uri="{FF2B5EF4-FFF2-40B4-BE49-F238E27FC236}">
                <a16:creationId xmlns:a16="http://schemas.microsoft.com/office/drawing/2014/main" id="{5E52462C-93E8-192C-9794-3955EAE41F3F}"/>
              </a:ext>
            </a:extLst>
          </p:cNvPr>
          <p:cNvCxnSpPr>
            <a:cxnSpLocks/>
          </p:cNvCxnSpPr>
          <p:nvPr/>
        </p:nvCxnSpPr>
        <p:spPr>
          <a:xfrm>
            <a:off x="3421620" y="3662734"/>
            <a:ext cx="5073438"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D290E11-0C73-72B9-5005-D03481A685D8}"/>
              </a:ext>
            </a:extLst>
          </p:cNvPr>
          <p:cNvSpPr/>
          <p:nvPr/>
        </p:nvSpPr>
        <p:spPr>
          <a:xfrm>
            <a:off x="5165995" y="2414596"/>
            <a:ext cx="376518" cy="1835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AF7A7DAD-9B19-A9FE-005D-D8C8F42F75BC}"/>
              </a:ext>
            </a:extLst>
          </p:cNvPr>
          <p:cNvSpPr/>
          <p:nvPr/>
        </p:nvSpPr>
        <p:spPr>
          <a:xfrm>
            <a:off x="4278488" y="1915509"/>
            <a:ext cx="1709159" cy="215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Rounded Corners 9">
            <a:extLst>
              <a:ext uri="{FF2B5EF4-FFF2-40B4-BE49-F238E27FC236}">
                <a16:creationId xmlns:a16="http://schemas.microsoft.com/office/drawing/2014/main" id="{D9233AB9-AD72-88D5-6D03-85892BDDE1A6}"/>
              </a:ext>
            </a:extLst>
          </p:cNvPr>
          <p:cNvSpPr/>
          <p:nvPr/>
        </p:nvSpPr>
        <p:spPr>
          <a:xfrm>
            <a:off x="589205" y="2459959"/>
            <a:ext cx="2325266" cy="978205"/>
          </a:xfrm>
          <a:prstGeom prst="roundRect">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schemeClr val="bg2"/>
                </a:solidFill>
                <a:latin typeface="Athiti Medium" panose="00000600000000000000" pitchFamily="2" charset="-34"/>
                <a:cs typeface="Athiti Medium" panose="00000600000000000000" pitchFamily="2" charset="-34"/>
              </a:rPr>
              <a:t>What is Jake’s Annual Award?</a:t>
            </a:r>
          </a:p>
          <a:p>
            <a:pPr algn="ctr"/>
            <a:endParaRPr lang="en-US" sz="600" dirty="0">
              <a:solidFill>
                <a:schemeClr val="bg2"/>
              </a:solidFill>
              <a:latin typeface="Athiti Medium" panose="00000600000000000000" pitchFamily="2" charset="-34"/>
              <a:cs typeface="Athiti Medium" panose="00000600000000000000" pitchFamily="2" charset="-34"/>
            </a:endParaRPr>
          </a:p>
          <a:p>
            <a:pPr algn="ctr"/>
            <a:r>
              <a:rPr lang="en-US" sz="2000" b="1" dirty="0">
                <a:solidFill>
                  <a:schemeClr val="tx1"/>
                </a:solidFill>
                <a:latin typeface="Athiti Medium" panose="00000600000000000000" pitchFamily="2" charset="-34"/>
                <a:cs typeface="Athiti Medium" panose="00000600000000000000" pitchFamily="2" charset="-34"/>
              </a:rPr>
              <a:t>$6445</a:t>
            </a:r>
          </a:p>
        </p:txBody>
      </p:sp>
    </p:spTree>
    <p:extLst>
      <p:ext uri="{BB962C8B-B14F-4D97-AF65-F5344CB8AC3E}">
        <p14:creationId xmlns:p14="http://schemas.microsoft.com/office/powerpoint/2010/main" val="34169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anim calcmode="lin" valueType="num">
                                      <p:cBhvr>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barn(inVertical)">
                                      <p:cBhvr>
                                        <p:cTn id="3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Example – Formula 1 Pell Calc</a:t>
            </a:r>
            <a:endParaRPr dirty="0"/>
          </a:p>
        </p:txBody>
      </p:sp>
      <p:sp>
        <p:nvSpPr>
          <p:cNvPr id="2271" name="Google Shape;2271;p53"/>
          <p:cNvSpPr txBox="1">
            <a:spLocks noGrp="1"/>
          </p:cNvSpPr>
          <p:nvPr>
            <p:ph type="body" idx="1"/>
          </p:nvPr>
        </p:nvSpPr>
        <p:spPr>
          <a:xfrm>
            <a:off x="474133" y="1625600"/>
            <a:ext cx="7956618" cy="1851378"/>
          </a:xfrm>
          <a:prstGeom prst="rect">
            <a:avLst/>
          </a:prstGeom>
        </p:spPr>
        <p:txBody>
          <a:bodyPr spcFirstLastPara="1" wrap="square" lIns="91425" tIns="91425" rIns="91425" bIns="91425" anchor="t" anchorCtr="0">
            <a:noAutofit/>
          </a:bodyPr>
          <a:lstStyle/>
          <a:p>
            <a:pPr marL="0" indent="0">
              <a:buNone/>
            </a:pPr>
            <a:r>
              <a:rPr lang="en-US" sz="2000" dirty="0"/>
              <a:t>Step 4: Determine Payment Periods</a:t>
            </a:r>
          </a:p>
          <a:p>
            <a:pPr>
              <a:buFont typeface="Arial" panose="020B0604020202020204" pitchFamily="34" charset="0"/>
              <a:buChar char="•"/>
            </a:pPr>
            <a:r>
              <a:rPr lang="en-US" sz="2000" dirty="0"/>
              <a:t>Standard term programs use the term as the payment period</a:t>
            </a:r>
          </a:p>
          <a:p>
            <a:pPr lvl="1">
              <a:buFont typeface="Arial" panose="020B0604020202020204" pitchFamily="34" charset="0"/>
              <a:buChar char="•"/>
            </a:pPr>
            <a:r>
              <a:rPr lang="en-US" dirty="0"/>
              <a:t>Semesters</a:t>
            </a:r>
          </a:p>
          <a:p>
            <a:pPr lvl="1">
              <a:buFont typeface="Arial" panose="020B0604020202020204" pitchFamily="34" charset="0"/>
              <a:buChar char="•"/>
            </a:pPr>
            <a:r>
              <a:rPr lang="en-US" dirty="0"/>
              <a:t>Trimesters</a:t>
            </a:r>
          </a:p>
          <a:p>
            <a:pPr lvl="1">
              <a:buFont typeface="Arial" panose="020B0604020202020204" pitchFamily="34" charset="0"/>
              <a:buChar char="•"/>
            </a:pPr>
            <a:r>
              <a:rPr lang="en-US" dirty="0"/>
              <a:t>Quarters</a:t>
            </a:r>
          </a:p>
          <a:p>
            <a:pPr>
              <a:buFont typeface="Arial" panose="020B0604020202020204" pitchFamily="34" charset="0"/>
              <a:buChar char="•"/>
            </a:pPr>
            <a:r>
              <a:rPr lang="en-US" sz="2000" dirty="0"/>
              <a:t>How many payment periods are there?</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5" name="Rectangle: Rounded Corners 4">
            <a:extLst>
              <a:ext uri="{FF2B5EF4-FFF2-40B4-BE49-F238E27FC236}">
                <a16:creationId xmlns:a16="http://schemas.microsoft.com/office/drawing/2014/main" id="{11FF4F0D-6CE9-C0B0-7427-8E38188C696A}"/>
              </a:ext>
            </a:extLst>
          </p:cNvPr>
          <p:cNvSpPr/>
          <p:nvPr/>
        </p:nvSpPr>
        <p:spPr>
          <a:xfrm>
            <a:off x="5479257" y="3476978"/>
            <a:ext cx="2325266" cy="978205"/>
          </a:xfrm>
          <a:prstGeom prst="roundRect">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schemeClr val="bg2"/>
                </a:solidFill>
                <a:latin typeface="Athiti Medium" panose="00000600000000000000" pitchFamily="2" charset="-34"/>
                <a:cs typeface="Athiti Medium" panose="00000600000000000000" pitchFamily="2" charset="-34"/>
              </a:rPr>
              <a:t>How many pay periods does Jake have?</a:t>
            </a:r>
          </a:p>
          <a:p>
            <a:pPr algn="ctr"/>
            <a:endParaRPr lang="en-US" sz="600" dirty="0">
              <a:solidFill>
                <a:schemeClr val="bg2"/>
              </a:solidFill>
              <a:latin typeface="Athiti Medium" panose="00000600000000000000" pitchFamily="2" charset="-34"/>
              <a:cs typeface="Athiti Medium" panose="00000600000000000000" pitchFamily="2" charset="-34"/>
            </a:endParaRPr>
          </a:p>
          <a:p>
            <a:pPr algn="ctr"/>
            <a:r>
              <a:rPr lang="en-US" sz="2000" b="1" dirty="0">
                <a:solidFill>
                  <a:schemeClr val="tx1"/>
                </a:solidFill>
                <a:latin typeface="Athiti Medium" panose="00000600000000000000" pitchFamily="2" charset="-34"/>
                <a:cs typeface="Athiti Medium" panose="00000600000000000000" pitchFamily="2" charset="-34"/>
              </a:rPr>
              <a:t>2</a:t>
            </a:r>
          </a:p>
        </p:txBody>
      </p:sp>
    </p:spTree>
    <p:extLst>
      <p:ext uri="{BB962C8B-B14F-4D97-AF65-F5344CB8AC3E}">
        <p14:creationId xmlns:p14="http://schemas.microsoft.com/office/powerpoint/2010/main" val="34449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inVertical)">
                                      <p:cBhvr>
                                        <p:cTn id="1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A0800B6-C7A0-16BC-8646-D90A199C424F}"/>
              </a:ext>
            </a:extLst>
          </p:cNvPr>
          <p:cNvSpPr/>
          <p:nvPr/>
        </p:nvSpPr>
        <p:spPr>
          <a:xfrm>
            <a:off x="1138203" y="2415177"/>
            <a:ext cx="6486444" cy="161805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Example – Formula 1 Pell Calc</a:t>
            </a:r>
            <a:endParaRPr dirty="0"/>
          </a:p>
        </p:txBody>
      </p:sp>
      <p:sp>
        <p:nvSpPr>
          <p:cNvPr id="2271" name="Google Shape;2271;p53"/>
          <p:cNvSpPr txBox="1">
            <a:spLocks noGrp="1"/>
          </p:cNvSpPr>
          <p:nvPr>
            <p:ph type="body" idx="1"/>
          </p:nvPr>
        </p:nvSpPr>
        <p:spPr>
          <a:xfrm>
            <a:off x="383821" y="1625600"/>
            <a:ext cx="8046929" cy="1851378"/>
          </a:xfrm>
          <a:prstGeom prst="rect">
            <a:avLst/>
          </a:prstGeom>
        </p:spPr>
        <p:txBody>
          <a:bodyPr spcFirstLastPara="1" wrap="square" lIns="91425" tIns="91425" rIns="91425" bIns="91425" anchor="t" anchorCtr="0">
            <a:noAutofit/>
          </a:bodyPr>
          <a:lstStyle/>
          <a:p>
            <a:pPr indent="0">
              <a:buNone/>
            </a:pPr>
            <a:r>
              <a:rPr lang="en-US" sz="2000" dirty="0"/>
              <a:t>Step 5: Calculate Payment Per Payment Period</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5" name="Content Placeholder 2">
            <a:extLst>
              <a:ext uri="{FF2B5EF4-FFF2-40B4-BE49-F238E27FC236}">
                <a16:creationId xmlns:a16="http://schemas.microsoft.com/office/drawing/2014/main" id="{A54ED125-D682-8001-1B46-707BAD07F2F0}"/>
              </a:ext>
            </a:extLst>
          </p:cNvPr>
          <p:cNvSpPr txBox="1">
            <a:spLocks/>
          </p:cNvSpPr>
          <p:nvPr/>
        </p:nvSpPr>
        <p:spPr>
          <a:xfrm>
            <a:off x="4916633" y="2647784"/>
            <a:ext cx="2486031" cy="829194"/>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dirty="0">
                <a:solidFill>
                  <a:srgbClr val="504746"/>
                </a:solidFill>
                <a:latin typeface="Athiti Medium" panose="00000600000000000000" pitchFamily="2" charset="-34"/>
                <a:cs typeface="Athiti Medium" panose="00000600000000000000" pitchFamily="2" charset="-34"/>
              </a:rPr>
              <a:t>Payment Per Period </a:t>
            </a:r>
            <a:r>
              <a:rPr lang="en-US" sz="1400" dirty="0">
                <a:solidFill>
                  <a:srgbClr val="504746"/>
                </a:solidFill>
                <a:latin typeface="Athiti Medium" panose="00000600000000000000" pitchFamily="2" charset="-34"/>
                <a:cs typeface="Athiti Medium" panose="00000600000000000000" pitchFamily="2" charset="-34"/>
              </a:rPr>
              <a:t>(semester/trimester/quarter)</a:t>
            </a:r>
          </a:p>
          <a:p>
            <a:pPr marL="0" indent="0">
              <a:buNone/>
            </a:pPr>
            <a:endParaRPr lang="en-US" dirty="0">
              <a:solidFill>
                <a:srgbClr val="504746"/>
              </a:solidFill>
            </a:endParaRPr>
          </a:p>
          <a:p>
            <a:pPr marL="0" indent="0">
              <a:buNone/>
            </a:pPr>
            <a:endParaRPr lang="en-US" dirty="0"/>
          </a:p>
          <a:p>
            <a:pPr marL="0" indent="0">
              <a:buNone/>
            </a:pP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0B5ADB1C-13D1-9393-4C6C-5BC4610E7D04}"/>
              </a:ext>
            </a:extLst>
          </p:cNvPr>
          <p:cNvSpPr txBox="1"/>
          <p:nvPr/>
        </p:nvSpPr>
        <p:spPr>
          <a:xfrm>
            <a:off x="1519353" y="2539161"/>
            <a:ext cx="2316218" cy="1046440"/>
          </a:xfrm>
          <a:prstGeom prst="rect">
            <a:avLst/>
          </a:prstGeom>
          <a:noFill/>
        </p:spPr>
        <p:txBody>
          <a:bodyPr wrap="square" rtlCol="0">
            <a:spAutoFit/>
          </a:bodyPr>
          <a:lstStyle/>
          <a:p>
            <a:pPr algn="ctr"/>
            <a:r>
              <a:rPr lang="en-US" sz="1800" dirty="0">
                <a:solidFill>
                  <a:srgbClr val="504746"/>
                </a:solidFill>
                <a:latin typeface="Athiti Medium" panose="00000600000000000000" pitchFamily="2" charset="-34"/>
                <a:cs typeface="Athiti Medium" panose="00000600000000000000" pitchFamily="2" charset="-34"/>
              </a:rPr>
              <a:t>Annual Award</a:t>
            </a:r>
          </a:p>
          <a:p>
            <a:endParaRPr lang="en-US" sz="800" dirty="0">
              <a:solidFill>
                <a:srgbClr val="504746"/>
              </a:solidFill>
            </a:endParaRPr>
          </a:p>
          <a:p>
            <a:pPr algn="ctr"/>
            <a:r>
              <a:rPr lang="en-US" sz="1800" dirty="0">
                <a:solidFill>
                  <a:srgbClr val="504746"/>
                </a:solidFill>
                <a:latin typeface="Athiti Medium" panose="00000600000000000000" pitchFamily="2" charset="-34"/>
                <a:cs typeface="Athiti Medium" panose="00000600000000000000" pitchFamily="2" charset="-34"/>
              </a:rPr>
              <a:t># of payment periods</a:t>
            </a:r>
          </a:p>
          <a:p>
            <a:pPr algn="ctr"/>
            <a:r>
              <a:rPr lang="en-US" sz="1800" dirty="0">
                <a:solidFill>
                  <a:srgbClr val="504746"/>
                </a:solidFill>
                <a:latin typeface="Athiti Medium" panose="00000600000000000000" pitchFamily="2" charset="-34"/>
                <a:cs typeface="Athiti Medium" panose="00000600000000000000" pitchFamily="2" charset="-34"/>
              </a:rPr>
              <a:t>in academic year</a:t>
            </a:r>
          </a:p>
        </p:txBody>
      </p:sp>
      <p:cxnSp>
        <p:nvCxnSpPr>
          <p:cNvPr id="7" name="Straight Connector 6">
            <a:extLst>
              <a:ext uri="{FF2B5EF4-FFF2-40B4-BE49-F238E27FC236}">
                <a16:creationId xmlns:a16="http://schemas.microsoft.com/office/drawing/2014/main" id="{006590FB-68AD-E39A-3165-56C2F8E95929}"/>
              </a:ext>
            </a:extLst>
          </p:cNvPr>
          <p:cNvCxnSpPr>
            <a:cxnSpLocks/>
          </p:cNvCxnSpPr>
          <p:nvPr/>
        </p:nvCxnSpPr>
        <p:spPr>
          <a:xfrm>
            <a:off x="1464882" y="2922645"/>
            <a:ext cx="242516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20D981-0A86-7359-5640-9002364C6EB6}"/>
              </a:ext>
            </a:extLst>
          </p:cNvPr>
          <p:cNvSpPr txBox="1"/>
          <p:nvPr/>
        </p:nvSpPr>
        <p:spPr>
          <a:xfrm>
            <a:off x="4250627" y="2722590"/>
            <a:ext cx="305421" cy="400110"/>
          </a:xfrm>
          <a:prstGeom prst="rect">
            <a:avLst/>
          </a:prstGeom>
          <a:noFill/>
        </p:spPr>
        <p:txBody>
          <a:bodyPr wrap="square" rtlCol="0">
            <a:spAutoFit/>
          </a:bodyPr>
          <a:lstStyle/>
          <a:p>
            <a:r>
              <a:rPr lang="en-US" sz="2000" dirty="0">
                <a:solidFill>
                  <a:srgbClr val="504746"/>
                </a:solidFill>
              </a:rPr>
              <a:t>=</a:t>
            </a:r>
          </a:p>
        </p:txBody>
      </p:sp>
    </p:spTree>
    <p:extLst>
      <p:ext uri="{BB962C8B-B14F-4D97-AF65-F5344CB8AC3E}">
        <p14:creationId xmlns:p14="http://schemas.microsoft.com/office/powerpoint/2010/main" val="107222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Types of Federal Grants</a:t>
            </a:r>
            <a:endParaRPr dirty="0"/>
          </a:p>
        </p:txBody>
      </p:sp>
      <p:sp>
        <p:nvSpPr>
          <p:cNvPr id="2271" name="Google Shape;2271;p53"/>
          <p:cNvSpPr txBox="1">
            <a:spLocks noGrp="1"/>
          </p:cNvSpPr>
          <p:nvPr>
            <p:ph type="body" idx="1"/>
          </p:nvPr>
        </p:nvSpPr>
        <p:spPr>
          <a:xfrm>
            <a:off x="331840" y="1472326"/>
            <a:ext cx="8167630" cy="3008501"/>
          </a:xfrm>
          <a:prstGeom prst="rect">
            <a:avLst/>
          </a:prstGeom>
        </p:spPr>
        <p:txBody>
          <a:bodyPr spcFirstLastPara="1" wrap="square" lIns="91425" tIns="91425" rIns="91425" bIns="91425" anchor="t" anchorCtr="0">
            <a:noAutofit/>
          </a:bodyPr>
          <a:lstStyle/>
          <a:p>
            <a:pPr marL="800100" lvl="0" indent="-342900" algn="l" rtl="0">
              <a:spcBef>
                <a:spcPts val="0"/>
              </a:spcBef>
              <a:spcAft>
                <a:spcPts val="0"/>
              </a:spcAft>
              <a:buFont typeface="Arial" panose="020B0604020202020204" pitchFamily="34" charset="0"/>
              <a:buChar char="•"/>
            </a:pPr>
            <a:r>
              <a:rPr lang="en-US" sz="2000" dirty="0"/>
              <a:t>Pell Grant </a:t>
            </a:r>
          </a:p>
          <a:p>
            <a:pPr marL="800100" lvl="0" indent="-342900" algn="l" rtl="0">
              <a:spcBef>
                <a:spcPts val="0"/>
              </a:spcBef>
              <a:spcAft>
                <a:spcPts val="0"/>
              </a:spcAft>
              <a:buFont typeface="Arial" panose="020B0604020202020204" pitchFamily="34" charset="0"/>
              <a:buChar char="•"/>
            </a:pPr>
            <a:r>
              <a:rPr lang="en-US" sz="2000" dirty="0"/>
              <a:t>Federal Supplemental Educational Opportunity Grant (FSEOG)</a:t>
            </a:r>
          </a:p>
          <a:p>
            <a:pPr marL="800100" lvl="0" indent="-342900" algn="l" rtl="0">
              <a:spcBef>
                <a:spcPts val="0"/>
              </a:spcBef>
              <a:spcAft>
                <a:spcPts val="0"/>
              </a:spcAft>
              <a:buFont typeface="Arial" panose="020B0604020202020204" pitchFamily="34" charset="0"/>
              <a:buChar char="•"/>
            </a:pPr>
            <a:r>
              <a:rPr lang="en-US" sz="2000" dirty="0"/>
              <a:t>TEACH Grant</a:t>
            </a:r>
            <a:endParaRPr sz="2000"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Example – Formula 1 Pell Calc</a:t>
            </a:r>
            <a:endParaRPr dirty="0"/>
          </a:p>
        </p:txBody>
      </p:sp>
      <p:sp>
        <p:nvSpPr>
          <p:cNvPr id="2271" name="Google Shape;2271;p53"/>
          <p:cNvSpPr txBox="1">
            <a:spLocks noGrp="1"/>
          </p:cNvSpPr>
          <p:nvPr>
            <p:ph type="body" idx="1"/>
          </p:nvPr>
        </p:nvSpPr>
        <p:spPr>
          <a:xfrm>
            <a:off x="383821" y="1625600"/>
            <a:ext cx="8046929" cy="1851378"/>
          </a:xfrm>
          <a:prstGeom prst="rect">
            <a:avLst/>
          </a:prstGeom>
        </p:spPr>
        <p:txBody>
          <a:bodyPr spcFirstLastPara="1" wrap="square" lIns="91425" tIns="91425" rIns="91425" bIns="91425" anchor="t" anchorCtr="0">
            <a:noAutofit/>
          </a:bodyPr>
          <a:lstStyle/>
          <a:p>
            <a:pPr indent="0">
              <a:buNone/>
            </a:pPr>
            <a:r>
              <a:rPr lang="en-US" sz="2000" dirty="0"/>
              <a:t>Step 5: Calculate Payment Per Payment Period</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10" name="Rectangle: Rounded Corners 9">
            <a:extLst>
              <a:ext uri="{FF2B5EF4-FFF2-40B4-BE49-F238E27FC236}">
                <a16:creationId xmlns:a16="http://schemas.microsoft.com/office/drawing/2014/main" id="{7C2F529A-8A4A-F81C-9586-1E8F51CAE5BD}"/>
              </a:ext>
            </a:extLst>
          </p:cNvPr>
          <p:cNvSpPr/>
          <p:nvPr/>
        </p:nvSpPr>
        <p:spPr>
          <a:xfrm>
            <a:off x="2123409" y="2415177"/>
            <a:ext cx="4567752" cy="161805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3E72B31E-CB94-7118-AFCB-668E713FEE34}"/>
              </a:ext>
            </a:extLst>
          </p:cNvPr>
          <p:cNvSpPr txBox="1">
            <a:spLocks/>
          </p:cNvSpPr>
          <p:nvPr/>
        </p:nvSpPr>
        <p:spPr>
          <a:xfrm>
            <a:off x="3988704" y="2845440"/>
            <a:ext cx="1144867" cy="348839"/>
          </a:xfrm>
          <a:prstGeom prst="rect">
            <a:avLst/>
          </a:prstGeom>
        </p:spPr>
        <p:txBody>
          <a:bodyPr vert="horz" lIns="91440" tIns="45720" rIns="91440" bIns="45720" rtlCol="0">
            <a:normAutofit fontScale="47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4200" dirty="0">
                <a:latin typeface="Athiti Medium" panose="00000600000000000000" pitchFamily="2" charset="-34"/>
                <a:cs typeface="Athiti Medium" panose="00000600000000000000" pitchFamily="2" charset="-34"/>
              </a:rPr>
              <a:t>$3222.5</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
        <p:nvSpPr>
          <p:cNvPr id="12" name="TextBox 11">
            <a:extLst>
              <a:ext uri="{FF2B5EF4-FFF2-40B4-BE49-F238E27FC236}">
                <a16:creationId xmlns:a16="http://schemas.microsoft.com/office/drawing/2014/main" id="{355A5BAC-81DA-331D-E43A-504AB720B51D}"/>
              </a:ext>
            </a:extLst>
          </p:cNvPr>
          <p:cNvSpPr txBox="1"/>
          <p:nvPr/>
        </p:nvSpPr>
        <p:spPr>
          <a:xfrm>
            <a:off x="2680494" y="2674501"/>
            <a:ext cx="1036412" cy="830997"/>
          </a:xfrm>
          <a:prstGeom prst="rect">
            <a:avLst/>
          </a:prstGeom>
          <a:noFill/>
        </p:spPr>
        <p:txBody>
          <a:bodyPr wrap="square" rtlCol="0">
            <a:spAutoFit/>
          </a:bodyPr>
          <a:lstStyle/>
          <a:p>
            <a:pPr algn="ctr"/>
            <a:r>
              <a:rPr lang="en-US" sz="2400" u="sng" dirty="0">
                <a:latin typeface="Athiti Medium" panose="00000600000000000000" pitchFamily="2" charset="-34"/>
                <a:cs typeface="Athiti Medium" panose="00000600000000000000" pitchFamily="2" charset="-34"/>
              </a:rPr>
              <a:t>$6445</a:t>
            </a:r>
            <a:endParaRPr lang="en-US" u="sng" dirty="0">
              <a:latin typeface="Athiti Medium" panose="00000600000000000000" pitchFamily="2" charset="-34"/>
              <a:cs typeface="Athiti Medium" panose="00000600000000000000" pitchFamily="2" charset="-34"/>
            </a:endParaRPr>
          </a:p>
          <a:p>
            <a:pPr algn="ctr"/>
            <a:r>
              <a:rPr lang="en-US" sz="2400" dirty="0">
                <a:latin typeface="Athiti Medium" panose="00000600000000000000" pitchFamily="2" charset="-34"/>
                <a:cs typeface="Athiti Medium" panose="00000600000000000000" pitchFamily="2" charset="-34"/>
              </a:rPr>
              <a:t>2</a:t>
            </a:r>
          </a:p>
        </p:txBody>
      </p:sp>
      <p:sp>
        <p:nvSpPr>
          <p:cNvPr id="13" name="TextBox 12">
            <a:extLst>
              <a:ext uri="{FF2B5EF4-FFF2-40B4-BE49-F238E27FC236}">
                <a16:creationId xmlns:a16="http://schemas.microsoft.com/office/drawing/2014/main" id="{8ACCD508-9B75-8389-95BF-6EB88A93C59F}"/>
              </a:ext>
            </a:extLst>
          </p:cNvPr>
          <p:cNvSpPr txBox="1"/>
          <p:nvPr/>
        </p:nvSpPr>
        <p:spPr>
          <a:xfrm>
            <a:off x="3698583" y="2791215"/>
            <a:ext cx="282388" cy="400110"/>
          </a:xfrm>
          <a:prstGeom prst="rect">
            <a:avLst/>
          </a:prstGeom>
          <a:noFill/>
        </p:spPr>
        <p:txBody>
          <a:bodyPr wrap="square" rtlCol="0">
            <a:spAutoFit/>
          </a:bodyPr>
          <a:lstStyle/>
          <a:p>
            <a:r>
              <a:rPr lang="en-US" sz="2000" dirty="0"/>
              <a:t>=</a:t>
            </a:r>
          </a:p>
        </p:txBody>
      </p:sp>
      <p:sp>
        <p:nvSpPr>
          <p:cNvPr id="14" name="TextBox 13">
            <a:extLst>
              <a:ext uri="{FF2B5EF4-FFF2-40B4-BE49-F238E27FC236}">
                <a16:creationId xmlns:a16="http://schemas.microsoft.com/office/drawing/2014/main" id="{BFBBDD45-E080-4386-1498-E21CD0B727C8}"/>
              </a:ext>
            </a:extLst>
          </p:cNvPr>
          <p:cNvSpPr txBox="1"/>
          <p:nvPr/>
        </p:nvSpPr>
        <p:spPr>
          <a:xfrm>
            <a:off x="3988704" y="3224206"/>
            <a:ext cx="2456261" cy="738664"/>
          </a:xfrm>
          <a:prstGeom prst="rect">
            <a:avLst/>
          </a:prstGeom>
          <a:noFill/>
        </p:spPr>
        <p:txBody>
          <a:bodyPr wrap="square" rtlCol="0">
            <a:spAutoFit/>
          </a:bodyPr>
          <a:lstStyle/>
          <a:p>
            <a:r>
              <a:rPr lang="en-US" dirty="0">
                <a:latin typeface="Athiti Medium" panose="00000600000000000000" pitchFamily="2" charset="-34"/>
                <a:cs typeface="Athiti Medium" panose="00000600000000000000" pitchFamily="2" charset="-34"/>
              </a:rPr>
              <a:t>Alternate rounding up/down </a:t>
            </a:r>
          </a:p>
          <a:p>
            <a:r>
              <a:rPr lang="en-US" dirty="0">
                <a:latin typeface="Athiti Medium" panose="00000600000000000000" pitchFamily="2" charset="-34"/>
                <a:cs typeface="Athiti Medium" panose="00000600000000000000" pitchFamily="2" charset="-34"/>
              </a:rPr>
              <a:t>($3223 fall, $3222 spring)</a:t>
            </a:r>
          </a:p>
          <a:p>
            <a:endParaRPr lang="en-US" dirty="0"/>
          </a:p>
        </p:txBody>
      </p:sp>
    </p:spTree>
    <p:extLst>
      <p:ext uri="{BB962C8B-B14F-4D97-AF65-F5344CB8AC3E}">
        <p14:creationId xmlns:p14="http://schemas.microsoft.com/office/powerpoint/2010/main" val="175291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Initial Calculation</a:t>
            </a:r>
            <a:endParaRPr dirty="0"/>
          </a:p>
        </p:txBody>
      </p:sp>
      <p:sp>
        <p:nvSpPr>
          <p:cNvPr id="2271" name="Google Shape;2271;p53"/>
          <p:cNvSpPr txBox="1">
            <a:spLocks noGrp="1"/>
          </p:cNvSpPr>
          <p:nvPr>
            <p:ph type="body" idx="1"/>
          </p:nvPr>
        </p:nvSpPr>
        <p:spPr>
          <a:xfrm>
            <a:off x="383821" y="1625600"/>
            <a:ext cx="8046929" cy="1851378"/>
          </a:xfrm>
          <a:prstGeom prst="rect">
            <a:avLst/>
          </a:prstGeom>
        </p:spPr>
        <p:txBody>
          <a:bodyPr spcFirstLastPara="1" wrap="square" lIns="91425" tIns="91425" rIns="91425" bIns="91425" anchor="t" anchorCtr="0">
            <a:noAutofit/>
          </a:bodyPr>
          <a:lstStyle/>
          <a:p>
            <a:pPr marL="495300" indent="-342900">
              <a:buFont typeface="Arial" panose="020B0604020202020204" pitchFamily="34" charset="0"/>
              <a:buChar char="•"/>
            </a:pPr>
            <a:r>
              <a:rPr lang="en-US" sz="2000" dirty="0"/>
              <a:t>First time Pell calculation made on or after the date the school has received an ISIR with an official EFC</a:t>
            </a:r>
          </a:p>
          <a:p>
            <a:pPr marL="495300" indent="-342900">
              <a:buFont typeface="Arial" panose="020B0604020202020204" pitchFamily="34" charset="0"/>
              <a:buChar char="•"/>
            </a:pPr>
            <a:r>
              <a:rPr lang="en-US" sz="2000" dirty="0"/>
              <a:t>Use current enrollment status</a:t>
            </a:r>
          </a:p>
          <a:p>
            <a:pPr marL="495300" indent="-342900">
              <a:buFont typeface="Arial" panose="020B0604020202020204" pitchFamily="34" charset="0"/>
              <a:buChar char="•"/>
            </a:pPr>
            <a:r>
              <a:rPr lang="en-US" sz="2000" dirty="0"/>
              <a:t>Use current EFC</a:t>
            </a:r>
          </a:p>
          <a:p>
            <a:pPr marL="495300" indent="-342900">
              <a:buFont typeface="Arial" panose="020B0604020202020204" pitchFamily="34" charset="0"/>
              <a:buChar char="•"/>
            </a:pPr>
            <a:r>
              <a:rPr lang="en-US" sz="2000" dirty="0"/>
              <a:t>Document  date of initial calculation</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28344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Recalculations</a:t>
            </a:r>
            <a:endParaRPr dirty="0"/>
          </a:p>
        </p:txBody>
      </p:sp>
      <p:sp>
        <p:nvSpPr>
          <p:cNvPr id="2271" name="Google Shape;2271;p53"/>
          <p:cNvSpPr txBox="1">
            <a:spLocks noGrp="1"/>
          </p:cNvSpPr>
          <p:nvPr>
            <p:ph type="body" idx="1"/>
          </p:nvPr>
        </p:nvSpPr>
        <p:spPr>
          <a:xfrm>
            <a:off x="383821" y="1625599"/>
            <a:ext cx="8046929" cy="2810933"/>
          </a:xfrm>
          <a:prstGeom prst="rect">
            <a:avLst/>
          </a:prstGeom>
        </p:spPr>
        <p:txBody>
          <a:bodyPr spcFirstLastPara="1" wrap="square" lIns="91425" tIns="91425" rIns="91425" bIns="91425" anchor="t" anchorCtr="0">
            <a:noAutofit/>
          </a:bodyPr>
          <a:lstStyle/>
          <a:p>
            <a:pPr marL="152400" indent="0">
              <a:buNone/>
            </a:pPr>
            <a:r>
              <a:rPr lang="en-US" sz="2000" dirty="0"/>
              <a:t>Required Recalculations</a:t>
            </a:r>
          </a:p>
          <a:p>
            <a:pPr lvl="1">
              <a:buFont typeface="Arial" panose="020B0604020202020204" pitchFamily="34" charset="0"/>
              <a:buChar char="•"/>
            </a:pPr>
            <a:r>
              <a:rPr lang="en-US" dirty="0"/>
              <a:t>Enrollment status changes between terms</a:t>
            </a:r>
          </a:p>
          <a:p>
            <a:pPr lvl="1">
              <a:buFont typeface="Arial" panose="020B0604020202020204" pitchFamily="34" charset="0"/>
              <a:buChar char="•"/>
            </a:pPr>
            <a:r>
              <a:rPr lang="en-US" dirty="0"/>
              <a:t>Student did not begin attendance</a:t>
            </a:r>
          </a:p>
          <a:p>
            <a:pPr lvl="1">
              <a:buFont typeface="Arial" panose="020B0604020202020204" pitchFamily="34" charset="0"/>
              <a:buChar char="•"/>
            </a:pPr>
            <a:r>
              <a:rPr lang="en-US" dirty="0"/>
              <a:t>EFC changes</a:t>
            </a:r>
          </a:p>
          <a:p>
            <a:pPr>
              <a:buFont typeface="Arial" panose="020B0604020202020204" pitchFamily="34" charset="0"/>
              <a:buChar char="•"/>
            </a:pPr>
            <a:endParaRPr lang="en-US" sz="2000" dirty="0"/>
          </a:p>
          <a:p>
            <a:pPr marL="152400" indent="0">
              <a:buNone/>
            </a:pPr>
            <a:r>
              <a:rPr lang="en-US" sz="2000" dirty="0"/>
              <a:t>Institutional Options</a:t>
            </a:r>
          </a:p>
          <a:p>
            <a:pPr lvl="1">
              <a:buFont typeface="Arial" panose="020B0604020202020204" pitchFamily="34" charset="0"/>
              <a:buChar char="•"/>
            </a:pPr>
            <a:r>
              <a:rPr lang="en-US" dirty="0"/>
              <a:t>May have Pell recalculation date such as census that freezes enrollment status</a:t>
            </a:r>
          </a:p>
          <a:p>
            <a:pPr lvl="1">
              <a:buFont typeface="Arial" panose="020B0604020202020204" pitchFamily="34" charset="0"/>
              <a:buChar char="•"/>
            </a:pPr>
            <a:r>
              <a:rPr lang="en-US" dirty="0"/>
              <a:t>May calculated for all enrollment status changes during term</a:t>
            </a:r>
          </a:p>
          <a:p>
            <a:pPr marL="152400" indent="0">
              <a:buNone/>
            </a:pPr>
            <a:endParaRPr lang="en-US" sz="2000"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1687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p29"/>
          <p:cNvPicPr preferRelativeResize="0"/>
          <p:nvPr/>
        </p:nvPicPr>
        <p:blipFill rotWithShape="1">
          <a:blip r:embed="rId3">
            <a:alphaModFix/>
          </a:blip>
          <a:srcRect l="6366" r="58325"/>
          <a:stretch/>
        </p:blipFill>
        <p:spPr>
          <a:xfrm>
            <a:off x="6900122" y="1039287"/>
            <a:ext cx="1943100" cy="3095700"/>
          </a:xfrm>
          <a:prstGeom prst="roundRect">
            <a:avLst>
              <a:gd name="adj" fmla="val 50000"/>
            </a:avLst>
          </a:prstGeom>
          <a:noFill/>
          <a:ln w="38100" cap="flat" cmpd="sng">
            <a:solidFill>
              <a:schemeClr val="dk1"/>
            </a:solidFill>
            <a:prstDash val="solid"/>
            <a:round/>
            <a:headEnd type="none" w="sm" len="sm"/>
            <a:tailEnd type="none" w="sm" len="sm"/>
          </a:ln>
        </p:spPr>
      </p:pic>
      <p:sp>
        <p:nvSpPr>
          <p:cNvPr id="808" name="Google Shape;808;p29"/>
          <p:cNvSpPr txBox="1">
            <a:spLocks noGrp="1"/>
          </p:cNvSpPr>
          <p:nvPr>
            <p:ph type="title"/>
          </p:nvPr>
        </p:nvSpPr>
        <p:spPr>
          <a:xfrm>
            <a:off x="740857" y="650375"/>
            <a:ext cx="4344423" cy="5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Pop Quiz</a:t>
            </a:r>
            <a:endParaRPr dirty="0"/>
          </a:p>
        </p:txBody>
      </p:sp>
      <p:sp>
        <p:nvSpPr>
          <p:cNvPr id="809" name="Google Shape;809;p29"/>
          <p:cNvSpPr txBox="1">
            <a:spLocks noGrp="1"/>
          </p:cNvSpPr>
          <p:nvPr>
            <p:ph type="subTitle" idx="1"/>
          </p:nvPr>
        </p:nvSpPr>
        <p:spPr>
          <a:xfrm>
            <a:off x="727543" y="1851113"/>
            <a:ext cx="5127517" cy="2252030"/>
          </a:xfrm>
          <a:prstGeom prst="rect">
            <a:avLst/>
          </a:prstGeom>
        </p:spPr>
        <p:txBody>
          <a:bodyPr spcFirstLastPara="1" wrap="square" lIns="91425" tIns="91425" rIns="91425" bIns="91425" anchor="t" anchorCtr="0">
            <a:noAutofit/>
          </a:bodyPr>
          <a:lstStyle/>
          <a:p>
            <a:pPr marL="114300" indent="0">
              <a:buNone/>
            </a:pPr>
            <a:r>
              <a:rPr lang="en-US" sz="2000" dirty="0"/>
              <a:t>When are recalculations required?</a:t>
            </a:r>
            <a:endParaRPr lang="en-US" sz="2000" dirty="0">
              <a:solidFill>
                <a:schemeClr val="tx1"/>
              </a:solidFill>
            </a:endParaRPr>
          </a:p>
          <a:p>
            <a:pPr marL="114300" indent="0">
              <a:buNone/>
            </a:pPr>
            <a:endParaRPr lang="en-US" dirty="0"/>
          </a:p>
          <a:p>
            <a:pPr marL="882650" lvl="1" indent="-285750">
              <a:buFont typeface="Arial" panose="020B0604020202020204" pitchFamily="34" charset="0"/>
              <a:buChar char="•"/>
            </a:pPr>
            <a:r>
              <a:rPr lang="en-US" b="1" dirty="0">
                <a:solidFill>
                  <a:schemeClr val="tx1"/>
                </a:solidFill>
              </a:rPr>
              <a:t>Enrollment status changes between terms</a:t>
            </a:r>
          </a:p>
          <a:p>
            <a:pPr marL="882650" lvl="1" indent="-285750">
              <a:buFont typeface="Arial" panose="020B0604020202020204" pitchFamily="34" charset="0"/>
              <a:buChar char="•"/>
            </a:pPr>
            <a:r>
              <a:rPr lang="en-US" b="1" dirty="0">
                <a:solidFill>
                  <a:schemeClr val="tx1"/>
                </a:solidFill>
              </a:rPr>
              <a:t>Student did not begin attendance</a:t>
            </a:r>
          </a:p>
          <a:p>
            <a:pPr marL="882650" lvl="1" indent="-285750">
              <a:buFont typeface="Arial" panose="020B0604020202020204" pitchFamily="34" charset="0"/>
              <a:buChar char="•"/>
            </a:pPr>
            <a:r>
              <a:rPr lang="en-US" b="1" dirty="0">
                <a:solidFill>
                  <a:schemeClr val="tx1"/>
                </a:solidFill>
              </a:rPr>
              <a:t>EFC changes</a:t>
            </a:r>
          </a:p>
          <a:p>
            <a:pPr marL="0" lvl="0" indent="0" algn="l" rtl="0">
              <a:spcBef>
                <a:spcPts val="0"/>
              </a:spcBef>
              <a:spcAft>
                <a:spcPts val="0"/>
              </a:spcAft>
              <a:buClr>
                <a:schemeClr val="accent5"/>
              </a:buClr>
              <a:buSzPts val="1100"/>
              <a:buFont typeface="Arial"/>
              <a:buNone/>
            </a:pPr>
            <a:endParaRPr dirty="0"/>
          </a:p>
        </p:txBody>
      </p:sp>
      <p:grpSp>
        <p:nvGrpSpPr>
          <p:cNvPr id="810" name="Google Shape;810;p29"/>
          <p:cNvGrpSpPr/>
          <p:nvPr/>
        </p:nvGrpSpPr>
        <p:grpSpPr>
          <a:xfrm>
            <a:off x="5917935" y="196521"/>
            <a:ext cx="1488021" cy="2716447"/>
            <a:chOff x="4573019" y="1314041"/>
            <a:chExt cx="1488021" cy="2716447"/>
          </a:xfrm>
        </p:grpSpPr>
        <p:sp>
          <p:nvSpPr>
            <p:cNvPr id="811" name="Google Shape;811;p29"/>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rot="-582576">
              <a:off x="5232349" y="1733458"/>
              <a:ext cx="403135" cy="257454"/>
            </a:xfrm>
            <a:custGeom>
              <a:avLst/>
              <a:gdLst/>
              <a:ahLst/>
              <a:cxnLst/>
              <a:rect l="l" t="t" r="r" b="b"/>
              <a:pathLst>
                <a:path w="9868" h="6302" extrusionOk="0">
                  <a:moveTo>
                    <a:pt x="9395" y="0"/>
                  </a:moveTo>
                  <a:cubicBezTo>
                    <a:pt x="9227" y="236"/>
                    <a:pt x="9142" y="371"/>
                    <a:pt x="9008" y="506"/>
                  </a:cubicBezTo>
                  <a:cubicBezTo>
                    <a:pt x="8529" y="984"/>
                    <a:pt x="7991" y="1387"/>
                    <a:pt x="7321" y="1387"/>
                  </a:cubicBezTo>
                  <a:cubicBezTo>
                    <a:pt x="7282" y="1387"/>
                    <a:pt x="7243" y="1386"/>
                    <a:pt x="7203" y="1383"/>
                  </a:cubicBezTo>
                  <a:cubicBezTo>
                    <a:pt x="6697" y="1366"/>
                    <a:pt x="6208" y="1214"/>
                    <a:pt x="5702" y="1113"/>
                  </a:cubicBezTo>
                  <a:cubicBezTo>
                    <a:pt x="5128" y="1012"/>
                    <a:pt x="4538" y="877"/>
                    <a:pt x="3964" y="793"/>
                  </a:cubicBezTo>
                  <a:cubicBezTo>
                    <a:pt x="3923" y="786"/>
                    <a:pt x="3879" y="784"/>
                    <a:pt x="3836" y="784"/>
                  </a:cubicBezTo>
                  <a:cubicBezTo>
                    <a:pt x="3649" y="784"/>
                    <a:pt x="3447" y="833"/>
                    <a:pt x="3256" y="860"/>
                  </a:cubicBezTo>
                  <a:cubicBezTo>
                    <a:pt x="2531" y="1029"/>
                    <a:pt x="2109" y="1501"/>
                    <a:pt x="1822" y="2142"/>
                  </a:cubicBezTo>
                  <a:cubicBezTo>
                    <a:pt x="1418" y="3053"/>
                    <a:pt x="945" y="3896"/>
                    <a:pt x="1" y="4470"/>
                  </a:cubicBezTo>
                  <a:cubicBezTo>
                    <a:pt x="157" y="4470"/>
                    <a:pt x="325" y="4495"/>
                    <a:pt x="483" y="4495"/>
                  </a:cubicBezTo>
                  <a:cubicBezTo>
                    <a:pt x="581" y="4495"/>
                    <a:pt x="676" y="4485"/>
                    <a:pt x="760" y="4453"/>
                  </a:cubicBezTo>
                  <a:cubicBezTo>
                    <a:pt x="1333" y="4301"/>
                    <a:pt x="1890" y="4082"/>
                    <a:pt x="2430" y="3896"/>
                  </a:cubicBezTo>
                  <a:cubicBezTo>
                    <a:pt x="2715" y="3796"/>
                    <a:pt x="3041" y="3739"/>
                    <a:pt x="3376" y="3739"/>
                  </a:cubicBezTo>
                  <a:cubicBezTo>
                    <a:pt x="4228" y="3739"/>
                    <a:pt x="5140" y="4108"/>
                    <a:pt x="5601" y="5077"/>
                  </a:cubicBezTo>
                  <a:cubicBezTo>
                    <a:pt x="5685" y="5246"/>
                    <a:pt x="5769" y="5414"/>
                    <a:pt x="5870" y="5566"/>
                  </a:cubicBezTo>
                  <a:cubicBezTo>
                    <a:pt x="6209" y="6073"/>
                    <a:pt x="6554" y="6302"/>
                    <a:pt x="6993" y="6302"/>
                  </a:cubicBezTo>
                  <a:cubicBezTo>
                    <a:pt x="7211" y="6302"/>
                    <a:pt x="7452" y="6246"/>
                    <a:pt x="7726" y="6139"/>
                  </a:cubicBezTo>
                  <a:cubicBezTo>
                    <a:pt x="8046" y="6005"/>
                    <a:pt x="8350" y="5752"/>
                    <a:pt x="8687" y="5752"/>
                  </a:cubicBezTo>
                  <a:cubicBezTo>
                    <a:pt x="9362" y="5735"/>
                    <a:pt x="9581" y="5380"/>
                    <a:pt x="9648" y="4807"/>
                  </a:cubicBezTo>
                  <a:cubicBezTo>
                    <a:pt x="9665" y="4588"/>
                    <a:pt x="9750" y="4385"/>
                    <a:pt x="9750" y="4166"/>
                  </a:cubicBezTo>
                  <a:cubicBezTo>
                    <a:pt x="9767" y="2952"/>
                    <a:pt x="9868" y="1704"/>
                    <a:pt x="9598" y="489"/>
                  </a:cubicBezTo>
                  <a:cubicBezTo>
                    <a:pt x="9530" y="354"/>
                    <a:pt x="9480" y="236"/>
                    <a:pt x="9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9"/>
          <p:cNvGrpSpPr/>
          <p:nvPr/>
        </p:nvGrpSpPr>
        <p:grpSpPr>
          <a:xfrm>
            <a:off x="6724500" y="3110817"/>
            <a:ext cx="1327799" cy="1313959"/>
            <a:chOff x="6724500" y="3110817"/>
            <a:chExt cx="1327799" cy="1313959"/>
          </a:xfrm>
        </p:grpSpPr>
        <p:sp>
          <p:nvSpPr>
            <p:cNvPr id="845" name="Google Shape;845;p29"/>
            <p:cNvSpPr/>
            <p:nvPr/>
          </p:nvSpPr>
          <p:spPr>
            <a:xfrm>
              <a:off x="6724500" y="3110817"/>
              <a:ext cx="1327799" cy="1313959"/>
            </a:xfrm>
            <a:custGeom>
              <a:avLst/>
              <a:gdLst/>
              <a:ahLst/>
              <a:cxnLst/>
              <a:rect l="l" t="t" r="r" b="b"/>
              <a:pathLst>
                <a:path w="33853" h="33498" extrusionOk="0">
                  <a:moveTo>
                    <a:pt x="16378" y="1"/>
                  </a:moveTo>
                  <a:cubicBezTo>
                    <a:pt x="16176" y="1"/>
                    <a:pt x="15957" y="17"/>
                    <a:pt x="15771" y="34"/>
                  </a:cubicBezTo>
                  <a:cubicBezTo>
                    <a:pt x="15451" y="85"/>
                    <a:pt x="15130" y="102"/>
                    <a:pt x="14827" y="152"/>
                  </a:cubicBezTo>
                  <a:cubicBezTo>
                    <a:pt x="13899" y="237"/>
                    <a:pt x="12921" y="338"/>
                    <a:pt x="11959" y="540"/>
                  </a:cubicBezTo>
                  <a:lnTo>
                    <a:pt x="11909" y="540"/>
                  </a:lnTo>
                  <a:cubicBezTo>
                    <a:pt x="10745" y="793"/>
                    <a:pt x="9446" y="1097"/>
                    <a:pt x="8249" y="1940"/>
                  </a:cubicBezTo>
                  <a:cubicBezTo>
                    <a:pt x="8097" y="2041"/>
                    <a:pt x="7945" y="2143"/>
                    <a:pt x="7776" y="2261"/>
                  </a:cubicBezTo>
                  <a:cubicBezTo>
                    <a:pt x="6984" y="2800"/>
                    <a:pt x="6073" y="3441"/>
                    <a:pt x="5331" y="4285"/>
                  </a:cubicBezTo>
                  <a:cubicBezTo>
                    <a:pt x="5128" y="4538"/>
                    <a:pt x="4909" y="4791"/>
                    <a:pt x="4724" y="4993"/>
                  </a:cubicBezTo>
                  <a:cubicBezTo>
                    <a:pt x="4538" y="5229"/>
                    <a:pt x="4319" y="5482"/>
                    <a:pt x="4133" y="5685"/>
                  </a:cubicBezTo>
                  <a:cubicBezTo>
                    <a:pt x="3290" y="6612"/>
                    <a:pt x="2598" y="7776"/>
                    <a:pt x="1941" y="9294"/>
                  </a:cubicBezTo>
                  <a:cubicBezTo>
                    <a:pt x="1435" y="10542"/>
                    <a:pt x="962" y="11891"/>
                    <a:pt x="574" y="13443"/>
                  </a:cubicBezTo>
                  <a:cubicBezTo>
                    <a:pt x="170" y="14944"/>
                    <a:pt x="1" y="16311"/>
                    <a:pt x="1" y="17626"/>
                  </a:cubicBezTo>
                  <a:lnTo>
                    <a:pt x="1" y="17660"/>
                  </a:lnTo>
                  <a:lnTo>
                    <a:pt x="1" y="17710"/>
                  </a:lnTo>
                  <a:cubicBezTo>
                    <a:pt x="18" y="17913"/>
                    <a:pt x="18" y="18132"/>
                    <a:pt x="51" y="18368"/>
                  </a:cubicBezTo>
                  <a:cubicBezTo>
                    <a:pt x="68" y="18891"/>
                    <a:pt x="85" y="19481"/>
                    <a:pt x="220" y="20072"/>
                  </a:cubicBezTo>
                  <a:lnTo>
                    <a:pt x="271" y="20359"/>
                  </a:lnTo>
                  <a:cubicBezTo>
                    <a:pt x="608" y="22113"/>
                    <a:pt x="962" y="23900"/>
                    <a:pt x="1772" y="25655"/>
                  </a:cubicBezTo>
                  <a:cubicBezTo>
                    <a:pt x="2345" y="26920"/>
                    <a:pt x="3189" y="27948"/>
                    <a:pt x="4403" y="28927"/>
                  </a:cubicBezTo>
                  <a:cubicBezTo>
                    <a:pt x="5483" y="29787"/>
                    <a:pt x="6680" y="30563"/>
                    <a:pt x="8080" y="31305"/>
                  </a:cubicBezTo>
                  <a:cubicBezTo>
                    <a:pt x="10121" y="32401"/>
                    <a:pt x="11892" y="33177"/>
                    <a:pt x="13950" y="33396"/>
                  </a:cubicBezTo>
                  <a:cubicBezTo>
                    <a:pt x="14658" y="33481"/>
                    <a:pt x="15366" y="33498"/>
                    <a:pt x="16176" y="33498"/>
                  </a:cubicBezTo>
                  <a:lnTo>
                    <a:pt x="16361" y="33498"/>
                  </a:lnTo>
                  <a:cubicBezTo>
                    <a:pt x="16732" y="33498"/>
                    <a:pt x="17053" y="33413"/>
                    <a:pt x="17323" y="33346"/>
                  </a:cubicBezTo>
                  <a:cubicBezTo>
                    <a:pt x="17458" y="33329"/>
                    <a:pt x="17576" y="33295"/>
                    <a:pt x="17660" y="33295"/>
                  </a:cubicBezTo>
                  <a:cubicBezTo>
                    <a:pt x="17913" y="33261"/>
                    <a:pt x="18166" y="33245"/>
                    <a:pt x="18453" y="33228"/>
                  </a:cubicBezTo>
                  <a:cubicBezTo>
                    <a:pt x="18925" y="33211"/>
                    <a:pt x="19482" y="33160"/>
                    <a:pt x="20021" y="33059"/>
                  </a:cubicBezTo>
                  <a:cubicBezTo>
                    <a:pt x="21118" y="32823"/>
                    <a:pt x="22282" y="32536"/>
                    <a:pt x="23530" y="32148"/>
                  </a:cubicBezTo>
                  <a:cubicBezTo>
                    <a:pt x="24390" y="31878"/>
                    <a:pt x="25233" y="31524"/>
                    <a:pt x="25925" y="31187"/>
                  </a:cubicBezTo>
                  <a:cubicBezTo>
                    <a:pt x="26414" y="30951"/>
                    <a:pt x="27089" y="30647"/>
                    <a:pt x="27645" y="30124"/>
                  </a:cubicBezTo>
                  <a:cubicBezTo>
                    <a:pt x="28623" y="29197"/>
                    <a:pt x="29551" y="28185"/>
                    <a:pt x="30428" y="27240"/>
                  </a:cubicBezTo>
                  <a:cubicBezTo>
                    <a:pt x="30799" y="26818"/>
                    <a:pt x="31136" y="26312"/>
                    <a:pt x="31406" y="25790"/>
                  </a:cubicBezTo>
                  <a:cubicBezTo>
                    <a:pt x="31879" y="24879"/>
                    <a:pt x="32317" y="23934"/>
                    <a:pt x="32789" y="22855"/>
                  </a:cubicBezTo>
                  <a:cubicBezTo>
                    <a:pt x="32992" y="22382"/>
                    <a:pt x="33093" y="21910"/>
                    <a:pt x="33177" y="21438"/>
                  </a:cubicBezTo>
                  <a:cubicBezTo>
                    <a:pt x="33245" y="21084"/>
                    <a:pt x="33312" y="20746"/>
                    <a:pt x="33346" y="20426"/>
                  </a:cubicBezTo>
                  <a:cubicBezTo>
                    <a:pt x="33413" y="20072"/>
                    <a:pt x="33481" y="19684"/>
                    <a:pt x="33548" y="19347"/>
                  </a:cubicBezTo>
                  <a:cubicBezTo>
                    <a:pt x="33835" y="17980"/>
                    <a:pt x="33852" y="16547"/>
                    <a:pt x="33599" y="14793"/>
                  </a:cubicBezTo>
                  <a:cubicBezTo>
                    <a:pt x="33582" y="14455"/>
                    <a:pt x="33498" y="14101"/>
                    <a:pt x="33413" y="13764"/>
                  </a:cubicBezTo>
                  <a:cubicBezTo>
                    <a:pt x="33380" y="13561"/>
                    <a:pt x="33329" y="13342"/>
                    <a:pt x="33295" y="13106"/>
                  </a:cubicBezTo>
                  <a:cubicBezTo>
                    <a:pt x="33093" y="12094"/>
                    <a:pt x="32806" y="11133"/>
                    <a:pt x="32334" y="10137"/>
                  </a:cubicBezTo>
                  <a:cubicBezTo>
                    <a:pt x="31727" y="8805"/>
                    <a:pt x="30884" y="7692"/>
                    <a:pt x="30125" y="6764"/>
                  </a:cubicBezTo>
                  <a:cubicBezTo>
                    <a:pt x="28860" y="5179"/>
                    <a:pt x="27325" y="3812"/>
                    <a:pt x="25452" y="2581"/>
                  </a:cubicBezTo>
                  <a:cubicBezTo>
                    <a:pt x="23563" y="1367"/>
                    <a:pt x="21539" y="861"/>
                    <a:pt x="19634" y="439"/>
                  </a:cubicBezTo>
                  <a:cubicBezTo>
                    <a:pt x="18993" y="287"/>
                    <a:pt x="18284" y="186"/>
                    <a:pt x="17475" y="85"/>
                  </a:cubicBezTo>
                  <a:cubicBezTo>
                    <a:pt x="17188" y="34"/>
                    <a:pt x="16800" y="1"/>
                    <a:pt x="1637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6903789" y="3900942"/>
              <a:ext cx="102606" cy="77234"/>
            </a:xfrm>
            <a:custGeom>
              <a:avLst/>
              <a:gdLst/>
              <a:ahLst/>
              <a:cxnLst/>
              <a:rect l="l" t="t" r="r" b="b"/>
              <a:pathLst>
                <a:path w="2616" h="1969" extrusionOk="0">
                  <a:moveTo>
                    <a:pt x="2302" y="0"/>
                  </a:moveTo>
                  <a:cubicBezTo>
                    <a:pt x="2212" y="0"/>
                    <a:pt x="2118" y="55"/>
                    <a:pt x="2025" y="96"/>
                  </a:cubicBezTo>
                  <a:cubicBezTo>
                    <a:pt x="1940" y="113"/>
                    <a:pt x="1856" y="164"/>
                    <a:pt x="1789" y="215"/>
                  </a:cubicBezTo>
                  <a:cubicBezTo>
                    <a:pt x="1249" y="670"/>
                    <a:pt x="726" y="1108"/>
                    <a:pt x="186" y="1564"/>
                  </a:cubicBezTo>
                  <a:cubicBezTo>
                    <a:pt x="102" y="1631"/>
                    <a:pt x="85" y="1783"/>
                    <a:pt x="1" y="1969"/>
                  </a:cubicBezTo>
                  <a:cubicBezTo>
                    <a:pt x="220" y="1952"/>
                    <a:pt x="338" y="1952"/>
                    <a:pt x="490" y="1935"/>
                  </a:cubicBezTo>
                  <a:cubicBezTo>
                    <a:pt x="1266" y="1682"/>
                    <a:pt x="1873" y="1176"/>
                    <a:pt x="2429" y="552"/>
                  </a:cubicBezTo>
                  <a:cubicBezTo>
                    <a:pt x="2548" y="434"/>
                    <a:pt x="2615" y="248"/>
                    <a:pt x="2463" y="80"/>
                  </a:cubicBezTo>
                  <a:cubicBezTo>
                    <a:pt x="2412" y="21"/>
                    <a:pt x="2357" y="0"/>
                    <a:pt x="2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6979216" y="3671797"/>
              <a:ext cx="67502" cy="141014"/>
            </a:xfrm>
            <a:custGeom>
              <a:avLst/>
              <a:gdLst/>
              <a:ahLst/>
              <a:cxnLst/>
              <a:rect l="l" t="t" r="r" b="b"/>
              <a:pathLst>
                <a:path w="1721" h="3595" extrusionOk="0">
                  <a:moveTo>
                    <a:pt x="625" y="710"/>
                  </a:moveTo>
                  <a:cubicBezTo>
                    <a:pt x="996" y="1368"/>
                    <a:pt x="1181" y="2059"/>
                    <a:pt x="1114" y="2902"/>
                  </a:cubicBezTo>
                  <a:cubicBezTo>
                    <a:pt x="928" y="2801"/>
                    <a:pt x="759" y="2751"/>
                    <a:pt x="743" y="2666"/>
                  </a:cubicBezTo>
                  <a:cubicBezTo>
                    <a:pt x="490" y="2042"/>
                    <a:pt x="456" y="1384"/>
                    <a:pt x="625" y="710"/>
                  </a:cubicBezTo>
                  <a:close/>
                  <a:moveTo>
                    <a:pt x="884" y="1"/>
                  </a:moveTo>
                  <a:cubicBezTo>
                    <a:pt x="768" y="1"/>
                    <a:pt x="635" y="52"/>
                    <a:pt x="490" y="153"/>
                  </a:cubicBezTo>
                  <a:cubicBezTo>
                    <a:pt x="270" y="305"/>
                    <a:pt x="102" y="491"/>
                    <a:pt x="85" y="777"/>
                  </a:cubicBezTo>
                  <a:cubicBezTo>
                    <a:pt x="34" y="1047"/>
                    <a:pt x="17" y="1334"/>
                    <a:pt x="0" y="1621"/>
                  </a:cubicBezTo>
                  <a:cubicBezTo>
                    <a:pt x="17" y="1621"/>
                    <a:pt x="34" y="1621"/>
                    <a:pt x="34" y="1637"/>
                  </a:cubicBezTo>
                  <a:cubicBezTo>
                    <a:pt x="68" y="1823"/>
                    <a:pt x="68" y="2042"/>
                    <a:pt x="85" y="2228"/>
                  </a:cubicBezTo>
                  <a:cubicBezTo>
                    <a:pt x="119" y="2515"/>
                    <a:pt x="152" y="2818"/>
                    <a:pt x="253" y="3071"/>
                  </a:cubicBezTo>
                  <a:cubicBezTo>
                    <a:pt x="355" y="3377"/>
                    <a:pt x="708" y="3594"/>
                    <a:pt x="1020" y="3594"/>
                  </a:cubicBezTo>
                  <a:cubicBezTo>
                    <a:pt x="1069" y="3594"/>
                    <a:pt x="1118" y="3589"/>
                    <a:pt x="1164" y="3577"/>
                  </a:cubicBezTo>
                  <a:cubicBezTo>
                    <a:pt x="1518" y="3493"/>
                    <a:pt x="1704" y="3189"/>
                    <a:pt x="1721" y="2751"/>
                  </a:cubicBezTo>
                  <a:cubicBezTo>
                    <a:pt x="1721" y="2633"/>
                    <a:pt x="1721" y="2498"/>
                    <a:pt x="1704" y="2380"/>
                  </a:cubicBezTo>
                  <a:cubicBezTo>
                    <a:pt x="1586" y="1722"/>
                    <a:pt x="1451" y="1064"/>
                    <a:pt x="1282" y="440"/>
                  </a:cubicBezTo>
                  <a:cubicBezTo>
                    <a:pt x="1219" y="144"/>
                    <a:pt x="1076"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7056603" y="4020496"/>
              <a:ext cx="38438" cy="108536"/>
            </a:xfrm>
            <a:custGeom>
              <a:avLst/>
              <a:gdLst/>
              <a:ahLst/>
              <a:cxnLst/>
              <a:rect l="l" t="t" r="r" b="b"/>
              <a:pathLst>
                <a:path w="980" h="2767" extrusionOk="0">
                  <a:moveTo>
                    <a:pt x="119" y="0"/>
                  </a:moveTo>
                  <a:cubicBezTo>
                    <a:pt x="68" y="270"/>
                    <a:pt x="1" y="506"/>
                    <a:pt x="35" y="759"/>
                  </a:cubicBezTo>
                  <a:cubicBezTo>
                    <a:pt x="68" y="1214"/>
                    <a:pt x="153" y="1670"/>
                    <a:pt x="237" y="2125"/>
                  </a:cubicBezTo>
                  <a:cubicBezTo>
                    <a:pt x="288" y="2294"/>
                    <a:pt x="321" y="2463"/>
                    <a:pt x="423" y="2614"/>
                  </a:cubicBezTo>
                  <a:cubicBezTo>
                    <a:pt x="490" y="2699"/>
                    <a:pt x="659" y="2766"/>
                    <a:pt x="794" y="2766"/>
                  </a:cubicBezTo>
                  <a:cubicBezTo>
                    <a:pt x="878" y="2766"/>
                    <a:pt x="979" y="2598"/>
                    <a:pt x="979" y="2479"/>
                  </a:cubicBezTo>
                  <a:cubicBezTo>
                    <a:pt x="962" y="1973"/>
                    <a:pt x="979" y="1467"/>
                    <a:pt x="878" y="995"/>
                  </a:cubicBezTo>
                  <a:cubicBezTo>
                    <a:pt x="794" y="607"/>
                    <a:pt x="659" y="202"/>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997062" y="3699606"/>
              <a:ext cx="28515" cy="86060"/>
            </a:xfrm>
            <a:custGeom>
              <a:avLst/>
              <a:gdLst/>
              <a:ahLst/>
              <a:cxnLst/>
              <a:rect l="l" t="t" r="r" b="b"/>
              <a:pathLst>
                <a:path w="727" h="2194" extrusionOk="0">
                  <a:moveTo>
                    <a:pt x="170" y="1"/>
                  </a:moveTo>
                  <a:cubicBezTo>
                    <a:pt x="1" y="675"/>
                    <a:pt x="35" y="1333"/>
                    <a:pt x="288" y="1957"/>
                  </a:cubicBezTo>
                  <a:cubicBezTo>
                    <a:pt x="321" y="2042"/>
                    <a:pt x="473" y="2092"/>
                    <a:pt x="659" y="2193"/>
                  </a:cubicBezTo>
                  <a:cubicBezTo>
                    <a:pt x="726" y="1350"/>
                    <a:pt x="557" y="659"/>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793337" y="3191304"/>
              <a:ext cx="1184206" cy="1165532"/>
            </a:xfrm>
            <a:custGeom>
              <a:avLst/>
              <a:gdLst/>
              <a:ahLst/>
              <a:cxnLst/>
              <a:rect l="l" t="t" r="r" b="b"/>
              <a:pathLst>
                <a:path w="30192" h="29714" extrusionOk="0">
                  <a:moveTo>
                    <a:pt x="17170" y="1423"/>
                  </a:moveTo>
                  <a:cubicBezTo>
                    <a:pt x="17204" y="1440"/>
                    <a:pt x="17221" y="1474"/>
                    <a:pt x="17221" y="1491"/>
                  </a:cubicBezTo>
                  <a:cubicBezTo>
                    <a:pt x="17204" y="1474"/>
                    <a:pt x="17204" y="1440"/>
                    <a:pt x="17170" y="1423"/>
                  </a:cubicBezTo>
                  <a:close/>
                  <a:moveTo>
                    <a:pt x="19869" y="2368"/>
                  </a:moveTo>
                  <a:cubicBezTo>
                    <a:pt x="20088" y="2452"/>
                    <a:pt x="20290" y="2570"/>
                    <a:pt x="20493" y="2671"/>
                  </a:cubicBezTo>
                  <a:cubicBezTo>
                    <a:pt x="20274" y="2570"/>
                    <a:pt x="20088" y="2486"/>
                    <a:pt x="19869" y="2368"/>
                  </a:cubicBezTo>
                  <a:close/>
                  <a:moveTo>
                    <a:pt x="7860" y="3616"/>
                  </a:moveTo>
                  <a:lnTo>
                    <a:pt x="7877" y="3642"/>
                  </a:lnTo>
                  <a:lnTo>
                    <a:pt x="7877" y="3642"/>
                  </a:lnTo>
                  <a:cubicBezTo>
                    <a:pt x="7867" y="3631"/>
                    <a:pt x="7860" y="3627"/>
                    <a:pt x="7860" y="3616"/>
                  </a:cubicBezTo>
                  <a:close/>
                  <a:moveTo>
                    <a:pt x="7894" y="3666"/>
                  </a:moveTo>
                  <a:lnTo>
                    <a:pt x="7894" y="3666"/>
                  </a:lnTo>
                  <a:cubicBezTo>
                    <a:pt x="7944" y="3683"/>
                    <a:pt x="7961" y="3768"/>
                    <a:pt x="7961" y="3835"/>
                  </a:cubicBezTo>
                  <a:cubicBezTo>
                    <a:pt x="7944" y="3768"/>
                    <a:pt x="7927" y="3683"/>
                    <a:pt x="7894" y="3666"/>
                  </a:cubicBezTo>
                  <a:close/>
                  <a:moveTo>
                    <a:pt x="4672" y="4510"/>
                  </a:moveTo>
                  <a:cubicBezTo>
                    <a:pt x="4655" y="4510"/>
                    <a:pt x="4605" y="4543"/>
                    <a:pt x="4571" y="4594"/>
                  </a:cubicBezTo>
                  <a:cubicBezTo>
                    <a:pt x="4588" y="4543"/>
                    <a:pt x="4638" y="4510"/>
                    <a:pt x="4672" y="4510"/>
                  </a:cubicBezTo>
                  <a:close/>
                  <a:moveTo>
                    <a:pt x="3575" y="6511"/>
                  </a:moveTo>
                  <a:cubicBezTo>
                    <a:pt x="3576" y="6511"/>
                    <a:pt x="3576" y="6511"/>
                    <a:pt x="3577" y="6511"/>
                  </a:cubicBezTo>
                  <a:lnTo>
                    <a:pt x="3577" y="6511"/>
                  </a:lnTo>
                  <a:cubicBezTo>
                    <a:pt x="3489" y="6512"/>
                    <a:pt x="3354" y="6580"/>
                    <a:pt x="3238" y="6618"/>
                  </a:cubicBezTo>
                  <a:cubicBezTo>
                    <a:pt x="3341" y="6579"/>
                    <a:pt x="3484" y="6511"/>
                    <a:pt x="3575" y="6511"/>
                  </a:cubicBezTo>
                  <a:close/>
                  <a:moveTo>
                    <a:pt x="22804" y="6702"/>
                  </a:moveTo>
                  <a:lnTo>
                    <a:pt x="22804" y="6702"/>
                  </a:lnTo>
                  <a:cubicBezTo>
                    <a:pt x="22905" y="6787"/>
                    <a:pt x="22989" y="6871"/>
                    <a:pt x="23057" y="6955"/>
                  </a:cubicBezTo>
                  <a:lnTo>
                    <a:pt x="22804" y="6702"/>
                  </a:lnTo>
                  <a:close/>
                  <a:moveTo>
                    <a:pt x="22635" y="7293"/>
                  </a:moveTo>
                  <a:lnTo>
                    <a:pt x="22635" y="7293"/>
                  </a:lnTo>
                  <a:cubicBezTo>
                    <a:pt x="22686" y="7310"/>
                    <a:pt x="22736" y="7326"/>
                    <a:pt x="22787" y="7343"/>
                  </a:cubicBezTo>
                  <a:cubicBezTo>
                    <a:pt x="22736" y="7343"/>
                    <a:pt x="22686" y="7310"/>
                    <a:pt x="22635" y="7293"/>
                  </a:cubicBezTo>
                  <a:close/>
                  <a:moveTo>
                    <a:pt x="28892" y="13314"/>
                  </a:moveTo>
                  <a:cubicBezTo>
                    <a:pt x="29112" y="13415"/>
                    <a:pt x="29263" y="13567"/>
                    <a:pt x="29348" y="13786"/>
                  </a:cubicBezTo>
                  <a:cubicBezTo>
                    <a:pt x="29263" y="13584"/>
                    <a:pt x="29112" y="13415"/>
                    <a:pt x="28892" y="13314"/>
                  </a:cubicBezTo>
                  <a:close/>
                  <a:moveTo>
                    <a:pt x="1198" y="14495"/>
                  </a:moveTo>
                  <a:cubicBezTo>
                    <a:pt x="1231" y="14495"/>
                    <a:pt x="1282" y="14495"/>
                    <a:pt x="1349" y="14512"/>
                  </a:cubicBezTo>
                  <a:cubicBezTo>
                    <a:pt x="1282" y="14512"/>
                    <a:pt x="1231" y="14495"/>
                    <a:pt x="1198" y="14495"/>
                  </a:cubicBezTo>
                  <a:close/>
                  <a:moveTo>
                    <a:pt x="28420" y="15979"/>
                  </a:moveTo>
                  <a:cubicBezTo>
                    <a:pt x="28454" y="15979"/>
                    <a:pt x="28454" y="15996"/>
                    <a:pt x="28454" y="15996"/>
                  </a:cubicBezTo>
                  <a:cubicBezTo>
                    <a:pt x="28454" y="15996"/>
                    <a:pt x="28437" y="15996"/>
                    <a:pt x="28420" y="15979"/>
                  </a:cubicBezTo>
                  <a:close/>
                  <a:moveTo>
                    <a:pt x="28251" y="16013"/>
                  </a:moveTo>
                  <a:cubicBezTo>
                    <a:pt x="28251" y="16232"/>
                    <a:pt x="28285" y="16401"/>
                    <a:pt x="28370" y="16536"/>
                  </a:cubicBezTo>
                  <a:cubicBezTo>
                    <a:pt x="28285" y="16401"/>
                    <a:pt x="28218" y="16232"/>
                    <a:pt x="28251" y="16013"/>
                  </a:cubicBezTo>
                  <a:close/>
                  <a:moveTo>
                    <a:pt x="28251" y="17784"/>
                  </a:moveTo>
                  <a:cubicBezTo>
                    <a:pt x="28251" y="17801"/>
                    <a:pt x="28218" y="17851"/>
                    <a:pt x="28201" y="17868"/>
                  </a:cubicBezTo>
                  <a:cubicBezTo>
                    <a:pt x="28218" y="17834"/>
                    <a:pt x="28218" y="17801"/>
                    <a:pt x="28251" y="17784"/>
                  </a:cubicBezTo>
                  <a:close/>
                  <a:moveTo>
                    <a:pt x="29129" y="18543"/>
                  </a:moveTo>
                  <a:lnTo>
                    <a:pt x="29129" y="18543"/>
                  </a:lnTo>
                  <a:cubicBezTo>
                    <a:pt x="29145" y="18560"/>
                    <a:pt x="29145" y="18593"/>
                    <a:pt x="29145" y="18610"/>
                  </a:cubicBezTo>
                  <a:cubicBezTo>
                    <a:pt x="29145" y="18593"/>
                    <a:pt x="29129" y="18560"/>
                    <a:pt x="29129" y="18543"/>
                  </a:cubicBezTo>
                  <a:close/>
                  <a:moveTo>
                    <a:pt x="28032" y="19268"/>
                  </a:moveTo>
                  <a:cubicBezTo>
                    <a:pt x="27965" y="19268"/>
                    <a:pt x="27931" y="19285"/>
                    <a:pt x="27880" y="19319"/>
                  </a:cubicBezTo>
                  <a:cubicBezTo>
                    <a:pt x="27931" y="19268"/>
                    <a:pt x="27998" y="19268"/>
                    <a:pt x="28032" y="19268"/>
                  </a:cubicBezTo>
                  <a:close/>
                  <a:moveTo>
                    <a:pt x="26582" y="24210"/>
                  </a:moveTo>
                  <a:cubicBezTo>
                    <a:pt x="26582" y="24260"/>
                    <a:pt x="26531" y="24328"/>
                    <a:pt x="26514" y="24362"/>
                  </a:cubicBezTo>
                  <a:cubicBezTo>
                    <a:pt x="26531" y="24328"/>
                    <a:pt x="26565" y="24260"/>
                    <a:pt x="26582" y="24210"/>
                  </a:cubicBezTo>
                  <a:close/>
                  <a:moveTo>
                    <a:pt x="20324" y="25627"/>
                  </a:moveTo>
                  <a:cubicBezTo>
                    <a:pt x="20341" y="25694"/>
                    <a:pt x="20341" y="25728"/>
                    <a:pt x="20358" y="25778"/>
                  </a:cubicBezTo>
                  <a:cubicBezTo>
                    <a:pt x="20341" y="25728"/>
                    <a:pt x="20324" y="25694"/>
                    <a:pt x="20324" y="25627"/>
                  </a:cubicBezTo>
                  <a:close/>
                  <a:moveTo>
                    <a:pt x="9546" y="25812"/>
                  </a:moveTo>
                  <a:cubicBezTo>
                    <a:pt x="9558" y="25868"/>
                    <a:pt x="9554" y="25940"/>
                    <a:pt x="9560" y="25986"/>
                  </a:cubicBezTo>
                  <a:lnTo>
                    <a:pt x="9560" y="25986"/>
                  </a:lnTo>
                  <a:cubicBezTo>
                    <a:pt x="9546" y="25937"/>
                    <a:pt x="9546" y="25875"/>
                    <a:pt x="9546" y="25812"/>
                  </a:cubicBezTo>
                  <a:close/>
                  <a:moveTo>
                    <a:pt x="10205" y="25947"/>
                  </a:moveTo>
                  <a:lnTo>
                    <a:pt x="10205" y="25947"/>
                  </a:lnTo>
                  <a:cubicBezTo>
                    <a:pt x="10559" y="26217"/>
                    <a:pt x="10913" y="26470"/>
                    <a:pt x="11250" y="26774"/>
                  </a:cubicBezTo>
                  <a:cubicBezTo>
                    <a:pt x="10913" y="26487"/>
                    <a:pt x="10559" y="26217"/>
                    <a:pt x="10205" y="25947"/>
                  </a:cubicBezTo>
                  <a:close/>
                  <a:moveTo>
                    <a:pt x="14021" y="1574"/>
                  </a:moveTo>
                  <a:cubicBezTo>
                    <a:pt x="14442" y="1574"/>
                    <a:pt x="14679" y="1762"/>
                    <a:pt x="14792" y="2182"/>
                  </a:cubicBezTo>
                  <a:cubicBezTo>
                    <a:pt x="14876" y="2503"/>
                    <a:pt x="14927" y="2840"/>
                    <a:pt x="15011" y="3194"/>
                  </a:cubicBezTo>
                  <a:cubicBezTo>
                    <a:pt x="15483" y="3025"/>
                    <a:pt x="15939" y="2907"/>
                    <a:pt x="16377" y="2756"/>
                  </a:cubicBezTo>
                  <a:cubicBezTo>
                    <a:pt x="16576" y="2674"/>
                    <a:pt x="16785" y="2641"/>
                    <a:pt x="16996" y="2641"/>
                  </a:cubicBezTo>
                  <a:cubicBezTo>
                    <a:pt x="17178" y="2641"/>
                    <a:pt x="17361" y="2666"/>
                    <a:pt x="17541" y="2705"/>
                  </a:cubicBezTo>
                  <a:cubicBezTo>
                    <a:pt x="17794" y="2756"/>
                    <a:pt x="18013" y="2840"/>
                    <a:pt x="18266" y="2890"/>
                  </a:cubicBezTo>
                  <a:cubicBezTo>
                    <a:pt x="18975" y="3059"/>
                    <a:pt x="19430" y="3515"/>
                    <a:pt x="19734" y="4155"/>
                  </a:cubicBezTo>
                  <a:cubicBezTo>
                    <a:pt x="19818" y="4375"/>
                    <a:pt x="19936" y="4560"/>
                    <a:pt x="20071" y="4796"/>
                  </a:cubicBezTo>
                  <a:cubicBezTo>
                    <a:pt x="20274" y="4661"/>
                    <a:pt x="20425" y="4577"/>
                    <a:pt x="20577" y="4476"/>
                  </a:cubicBezTo>
                  <a:cubicBezTo>
                    <a:pt x="20594" y="4459"/>
                    <a:pt x="20628" y="4442"/>
                    <a:pt x="20662" y="4408"/>
                  </a:cubicBezTo>
                  <a:cubicBezTo>
                    <a:pt x="20916" y="4270"/>
                    <a:pt x="21186" y="4083"/>
                    <a:pt x="21478" y="4083"/>
                  </a:cubicBezTo>
                  <a:cubicBezTo>
                    <a:pt x="21612" y="4083"/>
                    <a:pt x="21750" y="4122"/>
                    <a:pt x="21893" y="4223"/>
                  </a:cubicBezTo>
                  <a:cubicBezTo>
                    <a:pt x="22281" y="4510"/>
                    <a:pt x="22365" y="5370"/>
                    <a:pt x="22095" y="5825"/>
                  </a:cubicBezTo>
                  <a:cubicBezTo>
                    <a:pt x="21926" y="6112"/>
                    <a:pt x="21707" y="6331"/>
                    <a:pt x="21522" y="6618"/>
                  </a:cubicBezTo>
                  <a:cubicBezTo>
                    <a:pt x="21286" y="6922"/>
                    <a:pt x="21302" y="7141"/>
                    <a:pt x="21623" y="7394"/>
                  </a:cubicBezTo>
                  <a:cubicBezTo>
                    <a:pt x="21865" y="7575"/>
                    <a:pt x="22134" y="7703"/>
                    <a:pt x="22455" y="7703"/>
                  </a:cubicBezTo>
                  <a:cubicBezTo>
                    <a:pt x="22492" y="7703"/>
                    <a:pt x="22529" y="7701"/>
                    <a:pt x="22567" y="7697"/>
                  </a:cubicBezTo>
                  <a:cubicBezTo>
                    <a:pt x="22968" y="7683"/>
                    <a:pt x="23368" y="7662"/>
                    <a:pt x="23769" y="7662"/>
                  </a:cubicBezTo>
                  <a:cubicBezTo>
                    <a:pt x="24296" y="7662"/>
                    <a:pt x="24823" y="7698"/>
                    <a:pt x="25350" y="7832"/>
                  </a:cubicBezTo>
                  <a:cubicBezTo>
                    <a:pt x="25553" y="7883"/>
                    <a:pt x="25755" y="7934"/>
                    <a:pt x="25890" y="8052"/>
                  </a:cubicBezTo>
                  <a:cubicBezTo>
                    <a:pt x="26413" y="8541"/>
                    <a:pt x="26835" y="9165"/>
                    <a:pt x="26582" y="9941"/>
                  </a:cubicBezTo>
                  <a:cubicBezTo>
                    <a:pt x="26396" y="10548"/>
                    <a:pt x="26177" y="11172"/>
                    <a:pt x="25907" y="11762"/>
                  </a:cubicBezTo>
                  <a:cubicBezTo>
                    <a:pt x="25671" y="12285"/>
                    <a:pt x="25721" y="12724"/>
                    <a:pt x="26008" y="13196"/>
                  </a:cubicBezTo>
                  <a:cubicBezTo>
                    <a:pt x="26261" y="13584"/>
                    <a:pt x="26514" y="13989"/>
                    <a:pt x="26818" y="14343"/>
                  </a:cubicBezTo>
                  <a:cubicBezTo>
                    <a:pt x="27155" y="14765"/>
                    <a:pt x="27374" y="15220"/>
                    <a:pt x="27492" y="15743"/>
                  </a:cubicBezTo>
                  <a:cubicBezTo>
                    <a:pt x="27526" y="15928"/>
                    <a:pt x="27526" y="16148"/>
                    <a:pt x="27459" y="16316"/>
                  </a:cubicBezTo>
                  <a:cubicBezTo>
                    <a:pt x="27206" y="17092"/>
                    <a:pt x="26733" y="17632"/>
                    <a:pt x="25924" y="17885"/>
                  </a:cubicBezTo>
                  <a:cubicBezTo>
                    <a:pt x="25587" y="18003"/>
                    <a:pt x="25266" y="18172"/>
                    <a:pt x="24979" y="18357"/>
                  </a:cubicBezTo>
                  <a:cubicBezTo>
                    <a:pt x="24828" y="18458"/>
                    <a:pt x="24726" y="18644"/>
                    <a:pt x="24659" y="18846"/>
                  </a:cubicBezTo>
                  <a:cubicBezTo>
                    <a:pt x="24507" y="19184"/>
                    <a:pt x="24642" y="19369"/>
                    <a:pt x="24996" y="19453"/>
                  </a:cubicBezTo>
                  <a:cubicBezTo>
                    <a:pt x="25300" y="19538"/>
                    <a:pt x="25587" y="19605"/>
                    <a:pt x="25890" y="19690"/>
                  </a:cubicBezTo>
                  <a:cubicBezTo>
                    <a:pt x="26531" y="19892"/>
                    <a:pt x="26700" y="20583"/>
                    <a:pt x="26194" y="21073"/>
                  </a:cubicBezTo>
                  <a:cubicBezTo>
                    <a:pt x="25772" y="21326"/>
                    <a:pt x="25435" y="21511"/>
                    <a:pt x="25047" y="21562"/>
                  </a:cubicBezTo>
                  <a:cubicBezTo>
                    <a:pt x="24760" y="21579"/>
                    <a:pt x="24473" y="21646"/>
                    <a:pt x="24136" y="21714"/>
                  </a:cubicBezTo>
                  <a:cubicBezTo>
                    <a:pt x="24153" y="21899"/>
                    <a:pt x="24153" y="22017"/>
                    <a:pt x="24170" y="22135"/>
                  </a:cubicBezTo>
                  <a:cubicBezTo>
                    <a:pt x="24456" y="23366"/>
                    <a:pt x="23613" y="24615"/>
                    <a:pt x="22365" y="24834"/>
                  </a:cubicBezTo>
                  <a:cubicBezTo>
                    <a:pt x="22045" y="24884"/>
                    <a:pt x="21724" y="24884"/>
                    <a:pt x="21387" y="24884"/>
                  </a:cubicBezTo>
                  <a:cubicBezTo>
                    <a:pt x="21033" y="24884"/>
                    <a:pt x="20695" y="24783"/>
                    <a:pt x="20409" y="24530"/>
                  </a:cubicBezTo>
                  <a:cubicBezTo>
                    <a:pt x="20189" y="24362"/>
                    <a:pt x="19953" y="24210"/>
                    <a:pt x="19734" y="24092"/>
                  </a:cubicBezTo>
                  <a:cubicBezTo>
                    <a:pt x="19525" y="23975"/>
                    <a:pt x="19341" y="23914"/>
                    <a:pt x="19176" y="23914"/>
                  </a:cubicBezTo>
                  <a:cubicBezTo>
                    <a:pt x="18889" y="23914"/>
                    <a:pt x="18662" y="24100"/>
                    <a:pt x="18469" y="24497"/>
                  </a:cubicBezTo>
                  <a:cubicBezTo>
                    <a:pt x="18587" y="24699"/>
                    <a:pt x="18739" y="24884"/>
                    <a:pt x="18840" y="25121"/>
                  </a:cubicBezTo>
                  <a:cubicBezTo>
                    <a:pt x="19059" y="25559"/>
                    <a:pt x="19144" y="26015"/>
                    <a:pt x="18806" y="26436"/>
                  </a:cubicBezTo>
                  <a:cubicBezTo>
                    <a:pt x="18614" y="26660"/>
                    <a:pt x="18307" y="26783"/>
                    <a:pt x="17979" y="26783"/>
                  </a:cubicBezTo>
                  <a:cubicBezTo>
                    <a:pt x="17789" y="26783"/>
                    <a:pt x="17592" y="26742"/>
                    <a:pt x="17406" y="26655"/>
                  </a:cubicBezTo>
                  <a:cubicBezTo>
                    <a:pt x="17120" y="26521"/>
                    <a:pt x="16833" y="26301"/>
                    <a:pt x="16580" y="26099"/>
                  </a:cubicBezTo>
                  <a:cubicBezTo>
                    <a:pt x="16445" y="25964"/>
                    <a:pt x="16327" y="25812"/>
                    <a:pt x="16242" y="25728"/>
                  </a:cubicBezTo>
                  <a:cubicBezTo>
                    <a:pt x="16057" y="25846"/>
                    <a:pt x="15871" y="25930"/>
                    <a:pt x="15703" y="26031"/>
                  </a:cubicBezTo>
                  <a:cubicBezTo>
                    <a:pt x="15399" y="26183"/>
                    <a:pt x="15146" y="26318"/>
                    <a:pt x="14859" y="26436"/>
                  </a:cubicBezTo>
                  <a:cubicBezTo>
                    <a:pt x="14645" y="26512"/>
                    <a:pt x="14440" y="26548"/>
                    <a:pt x="14243" y="26548"/>
                  </a:cubicBezTo>
                  <a:cubicBezTo>
                    <a:pt x="13745" y="26548"/>
                    <a:pt x="13302" y="26317"/>
                    <a:pt x="12903" y="25930"/>
                  </a:cubicBezTo>
                  <a:cubicBezTo>
                    <a:pt x="12397" y="25441"/>
                    <a:pt x="11891" y="24952"/>
                    <a:pt x="11351" y="24513"/>
                  </a:cubicBezTo>
                  <a:cubicBezTo>
                    <a:pt x="11146" y="24336"/>
                    <a:pt x="10925" y="24252"/>
                    <a:pt x="10695" y="24252"/>
                  </a:cubicBezTo>
                  <a:cubicBezTo>
                    <a:pt x="10508" y="24252"/>
                    <a:pt x="10316" y="24307"/>
                    <a:pt x="10120" y="24412"/>
                  </a:cubicBezTo>
                  <a:cubicBezTo>
                    <a:pt x="9496" y="24716"/>
                    <a:pt x="8889" y="25019"/>
                    <a:pt x="8281" y="25289"/>
                  </a:cubicBezTo>
                  <a:cubicBezTo>
                    <a:pt x="7959" y="25429"/>
                    <a:pt x="7629" y="25521"/>
                    <a:pt x="7293" y="25521"/>
                  </a:cubicBezTo>
                  <a:cubicBezTo>
                    <a:pt x="7102" y="25521"/>
                    <a:pt x="6908" y="25491"/>
                    <a:pt x="6713" y="25424"/>
                  </a:cubicBezTo>
                  <a:cubicBezTo>
                    <a:pt x="6510" y="25340"/>
                    <a:pt x="6257" y="25340"/>
                    <a:pt x="6038" y="25289"/>
                  </a:cubicBezTo>
                  <a:cubicBezTo>
                    <a:pt x="5347" y="25171"/>
                    <a:pt x="4841" y="24750"/>
                    <a:pt x="4419" y="24210"/>
                  </a:cubicBezTo>
                  <a:cubicBezTo>
                    <a:pt x="4099" y="23839"/>
                    <a:pt x="3981" y="23400"/>
                    <a:pt x="4082" y="22911"/>
                  </a:cubicBezTo>
                  <a:cubicBezTo>
                    <a:pt x="4166" y="22489"/>
                    <a:pt x="4335" y="22085"/>
                    <a:pt x="4470" y="21680"/>
                  </a:cubicBezTo>
                  <a:cubicBezTo>
                    <a:pt x="4638" y="21174"/>
                    <a:pt x="4605" y="20702"/>
                    <a:pt x="4234" y="20280"/>
                  </a:cubicBezTo>
                  <a:cubicBezTo>
                    <a:pt x="3879" y="20347"/>
                    <a:pt x="3542" y="20415"/>
                    <a:pt x="3171" y="20482"/>
                  </a:cubicBezTo>
                  <a:cubicBezTo>
                    <a:pt x="3036" y="20499"/>
                    <a:pt x="2884" y="20533"/>
                    <a:pt x="2749" y="20533"/>
                  </a:cubicBezTo>
                  <a:cubicBezTo>
                    <a:pt x="2294" y="20499"/>
                    <a:pt x="2142" y="20229"/>
                    <a:pt x="2378" y="19858"/>
                  </a:cubicBezTo>
                  <a:cubicBezTo>
                    <a:pt x="2564" y="19571"/>
                    <a:pt x="2800" y="19319"/>
                    <a:pt x="3036" y="19066"/>
                  </a:cubicBezTo>
                  <a:cubicBezTo>
                    <a:pt x="3120" y="18964"/>
                    <a:pt x="3222" y="18863"/>
                    <a:pt x="3373" y="18728"/>
                  </a:cubicBezTo>
                  <a:cubicBezTo>
                    <a:pt x="3171" y="18492"/>
                    <a:pt x="3002" y="18290"/>
                    <a:pt x="2817" y="18121"/>
                  </a:cubicBezTo>
                  <a:cubicBezTo>
                    <a:pt x="2159" y="17497"/>
                    <a:pt x="2159" y="16148"/>
                    <a:pt x="3002" y="15557"/>
                  </a:cubicBezTo>
                  <a:cubicBezTo>
                    <a:pt x="3593" y="15152"/>
                    <a:pt x="3626" y="14815"/>
                    <a:pt x="3070" y="14292"/>
                  </a:cubicBezTo>
                  <a:cubicBezTo>
                    <a:pt x="2699" y="13904"/>
                    <a:pt x="2361" y="13533"/>
                    <a:pt x="2210" y="13027"/>
                  </a:cubicBezTo>
                  <a:cubicBezTo>
                    <a:pt x="2125" y="12741"/>
                    <a:pt x="2041" y="12471"/>
                    <a:pt x="2024" y="12184"/>
                  </a:cubicBezTo>
                  <a:cubicBezTo>
                    <a:pt x="1940" y="11391"/>
                    <a:pt x="2446" y="10632"/>
                    <a:pt x="3222" y="10430"/>
                  </a:cubicBezTo>
                  <a:cubicBezTo>
                    <a:pt x="3576" y="10329"/>
                    <a:pt x="3930" y="10244"/>
                    <a:pt x="4318" y="10126"/>
                  </a:cubicBezTo>
                  <a:cubicBezTo>
                    <a:pt x="4992" y="9958"/>
                    <a:pt x="5262" y="9536"/>
                    <a:pt x="5347" y="8676"/>
                  </a:cubicBezTo>
                  <a:cubicBezTo>
                    <a:pt x="5414" y="8102"/>
                    <a:pt x="5347" y="7546"/>
                    <a:pt x="5364" y="6955"/>
                  </a:cubicBezTo>
                  <a:cubicBezTo>
                    <a:pt x="5397" y="6669"/>
                    <a:pt x="5431" y="6382"/>
                    <a:pt x="5515" y="6112"/>
                  </a:cubicBezTo>
                  <a:cubicBezTo>
                    <a:pt x="5718" y="5516"/>
                    <a:pt x="6226" y="5171"/>
                    <a:pt x="6810" y="5171"/>
                  </a:cubicBezTo>
                  <a:cubicBezTo>
                    <a:pt x="6954" y="5171"/>
                    <a:pt x="7103" y="5192"/>
                    <a:pt x="7253" y="5235"/>
                  </a:cubicBezTo>
                  <a:cubicBezTo>
                    <a:pt x="7523" y="5322"/>
                    <a:pt x="7794" y="5359"/>
                    <a:pt x="8068" y="5359"/>
                  </a:cubicBezTo>
                  <a:cubicBezTo>
                    <a:pt x="8272" y="5359"/>
                    <a:pt x="8477" y="5338"/>
                    <a:pt x="8686" y="5302"/>
                  </a:cubicBezTo>
                  <a:cubicBezTo>
                    <a:pt x="9074" y="5235"/>
                    <a:pt x="9395" y="5066"/>
                    <a:pt x="9580" y="4712"/>
                  </a:cubicBezTo>
                  <a:lnTo>
                    <a:pt x="9968" y="3953"/>
                  </a:lnTo>
                  <a:cubicBezTo>
                    <a:pt x="10086" y="3700"/>
                    <a:pt x="10238" y="3447"/>
                    <a:pt x="10407" y="3245"/>
                  </a:cubicBezTo>
                  <a:cubicBezTo>
                    <a:pt x="10590" y="2996"/>
                    <a:pt x="10835" y="2879"/>
                    <a:pt x="11109" y="2879"/>
                  </a:cubicBezTo>
                  <a:cubicBezTo>
                    <a:pt x="11188" y="2879"/>
                    <a:pt x="11269" y="2889"/>
                    <a:pt x="11351" y="2907"/>
                  </a:cubicBezTo>
                  <a:cubicBezTo>
                    <a:pt x="11638" y="2958"/>
                    <a:pt x="11908" y="3076"/>
                    <a:pt x="12178" y="3160"/>
                  </a:cubicBezTo>
                  <a:cubicBezTo>
                    <a:pt x="12414" y="3211"/>
                    <a:pt x="12650" y="3295"/>
                    <a:pt x="12953" y="3380"/>
                  </a:cubicBezTo>
                  <a:cubicBezTo>
                    <a:pt x="12987" y="3177"/>
                    <a:pt x="13021" y="3025"/>
                    <a:pt x="13038" y="2857"/>
                  </a:cubicBezTo>
                  <a:cubicBezTo>
                    <a:pt x="13072" y="2654"/>
                    <a:pt x="13072" y="2435"/>
                    <a:pt x="13122" y="2233"/>
                  </a:cubicBezTo>
                  <a:cubicBezTo>
                    <a:pt x="13240" y="1760"/>
                    <a:pt x="13459" y="1575"/>
                    <a:pt x="13965" y="1575"/>
                  </a:cubicBezTo>
                  <a:cubicBezTo>
                    <a:pt x="13984" y="1574"/>
                    <a:pt x="14003" y="1574"/>
                    <a:pt x="14021" y="1574"/>
                  </a:cubicBezTo>
                  <a:close/>
                  <a:moveTo>
                    <a:pt x="20628" y="27043"/>
                  </a:moveTo>
                  <a:lnTo>
                    <a:pt x="20628" y="27043"/>
                  </a:lnTo>
                  <a:cubicBezTo>
                    <a:pt x="20662" y="27060"/>
                    <a:pt x="20662" y="27077"/>
                    <a:pt x="20662" y="27094"/>
                  </a:cubicBezTo>
                  <a:cubicBezTo>
                    <a:pt x="20662" y="27077"/>
                    <a:pt x="20628" y="27043"/>
                    <a:pt x="20628" y="27043"/>
                  </a:cubicBezTo>
                  <a:close/>
                  <a:moveTo>
                    <a:pt x="20201" y="27231"/>
                  </a:moveTo>
                  <a:cubicBezTo>
                    <a:pt x="20244" y="27274"/>
                    <a:pt x="20297" y="27310"/>
                    <a:pt x="20358" y="27347"/>
                  </a:cubicBezTo>
                  <a:cubicBezTo>
                    <a:pt x="20308" y="27322"/>
                    <a:pt x="20249" y="27279"/>
                    <a:pt x="20201" y="27231"/>
                  </a:cubicBezTo>
                  <a:close/>
                  <a:moveTo>
                    <a:pt x="10558" y="27651"/>
                  </a:moveTo>
                  <a:cubicBezTo>
                    <a:pt x="10592" y="27667"/>
                    <a:pt x="10592" y="27718"/>
                    <a:pt x="10575" y="27752"/>
                  </a:cubicBezTo>
                  <a:cubicBezTo>
                    <a:pt x="10575" y="27718"/>
                    <a:pt x="10575" y="27667"/>
                    <a:pt x="10558" y="27651"/>
                  </a:cubicBezTo>
                  <a:close/>
                  <a:moveTo>
                    <a:pt x="10558" y="27887"/>
                  </a:moveTo>
                  <a:cubicBezTo>
                    <a:pt x="10553" y="27892"/>
                    <a:pt x="10549" y="27894"/>
                    <a:pt x="10547" y="27894"/>
                  </a:cubicBezTo>
                  <a:cubicBezTo>
                    <a:pt x="10543" y="27894"/>
                    <a:pt x="10547" y="27887"/>
                    <a:pt x="10558" y="27887"/>
                  </a:cubicBezTo>
                  <a:close/>
                  <a:moveTo>
                    <a:pt x="14977" y="28224"/>
                  </a:moveTo>
                  <a:lnTo>
                    <a:pt x="14977" y="28224"/>
                  </a:lnTo>
                  <a:cubicBezTo>
                    <a:pt x="14944" y="28241"/>
                    <a:pt x="14910" y="28292"/>
                    <a:pt x="14859" y="28308"/>
                  </a:cubicBezTo>
                  <a:cubicBezTo>
                    <a:pt x="14876" y="28258"/>
                    <a:pt x="14944" y="28241"/>
                    <a:pt x="14977" y="28224"/>
                  </a:cubicBezTo>
                  <a:close/>
                  <a:moveTo>
                    <a:pt x="14552" y="0"/>
                  </a:moveTo>
                  <a:cubicBezTo>
                    <a:pt x="14435" y="0"/>
                    <a:pt x="14319" y="2"/>
                    <a:pt x="14202" y="6"/>
                  </a:cubicBezTo>
                  <a:cubicBezTo>
                    <a:pt x="13426" y="57"/>
                    <a:pt x="12667" y="91"/>
                    <a:pt x="11908" y="192"/>
                  </a:cubicBezTo>
                  <a:cubicBezTo>
                    <a:pt x="11419" y="259"/>
                    <a:pt x="10913" y="344"/>
                    <a:pt x="10424" y="428"/>
                  </a:cubicBezTo>
                  <a:cubicBezTo>
                    <a:pt x="10002" y="512"/>
                    <a:pt x="9580" y="597"/>
                    <a:pt x="9159" y="748"/>
                  </a:cubicBezTo>
                  <a:cubicBezTo>
                    <a:pt x="7438" y="1322"/>
                    <a:pt x="6038" y="2435"/>
                    <a:pt x="4807" y="3700"/>
                  </a:cubicBezTo>
                  <a:cubicBezTo>
                    <a:pt x="4149" y="4358"/>
                    <a:pt x="3626" y="5134"/>
                    <a:pt x="3036" y="5876"/>
                  </a:cubicBezTo>
                  <a:cubicBezTo>
                    <a:pt x="2952" y="5977"/>
                    <a:pt x="2867" y="6112"/>
                    <a:pt x="2800" y="6230"/>
                  </a:cubicBezTo>
                  <a:cubicBezTo>
                    <a:pt x="2378" y="7073"/>
                    <a:pt x="1872" y="7900"/>
                    <a:pt x="1552" y="8777"/>
                  </a:cubicBezTo>
                  <a:cubicBezTo>
                    <a:pt x="1130" y="9958"/>
                    <a:pt x="759" y="11172"/>
                    <a:pt x="472" y="12386"/>
                  </a:cubicBezTo>
                  <a:cubicBezTo>
                    <a:pt x="34" y="14461"/>
                    <a:pt x="0" y="16536"/>
                    <a:pt x="506" y="18627"/>
                  </a:cubicBezTo>
                  <a:cubicBezTo>
                    <a:pt x="590" y="18981"/>
                    <a:pt x="742" y="19352"/>
                    <a:pt x="759" y="19723"/>
                  </a:cubicBezTo>
                  <a:cubicBezTo>
                    <a:pt x="894" y="20955"/>
                    <a:pt x="1451" y="22000"/>
                    <a:pt x="1940" y="23113"/>
                  </a:cubicBezTo>
                  <a:cubicBezTo>
                    <a:pt x="2597" y="24665"/>
                    <a:pt x="3896" y="25559"/>
                    <a:pt x="5212" y="26436"/>
                  </a:cubicBezTo>
                  <a:cubicBezTo>
                    <a:pt x="6089" y="27027"/>
                    <a:pt x="7084" y="27482"/>
                    <a:pt x="8012" y="28005"/>
                  </a:cubicBezTo>
                  <a:cubicBezTo>
                    <a:pt x="9091" y="28595"/>
                    <a:pt x="10204" y="29084"/>
                    <a:pt x="11385" y="29388"/>
                  </a:cubicBezTo>
                  <a:cubicBezTo>
                    <a:pt x="12146" y="29568"/>
                    <a:pt x="12907" y="29714"/>
                    <a:pt x="13687" y="29714"/>
                  </a:cubicBezTo>
                  <a:cubicBezTo>
                    <a:pt x="13857" y="29714"/>
                    <a:pt x="14029" y="29707"/>
                    <a:pt x="14202" y="29691"/>
                  </a:cubicBezTo>
                  <a:cubicBezTo>
                    <a:pt x="15298" y="29607"/>
                    <a:pt x="16411" y="29489"/>
                    <a:pt x="17507" y="29320"/>
                  </a:cubicBezTo>
                  <a:cubicBezTo>
                    <a:pt x="18233" y="29219"/>
                    <a:pt x="18907" y="28983"/>
                    <a:pt x="19599" y="28848"/>
                  </a:cubicBezTo>
                  <a:cubicBezTo>
                    <a:pt x="20290" y="28730"/>
                    <a:pt x="20931" y="28494"/>
                    <a:pt x="21555" y="28241"/>
                  </a:cubicBezTo>
                  <a:cubicBezTo>
                    <a:pt x="22045" y="28055"/>
                    <a:pt x="22551" y="27836"/>
                    <a:pt x="23040" y="27651"/>
                  </a:cubicBezTo>
                  <a:cubicBezTo>
                    <a:pt x="23799" y="27381"/>
                    <a:pt x="24456" y="26908"/>
                    <a:pt x="25013" y="26301"/>
                  </a:cubicBezTo>
                  <a:cubicBezTo>
                    <a:pt x="25603" y="25677"/>
                    <a:pt x="26261" y="25121"/>
                    <a:pt x="26852" y="24513"/>
                  </a:cubicBezTo>
                  <a:cubicBezTo>
                    <a:pt x="27189" y="24176"/>
                    <a:pt x="27509" y="23788"/>
                    <a:pt x="27745" y="23366"/>
                  </a:cubicBezTo>
                  <a:cubicBezTo>
                    <a:pt x="28133" y="22658"/>
                    <a:pt x="28454" y="21899"/>
                    <a:pt x="28842" y="21157"/>
                  </a:cubicBezTo>
                  <a:cubicBezTo>
                    <a:pt x="29297" y="20229"/>
                    <a:pt x="29601" y="19268"/>
                    <a:pt x="29769" y="18256"/>
                  </a:cubicBezTo>
                  <a:cubicBezTo>
                    <a:pt x="29854" y="17666"/>
                    <a:pt x="29955" y="17092"/>
                    <a:pt x="30022" y="16502"/>
                  </a:cubicBezTo>
                  <a:cubicBezTo>
                    <a:pt x="30073" y="15928"/>
                    <a:pt x="30140" y="15355"/>
                    <a:pt x="30191" y="14916"/>
                  </a:cubicBezTo>
                  <a:cubicBezTo>
                    <a:pt x="30140" y="14090"/>
                    <a:pt x="30107" y="13415"/>
                    <a:pt x="29972" y="12741"/>
                  </a:cubicBezTo>
                  <a:cubicBezTo>
                    <a:pt x="29887" y="12150"/>
                    <a:pt x="29702" y="11594"/>
                    <a:pt x="29601" y="11020"/>
                  </a:cubicBezTo>
                  <a:cubicBezTo>
                    <a:pt x="29314" y="9688"/>
                    <a:pt x="28724" y="8507"/>
                    <a:pt x="27965" y="7411"/>
                  </a:cubicBezTo>
                  <a:cubicBezTo>
                    <a:pt x="27256" y="6382"/>
                    <a:pt x="26447" y="5404"/>
                    <a:pt x="25553" y="4543"/>
                  </a:cubicBezTo>
                  <a:cubicBezTo>
                    <a:pt x="23832" y="2890"/>
                    <a:pt x="21926" y="1575"/>
                    <a:pt x="19599" y="917"/>
                  </a:cubicBezTo>
                  <a:cubicBezTo>
                    <a:pt x="17939" y="459"/>
                    <a:pt x="16293" y="0"/>
                    <a:pt x="14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886610" y="3313879"/>
              <a:ext cx="975150" cy="896527"/>
            </a:xfrm>
            <a:custGeom>
              <a:avLst/>
              <a:gdLst/>
              <a:ahLst/>
              <a:cxnLst/>
              <a:rect l="l" t="t" r="r" b="b"/>
              <a:pathLst>
                <a:path w="24862" h="22856" extrusionOk="0">
                  <a:moveTo>
                    <a:pt x="12430" y="4126"/>
                  </a:moveTo>
                  <a:cubicBezTo>
                    <a:pt x="12548" y="4126"/>
                    <a:pt x="12672" y="4140"/>
                    <a:pt x="12802" y="4168"/>
                  </a:cubicBezTo>
                  <a:cubicBezTo>
                    <a:pt x="13493" y="4286"/>
                    <a:pt x="14168" y="4438"/>
                    <a:pt x="14843" y="4589"/>
                  </a:cubicBezTo>
                  <a:cubicBezTo>
                    <a:pt x="15248" y="4674"/>
                    <a:pt x="15450" y="4927"/>
                    <a:pt x="15467" y="5281"/>
                  </a:cubicBezTo>
                  <a:cubicBezTo>
                    <a:pt x="15467" y="5652"/>
                    <a:pt x="15264" y="5972"/>
                    <a:pt x="14860" y="6057"/>
                  </a:cubicBezTo>
                  <a:cubicBezTo>
                    <a:pt x="14657" y="6107"/>
                    <a:pt x="14438" y="6124"/>
                    <a:pt x="14236" y="6141"/>
                  </a:cubicBezTo>
                  <a:cubicBezTo>
                    <a:pt x="13358" y="6107"/>
                    <a:pt x="12566" y="5905"/>
                    <a:pt x="11756" y="5635"/>
                  </a:cubicBezTo>
                  <a:cubicBezTo>
                    <a:pt x="11149" y="5466"/>
                    <a:pt x="11081" y="5197"/>
                    <a:pt x="11419" y="4674"/>
                  </a:cubicBezTo>
                  <a:cubicBezTo>
                    <a:pt x="11704" y="4285"/>
                    <a:pt x="12038" y="4126"/>
                    <a:pt x="12430" y="4126"/>
                  </a:cubicBezTo>
                  <a:close/>
                  <a:moveTo>
                    <a:pt x="7989" y="2548"/>
                  </a:moveTo>
                  <a:cubicBezTo>
                    <a:pt x="8210" y="2548"/>
                    <a:pt x="8437" y="2636"/>
                    <a:pt x="8619" y="2818"/>
                  </a:cubicBezTo>
                  <a:cubicBezTo>
                    <a:pt x="8771" y="2953"/>
                    <a:pt x="8889" y="3156"/>
                    <a:pt x="9024" y="3307"/>
                  </a:cubicBezTo>
                  <a:cubicBezTo>
                    <a:pt x="9429" y="3932"/>
                    <a:pt x="9715" y="4572"/>
                    <a:pt x="9867" y="5298"/>
                  </a:cubicBezTo>
                  <a:cubicBezTo>
                    <a:pt x="9884" y="5365"/>
                    <a:pt x="9884" y="5450"/>
                    <a:pt x="9884" y="5534"/>
                  </a:cubicBezTo>
                  <a:cubicBezTo>
                    <a:pt x="9867" y="5804"/>
                    <a:pt x="9766" y="6040"/>
                    <a:pt x="9479" y="6158"/>
                  </a:cubicBezTo>
                  <a:cubicBezTo>
                    <a:pt x="9378" y="6205"/>
                    <a:pt x="9258" y="6230"/>
                    <a:pt x="9137" y="6230"/>
                  </a:cubicBezTo>
                  <a:cubicBezTo>
                    <a:pt x="8913" y="6230"/>
                    <a:pt x="8683" y="6147"/>
                    <a:pt x="8552" y="5972"/>
                  </a:cubicBezTo>
                  <a:cubicBezTo>
                    <a:pt x="8214" y="5551"/>
                    <a:pt x="7927" y="5112"/>
                    <a:pt x="7607" y="4674"/>
                  </a:cubicBezTo>
                  <a:cubicBezTo>
                    <a:pt x="7506" y="4505"/>
                    <a:pt x="7371" y="4353"/>
                    <a:pt x="7270" y="4185"/>
                  </a:cubicBezTo>
                  <a:cubicBezTo>
                    <a:pt x="7034" y="3797"/>
                    <a:pt x="7017" y="3375"/>
                    <a:pt x="7253" y="2987"/>
                  </a:cubicBezTo>
                  <a:cubicBezTo>
                    <a:pt x="7416" y="2700"/>
                    <a:pt x="7698" y="2548"/>
                    <a:pt x="7989" y="2548"/>
                  </a:cubicBezTo>
                  <a:close/>
                  <a:moveTo>
                    <a:pt x="17946" y="6613"/>
                  </a:moveTo>
                  <a:cubicBezTo>
                    <a:pt x="18149" y="6664"/>
                    <a:pt x="18385" y="6714"/>
                    <a:pt x="18587" y="6799"/>
                  </a:cubicBezTo>
                  <a:cubicBezTo>
                    <a:pt x="19245" y="7052"/>
                    <a:pt x="19886" y="7339"/>
                    <a:pt x="20510" y="7608"/>
                  </a:cubicBezTo>
                  <a:cubicBezTo>
                    <a:pt x="20965" y="7811"/>
                    <a:pt x="21252" y="8148"/>
                    <a:pt x="21438" y="8536"/>
                  </a:cubicBezTo>
                  <a:cubicBezTo>
                    <a:pt x="21539" y="8755"/>
                    <a:pt x="21572" y="9025"/>
                    <a:pt x="21539" y="9261"/>
                  </a:cubicBezTo>
                  <a:cubicBezTo>
                    <a:pt x="21490" y="9685"/>
                    <a:pt x="21189" y="9920"/>
                    <a:pt x="20742" y="9920"/>
                  </a:cubicBezTo>
                  <a:cubicBezTo>
                    <a:pt x="20727" y="9920"/>
                    <a:pt x="20711" y="9920"/>
                    <a:pt x="20695" y="9919"/>
                  </a:cubicBezTo>
                  <a:cubicBezTo>
                    <a:pt x="20577" y="9919"/>
                    <a:pt x="20442" y="9869"/>
                    <a:pt x="20341" y="9835"/>
                  </a:cubicBezTo>
                  <a:lnTo>
                    <a:pt x="18705" y="9379"/>
                  </a:lnTo>
                  <a:cubicBezTo>
                    <a:pt x="18570" y="9346"/>
                    <a:pt x="18469" y="9295"/>
                    <a:pt x="18368" y="9211"/>
                  </a:cubicBezTo>
                  <a:cubicBezTo>
                    <a:pt x="18064" y="9025"/>
                    <a:pt x="17744" y="8840"/>
                    <a:pt x="17474" y="8604"/>
                  </a:cubicBezTo>
                  <a:cubicBezTo>
                    <a:pt x="17137" y="8334"/>
                    <a:pt x="16867" y="7996"/>
                    <a:pt x="16934" y="7507"/>
                  </a:cubicBezTo>
                  <a:cubicBezTo>
                    <a:pt x="16985" y="6917"/>
                    <a:pt x="17322" y="6630"/>
                    <a:pt x="17946" y="6613"/>
                  </a:cubicBezTo>
                  <a:close/>
                  <a:moveTo>
                    <a:pt x="7995" y="6595"/>
                  </a:moveTo>
                  <a:cubicBezTo>
                    <a:pt x="8327" y="6595"/>
                    <a:pt x="8488" y="6970"/>
                    <a:pt x="8552" y="7558"/>
                  </a:cubicBezTo>
                  <a:cubicBezTo>
                    <a:pt x="8467" y="7743"/>
                    <a:pt x="8366" y="8098"/>
                    <a:pt x="8164" y="8384"/>
                  </a:cubicBezTo>
                  <a:cubicBezTo>
                    <a:pt x="7691" y="8975"/>
                    <a:pt x="7152" y="9447"/>
                    <a:pt x="6494" y="9784"/>
                  </a:cubicBezTo>
                  <a:cubicBezTo>
                    <a:pt x="6258" y="9919"/>
                    <a:pt x="5988" y="9987"/>
                    <a:pt x="5735" y="10020"/>
                  </a:cubicBezTo>
                  <a:cubicBezTo>
                    <a:pt x="5713" y="10025"/>
                    <a:pt x="5691" y="10027"/>
                    <a:pt x="5669" y="10027"/>
                  </a:cubicBezTo>
                  <a:cubicBezTo>
                    <a:pt x="5349" y="10027"/>
                    <a:pt x="5014" y="9588"/>
                    <a:pt x="5077" y="9194"/>
                  </a:cubicBezTo>
                  <a:cubicBezTo>
                    <a:pt x="5144" y="8907"/>
                    <a:pt x="5246" y="8570"/>
                    <a:pt x="5465" y="8334"/>
                  </a:cubicBezTo>
                  <a:cubicBezTo>
                    <a:pt x="6022" y="7625"/>
                    <a:pt x="6831" y="7153"/>
                    <a:pt x="7624" y="6714"/>
                  </a:cubicBezTo>
                  <a:cubicBezTo>
                    <a:pt x="7767" y="6633"/>
                    <a:pt x="7890" y="6595"/>
                    <a:pt x="7995" y="6595"/>
                  </a:cubicBezTo>
                  <a:close/>
                  <a:moveTo>
                    <a:pt x="3269" y="9126"/>
                  </a:moveTo>
                  <a:cubicBezTo>
                    <a:pt x="3461" y="9126"/>
                    <a:pt x="3597" y="9269"/>
                    <a:pt x="3660" y="9565"/>
                  </a:cubicBezTo>
                  <a:cubicBezTo>
                    <a:pt x="3829" y="10189"/>
                    <a:pt x="3964" y="10847"/>
                    <a:pt x="4082" y="11505"/>
                  </a:cubicBezTo>
                  <a:cubicBezTo>
                    <a:pt x="4116" y="11623"/>
                    <a:pt x="4116" y="11758"/>
                    <a:pt x="4116" y="11876"/>
                  </a:cubicBezTo>
                  <a:cubicBezTo>
                    <a:pt x="4082" y="12297"/>
                    <a:pt x="3879" y="12601"/>
                    <a:pt x="3542" y="12685"/>
                  </a:cubicBezTo>
                  <a:cubicBezTo>
                    <a:pt x="3496" y="12697"/>
                    <a:pt x="3447" y="12702"/>
                    <a:pt x="3398" y="12702"/>
                  </a:cubicBezTo>
                  <a:cubicBezTo>
                    <a:pt x="3090" y="12702"/>
                    <a:pt x="2748" y="12485"/>
                    <a:pt x="2631" y="12179"/>
                  </a:cubicBezTo>
                  <a:cubicBezTo>
                    <a:pt x="2530" y="11926"/>
                    <a:pt x="2513" y="11623"/>
                    <a:pt x="2463" y="11336"/>
                  </a:cubicBezTo>
                  <a:cubicBezTo>
                    <a:pt x="2446" y="11134"/>
                    <a:pt x="2446" y="10931"/>
                    <a:pt x="2429" y="10746"/>
                  </a:cubicBezTo>
                  <a:lnTo>
                    <a:pt x="2378" y="10746"/>
                  </a:lnTo>
                  <a:cubicBezTo>
                    <a:pt x="2412" y="10459"/>
                    <a:pt x="2429" y="10172"/>
                    <a:pt x="2463" y="9902"/>
                  </a:cubicBezTo>
                  <a:cubicBezTo>
                    <a:pt x="2480" y="9616"/>
                    <a:pt x="2648" y="9430"/>
                    <a:pt x="2867" y="9278"/>
                  </a:cubicBezTo>
                  <a:cubicBezTo>
                    <a:pt x="3019" y="9177"/>
                    <a:pt x="3154" y="9126"/>
                    <a:pt x="3269" y="9126"/>
                  </a:cubicBezTo>
                  <a:close/>
                  <a:moveTo>
                    <a:pt x="21163" y="11687"/>
                  </a:moveTo>
                  <a:cubicBezTo>
                    <a:pt x="21603" y="11687"/>
                    <a:pt x="22097" y="12182"/>
                    <a:pt x="22129" y="12584"/>
                  </a:cubicBezTo>
                  <a:cubicBezTo>
                    <a:pt x="22180" y="12888"/>
                    <a:pt x="21994" y="13191"/>
                    <a:pt x="21657" y="13309"/>
                  </a:cubicBezTo>
                  <a:cubicBezTo>
                    <a:pt x="21353" y="13411"/>
                    <a:pt x="21066" y="13478"/>
                    <a:pt x="20763" y="13529"/>
                  </a:cubicBezTo>
                  <a:cubicBezTo>
                    <a:pt x="20392" y="13579"/>
                    <a:pt x="20004" y="13579"/>
                    <a:pt x="19667" y="13613"/>
                  </a:cubicBezTo>
                  <a:cubicBezTo>
                    <a:pt x="19329" y="13579"/>
                    <a:pt x="19042" y="13579"/>
                    <a:pt x="18722" y="13562"/>
                  </a:cubicBezTo>
                  <a:cubicBezTo>
                    <a:pt x="18435" y="13545"/>
                    <a:pt x="18216" y="13394"/>
                    <a:pt x="18115" y="13124"/>
                  </a:cubicBezTo>
                  <a:cubicBezTo>
                    <a:pt x="18014" y="12837"/>
                    <a:pt x="18115" y="12567"/>
                    <a:pt x="18300" y="12382"/>
                  </a:cubicBezTo>
                  <a:cubicBezTo>
                    <a:pt x="18452" y="12230"/>
                    <a:pt x="18638" y="12095"/>
                    <a:pt x="18823" y="12044"/>
                  </a:cubicBezTo>
                  <a:cubicBezTo>
                    <a:pt x="19582" y="11893"/>
                    <a:pt x="20341" y="11774"/>
                    <a:pt x="21100" y="11690"/>
                  </a:cubicBezTo>
                  <a:cubicBezTo>
                    <a:pt x="21121" y="11688"/>
                    <a:pt x="21142" y="11687"/>
                    <a:pt x="21163" y="11687"/>
                  </a:cubicBezTo>
                  <a:close/>
                  <a:moveTo>
                    <a:pt x="12245" y="7507"/>
                  </a:moveTo>
                  <a:cubicBezTo>
                    <a:pt x="13679" y="7625"/>
                    <a:pt x="14826" y="8131"/>
                    <a:pt x="15804" y="9025"/>
                  </a:cubicBezTo>
                  <a:cubicBezTo>
                    <a:pt x="15888" y="9093"/>
                    <a:pt x="15956" y="9177"/>
                    <a:pt x="16023" y="9278"/>
                  </a:cubicBezTo>
                  <a:cubicBezTo>
                    <a:pt x="17575" y="11774"/>
                    <a:pt x="16850" y="14473"/>
                    <a:pt x="14438" y="15839"/>
                  </a:cubicBezTo>
                  <a:cubicBezTo>
                    <a:pt x="13831" y="16177"/>
                    <a:pt x="13224" y="16531"/>
                    <a:pt x="12515" y="16649"/>
                  </a:cubicBezTo>
                  <a:cubicBezTo>
                    <a:pt x="12433" y="16659"/>
                    <a:pt x="12326" y="16676"/>
                    <a:pt x="12236" y="16676"/>
                  </a:cubicBezTo>
                  <a:cubicBezTo>
                    <a:pt x="12178" y="16676"/>
                    <a:pt x="12127" y="16669"/>
                    <a:pt x="12093" y="16649"/>
                  </a:cubicBezTo>
                  <a:cubicBezTo>
                    <a:pt x="11722" y="16312"/>
                    <a:pt x="11216" y="16345"/>
                    <a:pt x="10795" y="16227"/>
                  </a:cubicBezTo>
                  <a:cubicBezTo>
                    <a:pt x="10221" y="16059"/>
                    <a:pt x="9715" y="15822"/>
                    <a:pt x="9277" y="15384"/>
                  </a:cubicBezTo>
                  <a:cubicBezTo>
                    <a:pt x="8012" y="14203"/>
                    <a:pt x="7843" y="12736"/>
                    <a:pt x="8079" y="11134"/>
                  </a:cubicBezTo>
                  <a:cubicBezTo>
                    <a:pt x="8096" y="10965"/>
                    <a:pt x="8113" y="10830"/>
                    <a:pt x="8164" y="10661"/>
                  </a:cubicBezTo>
                  <a:cubicBezTo>
                    <a:pt x="8383" y="9514"/>
                    <a:pt x="8923" y="8620"/>
                    <a:pt x="10019" y="8131"/>
                  </a:cubicBezTo>
                  <a:cubicBezTo>
                    <a:pt x="10744" y="7777"/>
                    <a:pt x="11503" y="7558"/>
                    <a:pt x="12245" y="7507"/>
                  </a:cubicBezTo>
                  <a:close/>
                  <a:moveTo>
                    <a:pt x="5246" y="14304"/>
                  </a:moveTo>
                  <a:cubicBezTo>
                    <a:pt x="5549" y="14507"/>
                    <a:pt x="5802" y="14642"/>
                    <a:pt x="5988" y="14827"/>
                  </a:cubicBezTo>
                  <a:cubicBezTo>
                    <a:pt x="6376" y="15215"/>
                    <a:pt x="6730" y="15603"/>
                    <a:pt x="7084" y="16008"/>
                  </a:cubicBezTo>
                  <a:cubicBezTo>
                    <a:pt x="7438" y="16430"/>
                    <a:pt x="7421" y="17189"/>
                    <a:pt x="7067" y="17543"/>
                  </a:cubicBezTo>
                  <a:cubicBezTo>
                    <a:pt x="6934" y="17676"/>
                    <a:pt x="6747" y="17750"/>
                    <a:pt x="6552" y="17750"/>
                  </a:cubicBezTo>
                  <a:cubicBezTo>
                    <a:pt x="6401" y="17750"/>
                    <a:pt x="6246" y="17706"/>
                    <a:pt x="6106" y="17610"/>
                  </a:cubicBezTo>
                  <a:cubicBezTo>
                    <a:pt x="5482" y="17189"/>
                    <a:pt x="4959" y="16649"/>
                    <a:pt x="4588" y="15974"/>
                  </a:cubicBezTo>
                  <a:cubicBezTo>
                    <a:pt x="4402" y="15603"/>
                    <a:pt x="4554" y="15249"/>
                    <a:pt x="4723" y="14962"/>
                  </a:cubicBezTo>
                  <a:cubicBezTo>
                    <a:pt x="4858" y="14743"/>
                    <a:pt x="5043" y="14574"/>
                    <a:pt x="5246" y="14304"/>
                  </a:cubicBezTo>
                  <a:close/>
                  <a:moveTo>
                    <a:pt x="17229" y="15160"/>
                  </a:moveTo>
                  <a:cubicBezTo>
                    <a:pt x="17391" y="15160"/>
                    <a:pt x="17552" y="15190"/>
                    <a:pt x="17693" y="15249"/>
                  </a:cubicBezTo>
                  <a:cubicBezTo>
                    <a:pt x="18031" y="15418"/>
                    <a:pt x="18132" y="15654"/>
                    <a:pt x="17980" y="15991"/>
                  </a:cubicBezTo>
                  <a:cubicBezTo>
                    <a:pt x="17626" y="16834"/>
                    <a:pt x="17187" y="17627"/>
                    <a:pt x="16445" y="18217"/>
                  </a:cubicBezTo>
                  <a:cubicBezTo>
                    <a:pt x="16226" y="18386"/>
                    <a:pt x="15956" y="18504"/>
                    <a:pt x="15770" y="18589"/>
                  </a:cubicBezTo>
                  <a:cubicBezTo>
                    <a:pt x="15534" y="18538"/>
                    <a:pt x="15382" y="18521"/>
                    <a:pt x="15264" y="18470"/>
                  </a:cubicBezTo>
                  <a:cubicBezTo>
                    <a:pt x="14910" y="18352"/>
                    <a:pt x="14775" y="18167"/>
                    <a:pt x="14910" y="17779"/>
                  </a:cubicBezTo>
                  <a:cubicBezTo>
                    <a:pt x="14978" y="17577"/>
                    <a:pt x="15079" y="17340"/>
                    <a:pt x="15197" y="17155"/>
                  </a:cubicBezTo>
                  <a:cubicBezTo>
                    <a:pt x="15602" y="16581"/>
                    <a:pt x="16007" y="16008"/>
                    <a:pt x="16445" y="15485"/>
                  </a:cubicBezTo>
                  <a:cubicBezTo>
                    <a:pt x="16621" y="15265"/>
                    <a:pt x="16926" y="15160"/>
                    <a:pt x="17229" y="15160"/>
                  </a:cubicBezTo>
                  <a:close/>
                  <a:moveTo>
                    <a:pt x="11382" y="17103"/>
                  </a:moveTo>
                  <a:cubicBezTo>
                    <a:pt x="11526" y="17103"/>
                    <a:pt x="11674" y="17125"/>
                    <a:pt x="11824" y="17172"/>
                  </a:cubicBezTo>
                  <a:cubicBezTo>
                    <a:pt x="12127" y="17256"/>
                    <a:pt x="12161" y="17408"/>
                    <a:pt x="12127" y="17711"/>
                  </a:cubicBezTo>
                  <a:cubicBezTo>
                    <a:pt x="11992" y="18538"/>
                    <a:pt x="11638" y="19280"/>
                    <a:pt x="11166" y="19972"/>
                  </a:cubicBezTo>
                  <a:cubicBezTo>
                    <a:pt x="10980" y="20241"/>
                    <a:pt x="10828" y="20478"/>
                    <a:pt x="10474" y="20579"/>
                  </a:cubicBezTo>
                  <a:cubicBezTo>
                    <a:pt x="10346" y="20618"/>
                    <a:pt x="10226" y="20638"/>
                    <a:pt x="10117" y="20638"/>
                  </a:cubicBezTo>
                  <a:cubicBezTo>
                    <a:pt x="9664" y="20638"/>
                    <a:pt x="9388" y="20303"/>
                    <a:pt x="9429" y="19651"/>
                  </a:cubicBezTo>
                  <a:cubicBezTo>
                    <a:pt x="9614" y="18892"/>
                    <a:pt x="9884" y="18083"/>
                    <a:pt x="10525" y="17442"/>
                  </a:cubicBezTo>
                  <a:cubicBezTo>
                    <a:pt x="10759" y="17219"/>
                    <a:pt x="11058" y="17103"/>
                    <a:pt x="11382" y="17103"/>
                  </a:cubicBezTo>
                  <a:close/>
                  <a:moveTo>
                    <a:pt x="4688" y="17516"/>
                  </a:moveTo>
                  <a:cubicBezTo>
                    <a:pt x="4965" y="17516"/>
                    <a:pt x="5261" y="17634"/>
                    <a:pt x="5381" y="17846"/>
                  </a:cubicBezTo>
                  <a:cubicBezTo>
                    <a:pt x="5516" y="18116"/>
                    <a:pt x="5600" y="18386"/>
                    <a:pt x="5684" y="18690"/>
                  </a:cubicBezTo>
                  <a:cubicBezTo>
                    <a:pt x="5752" y="18875"/>
                    <a:pt x="5752" y="19061"/>
                    <a:pt x="5802" y="19280"/>
                  </a:cubicBezTo>
                  <a:cubicBezTo>
                    <a:pt x="5819" y="19398"/>
                    <a:pt x="5819" y="19533"/>
                    <a:pt x="5836" y="19702"/>
                  </a:cubicBezTo>
                  <a:cubicBezTo>
                    <a:pt x="5802" y="20022"/>
                    <a:pt x="5802" y="20376"/>
                    <a:pt x="5718" y="20731"/>
                  </a:cubicBezTo>
                  <a:cubicBezTo>
                    <a:pt x="5650" y="21017"/>
                    <a:pt x="5414" y="21237"/>
                    <a:pt x="5128" y="21287"/>
                  </a:cubicBezTo>
                  <a:cubicBezTo>
                    <a:pt x="5096" y="21292"/>
                    <a:pt x="5063" y="21295"/>
                    <a:pt x="5030" y="21295"/>
                  </a:cubicBezTo>
                  <a:cubicBezTo>
                    <a:pt x="4743" y="21295"/>
                    <a:pt x="4407" y="21109"/>
                    <a:pt x="4301" y="20882"/>
                  </a:cubicBezTo>
                  <a:cubicBezTo>
                    <a:pt x="4251" y="20798"/>
                    <a:pt x="4217" y="20714"/>
                    <a:pt x="4200" y="20629"/>
                  </a:cubicBezTo>
                  <a:cubicBezTo>
                    <a:pt x="4082" y="19887"/>
                    <a:pt x="3964" y="19145"/>
                    <a:pt x="3879" y="18386"/>
                  </a:cubicBezTo>
                  <a:cubicBezTo>
                    <a:pt x="3829" y="17948"/>
                    <a:pt x="4082" y="17661"/>
                    <a:pt x="4470" y="17543"/>
                  </a:cubicBezTo>
                  <a:cubicBezTo>
                    <a:pt x="4538" y="17525"/>
                    <a:pt x="4612" y="17516"/>
                    <a:pt x="4688" y="17516"/>
                  </a:cubicBezTo>
                  <a:close/>
                  <a:moveTo>
                    <a:pt x="14347" y="0"/>
                  </a:moveTo>
                  <a:cubicBezTo>
                    <a:pt x="14128" y="0"/>
                    <a:pt x="13905" y="22"/>
                    <a:pt x="13679" y="69"/>
                  </a:cubicBezTo>
                  <a:cubicBezTo>
                    <a:pt x="12954" y="238"/>
                    <a:pt x="12465" y="643"/>
                    <a:pt x="12363" y="1402"/>
                  </a:cubicBezTo>
                  <a:cubicBezTo>
                    <a:pt x="12330" y="1570"/>
                    <a:pt x="12296" y="1705"/>
                    <a:pt x="12228" y="1857"/>
                  </a:cubicBezTo>
                  <a:cubicBezTo>
                    <a:pt x="12082" y="2198"/>
                    <a:pt x="11795" y="2414"/>
                    <a:pt x="11487" y="2414"/>
                  </a:cubicBezTo>
                  <a:cubicBezTo>
                    <a:pt x="11476" y="2414"/>
                    <a:pt x="11464" y="2414"/>
                    <a:pt x="11453" y="2414"/>
                  </a:cubicBezTo>
                  <a:cubicBezTo>
                    <a:pt x="11149" y="2380"/>
                    <a:pt x="10812" y="2110"/>
                    <a:pt x="10710" y="1773"/>
                  </a:cubicBezTo>
                  <a:cubicBezTo>
                    <a:pt x="10677" y="1604"/>
                    <a:pt x="10643" y="1418"/>
                    <a:pt x="10626" y="1250"/>
                  </a:cubicBezTo>
                  <a:cubicBezTo>
                    <a:pt x="10609" y="1030"/>
                    <a:pt x="10525" y="896"/>
                    <a:pt x="10339" y="777"/>
                  </a:cubicBezTo>
                  <a:cubicBezTo>
                    <a:pt x="9884" y="541"/>
                    <a:pt x="9445" y="339"/>
                    <a:pt x="8923" y="288"/>
                  </a:cubicBezTo>
                  <a:cubicBezTo>
                    <a:pt x="8814" y="276"/>
                    <a:pt x="8719" y="268"/>
                    <a:pt x="8636" y="268"/>
                  </a:cubicBezTo>
                  <a:cubicBezTo>
                    <a:pt x="8283" y="268"/>
                    <a:pt x="8136" y="401"/>
                    <a:pt x="7944" y="811"/>
                  </a:cubicBezTo>
                  <a:cubicBezTo>
                    <a:pt x="7809" y="1098"/>
                    <a:pt x="7674" y="1402"/>
                    <a:pt x="7556" y="1688"/>
                  </a:cubicBezTo>
                  <a:cubicBezTo>
                    <a:pt x="7253" y="2363"/>
                    <a:pt x="6679" y="2616"/>
                    <a:pt x="5988" y="2616"/>
                  </a:cubicBezTo>
                  <a:cubicBezTo>
                    <a:pt x="5499" y="2616"/>
                    <a:pt x="5026" y="2582"/>
                    <a:pt x="4537" y="2532"/>
                  </a:cubicBezTo>
                  <a:cubicBezTo>
                    <a:pt x="4467" y="2524"/>
                    <a:pt x="4401" y="2520"/>
                    <a:pt x="4338" y="2520"/>
                  </a:cubicBezTo>
                  <a:cubicBezTo>
                    <a:pt x="3832" y="2520"/>
                    <a:pt x="3578" y="2767"/>
                    <a:pt x="3458" y="3307"/>
                  </a:cubicBezTo>
                  <a:cubicBezTo>
                    <a:pt x="3424" y="3459"/>
                    <a:pt x="3441" y="3628"/>
                    <a:pt x="3441" y="3797"/>
                  </a:cubicBezTo>
                  <a:cubicBezTo>
                    <a:pt x="3441" y="4252"/>
                    <a:pt x="3441" y="4707"/>
                    <a:pt x="3458" y="5146"/>
                  </a:cubicBezTo>
                  <a:cubicBezTo>
                    <a:pt x="3525" y="6596"/>
                    <a:pt x="2614" y="7406"/>
                    <a:pt x="1484" y="7642"/>
                  </a:cubicBezTo>
                  <a:cubicBezTo>
                    <a:pt x="1231" y="7676"/>
                    <a:pt x="945" y="7760"/>
                    <a:pt x="692" y="7878"/>
                  </a:cubicBezTo>
                  <a:cubicBezTo>
                    <a:pt x="219" y="8064"/>
                    <a:pt x="0" y="8469"/>
                    <a:pt x="85" y="8991"/>
                  </a:cubicBezTo>
                  <a:cubicBezTo>
                    <a:pt x="169" y="9497"/>
                    <a:pt x="405" y="9936"/>
                    <a:pt x="742" y="10341"/>
                  </a:cubicBezTo>
                  <a:cubicBezTo>
                    <a:pt x="945" y="10594"/>
                    <a:pt x="1181" y="10796"/>
                    <a:pt x="1400" y="11049"/>
                  </a:cubicBezTo>
                  <a:cubicBezTo>
                    <a:pt x="1754" y="11471"/>
                    <a:pt x="1704" y="11977"/>
                    <a:pt x="1333" y="12365"/>
                  </a:cubicBezTo>
                  <a:cubicBezTo>
                    <a:pt x="1181" y="12500"/>
                    <a:pt x="1063" y="12635"/>
                    <a:pt x="894" y="12753"/>
                  </a:cubicBezTo>
                  <a:cubicBezTo>
                    <a:pt x="405" y="13124"/>
                    <a:pt x="388" y="13630"/>
                    <a:pt x="523" y="14102"/>
                  </a:cubicBezTo>
                  <a:cubicBezTo>
                    <a:pt x="675" y="14574"/>
                    <a:pt x="1029" y="14912"/>
                    <a:pt x="1434" y="15198"/>
                  </a:cubicBezTo>
                  <a:cubicBezTo>
                    <a:pt x="1653" y="15063"/>
                    <a:pt x="1839" y="14945"/>
                    <a:pt x="2007" y="14827"/>
                  </a:cubicBezTo>
                  <a:cubicBezTo>
                    <a:pt x="2210" y="14692"/>
                    <a:pt x="2412" y="14591"/>
                    <a:pt x="2614" y="14507"/>
                  </a:cubicBezTo>
                  <a:cubicBezTo>
                    <a:pt x="2708" y="14465"/>
                    <a:pt x="2809" y="14436"/>
                    <a:pt x="2899" y="14436"/>
                  </a:cubicBezTo>
                  <a:cubicBezTo>
                    <a:pt x="2955" y="14436"/>
                    <a:pt x="3008" y="14447"/>
                    <a:pt x="3053" y="14473"/>
                  </a:cubicBezTo>
                  <a:cubicBezTo>
                    <a:pt x="3542" y="14659"/>
                    <a:pt x="3677" y="15080"/>
                    <a:pt x="3390" y="15519"/>
                  </a:cubicBezTo>
                  <a:cubicBezTo>
                    <a:pt x="3289" y="15688"/>
                    <a:pt x="3120" y="15856"/>
                    <a:pt x="2969" y="16008"/>
                  </a:cubicBezTo>
                  <a:cubicBezTo>
                    <a:pt x="2749" y="16261"/>
                    <a:pt x="2513" y="16531"/>
                    <a:pt x="2294" y="16767"/>
                  </a:cubicBezTo>
                  <a:cubicBezTo>
                    <a:pt x="2716" y="17357"/>
                    <a:pt x="2783" y="17931"/>
                    <a:pt x="2598" y="18555"/>
                  </a:cubicBezTo>
                  <a:cubicBezTo>
                    <a:pt x="2496" y="18892"/>
                    <a:pt x="2361" y="19229"/>
                    <a:pt x="2243" y="19567"/>
                  </a:cubicBezTo>
                  <a:cubicBezTo>
                    <a:pt x="2109" y="19921"/>
                    <a:pt x="2159" y="20292"/>
                    <a:pt x="2378" y="20579"/>
                  </a:cubicBezTo>
                  <a:cubicBezTo>
                    <a:pt x="2598" y="20849"/>
                    <a:pt x="2867" y="21102"/>
                    <a:pt x="3137" y="21321"/>
                  </a:cubicBezTo>
                  <a:cubicBezTo>
                    <a:pt x="3610" y="21675"/>
                    <a:pt x="4200" y="21759"/>
                    <a:pt x="4773" y="21861"/>
                  </a:cubicBezTo>
                  <a:cubicBezTo>
                    <a:pt x="4883" y="21883"/>
                    <a:pt x="4987" y="21894"/>
                    <a:pt x="5089" y="21894"/>
                  </a:cubicBezTo>
                  <a:cubicBezTo>
                    <a:pt x="5300" y="21894"/>
                    <a:pt x="5501" y="21845"/>
                    <a:pt x="5718" y="21743"/>
                  </a:cubicBezTo>
                  <a:cubicBezTo>
                    <a:pt x="6342" y="21439"/>
                    <a:pt x="6983" y="21135"/>
                    <a:pt x="7607" y="20832"/>
                  </a:cubicBezTo>
                  <a:cubicBezTo>
                    <a:pt x="7904" y="20697"/>
                    <a:pt x="8210" y="20605"/>
                    <a:pt x="8508" y="20605"/>
                  </a:cubicBezTo>
                  <a:cubicBezTo>
                    <a:pt x="8769" y="20605"/>
                    <a:pt x="9024" y="20675"/>
                    <a:pt x="9260" y="20849"/>
                  </a:cubicBezTo>
                  <a:cubicBezTo>
                    <a:pt x="9884" y="21304"/>
                    <a:pt x="10457" y="21810"/>
                    <a:pt x="11031" y="22333"/>
                  </a:cubicBezTo>
                  <a:cubicBezTo>
                    <a:pt x="11377" y="22668"/>
                    <a:pt x="11797" y="22855"/>
                    <a:pt x="12233" y="22855"/>
                  </a:cubicBezTo>
                  <a:cubicBezTo>
                    <a:pt x="12455" y="22855"/>
                    <a:pt x="12681" y="22807"/>
                    <a:pt x="12903" y="22704"/>
                  </a:cubicBezTo>
                  <a:cubicBezTo>
                    <a:pt x="13122" y="22603"/>
                    <a:pt x="13308" y="22485"/>
                    <a:pt x="13578" y="22333"/>
                  </a:cubicBezTo>
                  <a:cubicBezTo>
                    <a:pt x="13426" y="22046"/>
                    <a:pt x="13291" y="21776"/>
                    <a:pt x="13156" y="21523"/>
                  </a:cubicBezTo>
                  <a:cubicBezTo>
                    <a:pt x="12903" y="21017"/>
                    <a:pt x="12987" y="20798"/>
                    <a:pt x="13426" y="20478"/>
                  </a:cubicBezTo>
                  <a:cubicBezTo>
                    <a:pt x="13634" y="20322"/>
                    <a:pt x="13838" y="20241"/>
                    <a:pt x="14039" y="20241"/>
                  </a:cubicBezTo>
                  <a:cubicBezTo>
                    <a:pt x="14229" y="20241"/>
                    <a:pt x="14418" y="20313"/>
                    <a:pt x="14607" y="20461"/>
                  </a:cubicBezTo>
                  <a:cubicBezTo>
                    <a:pt x="14910" y="20663"/>
                    <a:pt x="15197" y="20832"/>
                    <a:pt x="15501" y="21017"/>
                  </a:cubicBezTo>
                  <a:cubicBezTo>
                    <a:pt x="15770" y="20832"/>
                    <a:pt x="16023" y="20663"/>
                    <a:pt x="16276" y="20494"/>
                  </a:cubicBezTo>
                  <a:cubicBezTo>
                    <a:pt x="16495" y="20342"/>
                    <a:pt x="16714" y="20281"/>
                    <a:pt x="16936" y="20281"/>
                  </a:cubicBezTo>
                  <a:cubicBezTo>
                    <a:pt x="17107" y="20281"/>
                    <a:pt x="17281" y="20318"/>
                    <a:pt x="17457" y="20376"/>
                  </a:cubicBezTo>
                  <a:cubicBezTo>
                    <a:pt x="17693" y="20427"/>
                    <a:pt x="17896" y="20596"/>
                    <a:pt x="18115" y="20731"/>
                  </a:cubicBezTo>
                  <a:cubicBezTo>
                    <a:pt x="18368" y="20882"/>
                    <a:pt x="18604" y="21068"/>
                    <a:pt x="18874" y="21135"/>
                  </a:cubicBezTo>
                  <a:cubicBezTo>
                    <a:pt x="19169" y="21212"/>
                    <a:pt x="19447" y="21250"/>
                    <a:pt x="19702" y="21250"/>
                  </a:cubicBezTo>
                  <a:cubicBezTo>
                    <a:pt x="20743" y="21250"/>
                    <a:pt x="21420" y="20621"/>
                    <a:pt x="21488" y="19415"/>
                  </a:cubicBezTo>
                  <a:cubicBezTo>
                    <a:pt x="21505" y="19162"/>
                    <a:pt x="21488" y="18909"/>
                    <a:pt x="21488" y="18605"/>
                  </a:cubicBezTo>
                  <a:cubicBezTo>
                    <a:pt x="21235" y="18572"/>
                    <a:pt x="20982" y="18538"/>
                    <a:pt x="20712" y="18521"/>
                  </a:cubicBezTo>
                  <a:cubicBezTo>
                    <a:pt x="19886" y="18437"/>
                    <a:pt x="19498" y="17964"/>
                    <a:pt x="19633" y="17172"/>
                  </a:cubicBezTo>
                  <a:cubicBezTo>
                    <a:pt x="19667" y="16851"/>
                    <a:pt x="19818" y="16699"/>
                    <a:pt x="20139" y="16615"/>
                  </a:cubicBezTo>
                  <a:cubicBezTo>
                    <a:pt x="20560" y="16514"/>
                    <a:pt x="20999" y="16379"/>
                    <a:pt x="21404" y="16278"/>
                  </a:cubicBezTo>
                  <a:cubicBezTo>
                    <a:pt x="21572" y="15603"/>
                    <a:pt x="21927" y="15097"/>
                    <a:pt x="22450" y="14743"/>
                  </a:cubicBezTo>
                  <a:cubicBezTo>
                    <a:pt x="22770" y="14524"/>
                    <a:pt x="23124" y="14406"/>
                    <a:pt x="23462" y="14254"/>
                  </a:cubicBezTo>
                  <a:cubicBezTo>
                    <a:pt x="24541" y="13697"/>
                    <a:pt x="24861" y="12905"/>
                    <a:pt x="24136" y="11943"/>
                  </a:cubicBezTo>
                  <a:cubicBezTo>
                    <a:pt x="23698" y="11353"/>
                    <a:pt x="23360" y="10661"/>
                    <a:pt x="22939" y="10020"/>
                  </a:cubicBezTo>
                  <a:cubicBezTo>
                    <a:pt x="22703" y="9666"/>
                    <a:pt x="22703" y="9329"/>
                    <a:pt x="22854" y="8941"/>
                  </a:cubicBezTo>
                  <a:cubicBezTo>
                    <a:pt x="23040" y="8485"/>
                    <a:pt x="23242" y="8013"/>
                    <a:pt x="23411" y="7558"/>
                  </a:cubicBezTo>
                  <a:cubicBezTo>
                    <a:pt x="23512" y="7254"/>
                    <a:pt x="23630" y="6934"/>
                    <a:pt x="23664" y="6630"/>
                  </a:cubicBezTo>
                  <a:cubicBezTo>
                    <a:pt x="23698" y="6124"/>
                    <a:pt x="23529" y="5601"/>
                    <a:pt x="23090" y="5382"/>
                  </a:cubicBezTo>
                  <a:cubicBezTo>
                    <a:pt x="22540" y="5114"/>
                    <a:pt x="21926" y="4920"/>
                    <a:pt x="21290" y="4920"/>
                  </a:cubicBezTo>
                  <a:cubicBezTo>
                    <a:pt x="21127" y="4920"/>
                    <a:pt x="20962" y="4933"/>
                    <a:pt x="20797" y="4960"/>
                  </a:cubicBezTo>
                  <a:cubicBezTo>
                    <a:pt x="20525" y="4997"/>
                    <a:pt x="20255" y="5026"/>
                    <a:pt x="19990" y="5026"/>
                  </a:cubicBezTo>
                  <a:cubicBezTo>
                    <a:pt x="19515" y="5026"/>
                    <a:pt x="19054" y="4931"/>
                    <a:pt x="18621" y="4606"/>
                  </a:cubicBezTo>
                  <a:cubicBezTo>
                    <a:pt x="18520" y="4539"/>
                    <a:pt x="18385" y="4505"/>
                    <a:pt x="18267" y="4454"/>
                  </a:cubicBezTo>
                  <a:cubicBezTo>
                    <a:pt x="18182" y="4539"/>
                    <a:pt x="18098" y="4606"/>
                    <a:pt x="18014" y="4674"/>
                  </a:cubicBezTo>
                  <a:cubicBezTo>
                    <a:pt x="17774" y="4837"/>
                    <a:pt x="17527" y="4930"/>
                    <a:pt x="17274" y="4930"/>
                  </a:cubicBezTo>
                  <a:cubicBezTo>
                    <a:pt x="17135" y="4930"/>
                    <a:pt x="16993" y="4902"/>
                    <a:pt x="16850" y="4842"/>
                  </a:cubicBezTo>
                  <a:cubicBezTo>
                    <a:pt x="16513" y="4691"/>
                    <a:pt x="16344" y="4252"/>
                    <a:pt x="16445" y="3763"/>
                  </a:cubicBezTo>
                  <a:cubicBezTo>
                    <a:pt x="16513" y="3442"/>
                    <a:pt x="16631" y="3156"/>
                    <a:pt x="16782" y="2852"/>
                  </a:cubicBezTo>
                  <a:cubicBezTo>
                    <a:pt x="17187" y="2093"/>
                    <a:pt x="16934" y="929"/>
                    <a:pt x="16175" y="508"/>
                  </a:cubicBezTo>
                  <a:cubicBezTo>
                    <a:pt x="15608" y="193"/>
                    <a:pt x="14994" y="0"/>
                    <a:pt x="14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778746" y="3164397"/>
              <a:ext cx="1220604" cy="1210091"/>
            </a:xfrm>
            <a:custGeom>
              <a:avLst/>
              <a:gdLst/>
              <a:ahLst/>
              <a:cxnLst/>
              <a:rect l="l" t="t" r="r" b="b"/>
              <a:pathLst>
                <a:path w="31120" h="30850" extrusionOk="0">
                  <a:moveTo>
                    <a:pt x="14943" y="686"/>
                  </a:moveTo>
                  <a:cubicBezTo>
                    <a:pt x="16697" y="686"/>
                    <a:pt x="18328" y="1145"/>
                    <a:pt x="19988" y="1603"/>
                  </a:cubicBezTo>
                  <a:cubicBezTo>
                    <a:pt x="22315" y="2261"/>
                    <a:pt x="24238" y="3576"/>
                    <a:pt x="25942" y="5229"/>
                  </a:cubicBezTo>
                  <a:cubicBezTo>
                    <a:pt x="26852" y="6090"/>
                    <a:pt x="27645" y="7068"/>
                    <a:pt x="28370" y="8097"/>
                  </a:cubicBezTo>
                  <a:cubicBezTo>
                    <a:pt x="29129" y="9193"/>
                    <a:pt x="29720" y="10374"/>
                    <a:pt x="29990" y="11706"/>
                  </a:cubicBezTo>
                  <a:cubicBezTo>
                    <a:pt x="30091" y="12280"/>
                    <a:pt x="30276" y="12836"/>
                    <a:pt x="30361" y="13427"/>
                  </a:cubicBezTo>
                  <a:cubicBezTo>
                    <a:pt x="30479" y="14101"/>
                    <a:pt x="30512" y="14810"/>
                    <a:pt x="30597" y="15602"/>
                  </a:cubicBezTo>
                  <a:cubicBezTo>
                    <a:pt x="30563" y="16041"/>
                    <a:pt x="30496" y="16614"/>
                    <a:pt x="30411" y="17188"/>
                  </a:cubicBezTo>
                  <a:cubicBezTo>
                    <a:pt x="30344" y="17778"/>
                    <a:pt x="30243" y="18352"/>
                    <a:pt x="30158" y="18942"/>
                  </a:cubicBezTo>
                  <a:cubicBezTo>
                    <a:pt x="29990" y="19954"/>
                    <a:pt x="29686" y="20915"/>
                    <a:pt x="29231" y="21843"/>
                  </a:cubicBezTo>
                  <a:cubicBezTo>
                    <a:pt x="28843" y="22585"/>
                    <a:pt x="28539" y="23344"/>
                    <a:pt x="28134" y="24052"/>
                  </a:cubicBezTo>
                  <a:cubicBezTo>
                    <a:pt x="27898" y="24474"/>
                    <a:pt x="27578" y="24862"/>
                    <a:pt x="27240" y="25199"/>
                  </a:cubicBezTo>
                  <a:cubicBezTo>
                    <a:pt x="26650" y="25807"/>
                    <a:pt x="26009" y="26363"/>
                    <a:pt x="25419" y="26987"/>
                  </a:cubicBezTo>
                  <a:cubicBezTo>
                    <a:pt x="24845" y="27594"/>
                    <a:pt x="24188" y="28067"/>
                    <a:pt x="23429" y="28337"/>
                  </a:cubicBezTo>
                  <a:cubicBezTo>
                    <a:pt x="22298" y="28741"/>
                    <a:pt x="21219" y="29332"/>
                    <a:pt x="19988" y="29534"/>
                  </a:cubicBezTo>
                  <a:cubicBezTo>
                    <a:pt x="19296" y="29669"/>
                    <a:pt x="18622" y="29905"/>
                    <a:pt x="17913" y="30006"/>
                  </a:cubicBezTo>
                  <a:cubicBezTo>
                    <a:pt x="16817" y="30175"/>
                    <a:pt x="15687" y="30293"/>
                    <a:pt x="14590" y="30377"/>
                  </a:cubicBezTo>
                  <a:cubicBezTo>
                    <a:pt x="14418" y="30393"/>
                    <a:pt x="14246" y="30400"/>
                    <a:pt x="14076" y="30400"/>
                  </a:cubicBezTo>
                  <a:cubicBezTo>
                    <a:pt x="13296" y="30400"/>
                    <a:pt x="12535" y="30254"/>
                    <a:pt x="11774" y="30074"/>
                  </a:cubicBezTo>
                  <a:cubicBezTo>
                    <a:pt x="10593" y="29770"/>
                    <a:pt x="9480" y="29281"/>
                    <a:pt x="8400" y="28691"/>
                  </a:cubicBezTo>
                  <a:cubicBezTo>
                    <a:pt x="7473" y="28168"/>
                    <a:pt x="6478" y="27713"/>
                    <a:pt x="5601" y="27122"/>
                  </a:cubicBezTo>
                  <a:cubicBezTo>
                    <a:pt x="4285" y="26245"/>
                    <a:pt x="2986" y="25351"/>
                    <a:pt x="2329" y="23799"/>
                  </a:cubicBezTo>
                  <a:cubicBezTo>
                    <a:pt x="1839" y="22686"/>
                    <a:pt x="1300" y="21641"/>
                    <a:pt x="1148" y="20409"/>
                  </a:cubicBezTo>
                  <a:cubicBezTo>
                    <a:pt x="1131" y="20038"/>
                    <a:pt x="979" y="19667"/>
                    <a:pt x="895" y="19313"/>
                  </a:cubicBezTo>
                  <a:cubicBezTo>
                    <a:pt x="389" y="17222"/>
                    <a:pt x="423" y="15147"/>
                    <a:pt x="878" y="13072"/>
                  </a:cubicBezTo>
                  <a:cubicBezTo>
                    <a:pt x="1148" y="11858"/>
                    <a:pt x="1519" y="10644"/>
                    <a:pt x="1941" y="9463"/>
                  </a:cubicBezTo>
                  <a:cubicBezTo>
                    <a:pt x="2261" y="8586"/>
                    <a:pt x="2767" y="7759"/>
                    <a:pt x="3189" y="6916"/>
                  </a:cubicBezTo>
                  <a:cubicBezTo>
                    <a:pt x="3256" y="6798"/>
                    <a:pt x="3341" y="6663"/>
                    <a:pt x="3425" y="6562"/>
                  </a:cubicBezTo>
                  <a:cubicBezTo>
                    <a:pt x="4015" y="5820"/>
                    <a:pt x="4538" y="5044"/>
                    <a:pt x="5196" y="4386"/>
                  </a:cubicBezTo>
                  <a:cubicBezTo>
                    <a:pt x="6444" y="3121"/>
                    <a:pt x="7827" y="2008"/>
                    <a:pt x="9564" y="1434"/>
                  </a:cubicBezTo>
                  <a:cubicBezTo>
                    <a:pt x="10441" y="1131"/>
                    <a:pt x="11369" y="1013"/>
                    <a:pt x="12297" y="878"/>
                  </a:cubicBezTo>
                  <a:cubicBezTo>
                    <a:pt x="13056" y="777"/>
                    <a:pt x="13815" y="743"/>
                    <a:pt x="14590" y="692"/>
                  </a:cubicBezTo>
                  <a:cubicBezTo>
                    <a:pt x="14709" y="688"/>
                    <a:pt x="14826" y="686"/>
                    <a:pt x="14943" y="686"/>
                  </a:cubicBezTo>
                  <a:close/>
                  <a:moveTo>
                    <a:pt x="15000" y="1"/>
                  </a:moveTo>
                  <a:cubicBezTo>
                    <a:pt x="14845" y="1"/>
                    <a:pt x="14692" y="6"/>
                    <a:pt x="14540" y="18"/>
                  </a:cubicBezTo>
                  <a:cubicBezTo>
                    <a:pt x="13309" y="169"/>
                    <a:pt x="12094" y="237"/>
                    <a:pt x="10863" y="507"/>
                  </a:cubicBezTo>
                  <a:cubicBezTo>
                    <a:pt x="9750" y="760"/>
                    <a:pt x="8637" y="1013"/>
                    <a:pt x="7658" y="1687"/>
                  </a:cubicBezTo>
                  <a:cubicBezTo>
                    <a:pt x="6731" y="2345"/>
                    <a:pt x="5736" y="2952"/>
                    <a:pt x="4977" y="3813"/>
                  </a:cubicBezTo>
                  <a:cubicBezTo>
                    <a:pt x="4555" y="4302"/>
                    <a:pt x="4201" y="4808"/>
                    <a:pt x="3779" y="5280"/>
                  </a:cubicBezTo>
                  <a:cubicBezTo>
                    <a:pt x="2919" y="6208"/>
                    <a:pt x="2329" y="7321"/>
                    <a:pt x="1839" y="8485"/>
                  </a:cubicBezTo>
                  <a:cubicBezTo>
                    <a:pt x="1317" y="9767"/>
                    <a:pt x="895" y="11099"/>
                    <a:pt x="541" y="12448"/>
                  </a:cubicBezTo>
                  <a:cubicBezTo>
                    <a:pt x="220" y="13680"/>
                    <a:pt x="1" y="14978"/>
                    <a:pt x="35" y="16277"/>
                  </a:cubicBezTo>
                  <a:cubicBezTo>
                    <a:pt x="68" y="17002"/>
                    <a:pt x="52" y="17761"/>
                    <a:pt x="170" y="18487"/>
                  </a:cubicBezTo>
                  <a:cubicBezTo>
                    <a:pt x="541" y="20274"/>
                    <a:pt x="878" y="22079"/>
                    <a:pt x="1637" y="23766"/>
                  </a:cubicBezTo>
                  <a:cubicBezTo>
                    <a:pt x="2143" y="24896"/>
                    <a:pt x="2919" y="25790"/>
                    <a:pt x="3863" y="26549"/>
                  </a:cubicBezTo>
                  <a:cubicBezTo>
                    <a:pt x="4943" y="27409"/>
                    <a:pt x="6107" y="28151"/>
                    <a:pt x="7321" y="28792"/>
                  </a:cubicBezTo>
                  <a:cubicBezTo>
                    <a:pt x="9008" y="29703"/>
                    <a:pt x="10762" y="30529"/>
                    <a:pt x="12701" y="30732"/>
                  </a:cubicBezTo>
                  <a:cubicBezTo>
                    <a:pt x="13460" y="30816"/>
                    <a:pt x="14203" y="30850"/>
                    <a:pt x="14962" y="30850"/>
                  </a:cubicBezTo>
                  <a:cubicBezTo>
                    <a:pt x="15333" y="30816"/>
                    <a:pt x="15737" y="30681"/>
                    <a:pt x="16108" y="30630"/>
                  </a:cubicBezTo>
                  <a:cubicBezTo>
                    <a:pt x="16851" y="30546"/>
                    <a:pt x="17610" y="30580"/>
                    <a:pt x="18352" y="30428"/>
                  </a:cubicBezTo>
                  <a:cubicBezTo>
                    <a:pt x="19482" y="30192"/>
                    <a:pt x="20612" y="29871"/>
                    <a:pt x="21725" y="29534"/>
                  </a:cubicBezTo>
                  <a:cubicBezTo>
                    <a:pt x="22484" y="29281"/>
                    <a:pt x="23226" y="28978"/>
                    <a:pt x="23951" y="28623"/>
                  </a:cubicBezTo>
                  <a:cubicBezTo>
                    <a:pt x="24424" y="28421"/>
                    <a:pt x="24930" y="28185"/>
                    <a:pt x="25284" y="27831"/>
                  </a:cubicBezTo>
                  <a:cubicBezTo>
                    <a:pt x="26228" y="26920"/>
                    <a:pt x="27122" y="25975"/>
                    <a:pt x="27999" y="25014"/>
                  </a:cubicBezTo>
                  <a:cubicBezTo>
                    <a:pt x="28320" y="24643"/>
                    <a:pt x="28573" y="24272"/>
                    <a:pt x="28792" y="23850"/>
                  </a:cubicBezTo>
                  <a:cubicBezTo>
                    <a:pt x="29264" y="22906"/>
                    <a:pt x="29720" y="21944"/>
                    <a:pt x="30141" y="20983"/>
                  </a:cubicBezTo>
                  <a:cubicBezTo>
                    <a:pt x="30276" y="20612"/>
                    <a:pt x="30361" y="20224"/>
                    <a:pt x="30445" y="19836"/>
                  </a:cubicBezTo>
                  <a:cubicBezTo>
                    <a:pt x="30597" y="19144"/>
                    <a:pt x="30681" y="18436"/>
                    <a:pt x="30833" y="17728"/>
                  </a:cubicBezTo>
                  <a:cubicBezTo>
                    <a:pt x="31120" y="16378"/>
                    <a:pt x="31086" y="15029"/>
                    <a:pt x="30867" y="13680"/>
                  </a:cubicBezTo>
                  <a:cubicBezTo>
                    <a:pt x="30782" y="13123"/>
                    <a:pt x="30647" y="12566"/>
                    <a:pt x="30529" y="11993"/>
                  </a:cubicBezTo>
                  <a:cubicBezTo>
                    <a:pt x="30361" y="11065"/>
                    <a:pt x="30074" y="10188"/>
                    <a:pt x="29686" y="9345"/>
                  </a:cubicBezTo>
                  <a:cubicBezTo>
                    <a:pt x="29180" y="8198"/>
                    <a:pt x="28455" y="7220"/>
                    <a:pt x="27662" y="6241"/>
                  </a:cubicBezTo>
                  <a:cubicBezTo>
                    <a:pt x="26431" y="4707"/>
                    <a:pt x="24947" y="3442"/>
                    <a:pt x="23310" y="2362"/>
                  </a:cubicBezTo>
                  <a:cubicBezTo>
                    <a:pt x="21674" y="1316"/>
                    <a:pt x="19819" y="827"/>
                    <a:pt x="17947" y="406"/>
                  </a:cubicBezTo>
                  <a:cubicBezTo>
                    <a:pt x="17272" y="254"/>
                    <a:pt x="16598" y="153"/>
                    <a:pt x="15923" y="68"/>
                  </a:cubicBezTo>
                  <a:cubicBezTo>
                    <a:pt x="15619" y="23"/>
                    <a:pt x="15308" y="1"/>
                    <a:pt x="15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869391" y="3253670"/>
              <a:ext cx="1003625" cy="988235"/>
            </a:xfrm>
            <a:custGeom>
              <a:avLst/>
              <a:gdLst/>
              <a:ahLst/>
              <a:cxnLst/>
              <a:rect l="l" t="t" r="r" b="b"/>
              <a:pathLst>
                <a:path w="25588" h="25194" extrusionOk="0">
                  <a:moveTo>
                    <a:pt x="11757" y="508"/>
                  </a:moveTo>
                  <a:lnTo>
                    <a:pt x="12145" y="761"/>
                  </a:lnTo>
                  <a:cubicBezTo>
                    <a:pt x="12161" y="761"/>
                    <a:pt x="12161" y="778"/>
                    <a:pt x="12161" y="811"/>
                  </a:cubicBezTo>
                  <a:cubicBezTo>
                    <a:pt x="12431" y="1655"/>
                    <a:pt x="12431" y="2464"/>
                    <a:pt x="12094" y="3341"/>
                  </a:cubicBezTo>
                  <a:cubicBezTo>
                    <a:pt x="11723" y="3291"/>
                    <a:pt x="11554" y="3105"/>
                    <a:pt x="11571" y="2802"/>
                  </a:cubicBezTo>
                  <a:cubicBezTo>
                    <a:pt x="11554" y="2161"/>
                    <a:pt x="11554" y="1503"/>
                    <a:pt x="11571" y="845"/>
                  </a:cubicBezTo>
                  <a:cubicBezTo>
                    <a:pt x="11571" y="744"/>
                    <a:pt x="11689" y="609"/>
                    <a:pt x="11757" y="508"/>
                  </a:cubicBezTo>
                  <a:close/>
                  <a:moveTo>
                    <a:pt x="19397" y="2970"/>
                  </a:moveTo>
                  <a:cubicBezTo>
                    <a:pt x="19734" y="3341"/>
                    <a:pt x="19751" y="3712"/>
                    <a:pt x="19566" y="4033"/>
                  </a:cubicBezTo>
                  <a:cubicBezTo>
                    <a:pt x="19245" y="4539"/>
                    <a:pt x="18857" y="4994"/>
                    <a:pt x="18503" y="5467"/>
                  </a:cubicBezTo>
                  <a:cubicBezTo>
                    <a:pt x="18436" y="5551"/>
                    <a:pt x="18335" y="5618"/>
                    <a:pt x="18250" y="5669"/>
                  </a:cubicBezTo>
                  <a:cubicBezTo>
                    <a:pt x="18121" y="5751"/>
                    <a:pt x="18000" y="5858"/>
                    <a:pt x="17858" y="5858"/>
                  </a:cubicBezTo>
                  <a:cubicBezTo>
                    <a:pt x="17797" y="5858"/>
                    <a:pt x="17731" y="5838"/>
                    <a:pt x="17660" y="5787"/>
                  </a:cubicBezTo>
                  <a:cubicBezTo>
                    <a:pt x="17458" y="5652"/>
                    <a:pt x="17390" y="5382"/>
                    <a:pt x="17474" y="5112"/>
                  </a:cubicBezTo>
                  <a:cubicBezTo>
                    <a:pt x="17542" y="4893"/>
                    <a:pt x="17626" y="4708"/>
                    <a:pt x="17727" y="4522"/>
                  </a:cubicBezTo>
                  <a:cubicBezTo>
                    <a:pt x="18082" y="3814"/>
                    <a:pt x="18571" y="3257"/>
                    <a:pt x="19397" y="2970"/>
                  </a:cubicBezTo>
                  <a:close/>
                  <a:moveTo>
                    <a:pt x="3156" y="16495"/>
                  </a:moveTo>
                  <a:cubicBezTo>
                    <a:pt x="3211" y="16495"/>
                    <a:pt x="3266" y="16518"/>
                    <a:pt x="3323" y="16582"/>
                  </a:cubicBezTo>
                  <a:cubicBezTo>
                    <a:pt x="3475" y="16750"/>
                    <a:pt x="3408" y="16936"/>
                    <a:pt x="3290" y="17054"/>
                  </a:cubicBezTo>
                  <a:cubicBezTo>
                    <a:pt x="2733" y="17678"/>
                    <a:pt x="2126" y="18184"/>
                    <a:pt x="1350" y="18437"/>
                  </a:cubicBezTo>
                  <a:cubicBezTo>
                    <a:pt x="1232" y="18454"/>
                    <a:pt x="1097" y="18454"/>
                    <a:pt x="878" y="18471"/>
                  </a:cubicBezTo>
                  <a:cubicBezTo>
                    <a:pt x="962" y="18285"/>
                    <a:pt x="962" y="18133"/>
                    <a:pt x="1046" y="18066"/>
                  </a:cubicBezTo>
                  <a:cubicBezTo>
                    <a:pt x="1569" y="17610"/>
                    <a:pt x="2126" y="17172"/>
                    <a:pt x="2649" y="16717"/>
                  </a:cubicBezTo>
                  <a:cubicBezTo>
                    <a:pt x="2716" y="16683"/>
                    <a:pt x="2800" y="16632"/>
                    <a:pt x="2885" y="16598"/>
                  </a:cubicBezTo>
                  <a:cubicBezTo>
                    <a:pt x="2979" y="16556"/>
                    <a:pt x="3067" y="16495"/>
                    <a:pt x="3156" y="16495"/>
                  </a:cubicBezTo>
                  <a:close/>
                  <a:moveTo>
                    <a:pt x="22389" y="18278"/>
                  </a:moveTo>
                  <a:cubicBezTo>
                    <a:pt x="22655" y="18278"/>
                    <a:pt x="22923" y="18311"/>
                    <a:pt x="23192" y="18403"/>
                  </a:cubicBezTo>
                  <a:cubicBezTo>
                    <a:pt x="23310" y="18454"/>
                    <a:pt x="23462" y="18454"/>
                    <a:pt x="23546" y="18538"/>
                  </a:cubicBezTo>
                  <a:cubicBezTo>
                    <a:pt x="23664" y="18639"/>
                    <a:pt x="23816" y="18791"/>
                    <a:pt x="23867" y="18943"/>
                  </a:cubicBezTo>
                  <a:cubicBezTo>
                    <a:pt x="23901" y="19145"/>
                    <a:pt x="23715" y="19230"/>
                    <a:pt x="23546" y="19314"/>
                  </a:cubicBezTo>
                  <a:cubicBezTo>
                    <a:pt x="23282" y="19446"/>
                    <a:pt x="23005" y="19486"/>
                    <a:pt x="22727" y="19486"/>
                  </a:cubicBezTo>
                  <a:cubicBezTo>
                    <a:pt x="22544" y="19486"/>
                    <a:pt x="22361" y="19469"/>
                    <a:pt x="22180" y="19449"/>
                  </a:cubicBezTo>
                  <a:cubicBezTo>
                    <a:pt x="22085" y="19449"/>
                    <a:pt x="21991" y="19451"/>
                    <a:pt x="21899" y="19451"/>
                  </a:cubicBezTo>
                  <a:cubicBezTo>
                    <a:pt x="21715" y="19451"/>
                    <a:pt x="21539" y="19443"/>
                    <a:pt x="21371" y="19398"/>
                  </a:cubicBezTo>
                  <a:cubicBezTo>
                    <a:pt x="20966" y="19381"/>
                    <a:pt x="20696" y="19162"/>
                    <a:pt x="20628" y="18875"/>
                  </a:cubicBezTo>
                  <a:cubicBezTo>
                    <a:pt x="20578" y="18690"/>
                    <a:pt x="20612" y="18521"/>
                    <a:pt x="20848" y="18471"/>
                  </a:cubicBezTo>
                  <a:cubicBezTo>
                    <a:pt x="21360" y="18404"/>
                    <a:pt x="21872" y="18278"/>
                    <a:pt x="22389" y="18278"/>
                  </a:cubicBezTo>
                  <a:close/>
                  <a:moveTo>
                    <a:pt x="14743" y="1552"/>
                  </a:moveTo>
                  <a:cubicBezTo>
                    <a:pt x="15383" y="1552"/>
                    <a:pt x="15997" y="1745"/>
                    <a:pt x="16564" y="2059"/>
                  </a:cubicBezTo>
                  <a:cubicBezTo>
                    <a:pt x="17323" y="2481"/>
                    <a:pt x="17576" y="3645"/>
                    <a:pt x="17188" y="4404"/>
                  </a:cubicBezTo>
                  <a:cubicBezTo>
                    <a:pt x="17036" y="4708"/>
                    <a:pt x="16901" y="4994"/>
                    <a:pt x="16850" y="5315"/>
                  </a:cubicBezTo>
                  <a:cubicBezTo>
                    <a:pt x="16732" y="5804"/>
                    <a:pt x="16901" y="6242"/>
                    <a:pt x="17238" y="6394"/>
                  </a:cubicBezTo>
                  <a:cubicBezTo>
                    <a:pt x="17382" y="6454"/>
                    <a:pt x="17525" y="6482"/>
                    <a:pt x="17666" y="6482"/>
                  </a:cubicBezTo>
                  <a:cubicBezTo>
                    <a:pt x="17923" y="6482"/>
                    <a:pt x="18173" y="6389"/>
                    <a:pt x="18402" y="6226"/>
                  </a:cubicBezTo>
                  <a:cubicBezTo>
                    <a:pt x="18486" y="6158"/>
                    <a:pt x="18571" y="6091"/>
                    <a:pt x="18655" y="6006"/>
                  </a:cubicBezTo>
                  <a:cubicBezTo>
                    <a:pt x="18790" y="6057"/>
                    <a:pt x="18908" y="6091"/>
                    <a:pt x="19009" y="6158"/>
                  </a:cubicBezTo>
                  <a:cubicBezTo>
                    <a:pt x="19442" y="6483"/>
                    <a:pt x="19903" y="6578"/>
                    <a:pt x="20378" y="6578"/>
                  </a:cubicBezTo>
                  <a:cubicBezTo>
                    <a:pt x="20643" y="6578"/>
                    <a:pt x="20913" y="6549"/>
                    <a:pt x="21185" y="6512"/>
                  </a:cubicBezTo>
                  <a:cubicBezTo>
                    <a:pt x="21346" y="6489"/>
                    <a:pt x="21506" y="6478"/>
                    <a:pt x="21663" y="6478"/>
                  </a:cubicBezTo>
                  <a:cubicBezTo>
                    <a:pt x="22311" y="6478"/>
                    <a:pt x="22922" y="6662"/>
                    <a:pt x="23479" y="6934"/>
                  </a:cubicBezTo>
                  <a:cubicBezTo>
                    <a:pt x="23934" y="7153"/>
                    <a:pt x="24103" y="7676"/>
                    <a:pt x="24052" y="8182"/>
                  </a:cubicBezTo>
                  <a:cubicBezTo>
                    <a:pt x="24035" y="8502"/>
                    <a:pt x="23901" y="8806"/>
                    <a:pt x="23799" y="9110"/>
                  </a:cubicBezTo>
                  <a:cubicBezTo>
                    <a:pt x="23631" y="9565"/>
                    <a:pt x="23445" y="10037"/>
                    <a:pt x="23260" y="10493"/>
                  </a:cubicBezTo>
                  <a:cubicBezTo>
                    <a:pt x="23108" y="10881"/>
                    <a:pt x="23108" y="11218"/>
                    <a:pt x="23327" y="11572"/>
                  </a:cubicBezTo>
                  <a:cubicBezTo>
                    <a:pt x="23749" y="12213"/>
                    <a:pt x="24086" y="12905"/>
                    <a:pt x="24541" y="13495"/>
                  </a:cubicBezTo>
                  <a:cubicBezTo>
                    <a:pt x="25267" y="14456"/>
                    <a:pt x="24946" y="15249"/>
                    <a:pt x="23867" y="15755"/>
                  </a:cubicBezTo>
                  <a:cubicBezTo>
                    <a:pt x="23529" y="15890"/>
                    <a:pt x="23158" y="16025"/>
                    <a:pt x="22855" y="16227"/>
                  </a:cubicBezTo>
                  <a:cubicBezTo>
                    <a:pt x="22315" y="16598"/>
                    <a:pt x="21961" y="17104"/>
                    <a:pt x="21792" y="17779"/>
                  </a:cubicBezTo>
                  <a:cubicBezTo>
                    <a:pt x="21404" y="17880"/>
                    <a:pt x="20949" y="17998"/>
                    <a:pt x="20527" y="18116"/>
                  </a:cubicBezTo>
                  <a:cubicBezTo>
                    <a:pt x="20207" y="18201"/>
                    <a:pt x="20072" y="18336"/>
                    <a:pt x="20021" y="18656"/>
                  </a:cubicBezTo>
                  <a:cubicBezTo>
                    <a:pt x="19903" y="19466"/>
                    <a:pt x="20274" y="19921"/>
                    <a:pt x="21101" y="20005"/>
                  </a:cubicBezTo>
                  <a:cubicBezTo>
                    <a:pt x="21371" y="20022"/>
                    <a:pt x="21624" y="20073"/>
                    <a:pt x="21877" y="20090"/>
                  </a:cubicBezTo>
                  <a:cubicBezTo>
                    <a:pt x="21877" y="20410"/>
                    <a:pt x="21910" y="20663"/>
                    <a:pt x="21877" y="20916"/>
                  </a:cubicBezTo>
                  <a:cubicBezTo>
                    <a:pt x="21809" y="22114"/>
                    <a:pt x="21141" y="22742"/>
                    <a:pt x="20112" y="22742"/>
                  </a:cubicBezTo>
                  <a:cubicBezTo>
                    <a:pt x="19851" y="22742"/>
                    <a:pt x="19566" y="22702"/>
                    <a:pt x="19262" y="22620"/>
                  </a:cubicBezTo>
                  <a:cubicBezTo>
                    <a:pt x="18992" y="22552"/>
                    <a:pt x="18756" y="22367"/>
                    <a:pt x="18503" y="22215"/>
                  </a:cubicBezTo>
                  <a:cubicBezTo>
                    <a:pt x="18301" y="22097"/>
                    <a:pt x="18082" y="21928"/>
                    <a:pt x="17845" y="21861"/>
                  </a:cubicBezTo>
                  <a:cubicBezTo>
                    <a:pt x="17677" y="21809"/>
                    <a:pt x="17505" y="21774"/>
                    <a:pt x="17332" y="21774"/>
                  </a:cubicBezTo>
                  <a:cubicBezTo>
                    <a:pt x="17109" y="21774"/>
                    <a:pt x="16884" y="21834"/>
                    <a:pt x="16665" y="21996"/>
                  </a:cubicBezTo>
                  <a:cubicBezTo>
                    <a:pt x="16412" y="22164"/>
                    <a:pt x="16159" y="22333"/>
                    <a:pt x="15889" y="22519"/>
                  </a:cubicBezTo>
                  <a:cubicBezTo>
                    <a:pt x="15602" y="22333"/>
                    <a:pt x="15299" y="22164"/>
                    <a:pt x="15012" y="21945"/>
                  </a:cubicBezTo>
                  <a:cubicBezTo>
                    <a:pt x="14818" y="21808"/>
                    <a:pt x="14628" y="21740"/>
                    <a:pt x="14440" y="21740"/>
                  </a:cubicBezTo>
                  <a:cubicBezTo>
                    <a:pt x="14236" y="21740"/>
                    <a:pt x="14033" y="21821"/>
                    <a:pt x="13831" y="21979"/>
                  </a:cubicBezTo>
                  <a:cubicBezTo>
                    <a:pt x="13376" y="22282"/>
                    <a:pt x="13291" y="22519"/>
                    <a:pt x="13544" y="23025"/>
                  </a:cubicBezTo>
                  <a:cubicBezTo>
                    <a:pt x="13679" y="23278"/>
                    <a:pt x="13831" y="23531"/>
                    <a:pt x="13966" y="23834"/>
                  </a:cubicBezTo>
                  <a:cubicBezTo>
                    <a:pt x="13696" y="23969"/>
                    <a:pt x="13511" y="24104"/>
                    <a:pt x="13308" y="24273"/>
                  </a:cubicBezTo>
                  <a:cubicBezTo>
                    <a:pt x="13092" y="24367"/>
                    <a:pt x="12872" y="24412"/>
                    <a:pt x="12655" y="24412"/>
                  </a:cubicBezTo>
                  <a:cubicBezTo>
                    <a:pt x="12212" y="24412"/>
                    <a:pt x="11782" y="24224"/>
                    <a:pt x="11419" y="23885"/>
                  </a:cubicBezTo>
                  <a:cubicBezTo>
                    <a:pt x="10863" y="23362"/>
                    <a:pt x="10289" y="22856"/>
                    <a:pt x="9648" y="22417"/>
                  </a:cubicBezTo>
                  <a:cubicBezTo>
                    <a:pt x="9408" y="22234"/>
                    <a:pt x="9150" y="22160"/>
                    <a:pt x="8886" y="22160"/>
                  </a:cubicBezTo>
                  <a:cubicBezTo>
                    <a:pt x="8594" y="22160"/>
                    <a:pt x="8296" y="22251"/>
                    <a:pt x="8012" y="22384"/>
                  </a:cubicBezTo>
                  <a:cubicBezTo>
                    <a:pt x="7371" y="22687"/>
                    <a:pt x="6747" y="23008"/>
                    <a:pt x="6106" y="23294"/>
                  </a:cubicBezTo>
                  <a:cubicBezTo>
                    <a:pt x="5889" y="23403"/>
                    <a:pt x="5672" y="23451"/>
                    <a:pt x="5442" y="23451"/>
                  </a:cubicBezTo>
                  <a:cubicBezTo>
                    <a:pt x="5351" y="23451"/>
                    <a:pt x="5258" y="23444"/>
                    <a:pt x="5162" y="23429"/>
                  </a:cubicBezTo>
                  <a:cubicBezTo>
                    <a:pt x="4588" y="23311"/>
                    <a:pt x="3998" y="23227"/>
                    <a:pt x="3543" y="22873"/>
                  </a:cubicBezTo>
                  <a:cubicBezTo>
                    <a:pt x="3273" y="22670"/>
                    <a:pt x="2986" y="22417"/>
                    <a:pt x="2784" y="22131"/>
                  </a:cubicBezTo>
                  <a:cubicBezTo>
                    <a:pt x="2548" y="21844"/>
                    <a:pt x="2514" y="21490"/>
                    <a:pt x="2632" y="21119"/>
                  </a:cubicBezTo>
                  <a:cubicBezTo>
                    <a:pt x="2767" y="20781"/>
                    <a:pt x="2885" y="20444"/>
                    <a:pt x="2986" y="20107"/>
                  </a:cubicBezTo>
                  <a:cubicBezTo>
                    <a:pt x="3188" y="19483"/>
                    <a:pt x="3121" y="18909"/>
                    <a:pt x="2699" y="18319"/>
                  </a:cubicBezTo>
                  <a:cubicBezTo>
                    <a:pt x="2902" y="18083"/>
                    <a:pt x="3138" y="17813"/>
                    <a:pt x="3374" y="17560"/>
                  </a:cubicBezTo>
                  <a:cubicBezTo>
                    <a:pt x="3526" y="17408"/>
                    <a:pt x="3694" y="17239"/>
                    <a:pt x="3796" y="17071"/>
                  </a:cubicBezTo>
                  <a:cubicBezTo>
                    <a:pt x="4065" y="16632"/>
                    <a:pt x="3947" y="16211"/>
                    <a:pt x="3458" y="16025"/>
                  </a:cubicBezTo>
                  <a:cubicBezTo>
                    <a:pt x="3412" y="16002"/>
                    <a:pt x="3361" y="15992"/>
                    <a:pt x="3309" y="15992"/>
                  </a:cubicBezTo>
                  <a:cubicBezTo>
                    <a:pt x="3211" y="15992"/>
                    <a:pt x="3108" y="16026"/>
                    <a:pt x="3020" y="16059"/>
                  </a:cubicBezTo>
                  <a:cubicBezTo>
                    <a:pt x="2800" y="16143"/>
                    <a:pt x="2615" y="16261"/>
                    <a:pt x="2396" y="16379"/>
                  </a:cubicBezTo>
                  <a:cubicBezTo>
                    <a:pt x="2227" y="16514"/>
                    <a:pt x="2042" y="16615"/>
                    <a:pt x="1839" y="16767"/>
                  </a:cubicBezTo>
                  <a:cubicBezTo>
                    <a:pt x="1434" y="16464"/>
                    <a:pt x="1080" y="16126"/>
                    <a:pt x="928" y="15671"/>
                  </a:cubicBezTo>
                  <a:cubicBezTo>
                    <a:pt x="777" y="15182"/>
                    <a:pt x="793" y="14676"/>
                    <a:pt x="1283" y="14321"/>
                  </a:cubicBezTo>
                  <a:cubicBezTo>
                    <a:pt x="1451" y="14187"/>
                    <a:pt x="1586" y="14068"/>
                    <a:pt x="1721" y="13917"/>
                  </a:cubicBezTo>
                  <a:cubicBezTo>
                    <a:pt x="2109" y="13529"/>
                    <a:pt x="2143" y="13023"/>
                    <a:pt x="1789" y="12601"/>
                  </a:cubicBezTo>
                  <a:cubicBezTo>
                    <a:pt x="1586" y="12348"/>
                    <a:pt x="1350" y="12146"/>
                    <a:pt x="1131" y="11893"/>
                  </a:cubicBezTo>
                  <a:cubicBezTo>
                    <a:pt x="793" y="11488"/>
                    <a:pt x="574" y="11049"/>
                    <a:pt x="490" y="10543"/>
                  </a:cubicBezTo>
                  <a:cubicBezTo>
                    <a:pt x="405" y="10020"/>
                    <a:pt x="608" y="9616"/>
                    <a:pt x="1097" y="9430"/>
                  </a:cubicBezTo>
                  <a:cubicBezTo>
                    <a:pt x="1350" y="9312"/>
                    <a:pt x="1620" y="9228"/>
                    <a:pt x="1873" y="9194"/>
                  </a:cubicBezTo>
                  <a:cubicBezTo>
                    <a:pt x="3020" y="8958"/>
                    <a:pt x="3914" y="8165"/>
                    <a:pt x="3863" y="6698"/>
                  </a:cubicBezTo>
                  <a:cubicBezTo>
                    <a:pt x="3829" y="6259"/>
                    <a:pt x="3829" y="5804"/>
                    <a:pt x="3829" y="5348"/>
                  </a:cubicBezTo>
                  <a:cubicBezTo>
                    <a:pt x="3829" y="5180"/>
                    <a:pt x="3812" y="5011"/>
                    <a:pt x="3863" y="4876"/>
                  </a:cubicBezTo>
                  <a:cubicBezTo>
                    <a:pt x="3970" y="4309"/>
                    <a:pt x="4245" y="4076"/>
                    <a:pt x="4762" y="4076"/>
                  </a:cubicBezTo>
                  <a:cubicBezTo>
                    <a:pt x="4814" y="4076"/>
                    <a:pt x="4868" y="4079"/>
                    <a:pt x="4926" y="4083"/>
                  </a:cubicBezTo>
                  <a:cubicBezTo>
                    <a:pt x="5415" y="4134"/>
                    <a:pt x="5904" y="4168"/>
                    <a:pt x="6393" y="4168"/>
                  </a:cubicBezTo>
                  <a:cubicBezTo>
                    <a:pt x="7085" y="4168"/>
                    <a:pt x="7658" y="3915"/>
                    <a:pt x="7945" y="3240"/>
                  </a:cubicBezTo>
                  <a:cubicBezTo>
                    <a:pt x="8080" y="2953"/>
                    <a:pt x="8198" y="2650"/>
                    <a:pt x="8350" y="2363"/>
                  </a:cubicBezTo>
                  <a:cubicBezTo>
                    <a:pt x="8541" y="1953"/>
                    <a:pt x="8688" y="1820"/>
                    <a:pt x="9032" y="1820"/>
                  </a:cubicBezTo>
                  <a:cubicBezTo>
                    <a:pt x="9113" y="1820"/>
                    <a:pt x="9205" y="1827"/>
                    <a:pt x="9311" y="1840"/>
                  </a:cubicBezTo>
                  <a:cubicBezTo>
                    <a:pt x="9851" y="1891"/>
                    <a:pt x="10289" y="2093"/>
                    <a:pt x="10728" y="2346"/>
                  </a:cubicBezTo>
                  <a:cubicBezTo>
                    <a:pt x="10913" y="2447"/>
                    <a:pt x="10998" y="2599"/>
                    <a:pt x="11031" y="2802"/>
                  </a:cubicBezTo>
                  <a:cubicBezTo>
                    <a:pt x="11048" y="2970"/>
                    <a:pt x="11065" y="3156"/>
                    <a:pt x="11116" y="3324"/>
                  </a:cubicBezTo>
                  <a:cubicBezTo>
                    <a:pt x="11217" y="3662"/>
                    <a:pt x="11554" y="3949"/>
                    <a:pt x="11841" y="3965"/>
                  </a:cubicBezTo>
                  <a:cubicBezTo>
                    <a:pt x="11853" y="3966"/>
                    <a:pt x="11866" y="3966"/>
                    <a:pt x="11878" y="3966"/>
                  </a:cubicBezTo>
                  <a:cubicBezTo>
                    <a:pt x="12186" y="3966"/>
                    <a:pt x="12488" y="3766"/>
                    <a:pt x="12634" y="3409"/>
                  </a:cubicBezTo>
                  <a:cubicBezTo>
                    <a:pt x="12684" y="3274"/>
                    <a:pt x="12735" y="3122"/>
                    <a:pt x="12752" y="2953"/>
                  </a:cubicBezTo>
                  <a:cubicBezTo>
                    <a:pt x="12853" y="2194"/>
                    <a:pt x="13342" y="1790"/>
                    <a:pt x="14084" y="1621"/>
                  </a:cubicBezTo>
                  <a:cubicBezTo>
                    <a:pt x="14306" y="1574"/>
                    <a:pt x="14526" y="1552"/>
                    <a:pt x="14743" y="1552"/>
                  </a:cubicBezTo>
                  <a:close/>
                  <a:moveTo>
                    <a:pt x="14309" y="22370"/>
                  </a:moveTo>
                  <a:cubicBezTo>
                    <a:pt x="14403" y="22370"/>
                    <a:pt x="14498" y="22401"/>
                    <a:pt x="14590" y="22451"/>
                  </a:cubicBezTo>
                  <a:cubicBezTo>
                    <a:pt x="14793" y="22552"/>
                    <a:pt x="15029" y="22670"/>
                    <a:pt x="15214" y="22839"/>
                  </a:cubicBezTo>
                  <a:cubicBezTo>
                    <a:pt x="15568" y="23126"/>
                    <a:pt x="15889" y="23463"/>
                    <a:pt x="16226" y="23784"/>
                  </a:cubicBezTo>
                  <a:cubicBezTo>
                    <a:pt x="16311" y="23851"/>
                    <a:pt x="16395" y="23952"/>
                    <a:pt x="16412" y="24037"/>
                  </a:cubicBezTo>
                  <a:cubicBezTo>
                    <a:pt x="16446" y="24205"/>
                    <a:pt x="16462" y="24441"/>
                    <a:pt x="16378" y="24543"/>
                  </a:cubicBezTo>
                  <a:cubicBezTo>
                    <a:pt x="16294" y="24644"/>
                    <a:pt x="16074" y="24644"/>
                    <a:pt x="15906" y="24661"/>
                  </a:cubicBezTo>
                  <a:cubicBezTo>
                    <a:pt x="15821" y="24661"/>
                    <a:pt x="15703" y="24627"/>
                    <a:pt x="15619" y="24559"/>
                  </a:cubicBezTo>
                  <a:cubicBezTo>
                    <a:pt x="14894" y="24037"/>
                    <a:pt x="14202" y="23514"/>
                    <a:pt x="13949" y="22586"/>
                  </a:cubicBezTo>
                  <a:cubicBezTo>
                    <a:pt x="14057" y="22430"/>
                    <a:pt x="14181" y="22370"/>
                    <a:pt x="14309" y="22370"/>
                  </a:cubicBezTo>
                  <a:close/>
                  <a:moveTo>
                    <a:pt x="12082" y="1"/>
                  </a:moveTo>
                  <a:cubicBezTo>
                    <a:pt x="12064" y="1"/>
                    <a:pt x="12045" y="1"/>
                    <a:pt x="12026" y="2"/>
                  </a:cubicBezTo>
                  <a:cubicBezTo>
                    <a:pt x="11520" y="2"/>
                    <a:pt x="11301" y="187"/>
                    <a:pt x="11183" y="660"/>
                  </a:cubicBezTo>
                  <a:cubicBezTo>
                    <a:pt x="11133" y="862"/>
                    <a:pt x="11133" y="1081"/>
                    <a:pt x="11099" y="1284"/>
                  </a:cubicBezTo>
                  <a:cubicBezTo>
                    <a:pt x="11082" y="1452"/>
                    <a:pt x="11048" y="1604"/>
                    <a:pt x="11014" y="1823"/>
                  </a:cubicBezTo>
                  <a:cubicBezTo>
                    <a:pt x="10711" y="1739"/>
                    <a:pt x="10475" y="1655"/>
                    <a:pt x="10239" y="1587"/>
                  </a:cubicBezTo>
                  <a:cubicBezTo>
                    <a:pt x="9969" y="1503"/>
                    <a:pt x="9699" y="1402"/>
                    <a:pt x="9412" y="1334"/>
                  </a:cubicBezTo>
                  <a:cubicBezTo>
                    <a:pt x="9330" y="1315"/>
                    <a:pt x="9249" y="1306"/>
                    <a:pt x="9170" y="1306"/>
                  </a:cubicBezTo>
                  <a:cubicBezTo>
                    <a:pt x="8896" y="1306"/>
                    <a:pt x="8651" y="1422"/>
                    <a:pt x="8468" y="1672"/>
                  </a:cubicBezTo>
                  <a:cubicBezTo>
                    <a:pt x="8299" y="1874"/>
                    <a:pt x="8147" y="2127"/>
                    <a:pt x="8029" y="2380"/>
                  </a:cubicBezTo>
                  <a:lnTo>
                    <a:pt x="7641" y="3139"/>
                  </a:lnTo>
                  <a:cubicBezTo>
                    <a:pt x="7456" y="3510"/>
                    <a:pt x="7135" y="3679"/>
                    <a:pt x="6747" y="3729"/>
                  </a:cubicBezTo>
                  <a:cubicBezTo>
                    <a:pt x="6552" y="3756"/>
                    <a:pt x="6359" y="3772"/>
                    <a:pt x="6167" y="3772"/>
                  </a:cubicBezTo>
                  <a:cubicBezTo>
                    <a:pt x="5880" y="3772"/>
                    <a:pt x="5597" y="3736"/>
                    <a:pt x="5314" y="3645"/>
                  </a:cubicBezTo>
                  <a:cubicBezTo>
                    <a:pt x="5164" y="3602"/>
                    <a:pt x="5015" y="3581"/>
                    <a:pt x="4871" y="3581"/>
                  </a:cubicBezTo>
                  <a:cubicBezTo>
                    <a:pt x="4287" y="3581"/>
                    <a:pt x="3779" y="3926"/>
                    <a:pt x="3576" y="4522"/>
                  </a:cubicBezTo>
                  <a:cubicBezTo>
                    <a:pt x="3492" y="4792"/>
                    <a:pt x="3458" y="5079"/>
                    <a:pt x="3425" y="5365"/>
                  </a:cubicBezTo>
                  <a:cubicBezTo>
                    <a:pt x="3408" y="5956"/>
                    <a:pt x="3475" y="6512"/>
                    <a:pt x="3408" y="7086"/>
                  </a:cubicBezTo>
                  <a:cubicBezTo>
                    <a:pt x="3323" y="7946"/>
                    <a:pt x="3053" y="8368"/>
                    <a:pt x="2379" y="8536"/>
                  </a:cubicBezTo>
                  <a:cubicBezTo>
                    <a:pt x="1991" y="8654"/>
                    <a:pt x="1637" y="8739"/>
                    <a:pt x="1283" y="8840"/>
                  </a:cubicBezTo>
                  <a:cubicBezTo>
                    <a:pt x="507" y="9042"/>
                    <a:pt x="1" y="9801"/>
                    <a:pt x="85" y="10594"/>
                  </a:cubicBezTo>
                  <a:cubicBezTo>
                    <a:pt x="102" y="10881"/>
                    <a:pt x="186" y="11151"/>
                    <a:pt x="271" y="11437"/>
                  </a:cubicBezTo>
                  <a:cubicBezTo>
                    <a:pt x="422" y="11943"/>
                    <a:pt x="760" y="12314"/>
                    <a:pt x="1131" y="12702"/>
                  </a:cubicBezTo>
                  <a:cubicBezTo>
                    <a:pt x="1687" y="13225"/>
                    <a:pt x="1654" y="13562"/>
                    <a:pt x="1063" y="13967"/>
                  </a:cubicBezTo>
                  <a:cubicBezTo>
                    <a:pt x="220" y="14558"/>
                    <a:pt x="220" y="15907"/>
                    <a:pt x="878" y="16531"/>
                  </a:cubicBezTo>
                  <a:cubicBezTo>
                    <a:pt x="1063" y="16700"/>
                    <a:pt x="1232" y="16919"/>
                    <a:pt x="1434" y="17138"/>
                  </a:cubicBezTo>
                  <a:cubicBezTo>
                    <a:pt x="1283" y="17273"/>
                    <a:pt x="1181" y="17374"/>
                    <a:pt x="1097" y="17476"/>
                  </a:cubicBezTo>
                  <a:cubicBezTo>
                    <a:pt x="861" y="17729"/>
                    <a:pt x="625" y="17981"/>
                    <a:pt x="439" y="18268"/>
                  </a:cubicBezTo>
                  <a:cubicBezTo>
                    <a:pt x="203" y="18639"/>
                    <a:pt x="355" y="18909"/>
                    <a:pt x="810" y="18943"/>
                  </a:cubicBezTo>
                  <a:cubicBezTo>
                    <a:pt x="945" y="18943"/>
                    <a:pt x="1097" y="18909"/>
                    <a:pt x="1232" y="18892"/>
                  </a:cubicBezTo>
                  <a:cubicBezTo>
                    <a:pt x="1603" y="18825"/>
                    <a:pt x="1940" y="18774"/>
                    <a:pt x="2295" y="18690"/>
                  </a:cubicBezTo>
                  <a:cubicBezTo>
                    <a:pt x="2666" y="19112"/>
                    <a:pt x="2699" y="19584"/>
                    <a:pt x="2531" y="20090"/>
                  </a:cubicBezTo>
                  <a:cubicBezTo>
                    <a:pt x="2396" y="20495"/>
                    <a:pt x="2227" y="20899"/>
                    <a:pt x="2143" y="21321"/>
                  </a:cubicBezTo>
                  <a:cubicBezTo>
                    <a:pt x="2042" y="21810"/>
                    <a:pt x="2160" y="22249"/>
                    <a:pt x="2480" y="22620"/>
                  </a:cubicBezTo>
                  <a:cubicBezTo>
                    <a:pt x="2902" y="23160"/>
                    <a:pt x="3408" y="23581"/>
                    <a:pt x="4099" y="23699"/>
                  </a:cubicBezTo>
                  <a:cubicBezTo>
                    <a:pt x="4318" y="23750"/>
                    <a:pt x="4571" y="23750"/>
                    <a:pt x="4774" y="23834"/>
                  </a:cubicBezTo>
                  <a:cubicBezTo>
                    <a:pt x="4969" y="23901"/>
                    <a:pt x="5163" y="23931"/>
                    <a:pt x="5354" y="23931"/>
                  </a:cubicBezTo>
                  <a:cubicBezTo>
                    <a:pt x="5690" y="23931"/>
                    <a:pt x="6020" y="23839"/>
                    <a:pt x="6342" y="23699"/>
                  </a:cubicBezTo>
                  <a:cubicBezTo>
                    <a:pt x="6950" y="23429"/>
                    <a:pt x="7557" y="23126"/>
                    <a:pt x="8181" y="22822"/>
                  </a:cubicBezTo>
                  <a:cubicBezTo>
                    <a:pt x="8377" y="22717"/>
                    <a:pt x="8569" y="22662"/>
                    <a:pt x="8756" y="22662"/>
                  </a:cubicBezTo>
                  <a:cubicBezTo>
                    <a:pt x="8986" y="22662"/>
                    <a:pt x="9207" y="22746"/>
                    <a:pt x="9412" y="22923"/>
                  </a:cubicBezTo>
                  <a:cubicBezTo>
                    <a:pt x="9952" y="23362"/>
                    <a:pt x="10458" y="23851"/>
                    <a:pt x="10964" y="24340"/>
                  </a:cubicBezTo>
                  <a:cubicBezTo>
                    <a:pt x="11363" y="24727"/>
                    <a:pt x="11806" y="24958"/>
                    <a:pt x="12304" y="24958"/>
                  </a:cubicBezTo>
                  <a:cubicBezTo>
                    <a:pt x="12501" y="24958"/>
                    <a:pt x="12706" y="24922"/>
                    <a:pt x="12920" y="24846"/>
                  </a:cubicBezTo>
                  <a:cubicBezTo>
                    <a:pt x="13376" y="24678"/>
                    <a:pt x="13797" y="24391"/>
                    <a:pt x="14303" y="24138"/>
                  </a:cubicBezTo>
                  <a:cubicBezTo>
                    <a:pt x="14388" y="24222"/>
                    <a:pt x="14506" y="24374"/>
                    <a:pt x="14641" y="24509"/>
                  </a:cubicBezTo>
                  <a:cubicBezTo>
                    <a:pt x="14894" y="24711"/>
                    <a:pt x="15181" y="24931"/>
                    <a:pt x="15467" y="25065"/>
                  </a:cubicBezTo>
                  <a:cubicBezTo>
                    <a:pt x="15653" y="25152"/>
                    <a:pt x="15850" y="25193"/>
                    <a:pt x="16040" y="25193"/>
                  </a:cubicBezTo>
                  <a:cubicBezTo>
                    <a:pt x="16368" y="25193"/>
                    <a:pt x="16675" y="25070"/>
                    <a:pt x="16867" y="24846"/>
                  </a:cubicBezTo>
                  <a:cubicBezTo>
                    <a:pt x="17205" y="24425"/>
                    <a:pt x="17120" y="23969"/>
                    <a:pt x="16901" y="23531"/>
                  </a:cubicBezTo>
                  <a:cubicBezTo>
                    <a:pt x="16800" y="23294"/>
                    <a:pt x="16648" y="23109"/>
                    <a:pt x="16530" y="22907"/>
                  </a:cubicBezTo>
                  <a:cubicBezTo>
                    <a:pt x="16723" y="22510"/>
                    <a:pt x="16950" y="22324"/>
                    <a:pt x="17237" y="22324"/>
                  </a:cubicBezTo>
                  <a:cubicBezTo>
                    <a:pt x="17402" y="22324"/>
                    <a:pt x="17586" y="22385"/>
                    <a:pt x="17795" y="22502"/>
                  </a:cubicBezTo>
                  <a:cubicBezTo>
                    <a:pt x="18014" y="22620"/>
                    <a:pt x="18250" y="22772"/>
                    <a:pt x="18470" y="22940"/>
                  </a:cubicBezTo>
                  <a:cubicBezTo>
                    <a:pt x="18756" y="23193"/>
                    <a:pt x="19094" y="23294"/>
                    <a:pt x="19448" y="23294"/>
                  </a:cubicBezTo>
                  <a:cubicBezTo>
                    <a:pt x="19785" y="23294"/>
                    <a:pt x="20106" y="23294"/>
                    <a:pt x="20426" y="23244"/>
                  </a:cubicBezTo>
                  <a:cubicBezTo>
                    <a:pt x="21674" y="23025"/>
                    <a:pt x="22517" y="21776"/>
                    <a:pt x="22231" y="20545"/>
                  </a:cubicBezTo>
                  <a:cubicBezTo>
                    <a:pt x="22214" y="20427"/>
                    <a:pt x="22214" y="20309"/>
                    <a:pt x="22197" y="20124"/>
                  </a:cubicBezTo>
                  <a:cubicBezTo>
                    <a:pt x="22534" y="20056"/>
                    <a:pt x="22804" y="20005"/>
                    <a:pt x="23226" y="20005"/>
                  </a:cubicBezTo>
                  <a:cubicBezTo>
                    <a:pt x="23631" y="19972"/>
                    <a:pt x="23968" y="19803"/>
                    <a:pt x="24255" y="19499"/>
                  </a:cubicBezTo>
                  <a:cubicBezTo>
                    <a:pt x="24761" y="19027"/>
                    <a:pt x="24592" y="18319"/>
                    <a:pt x="23951" y="18116"/>
                  </a:cubicBezTo>
                  <a:cubicBezTo>
                    <a:pt x="23648" y="18032"/>
                    <a:pt x="23361" y="17965"/>
                    <a:pt x="23057" y="17880"/>
                  </a:cubicBezTo>
                  <a:cubicBezTo>
                    <a:pt x="22703" y="17796"/>
                    <a:pt x="22568" y="17610"/>
                    <a:pt x="22720" y="17273"/>
                  </a:cubicBezTo>
                  <a:cubicBezTo>
                    <a:pt x="22787" y="17088"/>
                    <a:pt x="22889" y="16885"/>
                    <a:pt x="23040" y="16784"/>
                  </a:cubicBezTo>
                  <a:cubicBezTo>
                    <a:pt x="23327" y="16598"/>
                    <a:pt x="23648" y="16430"/>
                    <a:pt x="23985" y="16329"/>
                  </a:cubicBezTo>
                  <a:cubicBezTo>
                    <a:pt x="24794" y="16076"/>
                    <a:pt x="25267" y="15519"/>
                    <a:pt x="25520" y="14743"/>
                  </a:cubicBezTo>
                  <a:cubicBezTo>
                    <a:pt x="25587" y="14574"/>
                    <a:pt x="25587" y="14355"/>
                    <a:pt x="25553" y="14170"/>
                  </a:cubicBezTo>
                  <a:cubicBezTo>
                    <a:pt x="25435" y="13647"/>
                    <a:pt x="25216" y="13208"/>
                    <a:pt x="24879" y="12787"/>
                  </a:cubicBezTo>
                  <a:cubicBezTo>
                    <a:pt x="24575" y="12416"/>
                    <a:pt x="24322" y="12028"/>
                    <a:pt x="24069" y="11623"/>
                  </a:cubicBezTo>
                  <a:cubicBezTo>
                    <a:pt x="23782" y="11151"/>
                    <a:pt x="23732" y="10712"/>
                    <a:pt x="23968" y="10189"/>
                  </a:cubicBezTo>
                  <a:cubicBezTo>
                    <a:pt x="24238" y="9599"/>
                    <a:pt x="24457" y="8992"/>
                    <a:pt x="24643" y="8368"/>
                  </a:cubicBezTo>
                  <a:cubicBezTo>
                    <a:pt x="24896" y="7592"/>
                    <a:pt x="24474" y="6985"/>
                    <a:pt x="23951" y="6479"/>
                  </a:cubicBezTo>
                  <a:cubicBezTo>
                    <a:pt x="23816" y="6377"/>
                    <a:pt x="23614" y="6310"/>
                    <a:pt x="23411" y="6259"/>
                  </a:cubicBezTo>
                  <a:cubicBezTo>
                    <a:pt x="22885" y="6135"/>
                    <a:pt x="22359" y="6097"/>
                    <a:pt x="21833" y="6097"/>
                  </a:cubicBezTo>
                  <a:cubicBezTo>
                    <a:pt x="21432" y="6097"/>
                    <a:pt x="21030" y="6119"/>
                    <a:pt x="20628" y="6141"/>
                  </a:cubicBezTo>
                  <a:cubicBezTo>
                    <a:pt x="20605" y="6142"/>
                    <a:pt x="20582" y="6143"/>
                    <a:pt x="20559" y="6143"/>
                  </a:cubicBezTo>
                  <a:cubicBezTo>
                    <a:pt x="20219" y="6143"/>
                    <a:pt x="19937" y="6026"/>
                    <a:pt x="19684" y="5821"/>
                  </a:cubicBezTo>
                  <a:cubicBezTo>
                    <a:pt x="19363" y="5568"/>
                    <a:pt x="19347" y="5365"/>
                    <a:pt x="19583" y="5045"/>
                  </a:cubicBezTo>
                  <a:cubicBezTo>
                    <a:pt x="19768" y="4775"/>
                    <a:pt x="19987" y="4539"/>
                    <a:pt x="20156" y="4269"/>
                  </a:cubicBezTo>
                  <a:cubicBezTo>
                    <a:pt x="20426" y="3797"/>
                    <a:pt x="20342" y="2937"/>
                    <a:pt x="19954" y="2667"/>
                  </a:cubicBezTo>
                  <a:cubicBezTo>
                    <a:pt x="19807" y="2564"/>
                    <a:pt x="19666" y="2523"/>
                    <a:pt x="19530" y="2523"/>
                  </a:cubicBezTo>
                  <a:cubicBezTo>
                    <a:pt x="19242" y="2523"/>
                    <a:pt x="18974" y="2703"/>
                    <a:pt x="18723" y="2852"/>
                  </a:cubicBezTo>
                  <a:cubicBezTo>
                    <a:pt x="18689" y="2869"/>
                    <a:pt x="18655" y="2886"/>
                    <a:pt x="18638" y="2920"/>
                  </a:cubicBezTo>
                  <a:cubicBezTo>
                    <a:pt x="18486" y="3021"/>
                    <a:pt x="18335" y="3105"/>
                    <a:pt x="18132" y="3223"/>
                  </a:cubicBezTo>
                  <a:cubicBezTo>
                    <a:pt x="17997" y="2987"/>
                    <a:pt x="17879" y="2802"/>
                    <a:pt x="17795" y="2599"/>
                  </a:cubicBezTo>
                  <a:cubicBezTo>
                    <a:pt x="17491" y="1941"/>
                    <a:pt x="17036" y="1503"/>
                    <a:pt x="16327" y="1334"/>
                  </a:cubicBezTo>
                  <a:cubicBezTo>
                    <a:pt x="16074" y="1267"/>
                    <a:pt x="15855" y="1182"/>
                    <a:pt x="15602" y="1149"/>
                  </a:cubicBezTo>
                  <a:cubicBezTo>
                    <a:pt x="15415" y="1100"/>
                    <a:pt x="15223" y="1071"/>
                    <a:pt x="15034" y="1071"/>
                  </a:cubicBezTo>
                  <a:cubicBezTo>
                    <a:pt x="14831" y="1071"/>
                    <a:pt x="14630" y="1104"/>
                    <a:pt x="14438" y="1182"/>
                  </a:cubicBezTo>
                  <a:cubicBezTo>
                    <a:pt x="14000" y="1334"/>
                    <a:pt x="13544" y="1452"/>
                    <a:pt x="13072" y="1621"/>
                  </a:cubicBezTo>
                  <a:cubicBezTo>
                    <a:pt x="12988" y="1267"/>
                    <a:pt x="12937" y="929"/>
                    <a:pt x="12853" y="609"/>
                  </a:cubicBezTo>
                  <a:cubicBezTo>
                    <a:pt x="12740" y="189"/>
                    <a:pt x="12503" y="1"/>
                    <a:pt x="12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7550816" y="3370165"/>
              <a:ext cx="93310" cy="113988"/>
            </a:xfrm>
            <a:custGeom>
              <a:avLst/>
              <a:gdLst/>
              <a:ahLst/>
              <a:cxnLst/>
              <a:rect l="l" t="t" r="r" b="b"/>
              <a:pathLst>
                <a:path w="2379" h="2906" extrusionOk="0">
                  <a:moveTo>
                    <a:pt x="2024" y="0"/>
                  </a:moveTo>
                  <a:cubicBezTo>
                    <a:pt x="1198" y="287"/>
                    <a:pt x="709" y="844"/>
                    <a:pt x="338" y="1569"/>
                  </a:cubicBezTo>
                  <a:cubicBezTo>
                    <a:pt x="219" y="1754"/>
                    <a:pt x="135" y="1940"/>
                    <a:pt x="85" y="2159"/>
                  </a:cubicBezTo>
                  <a:cubicBezTo>
                    <a:pt x="0" y="2429"/>
                    <a:pt x="85" y="2699"/>
                    <a:pt x="270" y="2834"/>
                  </a:cubicBezTo>
                  <a:cubicBezTo>
                    <a:pt x="342" y="2886"/>
                    <a:pt x="410" y="2906"/>
                    <a:pt x="474" y="2906"/>
                  </a:cubicBezTo>
                  <a:cubicBezTo>
                    <a:pt x="618" y="2906"/>
                    <a:pt x="743" y="2803"/>
                    <a:pt x="860" y="2733"/>
                  </a:cubicBezTo>
                  <a:cubicBezTo>
                    <a:pt x="962" y="2665"/>
                    <a:pt x="1046" y="2598"/>
                    <a:pt x="1113" y="2513"/>
                  </a:cubicBezTo>
                  <a:cubicBezTo>
                    <a:pt x="1468" y="2024"/>
                    <a:pt x="1855" y="1586"/>
                    <a:pt x="2159" y="1080"/>
                  </a:cubicBezTo>
                  <a:cubicBezTo>
                    <a:pt x="2378" y="742"/>
                    <a:pt x="2361" y="371"/>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677154" y="3971663"/>
              <a:ext cx="130376" cy="46521"/>
            </a:xfrm>
            <a:custGeom>
              <a:avLst/>
              <a:gdLst/>
              <a:ahLst/>
              <a:cxnLst/>
              <a:rect l="l" t="t" r="r" b="b"/>
              <a:pathLst>
                <a:path w="3324" h="1186" extrusionOk="0">
                  <a:moveTo>
                    <a:pt x="1748" y="1"/>
                  </a:moveTo>
                  <a:cubicBezTo>
                    <a:pt x="1245" y="1"/>
                    <a:pt x="753" y="129"/>
                    <a:pt x="254" y="216"/>
                  </a:cubicBezTo>
                  <a:cubicBezTo>
                    <a:pt x="18" y="250"/>
                    <a:pt x="1" y="419"/>
                    <a:pt x="34" y="604"/>
                  </a:cubicBezTo>
                  <a:cubicBezTo>
                    <a:pt x="119" y="908"/>
                    <a:pt x="405" y="1093"/>
                    <a:pt x="777" y="1144"/>
                  </a:cubicBezTo>
                  <a:cubicBezTo>
                    <a:pt x="861" y="1150"/>
                    <a:pt x="947" y="1151"/>
                    <a:pt x="1035" y="1151"/>
                  </a:cubicBezTo>
                  <a:cubicBezTo>
                    <a:pt x="1211" y="1151"/>
                    <a:pt x="1395" y="1144"/>
                    <a:pt x="1586" y="1144"/>
                  </a:cubicBezTo>
                  <a:cubicBezTo>
                    <a:pt x="1786" y="1166"/>
                    <a:pt x="1989" y="1185"/>
                    <a:pt x="2192" y="1185"/>
                  </a:cubicBezTo>
                  <a:cubicBezTo>
                    <a:pt x="2450" y="1185"/>
                    <a:pt x="2706" y="1154"/>
                    <a:pt x="2952" y="1060"/>
                  </a:cubicBezTo>
                  <a:cubicBezTo>
                    <a:pt x="3121" y="975"/>
                    <a:pt x="3323" y="891"/>
                    <a:pt x="3273" y="672"/>
                  </a:cubicBezTo>
                  <a:cubicBezTo>
                    <a:pt x="3222" y="520"/>
                    <a:pt x="3070" y="385"/>
                    <a:pt x="2952" y="267"/>
                  </a:cubicBezTo>
                  <a:cubicBezTo>
                    <a:pt x="2868" y="182"/>
                    <a:pt x="2716" y="182"/>
                    <a:pt x="2598" y="149"/>
                  </a:cubicBezTo>
                  <a:cubicBezTo>
                    <a:pt x="2309" y="40"/>
                    <a:pt x="2027" y="1"/>
                    <a:pt x="1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416515" y="4130951"/>
              <a:ext cx="99272" cy="89355"/>
            </a:xfrm>
            <a:custGeom>
              <a:avLst/>
              <a:gdLst/>
              <a:ahLst/>
              <a:cxnLst/>
              <a:rect l="l" t="t" r="r" b="b"/>
              <a:pathLst>
                <a:path w="2531" h="2278" extrusionOk="0">
                  <a:moveTo>
                    <a:pt x="375" y="0"/>
                  </a:moveTo>
                  <a:cubicBezTo>
                    <a:pt x="239" y="0"/>
                    <a:pt x="111" y="59"/>
                    <a:pt x="0" y="220"/>
                  </a:cubicBezTo>
                  <a:cubicBezTo>
                    <a:pt x="253" y="1148"/>
                    <a:pt x="945" y="1671"/>
                    <a:pt x="1687" y="2177"/>
                  </a:cubicBezTo>
                  <a:cubicBezTo>
                    <a:pt x="1771" y="2244"/>
                    <a:pt x="1872" y="2278"/>
                    <a:pt x="1991" y="2278"/>
                  </a:cubicBezTo>
                  <a:cubicBezTo>
                    <a:pt x="2125" y="2278"/>
                    <a:pt x="2362" y="2261"/>
                    <a:pt x="2446" y="2160"/>
                  </a:cubicBezTo>
                  <a:cubicBezTo>
                    <a:pt x="2530" y="2025"/>
                    <a:pt x="2513" y="1822"/>
                    <a:pt x="2497" y="1654"/>
                  </a:cubicBezTo>
                  <a:cubicBezTo>
                    <a:pt x="2463" y="1569"/>
                    <a:pt x="2378" y="1468"/>
                    <a:pt x="2294" y="1401"/>
                  </a:cubicBezTo>
                  <a:cubicBezTo>
                    <a:pt x="1957" y="1080"/>
                    <a:pt x="1653" y="743"/>
                    <a:pt x="1282" y="456"/>
                  </a:cubicBezTo>
                  <a:cubicBezTo>
                    <a:pt x="1113" y="304"/>
                    <a:pt x="894" y="169"/>
                    <a:pt x="658" y="68"/>
                  </a:cubicBezTo>
                  <a:cubicBezTo>
                    <a:pt x="563" y="27"/>
                    <a:pt x="467"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7321242" y="3274224"/>
              <a:ext cx="35771" cy="110536"/>
            </a:xfrm>
            <a:custGeom>
              <a:avLst/>
              <a:gdLst/>
              <a:ahLst/>
              <a:cxnLst/>
              <a:rect l="l" t="t" r="r" b="b"/>
              <a:pathLst>
                <a:path w="912" h="2818" extrusionOk="0">
                  <a:moveTo>
                    <a:pt x="220" y="1"/>
                  </a:moveTo>
                  <a:cubicBezTo>
                    <a:pt x="152" y="119"/>
                    <a:pt x="34" y="237"/>
                    <a:pt x="34" y="338"/>
                  </a:cubicBezTo>
                  <a:cubicBezTo>
                    <a:pt x="0" y="996"/>
                    <a:pt x="0" y="1654"/>
                    <a:pt x="34" y="2311"/>
                  </a:cubicBezTo>
                  <a:cubicBezTo>
                    <a:pt x="34" y="2581"/>
                    <a:pt x="203" y="2767"/>
                    <a:pt x="574" y="2817"/>
                  </a:cubicBezTo>
                  <a:cubicBezTo>
                    <a:pt x="911" y="1940"/>
                    <a:pt x="911" y="1131"/>
                    <a:pt x="625" y="304"/>
                  </a:cubicBezTo>
                  <a:cubicBezTo>
                    <a:pt x="625" y="287"/>
                    <a:pt x="625" y="254"/>
                    <a:pt x="591" y="254"/>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7194237" y="3608332"/>
              <a:ext cx="381753" cy="359654"/>
            </a:xfrm>
            <a:custGeom>
              <a:avLst/>
              <a:gdLst/>
              <a:ahLst/>
              <a:cxnLst/>
              <a:rect l="l" t="t" r="r" b="b"/>
              <a:pathLst>
                <a:path w="9733" h="9169" extrusionOk="0">
                  <a:moveTo>
                    <a:pt x="4453" y="552"/>
                  </a:moveTo>
                  <a:cubicBezTo>
                    <a:pt x="5225" y="552"/>
                    <a:pt x="5900" y="870"/>
                    <a:pt x="6561" y="1231"/>
                  </a:cubicBezTo>
                  <a:cubicBezTo>
                    <a:pt x="7911" y="1940"/>
                    <a:pt x="8383" y="3171"/>
                    <a:pt x="8433" y="4622"/>
                  </a:cubicBezTo>
                  <a:cubicBezTo>
                    <a:pt x="8433" y="5111"/>
                    <a:pt x="8332" y="5566"/>
                    <a:pt x="8096" y="6022"/>
                  </a:cubicBezTo>
                  <a:cubicBezTo>
                    <a:pt x="7691" y="6814"/>
                    <a:pt x="7152" y="7489"/>
                    <a:pt x="6308" y="7877"/>
                  </a:cubicBezTo>
                  <a:cubicBezTo>
                    <a:pt x="5920" y="8046"/>
                    <a:pt x="5600" y="8299"/>
                    <a:pt x="5178" y="8383"/>
                  </a:cubicBezTo>
                  <a:cubicBezTo>
                    <a:pt x="4953" y="8428"/>
                    <a:pt x="4733" y="8448"/>
                    <a:pt x="4515" y="8448"/>
                  </a:cubicBezTo>
                  <a:cubicBezTo>
                    <a:pt x="3836" y="8448"/>
                    <a:pt x="3190" y="8251"/>
                    <a:pt x="2564" y="7995"/>
                  </a:cubicBezTo>
                  <a:cubicBezTo>
                    <a:pt x="1552" y="7573"/>
                    <a:pt x="1046" y="6696"/>
                    <a:pt x="776" y="5651"/>
                  </a:cubicBezTo>
                  <a:cubicBezTo>
                    <a:pt x="675" y="5279"/>
                    <a:pt x="675" y="4875"/>
                    <a:pt x="607" y="4504"/>
                  </a:cubicBezTo>
                  <a:cubicBezTo>
                    <a:pt x="607" y="3711"/>
                    <a:pt x="793" y="2986"/>
                    <a:pt x="1096" y="2176"/>
                  </a:cubicBezTo>
                  <a:cubicBezTo>
                    <a:pt x="1248" y="1805"/>
                    <a:pt x="1518" y="1518"/>
                    <a:pt x="1855" y="1316"/>
                  </a:cubicBezTo>
                  <a:cubicBezTo>
                    <a:pt x="2598" y="894"/>
                    <a:pt x="3390" y="591"/>
                    <a:pt x="4284" y="557"/>
                  </a:cubicBezTo>
                  <a:cubicBezTo>
                    <a:pt x="4341" y="553"/>
                    <a:pt x="4397" y="552"/>
                    <a:pt x="4453" y="552"/>
                  </a:cubicBezTo>
                  <a:close/>
                  <a:moveTo>
                    <a:pt x="4402" y="0"/>
                  </a:moveTo>
                  <a:cubicBezTo>
                    <a:pt x="3660" y="51"/>
                    <a:pt x="2901" y="287"/>
                    <a:pt x="2176" y="624"/>
                  </a:cubicBezTo>
                  <a:cubicBezTo>
                    <a:pt x="1080" y="1113"/>
                    <a:pt x="540" y="2007"/>
                    <a:pt x="321" y="3154"/>
                  </a:cubicBezTo>
                  <a:cubicBezTo>
                    <a:pt x="270" y="3323"/>
                    <a:pt x="253" y="3458"/>
                    <a:pt x="236" y="3627"/>
                  </a:cubicBezTo>
                  <a:cubicBezTo>
                    <a:pt x="0" y="5229"/>
                    <a:pt x="169" y="6696"/>
                    <a:pt x="1434" y="7877"/>
                  </a:cubicBezTo>
                  <a:cubicBezTo>
                    <a:pt x="1872" y="8315"/>
                    <a:pt x="2378" y="8552"/>
                    <a:pt x="2952" y="8720"/>
                  </a:cubicBezTo>
                  <a:cubicBezTo>
                    <a:pt x="3373" y="8838"/>
                    <a:pt x="3879" y="8805"/>
                    <a:pt x="4250" y="9142"/>
                  </a:cubicBezTo>
                  <a:cubicBezTo>
                    <a:pt x="4284" y="9162"/>
                    <a:pt x="4335" y="9169"/>
                    <a:pt x="4393" y="9169"/>
                  </a:cubicBezTo>
                  <a:cubicBezTo>
                    <a:pt x="4483" y="9169"/>
                    <a:pt x="4590" y="9152"/>
                    <a:pt x="4672" y="9142"/>
                  </a:cubicBezTo>
                  <a:cubicBezTo>
                    <a:pt x="5381" y="9024"/>
                    <a:pt x="5988" y="8670"/>
                    <a:pt x="6595" y="8332"/>
                  </a:cubicBezTo>
                  <a:cubicBezTo>
                    <a:pt x="9007" y="6983"/>
                    <a:pt x="9732" y="4267"/>
                    <a:pt x="8180" y="1771"/>
                  </a:cubicBezTo>
                  <a:cubicBezTo>
                    <a:pt x="8113" y="1670"/>
                    <a:pt x="8045" y="1586"/>
                    <a:pt x="7961" y="1518"/>
                  </a:cubicBezTo>
                  <a:cubicBezTo>
                    <a:pt x="6983" y="624"/>
                    <a:pt x="5836" y="118"/>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7547482" y="3573266"/>
              <a:ext cx="184620" cy="129717"/>
            </a:xfrm>
            <a:custGeom>
              <a:avLst/>
              <a:gdLst/>
              <a:ahLst/>
              <a:cxnLst/>
              <a:rect l="l" t="t" r="r" b="b"/>
              <a:pathLst>
                <a:path w="4707" h="3307" extrusionOk="0">
                  <a:moveTo>
                    <a:pt x="955" y="525"/>
                  </a:moveTo>
                  <a:cubicBezTo>
                    <a:pt x="1013" y="525"/>
                    <a:pt x="1074" y="536"/>
                    <a:pt x="1131" y="557"/>
                  </a:cubicBezTo>
                  <a:cubicBezTo>
                    <a:pt x="2109" y="860"/>
                    <a:pt x="3054" y="1232"/>
                    <a:pt x="3880" y="1856"/>
                  </a:cubicBezTo>
                  <a:cubicBezTo>
                    <a:pt x="4234" y="2109"/>
                    <a:pt x="4251" y="2244"/>
                    <a:pt x="4099" y="2750"/>
                  </a:cubicBezTo>
                  <a:cubicBezTo>
                    <a:pt x="4045" y="2756"/>
                    <a:pt x="3992" y="2759"/>
                    <a:pt x="3940" y="2759"/>
                  </a:cubicBezTo>
                  <a:cubicBezTo>
                    <a:pt x="3573" y="2759"/>
                    <a:pt x="3259" y="2613"/>
                    <a:pt x="2919" y="2480"/>
                  </a:cubicBezTo>
                  <a:cubicBezTo>
                    <a:pt x="2666" y="2378"/>
                    <a:pt x="2396" y="2294"/>
                    <a:pt x="2126" y="2227"/>
                  </a:cubicBezTo>
                  <a:cubicBezTo>
                    <a:pt x="1485" y="2109"/>
                    <a:pt x="1030" y="1704"/>
                    <a:pt x="692" y="1198"/>
                  </a:cubicBezTo>
                  <a:cubicBezTo>
                    <a:pt x="608" y="1097"/>
                    <a:pt x="608" y="860"/>
                    <a:pt x="676" y="709"/>
                  </a:cubicBezTo>
                  <a:cubicBezTo>
                    <a:pt x="710" y="581"/>
                    <a:pt x="826" y="525"/>
                    <a:pt x="955" y="525"/>
                  </a:cubicBezTo>
                  <a:close/>
                  <a:moveTo>
                    <a:pt x="1063" y="0"/>
                  </a:moveTo>
                  <a:cubicBezTo>
                    <a:pt x="456" y="0"/>
                    <a:pt x="119" y="287"/>
                    <a:pt x="51" y="894"/>
                  </a:cubicBezTo>
                  <a:cubicBezTo>
                    <a:pt x="1" y="1383"/>
                    <a:pt x="271" y="1721"/>
                    <a:pt x="608" y="1991"/>
                  </a:cubicBezTo>
                  <a:cubicBezTo>
                    <a:pt x="878" y="2227"/>
                    <a:pt x="1198" y="2412"/>
                    <a:pt x="1485" y="2598"/>
                  </a:cubicBezTo>
                  <a:cubicBezTo>
                    <a:pt x="1603" y="2682"/>
                    <a:pt x="1704" y="2733"/>
                    <a:pt x="1822" y="2766"/>
                  </a:cubicBezTo>
                  <a:lnTo>
                    <a:pt x="3475" y="3222"/>
                  </a:lnTo>
                  <a:cubicBezTo>
                    <a:pt x="3577" y="3256"/>
                    <a:pt x="3711" y="3306"/>
                    <a:pt x="3830" y="3306"/>
                  </a:cubicBezTo>
                  <a:cubicBezTo>
                    <a:pt x="3845" y="3307"/>
                    <a:pt x="3861" y="3307"/>
                    <a:pt x="3876" y="3307"/>
                  </a:cubicBezTo>
                  <a:cubicBezTo>
                    <a:pt x="4322" y="3307"/>
                    <a:pt x="4608" y="3072"/>
                    <a:pt x="4673" y="2648"/>
                  </a:cubicBezTo>
                  <a:cubicBezTo>
                    <a:pt x="4707" y="2412"/>
                    <a:pt x="4673" y="2142"/>
                    <a:pt x="4572" y="1923"/>
                  </a:cubicBezTo>
                  <a:cubicBezTo>
                    <a:pt x="4386" y="1535"/>
                    <a:pt x="4083" y="1198"/>
                    <a:pt x="3644" y="995"/>
                  </a:cubicBezTo>
                  <a:cubicBezTo>
                    <a:pt x="3020" y="726"/>
                    <a:pt x="2379" y="439"/>
                    <a:pt x="1721" y="186"/>
                  </a:cubicBezTo>
                  <a:cubicBezTo>
                    <a:pt x="1519" y="101"/>
                    <a:pt x="1283" y="51"/>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7161800" y="3412488"/>
              <a:ext cx="112490" cy="145760"/>
            </a:xfrm>
            <a:custGeom>
              <a:avLst/>
              <a:gdLst/>
              <a:ahLst/>
              <a:cxnLst/>
              <a:rect l="l" t="t" r="r" b="b"/>
              <a:pathLst>
                <a:path w="2868" h="3716" extrusionOk="0">
                  <a:moveTo>
                    <a:pt x="848" y="548"/>
                  </a:moveTo>
                  <a:cubicBezTo>
                    <a:pt x="964" y="548"/>
                    <a:pt x="1080" y="653"/>
                    <a:pt x="1181" y="743"/>
                  </a:cubicBezTo>
                  <a:cubicBezTo>
                    <a:pt x="1333" y="861"/>
                    <a:pt x="1434" y="1013"/>
                    <a:pt x="1519" y="1165"/>
                  </a:cubicBezTo>
                  <a:cubicBezTo>
                    <a:pt x="1772" y="1654"/>
                    <a:pt x="2008" y="2126"/>
                    <a:pt x="2210" y="2615"/>
                  </a:cubicBezTo>
                  <a:cubicBezTo>
                    <a:pt x="2278" y="2767"/>
                    <a:pt x="2261" y="2952"/>
                    <a:pt x="2278" y="3121"/>
                  </a:cubicBezTo>
                  <a:cubicBezTo>
                    <a:pt x="2244" y="3138"/>
                    <a:pt x="2210" y="3172"/>
                    <a:pt x="2176" y="3189"/>
                  </a:cubicBezTo>
                  <a:cubicBezTo>
                    <a:pt x="2042" y="3104"/>
                    <a:pt x="1873" y="3037"/>
                    <a:pt x="1772" y="2885"/>
                  </a:cubicBezTo>
                  <a:cubicBezTo>
                    <a:pt x="1417" y="2413"/>
                    <a:pt x="1063" y="1873"/>
                    <a:pt x="692" y="1367"/>
                  </a:cubicBezTo>
                  <a:cubicBezTo>
                    <a:pt x="658" y="1316"/>
                    <a:pt x="591" y="1249"/>
                    <a:pt x="591" y="1181"/>
                  </a:cubicBezTo>
                  <a:cubicBezTo>
                    <a:pt x="591" y="996"/>
                    <a:pt x="574" y="760"/>
                    <a:pt x="675" y="642"/>
                  </a:cubicBezTo>
                  <a:cubicBezTo>
                    <a:pt x="732" y="574"/>
                    <a:pt x="790" y="548"/>
                    <a:pt x="848" y="548"/>
                  </a:cubicBezTo>
                  <a:close/>
                  <a:moveTo>
                    <a:pt x="973" y="1"/>
                  </a:moveTo>
                  <a:cubicBezTo>
                    <a:pt x="682" y="1"/>
                    <a:pt x="400" y="152"/>
                    <a:pt x="237" y="439"/>
                  </a:cubicBezTo>
                  <a:cubicBezTo>
                    <a:pt x="1" y="861"/>
                    <a:pt x="18" y="1266"/>
                    <a:pt x="254" y="1671"/>
                  </a:cubicBezTo>
                  <a:cubicBezTo>
                    <a:pt x="355" y="1839"/>
                    <a:pt x="490" y="1991"/>
                    <a:pt x="591" y="2160"/>
                  </a:cubicBezTo>
                  <a:cubicBezTo>
                    <a:pt x="911" y="2598"/>
                    <a:pt x="1198" y="3037"/>
                    <a:pt x="1536" y="3458"/>
                  </a:cubicBezTo>
                  <a:cubicBezTo>
                    <a:pt x="1667" y="3633"/>
                    <a:pt x="1897" y="3716"/>
                    <a:pt x="2121" y="3716"/>
                  </a:cubicBezTo>
                  <a:cubicBezTo>
                    <a:pt x="2242" y="3716"/>
                    <a:pt x="2362" y="3691"/>
                    <a:pt x="2463" y="3644"/>
                  </a:cubicBezTo>
                  <a:cubicBezTo>
                    <a:pt x="2750" y="3526"/>
                    <a:pt x="2851" y="3290"/>
                    <a:pt x="2868" y="3020"/>
                  </a:cubicBezTo>
                  <a:cubicBezTo>
                    <a:pt x="2851" y="2936"/>
                    <a:pt x="2851" y="2851"/>
                    <a:pt x="2851" y="2767"/>
                  </a:cubicBezTo>
                  <a:cubicBezTo>
                    <a:pt x="2699" y="2042"/>
                    <a:pt x="2413" y="1401"/>
                    <a:pt x="2008" y="777"/>
                  </a:cubicBezTo>
                  <a:cubicBezTo>
                    <a:pt x="1873" y="608"/>
                    <a:pt x="1755" y="422"/>
                    <a:pt x="1603" y="271"/>
                  </a:cubicBezTo>
                  <a:cubicBezTo>
                    <a:pt x="1421" y="88"/>
                    <a:pt x="1194"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7321242" y="3475677"/>
              <a:ext cx="173363" cy="79744"/>
            </a:xfrm>
            <a:custGeom>
              <a:avLst/>
              <a:gdLst/>
              <a:ahLst/>
              <a:cxnLst/>
              <a:rect l="l" t="t" r="r" b="b"/>
              <a:pathLst>
                <a:path w="4420" h="2033" extrusionOk="0">
                  <a:moveTo>
                    <a:pt x="1233" y="582"/>
                  </a:moveTo>
                  <a:cubicBezTo>
                    <a:pt x="1296" y="582"/>
                    <a:pt x="1358" y="587"/>
                    <a:pt x="1417" y="599"/>
                  </a:cubicBezTo>
                  <a:cubicBezTo>
                    <a:pt x="2109" y="734"/>
                    <a:pt x="2817" y="886"/>
                    <a:pt x="3509" y="1055"/>
                  </a:cubicBezTo>
                  <a:cubicBezTo>
                    <a:pt x="3610" y="1072"/>
                    <a:pt x="3694" y="1173"/>
                    <a:pt x="3779" y="1240"/>
                  </a:cubicBezTo>
                  <a:cubicBezTo>
                    <a:pt x="3779" y="1274"/>
                    <a:pt x="3762" y="1341"/>
                    <a:pt x="3762" y="1392"/>
                  </a:cubicBezTo>
                  <a:cubicBezTo>
                    <a:pt x="3610" y="1426"/>
                    <a:pt x="3458" y="1493"/>
                    <a:pt x="3323" y="1493"/>
                  </a:cubicBezTo>
                  <a:cubicBezTo>
                    <a:pt x="2581" y="1409"/>
                    <a:pt x="1856" y="1325"/>
                    <a:pt x="1147" y="1223"/>
                  </a:cubicBezTo>
                  <a:cubicBezTo>
                    <a:pt x="1046" y="1190"/>
                    <a:pt x="928" y="1156"/>
                    <a:pt x="844" y="1088"/>
                  </a:cubicBezTo>
                  <a:cubicBezTo>
                    <a:pt x="793" y="1021"/>
                    <a:pt x="709" y="920"/>
                    <a:pt x="709" y="835"/>
                  </a:cubicBezTo>
                  <a:cubicBezTo>
                    <a:pt x="709" y="751"/>
                    <a:pt x="810" y="650"/>
                    <a:pt x="894" y="633"/>
                  </a:cubicBezTo>
                  <a:cubicBezTo>
                    <a:pt x="1003" y="600"/>
                    <a:pt x="1119" y="582"/>
                    <a:pt x="1233" y="582"/>
                  </a:cubicBezTo>
                  <a:close/>
                  <a:moveTo>
                    <a:pt x="1366" y="1"/>
                  </a:moveTo>
                  <a:cubicBezTo>
                    <a:pt x="975" y="1"/>
                    <a:pt x="643" y="160"/>
                    <a:pt x="372" y="549"/>
                  </a:cubicBezTo>
                  <a:cubicBezTo>
                    <a:pt x="0" y="1072"/>
                    <a:pt x="85" y="1341"/>
                    <a:pt x="709" y="1527"/>
                  </a:cubicBezTo>
                  <a:cubicBezTo>
                    <a:pt x="1502" y="1814"/>
                    <a:pt x="2311" y="1999"/>
                    <a:pt x="3171" y="2033"/>
                  </a:cubicBezTo>
                  <a:cubicBezTo>
                    <a:pt x="3374" y="2016"/>
                    <a:pt x="3593" y="1999"/>
                    <a:pt x="3795" y="1932"/>
                  </a:cubicBezTo>
                  <a:cubicBezTo>
                    <a:pt x="4200" y="1847"/>
                    <a:pt x="4420" y="1527"/>
                    <a:pt x="4420" y="1156"/>
                  </a:cubicBezTo>
                  <a:cubicBezTo>
                    <a:pt x="4386" y="802"/>
                    <a:pt x="4183" y="549"/>
                    <a:pt x="3779" y="464"/>
                  </a:cubicBezTo>
                  <a:cubicBezTo>
                    <a:pt x="3104" y="313"/>
                    <a:pt x="2429" y="161"/>
                    <a:pt x="1738" y="43"/>
                  </a:cubicBezTo>
                  <a:cubicBezTo>
                    <a:pt x="1608" y="15"/>
                    <a:pt x="1484" y="1"/>
                    <a:pt x="1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7058604" y="3875604"/>
              <a:ext cx="119786" cy="135248"/>
            </a:xfrm>
            <a:custGeom>
              <a:avLst/>
              <a:gdLst/>
              <a:ahLst/>
              <a:cxnLst/>
              <a:rect l="l" t="t" r="r" b="b"/>
              <a:pathLst>
                <a:path w="3054" h="3448" extrusionOk="0">
                  <a:moveTo>
                    <a:pt x="776" y="810"/>
                  </a:moveTo>
                  <a:cubicBezTo>
                    <a:pt x="928" y="861"/>
                    <a:pt x="1080" y="894"/>
                    <a:pt x="1164" y="1012"/>
                  </a:cubicBezTo>
                  <a:cubicBezTo>
                    <a:pt x="1535" y="1417"/>
                    <a:pt x="1890" y="1839"/>
                    <a:pt x="2261" y="2260"/>
                  </a:cubicBezTo>
                  <a:cubicBezTo>
                    <a:pt x="2345" y="2362"/>
                    <a:pt x="2379" y="2530"/>
                    <a:pt x="2362" y="2665"/>
                  </a:cubicBezTo>
                  <a:cubicBezTo>
                    <a:pt x="2350" y="2809"/>
                    <a:pt x="2244" y="2894"/>
                    <a:pt x="2117" y="2894"/>
                  </a:cubicBezTo>
                  <a:cubicBezTo>
                    <a:pt x="2065" y="2894"/>
                    <a:pt x="2010" y="2880"/>
                    <a:pt x="1957" y="2851"/>
                  </a:cubicBezTo>
                  <a:cubicBezTo>
                    <a:pt x="1434" y="2530"/>
                    <a:pt x="1029" y="2092"/>
                    <a:pt x="743" y="1586"/>
                  </a:cubicBezTo>
                  <a:cubicBezTo>
                    <a:pt x="608" y="1367"/>
                    <a:pt x="523" y="1097"/>
                    <a:pt x="776" y="810"/>
                  </a:cubicBezTo>
                  <a:close/>
                  <a:moveTo>
                    <a:pt x="861" y="0"/>
                  </a:moveTo>
                  <a:cubicBezTo>
                    <a:pt x="658" y="253"/>
                    <a:pt x="456" y="439"/>
                    <a:pt x="321" y="658"/>
                  </a:cubicBezTo>
                  <a:cubicBezTo>
                    <a:pt x="152" y="945"/>
                    <a:pt x="0" y="1316"/>
                    <a:pt x="186" y="1670"/>
                  </a:cubicBezTo>
                  <a:cubicBezTo>
                    <a:pt x="540" y="2345"/>
                    <a:pt x="1080" y="2884"/>
                    <a:pt x="1704" y="3306"/>
                  </a:cubicBezTo>
                  <a:cubicBezTo>
                    <a:pt x="1846" y="3403"/>
                    <a:pt x="2005" y="3447"/>
                    <a:pt x="2156" y="3447"/>
                  </a:cubicBezTo>
                  <a:cubicBezTo>
                    <a:pt x="2347" y="3447"/>
                    <a:pt x="2526" y="3378"/>
                    <a:pt x="2649" y="3256"/>
                  </a:cubicBezTo>
                  <a:cubicBezTo>
                    <a:pt x="3020" y="2884"/>
                    <a:pt x="3053" y="2125"/>
                    <a:pt x="2699" y="1704"/>
                  </a:cubicBezTo>
                  <a:cubicBezTo>
                    <a:pt x="2345" y="1316"/>
                    <a:pt x="1974" y="911"/>
                    <a:pt x="1603" y="523"/>
                  </a:cubicBezTo>
                  <a:cubicBezTo>
                    <a:pt x="1417" y="338"/>
                    <a:pt x="1164" y="220"/>
                    <a:pt x="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593138" y="3772249"/>
              <a:ext cx="162773" cy="75587"/>
            </a:xfrm>
            <a:custGeom>
              <a:avLst/>
              <a:gdLst/>
              <a:ahLst/>
              <a:cxnLst/>
              <a:rect l="l" t="t" r="r" b="b"/>
              <a:pathLst>
                <a:path w="4150" h="1927" extrusionOk="0">
                  <a:moveTo>
                    <a:pt x="2391" y="572"/>
                  </a:moveTo>
                  <a:cubicBezTo>
                    <a:pt x="2582" y="572"/>
                    <a:pt x="2775" y="581"/>
                    <a:pt x="2969" y="594"/>
                  </a:cubicBezTo>
                  <a:cubicBezTo>
                    <a:pt x="3273" y="611"/>
                    <a:pt x="3340" y="679"/>
                    <a:pt x="3509" y="1134"/>
                  </a:cubicBezTo>
                  <a:cubicBezTo>
                    <a:pt x="3323" y="1219"/>
                    <a:pt x="3155" y="1337"/>
                    <a:pt x="3003" y="1353"/>
                  </a:cubicBezTo>
                  <a:cubicBezTo>
                    <a:pt x="2345" y="1404"/>
                    <a:pt x="1670" y="1438"/>
                    <a:pt x="1029" y="1472"/>
                  </a:cubicBezTo>
                  <a:cubicBezTo>
                    <a:pt x="979" y="1472"/>
                    <a:pt x="911" y="1455"/>
                    <a:pt x="878" y="1438"/>
                  </a:cubicBezTo>
                  <a:cubicBezTo>
                    <a:pt x="776" y="1353"/>
                    <a:pt x="625" y="1235"/>
                    <a:pt x="625" y="1134"/>
                  </a:cubicBezTo>
                  <a:cubicBezTo>
                    <a:pt x="608" y="1033"/>
                    <a:pt x="743" y="881"/>
                    <a:pt x="861" y="847"/>
                  </a:cubicBezTo>
                  <a:cubicBezTo>
                    <a:pt x="1355" y="637"/>
                    <a:pt x="1867" y="572"/>
                    <a:pt x="2391" y="572"/>
                  </a:cubicBezTo>
                  <a:close/>
                  <a:moveTo>
                    <a:pt x="3148" y="1"/>
                  </a:moveTo>
                  <a:cubicBezTo>
                    <a:pt x="3127" y="1"/>
                    <a:pt x="3107" y="2"/>
                    <a:pt x="3087" y="4"/>
                  </a:cubicBezTo>
                  <a:cubicBezTo>
                    <a:pt x="2328" y="88"/>
                    <a:pt x="1569" y="207"/>
                    <a:pt x="810" y="358"/>
                  </a:cubicBezTo>
                  <a:cubicBezTo>
                    <a:pt x="625" y="409"/>
                    <a:pt x="439" y="544"/>
                    <a:pt x="287" y="696"/>
                  </a:cubicBezTo>
                  <a:cubicBezTo>
                    <a:pt x="102" y="881"/>
                    <a:pt x="1" y="1168"/>
                    <a:pt x="102" y="1438"/>
                  </a:cubicBezTo>
                  <a:cubicBezTo>
                    <a:pt x="203" y="1708"/>
                    <a:pt x="422" y="1859"/>
                    <a:pt x="709" y="1876"/>
                  </a:cubicBezTo>
                  <a:cubicBezTo>
                    <a:pt x="1029" y="1893"/>
                    <a:pt x="1316" y="1893"/>
                    <a:pt x="1654" y="1927"/>
                  </a:cubicBezTo>
                  <a:cubicBezTo>
                    <a:pt x="2008" y="1893"/>
                    <a:pt x="2396" y="1876"/>
                    <a:pt x="2750" y="1809"/>
                  </a:cubicBezTo>
                  <a:cubicBezTo>
                    <a:pt x="3053" y="1775"/>
                    <a:pt x="3340" y="1708"/>
                    <a:pt x="3644" y="1606"/>
                  </a:cubicBezTo>
                  <a:cubicBezTo>
                    <a:pt x="3947" y="1505"/>
                    <a:pt x="4150" y="1185"/>
                    <a:pt x="4116" y="915"/>
                  </a:cubicBezTo>
                  <a:cubicBezTo>
                    <a:pt x="4084" y="512"/>
                    <a:pt x="3589" y="1"/>
                    <a:pt x="3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7083236" y="3572874"/>
              <a:ext cx="138142" cy="134306"/>
            </a:xfrm>
            <a:custGeom>
              <a:avLst/>
              <a:gdLst/>
              <a:ahLst/>
              <a:cxnLst/>
              <a:rect l="l" t="t" r="r" b="b"/>
              <a:pathLst>
                <a:path w="3522" h="3424" extrusionOk="0">
                  <a:moveTo>
                    <a:pt x="2746" y="589"/>
                  </a:moveTo>
                  <a:cubicBezTo>
                    <a:pt x="2921" y="589"/>
                    <a:pt x="3026" y="759"/>
                    <a:pt x="2999" y="1073"/>
                  </a:cubicBezTo>
                  <a:cubicBezTo>
                    <a:pt x="2982" y="1140"/>
                    <a:pt x="2914" y="1309"/>
                    <a:pt x="2847" y="1444"/>
                  </a:cubicBezTo>
                  <a:cubicBezTo>
                    <a:pt x="2476" y="2001"/>
                    <a:pt x="1919" y="2388"/>
                    <a:pt x="1329" y="2675"/>
                  </a:cubicBezTo>
                  <a:cubicBezTo>
                    <a:pt x="1228" y="2743"/>
                    <a:pt x="1127" y="2760"/>
                    <a:pt x="1009" y="2760"/>
                  </a:cubicBezTo>
                  <a:cubicBezTo>
                    <a:pt x="992" y="2761"/>
                    <a:pt x="976" y="2762"/>
                    <a:pt x="960" y="2762"/>
                  </a:cubicBezTo>
                  <a:cubicBezTo>
                    <a:pt x="684" y="2762"/>
                    <a:pt x="512" y="2492"/>
                    <a:pt x="671" y="2237"/>
                  </a:cubicBezTo>
                  <a:cubicBezTo>
                    <a:pt x="1143" y="1478"/>
                    <a:pt x="1818" y="955"/>
                    <a:pt x="2611" y="617"/>
                  </a:cubicBezTo>
                  <a:cubicBezTo>
                    <a:pt x="2659" y="598"/>
                    <a:pt x="2704" y="589"/>
                    <a:pt x="2746" y="589"/>
                  </a:cubicBezTo>
                  <a:close/>
                  <a:moveTo>
                    <a:pt x="2973" y="1"/>
                  </a:moveTo>
                  <a:cubicBezTo>
                    <a:pt x="2870" y="1"/>
                    <a:pt x="2750" y="36"/>
                    <a:pt x="2611" y="111"/>
                  </a:cubicBezTo>
                  <a:cubicBezTo>
                    <a:pt x="1818" y="550"/>
                    <a:pt x="1009" y="1022"/>
                    <a:pt x="452" y="1731"/>
                  </a:cubicBezTo>
                  <a:cubicBezTo>
                    <a:pt x="233" y="1967"/>
                    <a:pt x="131" y="2304"/>
                    <a:pt x="64" y="2591"/>
                  </a:cubicBezTo>
                  <a:cubicBezTo>
                    <a:pt x="1" y="2985"/>
                    <a:pt x="336" y="3424"/>
                    <a:pt x="656" y="3424"/>
                  </a:cubicBezTo>
                  <a:cubicBezTo>
                    <a:pt x="678" y="3424"/>
                    <a:pt x="700" y="3422"/>
                    <a:pt x="722" y="3417"/>
                  </a:cubicBezTo>
                  <a:cubicBezTo>
                    <a:pt x="975" y="3367"/>
                    <a:pt x="1245" y="3316"/>
                    <a:pt x="1481" y="3181"/>
                  </a:cubicBezTo>
                  <a:cubicBezTo>
                    <a:pt x="2139" y="2844"/>
                    <a:pt x="2678" y="2372"/>
                    <a:pt x="3117" y="1764"/>
                  </a:cubicBezTo>
                  <a:cubicBezTo>
                    <a:pt x="3336" y="1495"/>
                    <a:pt x="3437" y="1140"/>
                    <a:pt x="3522" y="955"/>
                  </a:cubicBezTo>
                  <a:cubicBezTo>
                    <a:pt x="3470" y="374"/>
                    <a:pt x="3310" y="1"/>
                    <a:pt x="2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7036129" y="4000885"/>
              <a:ext cx="79386" cy="148271"/>
            </a:xfrm>
            <a:custGeom>
              <a:avLst/>
              <a:gdLst/>
              <a:ahLst/>
              <a:cxnLst/>
              <a:rect l="l" t="t" r="r" b="b"/>
              <a:pathLst>
                <a:path w="2024" h="3780" extrusionOk="0">
                  <a:moveTo>
                    <a:pt x="641" y="500"/>
                  </a:moveTo>
                  <a:cubicBezTo>
                    <a:pt x="1181" y="702"/>
                    <a:pt x="1316" y="1107"/>
                    <a:pt x="1400" y="1445"/>
                  </a:cubicBezTo>
                  <a:cubicBezTo>
                    <a:pt x="1501" y="1934"/>
                    <a:pt x="1484" y="2440"/>
                    <a:pt x="1501" y="2946"/>
                  </a:cubicBezTo>
                  <a:cubicBezTo>
                    <a:pt x="1501" y="3030"/>
                    <a:pt x="1366" y="3216"/>
                    <a:pt x="1316" y="3216"/>
                  </a:cubicBezTo>
                  <a:cubicBezTo>
                    <a:pt x="1304" y="3217"/>
                    <a:pt x="1292" y="3218"/>
                    <a:pt x="1280" y="3218"/>
                  </a:cubicBezTo>
                  <a:cubicBezTo>
                    <a:pt x="1152" y="3218"/>
                    <a:pt x="1006" y="3141"/>
                    <a:pt x="945" y="3064"/>
                  </a:cubicBezTo>
                  <a:cubicBezTo>
                    <a:pt x="843" y="2946"/>
                    <a:pt x="810" y="2760"/>
                    <a:pt x="759" y="2592"/>
                  </a:cubicBezTo>
                  <a:cubicBezTo>
                    <a:pt x="675" y="2136"/>
                    <a:pt x="590" y="1681"/>
                    <a:pt x="557" y="1208"/>
                  </a:cubicBezTo>
                  <a:cubicBezTo>
                    <a:pt x="523" y="1006"/>
                    <a:pt x="590" y="787"/>
                    <a:pt x="641" y="500"/>
                  </a:cubicBezTo>
                  <a:close/>
                  <a:moveTo>
                    <a:pt x="852" y="1"/>
                  </a:moveTo>
                  <a:cubicBezTo>
                    <a:pt x="778" y="1"/>
                    <a:pt x="706" y="10"/>
                    <a:pt x="641" y="28"/>
                  </a:cubicBezTo>
                  <a:cubicBezTo>
                    <a:pt x="253" y="146"/>
                    <a:pt x="0" y="433"/>
                    <a:pt x="51" y="871"/>
                  </a:cubicBezTo>
                  <a:cubicBezTo>
                    <a:pt x="135" y="1630"/>
                    <a:pt x="253" y="2372"/>
                    <a:pt x="354" y="3114"/>
                  </a:cubicBezTo>
                  <a:cubicBezTo>
                    <a:pt x="388" y="3199"/>
                    <a:pt x="422" y="3283"/>
                    <a:pt x="472" y="3367"/>
                  </a:cubicBezTo>
                  <a:cubicBezTo>
                    <a:pt x="578" y="3594"/>
                    <a:pt x="914" y="3780"/>
                    <a:pt x="1189" y="3780"/>
                  </a:cubicBezTo>
                  <a:cubicBezTo>
                    <a:pt x="1221" y="3780"/>
                    <a:pt x="1252" y="3777"/>
                    <a:pt x="1282" y="3772"/>
                  </a:cubicBezTo>
                  <a:cubicBezTo>
                    <a:pt x="1585" y="3722"/>
                    <a:pt x="1822" y="3519"/>
                    <a:pt x="1872" y="3216"/>
                  </a:cubicBezTo>
                  <a:cubicBezTo>
                    <a:pt x="1957" y="2861"/>
                    <a:pt x="1990" y="2507"/>
                    <a:pt x="2024" y="2204"/>
                  </a:cubicBezTo>
                  <a:cubicBezTo>
                    <a:pt x="2024" y="2018"/>
                    <a:pt x="2007" y="1883"/>
                    <a:pt x="1973" y="1765"/>
                  </a:cubicBezTo>
                  <a:cubicBezTo>
                    <a:pt x="1923" y="1546"/>
                    <a:pt x="1923" y="1360"/>
                    <a:pt x="1855" y="1175"/>
                  </a:cubicBezTo>
                  <a:cubicBezTo>
                    <a:pt x="1771" y="871"/>
                    <a:pt x="1687" y="601"/>
                    <a:pt x="1552" y="331"/>
                  </a:cubicBezTo>
                  <a:cubicBezTo>
                    <a:pt x="1432" y="119"/>
                    <a:pt x="1126"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7466133" y="3909140"/>
              <a:ext cx="131670" cy="134542"/>
            </a:xfrm>
            <a:custGeom>
              <a:avLst/>
              <a:gdLst/>
              <a:ahLst/>
              <a:cxnLst/>
              <a:rect l="l" t="t" r="r" b="b"/>
              <a:pathLst>
                <a:path w="3357" h="3430" extrusionOk="0">
                  <a:moveTo>
                    <a:pt x="2183" y="482"/>
                  </a:moveTo>
                  <a:cubicBezTo>
                    <a:pt x="2274" y="482"/>
                    <a:pt x="2361" y="518"/>
                    <a:pt x="2446" y="596"/>
                  </a:cubicBezTo>
                  <a:cubicBezTo>
                    <a:pt x="2547" y="680"/>
                    <a:pt x="2631" y="883"/>
                    <a:pt x="2598" y="967"/>
                  </a:cubicBezTo>
                  <a:cubicBezTo>
                    <a:pt x="2260" y="1658"/>
                    <a:pt x="1872" y="2316"/>
                    <a:pt x="1282" y="2822"/>
                  </a:cubicBezTo>
                  <a:cubicBezTo>
                    <a:pt x="1198" y="2873"/>
                    <a:pt x="1097" y="2890"/>
                    <a:pt x="1029" y="2923"/>
                  </a:cubicBezTo>
                  <a:cubicBezTo>
                    <a:pt x="675" y="2923"/>
                    <a:pt x="489" y="2704"/>
                    <a:pt x="607" y="2451"/>
                  </a:cubicBezTo>
                  <a:cubicBezTo>
                    <a:pt x="928" y="1827"/>
                    <a:pt x="1248" y="1169"/>
                    <a:pt x="1788" y="680"/>
                  </a:cubicBezTo>
                  <a:cubicBezTo>
                    <a:pt x="1926" y="553"/>
                    <a:pt x="2057" y="482"/>
                    <a:pt x="2183" y="482"/>
                  </a:cubicBezTo>
                  <a:close/>
                  <a:moveTo>
                    <a:pt x="2454" y="1"/>
                  </a:moveTo>
                  <a:cubicBezTo>
                    <a:pt x="2151" y="1"/>
                    <a:pt x="1846" y="106"/>
                    <a:pt x="1670" y="326"/>
                  </a:cubicBezTo>
                  <a:cubicBezTo>
                    <a:pt x="1232" y="849"/>
                    <a:pt x="827" y="1422"/>
                    <a:pt x="422" y="1996"/>
                  </a:cubicBezTo>
                  <a:cubicBezTo>
                    <a:pt x="304" y="2181"/>
                    <a:pt x="203" y="2417"/>
                    <a:pt x="135" y="2620"/>
                  </a:cubicBezTo>
                  <a:cubicBezTo>
                    <a:pt x="0" y="3008"/>
                    <a:pt x="135" y="3193"/>
                    <a:pt x="489" y="3328"/>
                  </a:cubicBezTo>
                  <a:cubicBezTo>
                    <a:pt x="607" y="3362"/>
                    <a:pt x="759" y="3379"/>
                    <a:pt x="995" y="3429"/>
                  </a:cubicBezTo>
                  <a:cubicBezTo>
                    <a:pt x="1181" y="3328"/>
                    <a:pt x="1451" y="3244"/>
                    <a:pt x="1670" y="3075"/>
                  </a:cubicBezTo>
                  <a:cubicBezTo>
                    <a:pt x="2412" y="2485"/>
                    <a:pt x="2851" y="1675"/>
                    <a:pt x="3205" y="832"/>
                  </a:cubicBezTo>
                  <a:cubicBezTo>
                    <a:pt x="3357" y="478"/>
                    <a:pt x="3256" y="242"/>
                    <a:pt x="2918" y="90"/>
                  </a:cubicBezTo>
                  <a:cubicBezTo>
                    <a:pt x="2777" y="31"/>
                    <a:pt x="2616"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7255465" y="3984685"/>
              <a:ext cx="108136" cy="138700"/>
            </a:xfrm>
            <a:custGeom>
              <a:avLst/>
              <a:gdLst/>
              <a:ahLst/>
              <a:cxnLst/>
              <a:rect l="l" t="t" r="r" b="b"/>
              <a:pathLst>
                <a:path w="2757" h="3536" extrusionOk="0">
                  <a:moveTo>
                    <a:pt x="1802" y="476"/>
                  </a:moveTo>
                  <a:cubicBezTo>
                    <a:pt x="2012" y="476"/>
                    <a:pt x="2137" y="628"/>
                    <a:pt x="2099" y="896"/>
                  </a:cubicBezTo>
                  <a:cubicBezTo>
                    <a:pt x="2015" y="1655"/>
                    <a:pt x="1677" y="2330"/>
                    <a:pt x="1171" y="2886"/>
                  </a:cubicBezTo>
                  <a:cubicBezTo>
                    <a:pt x="1109" y="2974"/>
                    <a:pt x="955" y="3024"/>
                    <a:pt x="845" y="3024"/>
                  </a:cubicBezTo>
                  <a:cubicBezTo>
                    <a:pt x="805" y="3024"/>
                    <a:pt x="772" y="3018"/>
                    <a:pt x="750" y="3005"/>
                  </a:cubicBezTo>
                  <a:cubicBezTo>
                    <a:pt x="632" y="2920"/>
                    <a:pt x="547" y="2701"/>
                    <a:pt x="480" y="2600"/>
                  </a:cubicBezTo>
                  <a:cubicBezTo>
                    <a:pt x="649" y="1908"/>
                    <a:pt x="750" y="1284"/>
                    <a:pt x="1205" y="812"/>
                  </a:cubicBezTo>
                  <a:cubicBezTo>
                    <a:pt x="1306" y="694"/>
                    <a:pt x="1424" y="593"/>
                    <a:pt x="1576" y="525"/>
                  </a:cubicBezTo>
                  <a:cubicBezTo>
                    <a:pt x="1659" y="492"/>
                    <a:pt x="1735" y="476"/>
                    <a:pt x="1802" y="476"/>
                  </a:cubicBezTo>
                  <a:close/>
                  <a:moveTo>
                    <a:pt x="2003" y="1"/>
                  </a:moveTo>
                  <a:cubicBezTo>
                    <a:pt x="1679" y="1"/>
                    <a:pt x="1372" y="117"/>
                    <a:pt x="1138" y="340"/>
                  </a:cubicBezTo>
                  <a:cubicBezTo>
                    <a:pt x="497" y="981"/>
                    <a:pt x="227" y="1790"/>
                    <a:pt x="41" y="2549"/>
                  </a:cubicBezTo>
                  <a:cubicBezTo>
                    <a:pt x="1" y="3201"/>
                    <a:pt x="288" y="3536"/>
                    <a:pt x="727" y="3536"/>
                  </a:cubicBezTo>
                  <a:cubicBezTo>
                    <a:pt x="834" y="3536"/>
                    <a:pt x="949" y="3516"/>
                    <a:pt x="1070" y="3477"/>
                  </a:cubicBezTo>
                  <a:cubicBezTo>
                    <a:pt x="1424" y="3376"/>
                    <a:pt x="1576" y="3139"/>
                    <a:pt x="1762" y="2870"/>
                  </a:cubicBezTo>
                  <a:cubicBezTo>
                    <a:pt x="2234" y="2178"/>
                    <a:pt x="2588" y="1436"/>
                    <a:pt x="2723" y="609"/>
                  </a:cubicBezTo>
                  <a:cubicBezTo>
                    <a:pt x="2757" y="306"/>
                    <a:pt x="2689" y="154"/>
                    <a:pt x="2436" y="70"/>
                  </a:cubicBezTo>
                  <a:cubicBezTo>
                    <a:pt x="2292" y="23"/>
                    <a:pt x="2146" y="1"/>
                    <a:pt x="2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7571957" y="3594408"/>
              <a:ext cx="142299" cy="86923"/>
            </a:xfrm>
            <a:custGeom>
              <a:avLst/>
              <a:gdLst/>
              <a:ahLst/>
              <a:cxnLst/>
              <a:rect l="l" t="t" r="r" b="b"/>
              <a:pathLst>
                <a:path w="3628" h="2216" extrusionOk="0">
                  <a:moveTo>
                    <a:pt x="357" y="1"/>
                  </a:moveTo>
                  <a:cubicBezTo>
                    <a:pt x="229" y="1"/>
                    <a:pt x="116" y="40"/>
                    <a:pt x="68" y="170"/>
                  </a:cubicBezTo>
                  <a:cubicBezTo>
                    <a:pt x="1" y="305"/>
                    <a:pt x="1" y="524"/>
                    <a:pt x="85" y="659"/>
                  </a:cubicBezTo>
                  <a:cubicBezTo>
                    <a:pt x="423" y="1182"/>
                    <a:pt x="895" y="1570"/>
                    <a:pt x="1519" y="1688"/>
                  </a:cubicBezTo>
                  <a:cubicBezTo>
                    <a:pt x="1789" y="1755"/>
                    <a:pt x="2075" y="1839"/>
                    <a:pt x="2328" y="1941"/>
                  </a:cubicBezTo>
                  <a:cubicBezTo>
                    <a:pt x="2649" y="2078"/>
                    <a:pt x="2969" y="2215"/>
                    <a:pt x="3352" y="2215"/>
                  </a:cubicBezTo>
                  <a:cubicBezTo>
                    <a:pt x="3392" y="2215"/>
                    <a:pt x="3434" y="2214"/>
                    <a:pt x="3475" y="2211"/>
                  </a:cubicBezTo>
                  <a:cubicBezTo>
                    <a:pt x="3627" y="1738"/>
                    <a:pt x="3593" y="1586"/>
                    <a:pt x="3273" y="1317"/>
                  </a:cubicBezTo>
                  <a:cubicBezTo>
                    <a:pt x="2447" y="693"/>
                    <a:pt x="1502" y="321"/>
                    <a:pt x="524" y="18"/>
                  </a:cubicBezTo>
                  <a:cubicBezTo>
                    <a:pt x="468" y="8"/>
                    <a:pt x="411" y="1"/>
                    <a:pt x="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7184314" y="3433943"/>
              <a:ext cx="66835" cy="103632"/>
            </a:xfrm>
            <a:custGeom>
              <a:avLst/>
              <a:gdLst/>
              <a:ahLst/>
              <a:cxnLst/>
              <a:rect l="l" t="t" r="r" b="b"/>
              <a:pathLst>
                <a:path w="1704" h="2642" extrusionOk="0">
                  <a:moveTo>
                    <a:pt x="274" y="1"/>
                  </a:moveTo>
                  <a:cubicBezTo>
                    <a:pt x="216" y="1"/>
                    <a:pt x="158" y="27"/>
                    <a:pt x="101" y="95"/>
                  </a:cubicBezTo>
                  <a:cubicBezTo>
                    <a:pt x="0" y="213"/>
                    <a:pt x="34" y="449"/>
                    <a:pt x="17" y="634"/>
                  </a:cubicBezTo>
                  <a:cubicBezTo>
                    <a:pt x="17" y="702"/>
                    <a:pt x="84" y="769"/>
                    <a:pt x="118" y="820"/>
                  </a:cubicBezTo>
                  <a:cubicBezTo>
                    <a:pt x="489" y="1326"/>
                    <a:pt x="827" y="1832"/>
                    <a:pt x="1198" y="2338"/>
                  </a:cubicBezTo>
                  <a:cubicBezTo>
                    <a:pt x="1299" y="2473"/>
                    <a:pt x="1468" y="2557"/>
                    <a:pt x="1602" y="2642"/>
                  </a:cubicBezTo>
                  <a:cubicBezTo>
                    <a:pt x="1636" y="2625"/>
                    <a:pt x="1670" y="2591"/>
                    <a:pt x="1704" y="2574"/>
                  </a:cubicBezTo>
                  <a:cubicBezTo>
                    <a:pt x="1687" y="2405"/>
                    <a:pt x="1704" y="2220"/>
                    <a:pt x="1636" y="2068"/>
                  </a:cubicBezTo>
                  <a:cubicBezTo>
                    <a:pt x="1417" y="1562"/>
                    <a:pt x="1181" y="1107"/>
                    <a:pt x="945" y="618"/>
                  </a:cubicBezTo>
                  <a:cubicBezTo>
                    <a:pt x="860" y="449"/>
                    <a:pt x="742" y="314"/>
                    <a:pt x="607" y="196"/>
                  </a:cubicBezTo>
                  <a:cubicBezTo>
                    <a:pt x="506" y="106"/>
                    <a:pt x="390"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7349012" y="3497486"/>
              <a:ext cx="120452" cy="36126"/>
            </a:xfrm>
            <a:custGeom>
              <a:avLst/>
              <a:gdLst/>
              <a:ahLst/>
              <a:cxnLst/>
              <a:rect l="l" t="t" r="r" b="b"/>
              <a:pathLst>
                <a:path w="3071" h="921" extrusionOk="0">
                  <a:moveTo>
                    <a:pt x="518" y="1"/>
                  </a:moveTo>
                  <a:cubicBezTo>
                    <a:pt x="407" y="1"/>
                    <a:pt x="293" y="22"/>
                    <a:pt x="186" y="43"/>
                  </a:cubicBezTo>
                  <a:cubicBezTo>
                    <a:pt x="102" y="77"/>
                    <a:pt x="1" y="178"/>
                    <a:pt x="1" y="263"/>
                  </a:cubicBezTo>
                  <a:cubicBezTo>
                    <a:pt x="1" y="347"/>
                    <a:pt x="85" y="448"/>
                    <a:pt x="136" y="516"/>
                  </a:cubicBezTo>
                  <a:cubicBezTo>
                    <a:pt x="220" y="566"/>
                    <a:pt x="338" y="617"/>
                    <a:pt x="439" y="634"/>
                  </a:cubicBezTo>
                  <a:cubicBezTo>
                    <a:pt x="1182" y="735"/>
                    <a:pt x="1890" y="836"/>
                    <a:pt x="2615" y="920"/>
                  </a:cubicBezTo>
                  <a:cubicBezTo>
                    <a:pt x="2750" y="920"/>
                    <a:pt x="2902" y="853"/>
                    <a:pt x="3054" y="836"/>
                  </a:cubicBezTo>
                  <a:cubicBezTo>
                    <a:pt x="3054" y="785"/>
                    <a:pt x="3071" y="718"/>
                    <a:pt x="3071" y="650"/>
                  </a:cubicBezTo>
                  <a:cubicBezTo>
                    <a:pt x="2986" y="600"/>
                    <a:pt x="2902" y="499"/>
                    <a:pt x="2801" y="465"/>
                  </a:cubicBezTo>
                  <a:cubicBezTo>
                    <a:pt x="2109" y="313"/>
                    <a:pt x="1401" y="144"/>
                    <a:pt x="709" y="26"/>
                  </a:cubicBezTo>
                  <a:cubicBezTo>
                    <a:pt x="647" y="8"/>
                    <a:pt x="583"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7079117" y="3907336"/>
              <a:ext cx="72130" cy="80882"/>
            </a:xfrm>
            <a:custGeom>
              <a:avLst/>
              <a:gdLst/>
              <a:ahLst/>
              <a:cxnLst/>
              <a:rect l="l" t="t" r="r" b="b"/>
              <a:pathLst>
                <a:path w="1839" h="2062" extrusionOk="0">
                  <a:moveTo>
                    <a:pt x="253" y="1"/>
                  </a:moveTo>
                  <a:cubicBezTo>
                    <a:pt x="0" y="288"/>
                    <a:pt x="102" y="558"/>
                    <a:pt x="220" y="743"/>
                  </a:cubicBezTo>
                  <a:cubicBezTo>
                    <a:pt x="523" y="1283"/>
                    <a:pt x="911" y="1721"/>
                    <a:pt x="1434" y="2008"/>
                  </a:cubicBezTo>
                  <a:cubicBezTo>
                    <a:pt x="1491" y="2044"/>
                    <a:pt x="1550" y="2061"/>
                    <a:pt x="1604" y="2061"/>
                  </a:cubicBezTo>
                  <a:cubicBezTo>
                    <a:pt x="1726" y="2061"/>
                    <a:pt x="1827" y="1974"/>
                    <a:pt x="1839" y="1822"/>
                  </a:cubicBezTo>
                  <a:cubicBezTo>
                    <a:pt x="1839" y="1704"/>
                    <a:pt x="1822" y="1536"/>
                    <a:pt x="1738" y="1435"/>
                  </a:cubicBezTo>
                  <a:cubicBezTo>
                    <a:pt x="1367" y="1013"/>
                    <a:pt x="1012" y="591"/>
                    <a:pt x="641" y="186"/>
                  </a:cubicBezTo>
                  <a:cubicBezTo>
                    <a:pt x="557" y="85"/>
                    <a:pt x="388" y="52"/>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7616946" y="3794763"/>
              <a:ext cx="113824" cy="35224"/>
            </a:xfrm>
            <a:custGeom>
              <a:avLst/>
              <a:gdLst/>
              <a:ahLst/>
              <a:cxnLst/>
              <a:rect l="l" t="t" r="r" b="b"/>
              <a:pathLst>
                <a:path w="2902" h="898" extrusionOk="0">
                  <a:moveTo>
                    <a:pt x="1812" y="1"/>
                  </a:moveTo>
                  <a:cubicBezTo>
                    <a:pt x="1268" y="1"/>
                    <a:pt x="733" y="70"/>
                    <a:pt x="237" y="273"/>
                  </a:cubicBezTo>
                  <a:cubicBezTo>
                    <a:pt x="119" y="307"/>
                    <a:pt x="1" y="476"/>
                    <a:pt x="1" y="560"/>
                  </a:cubicBezTo>
                  <a:cubicBezTo>
                    <a:pt x="18" y="678"/>
                    <a:pt x="136" y="779"/>
                    <a:pt x="254" y="864"/>
                  </a:cubicBezTo>
                  <a:cubicBezTo>
                    <a:pt x="271" y="898"/>
                    <a:pt x="355" y="898"/>
                    <a:pt x="389" y="898"/>
                  </a:cubicBezTo>
                  <a:cubicBezTo>
                    <a:pt x="1047" y="864"/>
                    <a:pt x="1721" y="847"/>
                    <a:pt x="2379" y="779"/>
                  </a:cubicBezTo>
                  <a:cubicBezTo>
                    <a:pt x="2565" y="746"/>
                    <a:pt x="2733" y="628"/>
                    <a:pt x="2902" y="560"/>
                  </a:cubicBezTo>
                  <a:cubicBezTo>
                    <a:pt x="2716" y="122"/>
                    <a:pt x="2666" y="54"/>
                    <a:pt x="2345" y="20"/>
                  </a:cubicBezTo>
                  <a:cubicBezTo>
                    <a:pt x="2167" y="8"/>
                    <a:pt x="1989" y="1"/>
                    <a:pt x="1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7102612" y="3595428"/>
              <a:ext cx="99311" cy="85824"/>
            </a:xfrm>
            <a:custGeom>
              <a:avLst/>
              <a:gdLst/>
              <a:ahLst/>
              <a:cxnLst/>
              <a:rect l="l" t="t" r="r" b="b"/>
              <a:pathLst>
                <a:path w="2532" h="2188" extrusionOk="0">
                  <a:moveTo>
                    <a:pt x="2256" y="1"/>
                  </a:moveTo>
                  <a:cubicBezTo>
                    <a:pt x="2209" y="1"/>
                    <a:pt x="2157" y="14"/>
                    <a:pt x="2100" y="42"/>
                  </a:cubicBezTo>
                  <a:cubicBezTo>
                    <a:pt x="1307" y="397"/>
                    <a:pt x="633" y="903"/>
                    <a:pt x="160" y="1662"/>
                  </a:cubicBezTo>
                  <a:cubicBezTo>
                    <a:pt x="1" y="1917"/>
                    <a:pt x="158" y="2187"/>
                    <a:pt x="447" y="2187"/>
                  </a:cubicBezTo>
                  <a:cubicBezTo>
                    <a:pt x="463" y="2187"/>
                    <a:pt x="480" y="2186"/>
                    <a:pt x="498" y="2185"/>
                  </a:cubicBezTo>
                  <a:cubicBezTo>
                    <a:pt x="599" y="2168"/>
                    <a:pt x="734" y="2151"/>
                    <a:pt x="818" y="2100"/>
                  </a:cubicBezTo>
                  <a:cubicBezTo>
                    <a:pt x="1408" y="1797"/>
                    <a:pt x="1948" y="1426"/>
                    <a:pt x="2336" y="869"/>
                  </a:cubicBezTo>
                  <a:cubicBezTo>
                    <a:pt x="2420" y="734"/>
                    <a:pt x="2454" y="582"/>
                    <a:pt x="2505" y="498"/>
                  </a:cubicBezTo>
                  <a:cubicBezTo>
                    <a:pt x="2531" y="191"/>
                    <a:pt x="2432" y="1"/>
                    <a:pt x="2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7485313" y="3928517"/>
              <a:ext cx="83387" cy="95317"/>
            </a:xfrm>
            <a:custGeom>
              <a:avLst/>
              <a:gdLst/>
              <a:ahLst/>
              <a:cxnLst/>
              <a:rect l="l" t="t" r="r" b="b"/>
              <a:pathLst>
                <a:path w="2126" h="2430" extrusionOk="0">
                  <a:moveTo>
                    <a:pt x="1711" y="0"/>
                  </a:moveTo>
                  <a:cubicBezTo>
                    <a:pt x="1586" y="0"/>
                    <a:pt x="1448" y="67"/>
                    <a:pt x="1299" y="186"/>
                  </a:cubicBezTo>
                  <a:cubicBezTo>
                    <a:pt x="759" y="675"/>
                    <a:pt x="439" y="1333"/>
                    <a:pt x="118" y="1957"/>
                  </a:cubicBezTo>
                  <a:cubicBezTo>
                    <a:pt x="0" y="2210"/>
                    <a:pt x="186" y="2429"/>
                    <a:pt x="540" y="2429"/>
                  </a:cubicBezTo>
                  <a:cubicBezTo>
                    <a:pt x="591" y="2413"/>
                    <a:pt x="709" y="2379"/>
                    <a:pt x="810" y="2328"/>
                  </a:cubicBezTo>
                  <a:cubicBezTo>
                    <a:pt x="1400" y="1822"/>
                    <a:pt x="1771" y="1164"/>
                    <a:pt x="2109" y="473"/>
                  </a:cubicBezTo>
                  <a:cubicBezTo>
                    <a:pt x="2126" y="389"/>
                    <a:pt x="2041" y="186"/>
                    <a:pt x="1957" y="102"/>
                  </a:cubicBezTo>
                  <a:cubicBezTo>
                    <a:pt x="1881" y="33"/>
                    <a:pt x="1799"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7274253" y="4003709"/>
              <a:ext cx="65384" cy="99435"/>
            </a:xfrm>
            <a:custGeom>
              <a:avLst/>
              <a:gdLst/>
              <a:ahLst/>
              <a:cxnLst/>
              <a:rect l="l" t="t" r="r" b="b"/>
              <a:pathLst>
                <a:path w="1667" h="2535" extrusionOk="0">
                  <a:moveTo>
                    <a:pt x="1317" y="0"/>
                  </a:moveTo>
                  <a:cubicBezTo>
                    <a:pt x="1255" y="0"/>
                    <a:pt x="1187" y="13"/>
                    <a:pt x="1114" y="40"/>
                  </a:cubicBezTo>
                  <a:cubicBezTo>
                    <a:pt x="996" y="108"/>
                    <a:pt x="844" y="209"/>
                    <a:pt x="743" y="327"/>
                  </a:cubicBezTo>
                  <a:cubicBezTo>
                    <a:pt x="254" y="782"/>
                    <a:pt x="170" y="1423"/>
                    <a:pt x="1" y="2115"/>
                  </a:cubicBezTo>
                  <a:cubicBezTo>
                    <a:pt x="85" y="2233"/>
                    <a:pt x="153" y="2435"/>
                    <a:pt x="305" y="2520"/>
                  </a:cubicBezTo>
                  <a:cubicBezTo>
                    <a:pt x="322" y="2530"/>
                    <a:pt x="347" y="2535"/>
                    <a:pt x="377" y="2535"/>
                  </a:cubicBezTo>
                  <a:cubicBezTo>
                    <a:pt x="487" y="2535"/>
                    <a:pt x="660" y="2468"/>
                    <a:pt x="726" y="2401"/>
                  </a:cubicBezTo>
                  <a:cubicBezTo>
                    <a:pt x="1232" y="1845"/>
                    <a:pt x="1570" y="1187"/>
                    <a:pt x="1654" y="411"/>
                  </a:cubicBezTo>
                  <a:cubicBezTo>
                    <a:pt x="1667" y="150"/>
                    <a:pt x="1529" y="0"/>
                    <a:pt x="1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942F737-639B-47DC-E62A-794450565E29}"/>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83438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09">
                                            <p:txEl>
                                              <p:pRg st="2" end="2"/>
                                            </p:txEl>
                                          </p:spTgt>
                                        </p:tgtEl>
                                        <p:attrNameLst>
                                          <p:attrName>style.visibility</p:attrName>
                                        </p:attrNameLst>
                                      </p:cBhvr>
                                      <p:to>
                                        <p:strVal val="visible"/>
                                      </p:to>
                                    </p:set>
                                    <p:animEffect transition="in" filter="fade">
                                      <p:cBhvr>
                                        <p:cTn id="7" dur="1000"/>
                                        <p:tgtEl>
                                          <p:spTgt spid="809">
                                            <p:txEl>
                                              <p:pRg st="2" end="2"/>
                                            </p:txEl>
                                          </p:spTgt>
                                        </p:tgtEl>
                                      </p:cBhvr>
                                    </p:animEffect>
                                    <p:anim calcmode="lin" valueType="num">
                                      <p:cBhvr>
                                        <p:cTn id="8" dur="1000" fill="hold"/>
                                        <p:tgtEl>
                                          <p:spTgt spid="80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0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09">
                                            <p:txEl>
                                              <p:pRg st="3" end="3"/>
                                            </p:txEl>
                                          </p:spTgt>
                                        </p:tgtEl>
                                        <p:attrNameLst>
                                          <p:attrName>style.visibility</p:attrName>
                                        </p:attrNameLst>
                                      </p:cBhvr>
                                      <p:to>
                                        <p:strVal val="visible"/>
                                      </p:to>
                                    </p:set>
                                    <p:animEffect transition="in" filter="fade">
                                      <p:cBhvr>
                                        <p:cTn id="12" dur="1000"/>
                                        <p:tgtEl>
                                          <p:spTgt spid="809">
                                            <p:txEl>
                                              <p:pRg st="3" end="3"/>
                                            </p:txEl>
                                          </p:spTgt>
                                        </p:tgtEl>
                                      </p:cBhvr>
                                    </p:animEffect>
                                    <p:anim calcmode="lin" valueType="num">
                                      <p:cBhvr>
                                        <p:cTn id="13" dur="1000" fill="hold"/>
                                        <p:tgtEl>
                                          <p:spTgt spid="80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09">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09">
                                            <p:txEl>
                                              <p:pRg st="4" end="4"/>
                                            </p:txEl>
                                          </p:spTgt>
                                        </p:tgtEl>
                                        <p:attrNameLst>
                                          <p:attrName>style.visibility</p:attrName>
                                        </p:attrNameLst>
                                      </p:cBhvr>
                                      <p:to>
                                        <p:strVal val="visible"/>
                                      </p:to>
                                    </p:set>
                                    <p:animEffect transition="in" filter="fade">
                                      <p:cBhvr>
                                        <p:cTn id="17" dur="1000"/>
                                        <p:tgtEl>
                                          <p:spTgt spid="809">
                                            <p:txEl>
                                              <p:pRg st="4" end="4"/>
                                            </p:txEl>
                                          </p:spTgt>
                                        </p:tgtEl>
                                      </p:cBhvr>
                                    </p:animEffect>
                                    <p:anim calcmode="lin" valueType="num">
                                      <p:cBhvr>
                                        <p:cTn id="18" dur="1000" fill="hold"/>
                                        <p:tgtEl>
                                          <p:spTgt spid="80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80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Lifetime Eligibility Used - LEU</a:t>
            </a:r>
          </a:p>
        </p:txBody>
      </p:sp>
      <p:sp>
        <p:nvSpPr>
          <p:cNvPr id="2271" name="Google Shape;2271;p53"/>
          <p:cNvSpPr txBox="1">
            <a:spLocks noGrp="1"/>
          </p:cNvSpPr>
          <p:nvPr>
            <p:ph type="body" idx="1"/>
          </p:nvPr>
        </p:nvSpPr>
        <p:spPr>
          <a:xfrm>
            <a:off x="383821" y="1625600"/>
            <a:ext cx="8046929" cy="2653792"/>
          </a:xfrm>
          <a:prstGeom prst="rect">
            <a:avLst/>
          </a:prstGeom>
        </p:spPr>
        <p:txBody>
          <a:bodyPr spcFirstLastPara="1" wrap="square" lIns="91425" tIns="91425" rIns="91425" bIns="91425" anchor="t" anchorCtr="0">
            <a:noAutofit/>
          </a:bodyPr>
          <a:lstStyle/>
          <a:p>
            <a:pPr marL="0" indent="0">
              <a:buNone/>
            </a:pPr>
            <a:r>
              <a:rPr lang="en-US" sz="2000" dirty="0"/>
              <a:t>Consolidated Appropriations Act, 2012 – </a:t>
            </a:r>
          </a:p>
          <a:p>
            <a:pPr marL="495300" indent="-342900">
              <a:buFont typeface="Arial" panose="020B0604020202020204" pitchFamily="34" charset="0"/>
              <a:buChar char="•"/>
            </a:pPr>
            <a:r>
              <a:rPr lang="en-US" sz="2000" dirty="0"/>
              <a:t>Established Pell Lifetime Eligibility Used (LEU) </a:t>
            </a:r>
          </a:p>
          <a:p>
            <a:pPr marL="495300" indent="-342900">
              <a:buFont typeface="Arial" panose="020B0604020202020204" pitchFamily="34" charset="0"/>
              <a:buChar char="•"/>
            </a:pPr>
            <a:r>
              <a:rPr lang="en-US" sz="2000" dirty="0"/>
              <a:t>Lifetime limit of Pell is 12 full time semesters or its equivalent</a:t>
            </a:r>
          </a:p>
          <a:p>
            <a:pPr marL="495300" indent="-342900">
              <a:buFont typeface="Arial" panose="020B0604020202020204" pitchFamily="34" charset="0"/>
              <a:buChar char="•"/>
            </a:pPr>
            <a:r>
              <a:rPr lang="en-US" sz="2000" dirty="0"/>
              <a:t>Effective with the 2012-2013 award year</a:t>
            </a:r>
          </a:p>
          <a:p>
            <a:pPr marL="495300" indent="-342900">
              <a:buFont typeface="Arial" panose="020B0604020202020204" pitchFamily="34" charset="0"/>
              <a:buChar char="•"/>
            </a:pPr>
            <a:r>
              <a:rPr lang="en-US" sz="2000" dirty="0"/>
              <a:t>Applies to all students</a:t>
            </a:r>
          </a:p>
          <a:p>
            <a:pPr marL="495300" indent="-342900">
              <a:buFont typeface="Arial" panose="020B0604020202020204" pitchFamily="34" charset="0"/>
              <a:buChar char="•"/>
            </a:pPr>
            <a:r>
              <a:rPr lang="en-US" sz="2000" dirty="0"/>
              <a:t>Includes all years of the Pell/Basic Grant Program </a:t>
            </a:r>
          </a:p>
          <a:p>
            <a:pPr marL="495300" indent="-342900">
              <a:buFont typeface="Arial" panose="020B0604020202020204" pitchFamily="34" charset="0"/>
              <a:buChar char="•"/>
            </a:pPr>
            <a:r>
              <a:rPr lang="en-US" sz="2000" dirty="0"/>
              <a:t>Records date back to the 1973-1974 Award Year </a:t>
            </a:r>
          </a:p>
          <a:p>
            <a:pPr marL="152400" indent="0">
              <a:buNone/>
            </a:pPr>
            <a:endParaRPr lang="en-US" sz="2000"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58308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LEU Calculation</a:t>
            </a:r>
            <a:endParaRPr dirty="0"/>
          </a:p>
        </p:txBody>
      </p:sp>
      <p:sp>
        <p:nvSpPr>
          <p:cNvPr id="2271" name="Google Shape;2271;p53"/>
          <p:cNvSpPr txBox="1">
            <a:spLocks noGrp="1"/>
          </p:cNvSpPr>
          <p:nvPr>
            <p:ph type="body" idx="1"/>
          </p:nvPr>
        </p:nvSpPr>
        <p:spPr>
          <a:xfrm>
            <a:off x="383821" y="1625600"/>
            <a:ext cx="8046929" cy="2726944"/>
          </a:xfrm>
          <a:prstGeom prst="rect">
            <a:avLst/>
          </a:prstGeom>
        </p:spPr>
        <p:txBody>
          <a:bodyPr spcFirstLastPara="1" wrap="square" lIns="91425" tIns="91425" rIns="91425" bIns="91425" anchor="t" anchorCtr="0">
            <a:noAutofit/>
          </a:bodyPr>
          <a:lstStyle/>
          <a:p>
            <a:pPr marL="495300" indent="-342900">
              <a:buFont typeface="Arial" panose="020B0604020202020204" pitchFamily="34" charset="0"/>
              <a:buChar char="•"/>
            </a:pPr>
            <a:r>
              <a:rPr lang="en-US" sz="2000" dirty="0"/>
              <a:t>12 semesters of full time Pell = 600% of Pell eligibility</a:t>
            </a:r>
          </a:p>
          <a:p>
            <a:pPr marL="495300" indent="-342900">
              <a:buFont typeface="Arial" panose="020B0604020202020204" pitchFamily="34" charset="0"/>
              <a:buChar char="•"/>
            </a:pPr>
            <a:r>
              <a:rPr lang="en-US" sz="2000" dirty="0"/>
              <a:t>Previously used percentage included on ISIR</a:t>
            </a:r>
          </a:p>
          <a:p>
            <a:pPr marL="495300" indent="-342900">
              <a:buFont typeface="Arial" panose="020B0604020202020204" pitchFamily="34" charset="0"/>
              <a:buChar char="•"/>
            </a:pPr>
            <a:r>
              <a:rPr lang="en-US" sz="2000" dirty="0"/>
              <a:t>C-flags will identify students that are close to 600%</a:t>
            </a:r>
          </a:p>
          <a:p>
            <a:pPr marL="495300" indent="-342900">
              <a:buFont typeface="Arial" panose="020B0604020202020204" pitchFamily="34" charset="0"/>
              <a:buChar char="•"/>
            </a:pPr>
            <a:r>
              <a:rPr lang="en-US" sz="2000" dirty="0"/>
              <a:t>Calculate remaining percentage by visiting </a:t>
            </a:r>
            <a:r>
              <a:rPr lang="en-US" sz="2000" u="sng" dirty="0"/>
              <a:t>COD</a:t>
            </a:r>
            <a:r>
              <a:rPr lang="en-US" sz="2000" dirty="0"/>
              <a:t> or NSLDS</a:t>
            </a:r>
          </a:p>
          <a:p>
            <a:pPr marL="495300" indent="-342900">
              <a:buFont typeface="Arial" panose="020B0604020202020204" pitchFamily="34" charset="0"/>
              <a:buChar char="•"/>
            </a:pPr>
            <a:r>
              <a:rPr lang="en-US" sz="2000" dirty="0"/>
              <a:t>Formula for remaining percentage is:</a:t>
            </a:r>
          </a:p>
          <a:p>
            <a:pPr marL="952500" lvl="1" indent="-342900">
              <a:buFont typeface="Arial" panose="020B0604020202020204" pitchFamily="34" charset="0"/>
              <a:buChar char="•"/>
            </a:pPr>
            <a:r>
              <a:rPr lang="en-US" dirty="0"/>
              <a:t>600% - previous eligibility used% = remaining eligibility%</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2401755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LEU Results</a:t>
            </a:r>
            <a:endParaRPr dirty="0"/>
          </a:p>
        </p:txBody>
      </p:sp>
      <p:sp>
        <p:nvSpPr>
          <p:cNvPr id="2271" name="Google Shape;2271;p53"/>
          <p:cNvSpPr txBox="1">
            <a:spLocks noGrp="1"/>
          </p:cNvSpPr>
          <p:nvPr>
            <p:ph type="body" idx="1"/>
          </p:nvPr>
        </p:nvSpPr>
        <p:spPr>
          <a:xfrm>
            <a:off x="383821" y="1625600"/>
            <a:ext cx="8046929" cy="2726944"/>
          </a:xfrm>
          <a:prstGeom prst="rect">
            <a:avLst/>
          </a:prstGeom>
        </p:spPr>
        <p:txBody>
          <a:bodyPr spcFirstLastPara="1" wrap="square" lIns="91425" tIns="91425" rIns="91425" bIns="91425" anchor="t" anchorCtr="0">
            <a:noAutofit/>
          </a:bodyPr>
          <a:lstStyle/>
          <a:p>
            <a:pPr marL="495300" indent="-342900">
              <a:buFont typeface="Arial" panose="020B0604020202020204" pitchFamily="34" charset="0"/>
              <a:buChar char="•"/>
            </a:pPr>
            <a:r>
              <a:rPr lang="en-US" sz="2000" dirty="0"/>
              <a:t>Once LEU reaches 600%, student is no longer eligible for Pell</a:t>
            </a:r>
          </a:p>
          <a:p>
            <a:pPr marL="495300" indent="-342900">
              <a:buFont typeface="Arial" panose="020B0604020202020204" pitchFamily="34" charset="0"/>
              <a:buChar char="•"/>
            </a:pPr>
            <a:r>
              <a:rPr lang="en-US" sz="2000" dirty="0"/>
              <a:t>If LEU is more than 500% but less than 600%, partial eligibility for the current award year may be awarded</a:t>
            </a:r>
          </a:p>
          <a:p>
            <a:pPr marL="495300" indent="-342900">
              <a:buFont typeface="Arial" panose="020B0604020202020204" pitchFamily="34" charset="0"/>
              <a:buChar char="•"/>
            </a:pPr>
            <a:r>
              <a:rPr lang="en-US" sz="2000" dirty="0"/>
              <a:t>Pell received prior to Consolidated Appropriations Act also counts in calculation</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2392039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p29"/>
          <p:cNvPicPr preferRelativeResize="0"/>
          <p:nvPr/>
        </p:nvPicPr>
        <p:blipFill rotWithShape="1">
          <a:blip r:embed="rId3">
            <a:alphaModFix/>
          </a:blip>
          <a:srcRect l="6366" r="58325"/>
          <a:stretch/>
        </p:blipFill>
        <p:spPr>
          <a:xfrm>
            <a:off x="6900122" y="1039287"/>
            <a:ext cx="1943100" cy="3095700"/>
          </a:xfrm>
          <a:prstGeom prst="roundRect">
            <a:avLst>
              <a:gd name="adj" fmla="val 50000"/>
            </a:avLst>
          </a:prstGeom>
          <a:noFill/>
          <a:ln w="38100" cap="flat" cmpd="sng">
            <a:solidFill>
              <a:schemeClr val="dk1"/>
            </a:solidFill>
            <a:prstDash val="solid"/>
            <a:round/>
            <a:headEnd type="none" w="sm" len="sm"/>
            <a:tailEnd type="none" w="sm" len="sm"/>
          </a:ln>
        </p:spPr>
      </p:pic>
      <p:sp>
        <p:nvSpPr>
          <p:cNvPr id="808" name="Google Shape;808;p29"/>
          <p:cNvSpPr txBox="1">
            <a:spLocks noGrp="1"/>
          </p:cNvSpPr>
          <p:nvPr>
            <p:ph type="title"/>
          </p:nvPr>
        </p:nvSpPr>
        <p:spPr>
          <a:xfrm>
            <a:off x="740857" y="650375"/>
            <a:ext cx="4344423" cy="5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Pop Quiz</a:t>
            </a:r>
            <a:endParaRPr dirty="0"/>
          </a:p>
        </p:txBody>
      </p:sp>
      <p:sp>
        <p:nvSpPr>
          <p:cNvPr id="809" name="Google Shape;809;p29"/>
          <p:cNvSpPr txBox="1">
            <a:spLocks noGrp="1"/>
          </p:cNvSpPr>
          <p:nvPr>
            <p:ph type="subTitle" idx="1"/>
          </p:nvPr>
        </p:nvSpPr>
        <p:spPr>
          <a:xfrm>
            <a:off x="727543" y="1851113"/>
            <a:ext cx="5127517" cy="2252030"/>
          </a:xfrm>
          <a:prstGeom prst="rect">
            <a:avLst/>
          </a:prstGeom>
        </p:spPr>
        <p:txBody>
          <a:bodyPr spcFirstLastPara="1" wrap="square" lIns="91425" tIns="91425" rIns="91425" bIns="91425" anchor="t" anchorCtr="0">
            <a:noAutofit/>
          </a:bodyPr>
          <a:lstStyle/>
          <a:p>
            <a:pPr marL="114300" indent="0">
              <a:buNone/>
            </a:pPr>
            <a:r>
              <a:rPr lang="en-US" sz="2000" dirty="0"/>
              <a:t>Can COD or NSLDS show a student over 600%?</a:t>
            </a:r>
          </a:p>
          <a:p>
            <a:pPr marL="114300" indent="0">
              <a:buNone/>
            </a:pPr>
            <a:endParaRPr lang="en-US" dirty="0"/>
          </a:p>
          <a:p>
            <a:pPr marL="596900" lvl="1" indent="0">
              <a:buNone/>
            </a:pPr>
            <a:r>
              <a:rPr lang="en-US" b="1" dirty="0">
                <a:solidFill>
                  <a:schemeClr val="tx1"/>
                </a:solidFill>
              </a:rPr>
              <a:t>Yes</a:t>
            </a:r>
          </a:p>
          <a:p>
            <a:pPr marL="0" lvl="0" indent="0" algn="l" rtl="0">
              <a:spcBef>
                <a:spcPts val="0"/>
              </a:spcBef>
              <a:spcAft>
                <a:spcPts val="0"/>
              </a:spcAft>
              <a:buClr>
                <a:schemeClr val="accent5"/>
              </a:buClr>
              <a:buSzPts val="1100"/>
              <a:buFont typeface="Arial"/>
              <a:buNone/>
            </a:pPr>
            <a:endParaRPr dirty="0"/>
          </a:p>
        </p:txBody>
      </p:sp>
      <p:grpSp>
        <p:nvGrpSpPr>
          <p:cNvPr id="810" name="Google Shape;810;p29"/>
          <p:cNvGrpSpPr/>
          <p:nvPr/>
        </p:nvGrpSpPr>
        <p:grpSpPr>
          <a:xfrm>
            <a:off x="5917935" y="196521"/>
            <a:ext cx="1488021" cy="2716447"/>
            <a:chOff x="4573019" y="1314041"/>
            <a:chExt cx="1488021" cy="2716447"/>
          </a:xfrm>
        </p:grpSpPr>
        <p:sp>
          <p:nvSpPr>
            <p:cNvPr id="811" name="Google Shape;811;p29"/>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rot="-582576">
              <a:off x="5232349" y="1733458"/>
              <a:ext cx="403135" cy="257454"/>
            </a:xfrm>
            <a:custGeom>
              <a:avLst/>
              <a:gdLst/>
              <a:ahLst/>
              <a:cxnLst/>
              <a:rect l="l" t="t" r="r" b="b"/>
              <a:pathLst>
                <a:path w="9868" h="6302" extrusionOk="0">
                  <a:moveTo>
                    <a:pt x="9395" y="0"/>
                  </a:moveTo>
                  <a:cubicBezTo>
                    <a:pt x="9227" y="236"/>
                    <a:pt x="9142" y="371"/>
                    <a:pt x="9008" y="506"/>
                  </a:cubicBezTo>
                  <a:cubicBezTo>
                    <a:pt x="8529" y="984"/>
                    <a:pt x="7991" y="1387"/>
                    <a:pt x="7321" y="1387"/>
                  </a:cubicBezTo>
                  <a:cubicBezTo>
                    <a:pt x="7282" y="1387"/>
                    <a:pt x="7243" y="1386"/>
                    <a:pt x="7203" y="1383"/>
                  </a:cubicBezTo>
                  <a:cubicBezTo>
                    <a:pt x="6697" y="1366"/>
                    <a:pt x="6208" y="1214"/>
                    <a:pt x="5702" y="1113"/>
                  </a:cubicBezTo>
                  <a:cubicBezTo>
                    <a:pt x="5128" y="1012"/>
                    <a:pt x="4538" y="877"/>
                    <a:pt x="3964" y="793"/>
                  </a:cubicBezTo>
                  <a:cubicBezTo>
                    <a:pt x="3923" y="786"/>
                    <a:pt x="3879" y="784"/>
                    <a:pt x="3836" y="784"/>
                  </a:cubicBezTo>
                  <a:cubicBezTo>
                    <a:pt x="3649" y="784"/>
                    <a:pt x="3447" y="833"/>
                    <a:pt x="3256" y="860"/>
                  </a:cubicBezTo>
                  <a:cubicBezTo>
                    <a:pt x="2531" y="1029"/>
                    <a:pt x="2109" y="1501"/>
                    <a:pt x="1822" y="2142"/>
                  </a:cubicBezTo>
                  <a:cubicBezTo>
                    <a:pt x="1418" y="3053"/>
                    <a:pt x="945" y="3896"/>
                    <a:pt x="1" y="4470"/>
                  </a:cubicBezTo>
                  <a:cubicBezTo>
                    <a:pt x="157" y="4470"/>
                    <a:pt x="325" y="4495"/>
                    <a:pt x="483" y="4495"/>
                  </a:cubicBezTo>
                  <a:cubicBezTo>
                    <a:pt x="581" y="4495"/>
                    <a:pt x="676" y="4485"/>
                    <a:pt x="760" y="4453"/>
                  </a:cubicBezTo>
                  <a:cubicBezTo>
                    <a:pt x="1333" y="4301"/>
                    <a:pt x="1890" y="4082"/>
                    <a:pt x="2430" y="3896"/>
                  </a:cubicBezTo>
                  <a:cubicBezTo>
                    <a:pt x="2715" y="3796"/>
                    <a:pt x="3041" y="3739"/>
                    <a:pt x="3376" y="3739"/>
                  </a:cubicBezTo>
                  <a:cubicBezTo>
                    <a:pt x="4228" y="3739"/>
                    <a:pt x="5140" y="4108"/>
                    <a:pt x="5601" y="5077"/>
                  </a:cubicBezTo>
                  <a:cubicBezTo>
                    <a:pt x="5685" y="5246"/>
                    <a:pt x="5769" y="5414"/>
                    <a:pt x="5870" y="5566"/>
                  </a:cubicBezTo>
                  <a:cubicBezTo>
                    <a:pt x="6209" y="6073"/>
                    <a:pt x="6554" y="6302"/>
                    <a:pt x="6993" y="6302"/>
                  </a:cubicBezTo>
                  <a:cubicBezTo>
                    <a:pt x="7211" y="6302"/>
                    <a:pt x="7452" y="6246"/>
                    <a:pt x="7726" y="6139"/>
                  </a:cubicBezTo>
                  <a:cubicBezTo>
                    <a:pt x="8046" y="6005"/>
                    <a:pt x="8350" y="5752"/>
                    <a:pt x="8687" y="5752"/>
                  </a:cubicBezTo>
                  <a:cubicBezTo>
                    <a:pt x="9362" y="5735"/>
                    <a:pt x="9581" y="5380"/>
                    <a:pt x="9648" y="4807"/>
                  </a:cubicBezTo>
                  <a:cubicBezTo>
                    <a:pt x="9665" y="4588"/>
                    <a:pt x="9750" y="4385"/>
                    <a:pt x="9750" y="4166"/>
                  </a:cubicBezTo>
                  <a:cubicBezTo>
                    <a:pt x="9767" y="2952"/>
                    <a:pt x="9868" y="1704"/>
                    <a:pt x="9598" y="489"/>
                  </a:cubicBezTo>
                  <a:cubicBezTo>
                    <a:pt x="9530" y="354"/>
                    <a:pt x="9480" y="236"/>
                    <a:pt x="9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9"/>
          <p:cNvGrpSpPr/>
          <p:nvPr/>
        </p:nvGrpSpPr>
        <p:grpSpPr>
          <a:xfrm>
            <a:off x="6724500" y="3110817"/>
            <a:ext cx="1327799" cy="1313959"/>
            <a:chOff x="6724500" y="3110817"/>
            <a:chExt cx="1327799" cy="1313959"/>
          </a:xfrm>
        </p:grpSpPr>
        <p:sp>
          <p:nvSpPr>
            <p:cNvPr id="845" name="Google Shape;845;p29"/>
            <p:cNvSpPr/>
            <p:nvPr/>
          </p:nvSpPr>
          <p:spPr>
            <a:xfrm>
              <a:off x="6724500" y="3110817"/>
              <a:ext cx="1327799" cy="1313959"/>
            </a:xfrm>
            <a:custGeom>
              <a:avLst/>
              <a:gdLst/>
              <a:ahLst/>
              <a:cxnLst/>
              <a:rect l="l" t="t" r="r" b="b"/>
              <a:pathLst>
                <a:path w="33853" h="33498" extrusionOk="0">
                  <a:moveTo>
                    <a:pt x="16378" y="1"/>
                  </a:moveTo>
                  <a:cubicBezTo>
                    <a:pt x="16176" y="1"/>
                    <a:pt x="15957" y="17"/>
                    <a:pt x="15771" y="34"/>
                  </a:cubicBezTo>
                  <a:cubicBezTo>
                    <a:pt x="15451" y="85"/>
                    <a:pt x="15130" y="102"/>
                    <a:pt x="14827" y="152"/>
                  </a:cubicBezTo>
                  <a:cubicBezTo>
                    <a:pt x="13899" y="237"/>
                    <a:pt x="12921" y="338"/>
                    <a:pt x="11959" y="540"/>
                  </a:cubicBezTo>
                  <a:lnTo>
                    <a:pt x="11909" y="540"/>
                  </a:lnTo>
                  <a:cubicBezTo>
                    <a:pt x="10745" y="793"/>
                    <a:pt x="9446" y="1097"/>
                    <a:pt x="8249" y="1940"/>
                  </a:cubicBezTo>
                  <a:cubicBezTo>
                    <a:pt x="8097" y="2041"/>
                    <a:pt x="7945" y="2143"/>
                    <a:pt x="7776" y="2261"/>
                  </a:cubicBezTo>
                  <a:cubicBezTo>
                    <a:pt x="6984" y="2800"/>
                    <a:pt x="6073" y="3441"/>
                    <a:pt x="5331" y="4285"/>
                  </a:cubicBezTo>
                  <a:cubicBezTo>
                    <a:pt x="5128" y="4538"/>
                    <a:pt x="4909" y="4791"/>
                    <a:pt x="4724" y="4993"/>
                  </a:cubicBezTo>
                  <a:cubicBezTo>
                    <a:pt x="4538" y="5229"/>
                    <a:pt x="4319" y="5482"/>
                    <a:pt x="4133" y="5685"/>
                  </a:cubicBezTo>
                  <a:cubicBezTo>
                    <a:pt x="3290" y="6612"/>
                    <a:pt x="2598" y="7776"/>
                    <a:pt x="1941" y="9294"/>
                  </a:cubicBezTo>
                  <a:cubicBezTo>
                    <a:pt x="1435" y="10542"/>
                    <a:pt x="962" y="11891"/>
                    <a:pt x="574" y="13443"/>
                  </a:cubicBezTo>
                  <a:cubicBezTo>
                    <a:pt x="170" y="14944"/>
                    <a:pt x="1" y="16311"/>
                    <a:pt x="1" y="17626"/>
                  </a:cubicBezTo>
                  <a:lnTo>
                    <a:pt x="1" y="17660"/>
                  </a:lnTo>
                  <a:lnTo>
                    <a:pt x="1" y="17710"/>
                  </a:lnTo>
                  <a:cubicBezTo>
                    <a:pt x="18" y="17913"/>
                    <a:pt x="18" y="18132"/>
                    <a:pt x="51" y="18368"/>
                  </a:cubicBezTo>
                  <a:cubicBezTo>
                    <a:pt x="68" y="18891"/>
                    <a:pt x="85" y="19481"/>
                    <a:pt x="220" y="20072"/>
                  </a:cubicBezTo>
                  <a:lnTo>
                    <a:pt x="271" y="20359"/>
                  </a:lnTo>
                  <a:cubicBezTo>
                    <a:pt x="608" y="22113"/>
                    <a:pt x="962" y="23900"/>
                    <a:pt x="1772" y="25655"/>
                  </a:cubicBezTo>
                  <a:cubicBezTo>
                    <a:pt x="2345" y="26920"/>
                    <a:pt x="3189" y="27948"/>
                    <a:pt x="4403" y="28927"/>
                  </a:cubicBezTo>
                  <a:cubicBezTo>
                    <a:pt x="5483" y="29787"/>
                    <a:pt x="6680" y="30563"/>
                    <a:pt x="8080" y="31305"/>
                  </a:cubicBezTo>
                  <a:cubicBezTo>
                    <a:pt x="10121" y="32401"/>
                    <a:pt x="11892" y="33177"/>
                    <a:pt x="13950" y="33396"/>
                  </a:cubicBezTo>
                  <a:cubicBezTo>
                    <a:pt x="14658" y="33481"/>
                    <a:pt x="15366" y="33498"/>
                    <a:pt x="16176" y="33498"/>
                  </a:cubicBezTo>
                  <a:lnTo>
                    <a:pt x="16361" y="33498"/>
                  </a:lnTo>
                  <a:cubicBezTo>
                    <a:pt x="16732" y="33498"/>
                    <a:pt x="17053" y="33413"/>
                    <a:pt x="17323" y="33346"/>
                  </a:cubicBezTo>
                  <a:cubicBezTo>
                    <a:pt x="17458" y="33329"/>
                    <a:pt x="17576" y="33295"/>
                    <a:pt x="17660" y="33295"/>
                  </a:cubicBezTo>
                  <a:cubicBezTo>
                    <a:pt x="17913" y="33261"/>
                    <a:pt x="18166" y="33245"/>
                    <a:pt x="18453" y="33228"/>
                  </a:cubicBezTo>
                  <a:cubicBezTo>
                    <a:pt x="18925" y="33211"/>
                    <a:pt x="19482" y="33160"/>
                    <a:pt x="20021" y="33059"/>
                  </a:cubicBezTo>
                  <a:cubicBezTo>
                    <a:pt x="21118" y="32823"/>
                    <a:pt x="22282" y="32536"/>
                    <a:pt x="23530" y="32148"/>
                  </a:cubicBezTo>
                  <a:cubicBezTo>
                    <a:pt x="24390" y="31878"/>
                    <a:pt x="25233" y="31524"/>
                    <a:pt x="25925" y="31187"/>
                  </a:cubicBezTo>
                  <a:cubicBezTo>
                    <a:pt x="26414" y="30951"/>
                    <a:pt x="27089" y="30647"/>
                    <a:pt x="27645" y="30124"/>
                  </a:cubicBezTo>
                  <a:cubicBezTo>
                    <a:pt x="28623" y="29197"/>
                    <a:pt x="29551" y="28185"/>
                    <a:pt x="30428" y="27240"/>
                  </a:cubicBezTo>
                  <a:cubicBezTo>
                    <a:pt x="30799" y="26818"/>
                    <a:pt x="31136" y="26312"/>
                    <a:pt x="31406" y="25790"/>
                  </a:cubicBezTo>
                  <a:cubicBezTo>
                    <a:pt x="31879" y="24879"/>
                    <a:pt x="32317" y="23934"/>
                    <a:pt x="32789" y="22855"/>
                  </a:cubicBezTo>
                  <a:cubicBezTo>
                    <a:pt x="32992" y="22382"/>
                    <a:pt x="33093" y="21910"/>
                    <a:pt x="33177" y="21438"/>
                  </a:cubicBezTo>
                  <a:cubicBezTo>
                    <a:pt x="33245" y="21084"/>
                    <a:pt x="33312" y="20746"/>
                    <a:pt x="33346" y="20426"/>
                  </a:cubicBezTo>
                  <a:cubicBezTo>
                    <a:pt x="33413" y="20072"/>
                    <a:pt x="33481" y="19684"/>
                    <a:pt x="33548" y="19347"/>
                  </a:cubicBezTo>
                  <a:cubicBezTo>
                    <a:pt x="33835" y="17980"/>
                    <a:pt x="33852" y="16547"/>
                    <a:pt x="33599" y="14793"/>
                  </a:cubicBezTo>
                  <a:cubicBezTo>
                    <a:pt x="33582" y="14455"/>
                    <a:pt x="33498" y="14101"/>
                    <a:pt x="33413" y="13764"/>
                  </a:cubicBezTo>
                  <a:cubicBezTo>
                    <a:pt x="33380" y="13561"/>
                    <a:pt x="33329" y="13342"/>
                    <a:pt x="33295" y="13106"/>
                  </a:cubicBezTo>
                  <a:cubicBezTo>
                    <a:pt x="33093" y="12094"/>
                    <a:pt x="32806" y="11133"/>
                    <a:pt x="32334" y="10137"/>
                  </a:cubicBezTo>
                  <a:cubicBezTo>
                    <a:pt x="31727" y="8805"/>
                    <a:pt x="30884" y="7692"/>
                    <a:pt x="30125" y="6764"/>
                  </a:cubicBezTo>
                  <a:cubicBezTo>
                    <a:pt x="28860" y="5179"/>
                    <a:pt x="27325" y="3812"/>
                    <a:pt x="25452" y="2581"/>
                  </a:cubicBezTo>
                  <a:cubicBezTo>
                    <a:pt x="23563" y="1367"/>
                    <a:pt x="21539" y="861"/>
                    <a:pt x="19634" y="439"/>
                  </a:cubicBezTo>
                  <a:cubicBezTo>
                    <a:pt x="18993" y="287"/>
                    <a:pt x="18284" y="186"/>
                    <a:pt x="17475" y="85"/>
                  </a:cubicBezTo>
                  <a:cubicBezTo>
                    <a:pt x="17188" y="34"/>
                    <a:pt x="16800" y="1"/>
                    <a:pt x="1637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6903789" y="3900942"/>
              <a:ext cx="102606" cy="77234"/>
            </a:xfrm>
            <a:custGeom>
              <a:avLst/>
              <a:gdLst/>
              <a:ahLst/>
              <a:cxnLst/>
              <a:rect l="l" t="t" r="r" b="b"/>
              <a:pathLst>
                <a:path w="2616" h="1969" extrusionOk="0">
                  <a:moveTo>
                    <a:pt x="2302" y="0"/>
                  </a:moveTo>
                  <a:cubicBezTo>
                    <a:pt x="2212" y="0"/>
                    <a:pt x="2118" y="55"/>
                    <a:pt x="2025" y="96"/>
                  </a:cubicBezTo>
                  <a:cubicBezTo>
                    <a:pt x="1940" y="113"/>
                    <a:pt x="1856" y="164"/>
                    <a:pt x="1789" y="215"/>
                  </a:cubicBezTo>
                  <a:cubicBezTo>
                    <a:pt x="1249" y="670"/>
                    <a:pt x="726" y="1108"/>
                    <a:pt x="186" y="1564"/>
                  </a:cubicBezTo>
                  <a:cubicBezTo>
                    <a:pt x="102" y="1631"/>
                    <a:pt x="85" y="1783"/>
                    <a:pt x="1" y="1969"/>
                  </a:cubicBezTo>
                  <a:cubicBezTo>
                    <a:pt x="220" y="1952"/>
                    <a:pt x="338" y="1952"/>
                    <a:pt x="490" y="1935"/>
                  </a:cubicBezTo>
                  <a:cubicBezTo>
                    <a:pt x="1266" y="1682"/>
                    <a:pt x="1873" y="1176"/>
                    <a:pt x="2429" y="552"/>
                  </a:cubicBezTo>
                  <a:cubicBezTo>
                    <a:pt x="2548" y="434"/>
                    <a:pt x="2615" y="248"/>
                    <a:pt x="2463" y="80"/>
                  </a:cubicBezTo>
                  <a:cubicBezTo>
                    <a:pt x="2412" y="21"/>
                    <a:pt x="2357" y="0"/>
                    <a:pt x="2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6979216" y="3671797"/>
              <a:ext cx="67502" cy="141014"/>
            </a:xfrm>
            <a:custGeom>
              <a:avLst/>
              <a:gdLst/>
              <a:ahLst/>
              <a:cxnLst/>
              <a:rect l="l" t="t" r="r" b="b"/>
              <a:pathLst>
                <a:path w="1721" h="3595" extrusionOk="0">
                  <a:moveTo>
                    <a:pt x="625" y="710"/>
                  </a:moveTo>
                  <a:cubicBezTo>
                    <a:pt x="996" y="1368"/>
                    <a:pt x="1181" y="2059"/>
                    <a:pt x="1114" y="2902"/>
                  </a:cubicBezTo>
                  <a:cubicBezTo>
                    <a:pt x="928" y="2801"/>
                    <a:pt x="759" y="2751"/>
                    <a:pt x="743" y="2666"/>
                  </a:cubicBezTo>
                  <a:cubicBezTo>
                    <a:pt x="490" y="2042"/>
                    <a:pt x="456" y="1384"/>
                    <a:pt x="625" y="710"/>
                  </a:cubicBezTo>
                  <a:close/>
                  <a:moveTo>
                    <a:pt x="884" y="1"/>
                  </a:moveTo>
                  <a:cubicBezTo>
                    <a:pt x="768" y="1"/>
                    <a:pt x="635" y="52"/>
                    <a:pt x="490" y="153"/>
                  </a:cubicBezTo>
                  <a:cubicBezTo>
                    <a:pt x="270" y="305"/>
                    <a:pt x="102" y="491"/>
                    <a:pt x="85" y="777"/>
                  </a:cubicBezTo>
                  <a:cubicBezTo>
                    <a:pt x="34" y="1047"/>
                    <a:pt x="17" y="1334"/>
                    <a:pt x="0" y="1621"/>
                  </a:cubicBezTo>
                  <a:cubicBezTo>
                    <a:pt x="17" y="1621"/>
                    <a:pt x="34" y="1621"/>
                    <a:pt x="34" y="1637"/>
                  </a:cubicBezTo>
                  <a:cubicBezTo>
                    <a:pt x="68" y="1823"/>
                    <a:pt x="68" y="2042"/>
                    <a:pt x="85" y="2228"/>
                  </a:cubicBezTo>
                  <a:cubicBezTo>
                    <a:pt x="119" y="2515"/>
                    <a:pt x="152" y="2818"/>
                    <a:pt x="253" y="3071"/>
                  </a:cubicBezTo>
                  <a:cubicBezTo>
                    <a:pt x="355" y="3377"/>
                    <a:pt x="708" y="3594"/>
                    <a:pt x="1020" y="3594"/>
                  </a:cubicBezTo>
                  <a:cubicBezTo>
                    <a:pt x="1069" y="3594"/>
                    <a:pt x="1118" y="3589"/>
                    <a:pt x="1164" y="3577"/>
                  </a:cubicBezTo>
                  <a:cubicBezTo>
                    <a:pt x="1518" y="3493"/>
                    <a:pt x="1704" y="3189"/>
                    <a:pt x="1721" y="2751"/>
                  </a:cubicBezTo>
                  <a:cubicBezTo>
                    <a:pt x="1721" y="2633"/>
                    <a:pt x="1721" y="2498"/>
                    <a:pt x="1704" y="2380"/>
                  </a:cubicBezTo>
                  <a:cubicBezTo>
                    <a:pt x="1586" y="1722"/>
                    <a:pt x="1451" y="1064"/>
                    <a:pt x="1282" y="440"/>
                  </a:cubicBezTo>
                  <a:cubicBezTo>
                    <a:pt x="1219" y="144"/>
                    <a:pt x="1076"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7056603" y="4020496"/>
              <a:ext cx="38438" cy="108536"/>
            </a:xfrm>
            <a:custGeom>
              <a:avLst/>
              <a:gdLst/>
              <a:ahLst/>
              <a:cxnLst/>
              <a:rect l="l" t="t" r="r" b="b"/>
              <a:pathLst>
                <a:path w="980" h="2767" extrusionOk="0">
                  <a:moveTo>
                    <a:pt x="119" y="0"/>
                  </a:moveTo>
                  <a:cubicBezTo>
                    <a:pt x="68" y="270"/>
                    <a:pt x="1" y="506"/>
                    <a:pt x="35" y="759"/>
                  </a:cubicBezTo>
                  <a:cubicBezTo>
                    <a:pt x="68" y="1214"/>
                    <a:pt x="153" y="1670"/>
                    <a:pt x="237" y="2125"/>
                  </a:cubicBezTo>
                  <a:cubicBezTo>
                    <a:pt x="288" y="2294"/>
                    <a:pt x="321" y="2463"/>
                    <a:pt x="423" y="2614"/>
                  </a:cubicBezTo>
                  <a:cubicBezTo>
                    <a:pt x="490" y="2699"/>
                    <a:pt x="659" y="2766"/>
                    <a:pt x="794" y="2766"/>
                  </a:cubicBezTo>
                  <a:cubicBezTo>
                    <a:pt x="878" y="2766"/>
                    <a:pt x="979" y="2598"/>
                    <a:pt x="979" y="2479"/>
                  </a:cubicBezTo>
                  <a:cubicBezTo>
                    <a:pt x="962" y="1973"/>
                    <a:pt x="979" y="1467"/>
                    <a:pt x="878" y="995"/>
                  </a:cubicBezTo>
                  <a:cubicBezTo>
                    <a:pt x="794" y="607"/>
                    <a:pt x="659" y="202"/>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997062" y="3699606"/>
              <a:ext cx="28515" cy="86060"/>
            </a:xfrm>
            <a:custGeom>
              <a:avLst/>
              <a:gdLst/>
              <a:ahLst/>
              <a:cxnLst/>
              <a:rect l="l" t="t" r="r" b="b"/>
              <a:pathLst>
                <a:path w="727" h="2194" extrusionOk="0">
                  <a:moveTo>
                    <a:pt x="170" y="1"/>
                  </a:moveTo>
                  <a:cubicBezTo>
                    <a:pt x="1" y="675"/>
                    <a:pt x="35" y="1333"/>
                    <a:pt x="288" y="1957"/>
                  </a:cubicBezTo>
                  <a:cubicBezTo>
                    <a:pt x="321" y="2042"/>
                    <a:pt x="473" y="2092"/>
                    <a:pt x="659" y="2193"/>
                  </a:cubicBezTo>
                  <a:cubicBezTo>
                    <a:pt x="726" y="1350"/>
                    <a:pt x="557" y="659"/>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793337" y="3191304"/>
              <a:ext cx="1184206" cy="1165532"/>
            </a:xfrm>
            <a:custGeom>
              <a:avLst/>
              <a:gdLst/>
              <a:ahLst/>
              <a:cxnLst/>
              <a:rect l="l" t="t" r="r" b="b"/>
              <a:pathLst>
                <a:path w="30192" h="29714" extrusionOk="0">
                  <a:moveTo>
                    <a:pt x="17170" y="1423"/>
                  </a:moveTo>
                  <a:cubicBezTo>
                    <a:pt x="17204" y="1440"/>
                    <a:pt x="17221" y="1474"/>
                    <a:pt x="17221" y="1491"/>
                  </a:cubicBezTo>
                  <a:cubicBezTo>
                    <a:pt x="17204" y="1474"/>
                    <a:pt x="17204" y="1440"/>
                    <a:pt x="17170" y="1423"/>
                  </a:cubicBezTo>
                  <a:close/>
                  <a:moveTo>
                    <a:pt x="19869" y="2368"/>
                  </a:moveTo>
                  <a:cubicBezTo>
                    <a:pt x="20088" y="2452"/>
                    <a:pt x="20290" y="2570"/>
                    <a:pt x="20493" y="2671"/>
                  </a:cubicBezTo>
                  <a:cubicBezTo>
                    <a:pt x="20274" y="2570"/>
                    <a:pt x="20088" y="2486"/>
                    <a:pt x="19869" y="2368"/>
                  </a:cubicBezTo>
                  <a:close/>
                  <a:moveTo>
                    <a:pt x="7860" y="3616"/>
                  </a:moveTo>
                  <a:lnTo>
                    <a:pt x="7877" y="3642"/>
                  </a:lnTo>
                  <a:lnTo>
                    <a:pt x="7877" y="3642"/>
                  </a:lnTo>
                  <a:cubicBezTo>
                    <a:pt x="7867" y="3631"/>
                    <a:pt x="7860" y="3627"/>
                    <a:pt x="7860" y="3616"/>
                  </a:cubicBezTo>
                  <a:close/>
                  <a:moveTo>
                    <a:pt x="7894" y="3666"/>
                  </a:moveTo>
                  <a:lnTo>
                    <a:pt x="7894" y="3666"/>
                  </a:lnTo>
                  <a:cubicBezTo>
                    <a:pt x="7944" y="3683"/>
                    <a:pt x="7961" y="3768"/>
                    <a:pt x="7961" y="3835"/>
                  </a:cubicBezTo>
                  <a:cubicBezTo>
                    <a:pt x="7944" y="3768"/>
                    <a:pt x="7927" y="3683"/>
                    <a:pt x="7894" y="3666"/>
                  </a:cubicBezTo>
                  <a:close/>
                  <a:moveTo>
                    <a:pt x="4672" y="4510"/>
                  </a:moveTo>
                  <a:cubicBezTo>
                    <a:pt x="4655" y="4510"/>
                    <a:pt x="4605" y="4543"/>
                    <a:pt x="4571" y="4594"/>
                  </a:cubicBezTo>
                  <a:cubicBezTo>
                    <a:pt x="4588" y="4543"/>
                    <a:pt x="4638" y="4510"/>
                    <a:pt x="4672" y="4510"/>
                  </a:cubicBezTo>
                  <a:close/>
                  <a:moveTo>
                    <a:pt x="3575" y="6511"/>
                  </a:moveTo>
                  <a:cubicBezTo>
                    <a:pt x="3576" y="6511"/>
                    <a:pt x="3576" y="6511"/>
                    <a:pt x="3577" y="6511"/>
                  </a:cubicBezTo>
                  <a:lnTo>
                    <a:pt x="3577" y="6511"/>
                  </a:lnTo>
                  <a:cubicBezTo>
                    <a:pt x="3489" y="6512"/>
                    <a:pt x="3354" y="6580"/>
                    <a:pt x="3238" y="6618"/>
                  </a:cubicBezTo>
                  <a:cubicBezTo>
                    <a:pt x="3341" y="6579"/>
                    <a:pt x="3484" y="6511"/>
                    <a:pt x="3575" y="6511"/>
                  </a:cubicBezTo>
                  <a:close/>
                  <a:moveTo>
                    <a:pt x="22804" y="6702"/>
                  </a:moveTo>
                  <a:lnTo>
                    <a:pt x="22804" y="6702"/>
                  </a:lnTo>
                  <a:cubicBezTo>
                    <a:pt x="22905" y="6787"/>
                    <a:pt x="22989" y="6871"/>
                    <a:pt x="23057" y="6955"/>
                  </a:cubicBezTo>
                  <a:lnTo>
                    <a:pt x="22804" y="6702"/>
                  </a:lnTo>
                  <a:close/>
                  <a:moveTo>
                    <a:pt x="22635" y="7293"/>
                  </a:moveTo>
                  <a:lnTo>
                    <a:pt x="22635" y="7293"/>
                  </a:lnTo>
                  <a:cubicBezTo>
                    <a:pt x="22686" y="7310"/>
                    <a:pt x="22736" y="7326"/>
                    <a:pt x="22787" y="7343"/>
                  </a:cubicBezTo>
                  <a:cubicBezTo>
                    <a:pt x="22736" y="7343"/>
                    <a:pt x="22686" y="7310"/>
                    <a:pt x="22635" y="7293"/>
                  </a:cubicBezTo>
                  <a:close/>
                  <a:moveTo>
                    <a:pt x="28892" y="13314"/>
                  </a:moveTo>
                  <a:cubicBezTo>
                    <a:pt x="29112" y="13415"/>
                    <a:pt x="29263" y="13567"/>
                    <a:pt x="29348" y="13786"/>
                  </a:cubicBezTo>
                  <a:cubicBezTo>
                    <a:pt x="29263" y="13584"/>
                    <a:pt x="29112" y="13415"/>
                    <a:pt x="28892" y="13314"/>
                  </a:cubicBezTo>
                  <a:close/>
                  <a:moveTo>
                    <a:pt x="1198" y="14495"/>
                  </a:moveTo>
                  <a:cubicBezTo>
                    <a:pt x="1231" y="14495"/>
                    <a:pt x="1282" y="14495"/>
                    <a:pt x="1349" y="14512"/>
                  </a:cubicBezTo>
                  <a:cubicBezTo>
                    <a:pt x="1282" y="14512"/>
                    <a:pt x="1231" y="14495"/>
                    <a:pt x="1198" y="14495"/>
                  </a:cubicBezTo>
                  <a:close/>
                  <a:moveTo>
                    <a:pt x="28420" y="15979"/>
                  </a:moveTo>
                  <a:cubicBezTo>
                    <a:pt x="28454" y="15979"/>
                    <a:pt x="28454" y="15996"/>
                    <a:pt x="28454" y="15996"/>
                  </a:cubicBezTo>
                  <a:cubicBezTo>
                    <a:pt x="28454" y="15996"/>
                    <a:pt x="28437" y="15996"/>
                    <a:pt x="28420" y="15979"/>
                  </a:cubicBezTo>
                  <a:close/>
                  <a:moveTo>
                    <a:pt x="28251" y="16013"/>
                  </a:moveTo>
                  <a:cubicBezTo>
                    <a:pt x="28251" y="16232"/>
                    <a:pt x="28285" y="16401"/>
                    <a:pt x="28370" y="16536"/>
                  </a:cubicBezTo>
                  <a:cubicBezTo>
                    <a:pt x="28285" y="16401"/>
                    <a:pt x="28218" y="16232"/>
                    <a:pt x="28251" y="16013"/>
                  </a:cubicBezTo>
                  <a:close/>
                  <a:moveTo>
                    <a:pt x="28251" y="17784"/>
                  </a:moveTo>
                  <a:cubicBezTo>
                    <a:pt x="28251" y="17801"/>
                    <a:pt x="28218" y="17851"/>
                    <a:pt x="28201" y="17868"/>
                  </a:cubicBezTo>
                  <a:cubicBezTo>
                    <a:pt x="28218" y="17834"/>
                    <a:pt x="28218" y="17801"/>
                    <a:pt x="28251" y="17784"/>
                  </a:cubicBezTo>
                  <a:close/>
                  <a:moveTo>
                    <a:pt x="29129" y="18543"/>
                  </a:moveTo>
                  <a:lnTo>
                    <a:pt x="29129" y="18543"/>
                  </a:lnTo>
                  <a:cubicBezTo>
                    <a:pt x="29145" y="18560"/>
                    <a:pt x="29145" y="18593"/>
                    <a:pt x="29145" y="18610"/>
                  </a:cubicBezTo>
                  <a:cubicBezTo>
                    <a:pt x="29145" y="18593"/>
                    <a:pt x="29129" y="18560"/>
                    <a:pt x="29129" y="18543"/>
                  </a:cubicBezTo>
                  <a:close/>
                  <a:moveTo>
                    <a:pt x="28032" y="19268"/>
                  </a:moveTo>
                  <a:cubicBezTo>
                    <a:pt x="27965" y="19268"/>
                    <a:pt x="27931" y="19285"/>
                    <a:pt x="27880" y="19319"/>
                  </a:cubicBezTo>
                  <a:cubicBezTo>
                    <a:pt x="27931" y="19268"/>
                    <a:pt x="27998" y="19268"/>
                    <a:pt x="28032" y="19268"/>
                  </a:cubicBezTo>
                  <a:close/>
                  <a:moveTo>
                    <a:pt x="26582" y="24210"/>
                  </a:moveTo>
                  <a:cubicBezTo>
                    <a:pt x="26582" y="24260"/>
                    <a:pt x="26531" y="24328"/>
                    <a:pt x="26514" y="24362"/>
                  </a:cubicBezTo>
                  <a:cubicBezTo>
                    <a:pt x="26531" y="24328"/>
                    <a:pt x="26565" y="24260"/>
                    <a:pt x="26582" y="24210"/>
                  </a:cubicBezTo>
                  <a:close/>
                  <a:moveTo>
                    <a:pt x="20324" y="25627"/>
                  </a:moveTo>
                  <a:cubicBezTo>
                    <a:pt x="20341" y="25694"/>
                    <a:pt x="20341" y="25728"/>
                    <a:pt x="20358" y="25778"/>
                  </a:cubicBezTo>
                  <a:cubicBezTo>
                    <a:pt x="20341" y="25728"/>
                    <a:pt x="20324" y="25694"/>
                    <a:pt x="20324" y="25627"/>
                  </a:cubicBezTo>
                  <a:close/>
                  <a:moveTo>
                    <a:pt x="9546" y="25812"/>
                  </a:moveTo>
                  <a:cubicBezTo>
                    <a:pt x="9558" y="25868"/>
                    <a:pt x="9554" y="25940"/>
                    <a:pt x="9560" y="25986"/>
                  </a:cubicBezTo>
                  <a:lnTo>
                    <a:pt x="9560" y="25986"/>
                  </a:lnTo>
                  <a:cubicBezTo>
                    <a:pt x="9546" y="25937"/>
                    <a:pt x="9546" y="25875"/>
                    <a:pt x="9546" y="25812"/>
                  </a:cubicBezTo>
                  <a:close/>
                  <a:moveTo>
                    <a:pt x="10205" y="25947"/>
                  </a:moveTo>
                  <a:lnTo>
                    <a:pt x="10205" y="25947"/>
                  </a:lnTo>
                  <a:cubicBezTo>
                    <a:pt x="10559" y="26217"/>
                    <a:pt x="10913" y="26470"/>
                    <a:pt x="11250" y="26774"/>
                  </a:cubicBezTo>
                  <a:cubicBezTo>
                    <a:pt x="10913" y="26487"/>
                    <a:pt x="10559" y="26217"/>
                    <a:pt x="10205" y="25947"/>
                  </a:cubicBezTo>
                  <a:close/>
                  <a:moveTo>
                    <a:pt x="14021" y="1574"/>
                  </a:moveTo>
                  <a:cubicBezTo>
                    <a:pt x="14442" y="1574"/>
                    <a:pt x="14679" y="1762"/>
                    <a:pt x="14792" y="2182"/>
                  </a:cubicBezTo>
                  <a:cubicBezTo>
                    <a:pt x="14876" y="2503"/>
                    <a:pt x="14927" y="2840"/>
                    <a:pt x="15011" y="3194"/>
                  </a:cubicBezTo>
                  <a:cubicBezTo>
                    <a:pt x="15483" y="3025"/>
                    <a:pt x="15939" y="2907"/>
                    <a:pt x="16377" y="2756"/>
                  </a:cubicBezTo>
                  <a:cubicBezTo>
                    <a:pt x="16576" y="2674"/>
                    <a:pt x="16785" y="2641"/>
                    <a:pt x="16996" y="2641"/>
                  </a:cubicBezTo>
                  <a:cubicBezTo>
                    <a:pt x="17178" y="2641"/>
                    <a:pt x="17361" y="2666"/>
                    <a:pt x="17541" y="2705"/>
                  </a:cubicBezTo>
                  <a:cubicBezTo>
                    <a:pt x="17794" y="2756"/>
                    <a:pt x="18013" y="2840"/>
                    <a:pt x="18266" y="2890"/>
                  </a:cubicBezTo>
                  <a:cubicBezTo>
                    <a:pt x="18975" y="3059"/>
                    <a:pt x="19430" y="3515"/>
                    <a:pt x="19734" y="4155"/>
                  </a:cubicBezTo>
                  <a:cubicBezTo>
                    <a:pt x="19818" y="4375"/>
                    <a:pt x="19936" y="4560"/>
                    <a:pt x="20071" y="4796"/>
                  </a:cubicBezTo>
                  <a:cubicBezTo>
                    <a:pt x="20274" y="4661"/>
                    <a:pt x="20425" y="4577"/>
                    <a:pt x="20577" y="4476"/>
                  </a:cubicBezTo>
                  <a:cubicBezTo>
                    <a:pt x="20594" y="4459"/>
                    <a:pt x="20628" y="4442"/>
                    <a:pt x="20662" y="4408"/>
                  </a:cubicBezTo>
                  <a:cubicBezTo>
                    <a:pt x="20916" y="4270"/>
                    <a:pt x="21186" y="4083"/>
                    <a:pt x="21478" y="4083"/>
                  </a:cubicBezTo>
                  <a:cubicBezTo>
                    <a:pt x="21612" y="4083"/>
                    <a:pt x="21750" y="4122"/>
                    <a:pt x="21893" y="4223"/>
                  </a:cubicBezTo>
                  <a:cubicBezTo>
                    <a:pt x="22281" y="4510"/>
                    <a:pt x="22365" y="5370"/>
                    <a:pt x="22095" y="5825"/>
                  </a:cubicBezTo>
                  <a:cubicBezTo>
                    <a:pt x="21926" y="6112"/>
                    <a:pt x="21707" y="6331"/>
                    <a:pt x="21522" y="6618"/>
                  </a:cubicBezTo>
                  <a:cubicBezTo>
                    <a:pt x="21286" y="6922"/>
                    <a:pt x="21302" y="7141"/>
                    <a:pt x="21623" y="7394"/>
                  </a:cubicBezTo>
                  <a:cubicBezTo>
                    <a:pt x="21865" y="7575"/>
                    <a:pt x="22134" y="7703"/>
                    <a:pt x="22455" y="7703"/>
                  </a:cubicBezTo>
                  <a:cubicBezTo>
                    <a:pt x="22492" y="7703"/>
                    <a:pt x="22529" y="7701"/>
                    <a:pt x="22567" y="7697"/>
                  </a:cubicBezTo>
                  <a:cubicBezTo>
                    <a:pt x="22968" y="7683"/>
                    <a:pt x="23368" y="7662"/>
                    <a:pt x="23769" y="7662"/>
                  </a:cubicBezTo>
                  <a:cubicBezTo>
                    <a:pt x="24296" y="7662"/>
                    <a:pt x="24823" y="7698"/>
                    <a:pt x="25350" y="7832"/>
                  </a:cubicBezTo>
                  <a:cubicBezTo>
                    <a:pt x="25553" y="7883"/>
                    <a:pt x="25755" y="7934"/>
                    <a:pt x="25890" y="8052"/>
                  </a:cubicBezTo>
                  <a:cubicBezTo>
                    <a:pt x="26413" y="8541"/>
                    <a:pt x="26835" y="9165"/>
                    <a:pt x="26582" y="9941"/>
                  </a:cubicBezTo>
                  <a:cubicBezTo>
                    <a:pt x="26396" y="10548"/>
                    <a:pt x="26177" y="11172"/>
                    <a:pt x="25907" y="11762"/>
                  </a:cubicBezTo>
                  <a:cubicBezTo>
                    <a:pt x="25671" y="12285"/>
                    <a:pt x="25721" y="12724"/>
                    <a:pt x="26008" y="13196"/>
                  </a:cubicBezTo>
                  <a:cubicBezTo>
                    <a:pt x="26261" y="13584"/>
                    <a:pt x="26514" y="13989"/>
                    <a:pt x="26818" y="14343"/>
                  </a:cubicBezTo>
                  <a:cubicBezTo>
                    <a:pt x="27155" y="14765"/>
                    <a:pt x="27374" y="15220"/>
                    <a:pt x="27492" y="15743"/>
                  </a:cubicBezTo>
                  <a:cubicBezTo>
                    <a:pt x="27526" y="15928"/>
                    <a:pt x="27526" y="16148"/>
                    <a:pt x="27459" y="16316"/>
                  </a:cubicBezTo>
                  <a:cubicBezTo>
                    <a:pt x="27206" y="17092"/>
                    <a:pt x="26733" y="17632"/>
                    <a:pt x="25924" y="17885"/>
                  </a:cubicBezTo>
                  <a:cubicBezTo>
                    <a:pt x="25587" y="18003"/>
                    <a:pt x="25266" y="18172"/>
                    <a:pt x="24979" y="18357"/>
                  </a:cubicBezTo>
                  <a:cubicBezTo>
                    <a:pt x="24828" y="18458"/>
                    <a:pt x="24726" y="18644"/>
                    <a:pt x="24659" y="18846"/>
                  </a:cubicBezTo>
                  <a:cubicBezTo>
                    <a:pt x="24507" y="19184"/>
                    <a:pt x="24642" y="19369"/>
                    <a:pt x="24996" y="19453"/>
                  </a:cubicBezTo>
                  <a:cubicBezTo>
                    <a:pt x="25300" y="19538"/>
                    <a:pt x="25587" y="19605"/>
                    <a:pt x="25890" y="19690"/>
                  </a:cubicBezTo>
                  <a:cubicBezTo>
                    <a:pt x="26531" y="19892"/>
                    <a:pt x="26700" y="20583"/>
                    <a:pt x="26194" y="21073"/>
                  </a:cubicBezTo>
                  <a:cubicBezTo>
                    <a:pt x="25772" y="21326"/>
                    <a:pt x="25435" y="21511"/>
                    <a:pt x="25047" y="21562"/>
                  </a:cubicBezTo>
                  <a:cubicBezTo>
                    <a:pt x="24760" y="21579"/>
                    <a:pt x="24473" y="21646"/>
                    <a:pt x="24136" y="21714"/>
                  </a:cubicBezTo>
                  <a:cubicBezTo>
                    <a:pt x="24153" y="21899"/>
                    <a:pt x="24153" y="22017"/>
                    <a:pt x="24170" y="22135"/>
                  </a:cubicBezTo>
                  <a:cubicBezTo>
                    <a:pt x="24456" y="23366"/>
                    <a:pt x="23613" y="24615"/>
                    <a:pt x="22365" y="24834"/>
                  </a:cubicBezTo>
                  <a:cubicBezTo>
                    <a:pt x="22045" y="24884"/>
                    <a:pt x="21724" y="24884"/>
                    <a:pt x="21387" y="24884"/>
                  </a:cubicBezTo>
                  <a:cubicBezTo>
                    <a:pt x="21033" y="24884"/>
                    <a:pt x="20695" y="24783"/>
                    <a:pt x="20409" y="24530"/>
                  </a:cubicBezTo>
                  <a:cubicBezTo>
                    <a:pt x="20189" y="24362"/>
                    <a:pt x="19953" y="24210"/>
                    <a:pt x="19734" y="24092"/>
                  </a:cubicBezTo>
                  <a:cubicBezTo>
                    <a:pt x="19525" y="23975"/>
                    <a:pt x="19341" y="23914"/>
                    <a:pt x="19176" y="23914"/>
                  </a:cubicBezTo>
                  <a:cubicBezTo>
                    <a:pt x="18889" y="23914"/>
                    <a:pt x="18662" y="24100"/>
                    <a:pt x="18469" y="24497"/>
                  </a:cubicBezTo>
                  <a:cubicBezTo>
                    <a:pt x="18587" y="24699"/>
                    <a:pt x="18739" y="24884"/>
                    <a:pt x="18840" y="25121"/>
                  </a:cubicBezTo>
                  <a:cubicBezTo>
                    <a:pt x="19059" y="25559"/>
                    <a:pt x="19144" y="26015"/>
                    <a:pt x="18806" y="26436"/>
                  </a:cubicBezTo>
                  <a:cubicBezTo>
                    <a:pt x="18614" y="26660"/>
                    <a:pt x="18307" y="26783"/>
                    <a:pt x="17979" y="26783"/>
                  </a:cubicBezTo>
                  <a:cubicBezTo>
                    <a:pt x="17789" y="26783"/>
                    <a:pt x="17592" y="26742"/>
                    <a:pt x="17406" y="26655"/>
                  </a:cubicBezTo>
                  <a:cubicBezTo>
                    <a:pt x="17120" y="26521"/>
                    <a:pt x="16833" y="26301"/>
                    <a:pt x="16580" y="26099"/>
                  </a:cubicBezTo>
                  <a:cubicBezTo>
                    <a:pt x="16445" y="25964"/>
                    <a:pt x="16327" y="25812"/>
                    <a:pt x="16242" y="25728"/>
                  </a:cubicBezTo>
                  <a:cubicBezTo>
                    <a:pt x="16057" y="25846"/>
                    <a:pt x="15871" y="25930"/>
                    <a:pt x="15703" y="26031"/>
                  </a:cubicBezTo>
                  <a:cubicBezTo>
                    <a:pt x="15399" y="26183"/>
                    <a:pt x="15146" y="26318"/>
                    <a:pt x="14859" y="26436"/>
                  </a:cubicBezTo>
                  <a:cubicBezTo>
                    <a:pt x="14645" y="26512"/>
                    <a:pt x="14440" y="26548"/>
                    <a:pt x="14243" y="26548"/>
                  </a:cubicBezTo>
                  <a:cubicBezTo>
                    <a:pt x="13745" y="26548"/>
                    <a:pt x="13302" y="26317"/>
                    <a:pt x="12903" y="25930"/>
                  </a:cubicBezTo>
                  <a:cubicBezTo>
                    <a:pt x="12397" y="25441"/>
                    <a:pt x="11891" y="24952"/>
                    <a:pt x="11351" y="24513"/>
                  </a:cubicBezTo>
                  <a:cubicBezTo>
                    <a:pt x="11146" y="24336"/>
                    <a:pt x="10925" y="24252"/>
                    <a:pt x="10695" y="24252"/>
                  </a:cubicBezTo>
                  <a:cubicBezTo>
                    <a:pt x="10508" y="24252"/>
                    <a:pt x="10316" y="24307"/>
                    <a:pt x="10120" y="24412"/>
                  </a:cubicBezTo>
                  <a:cubicBezTo>
                    <a:pt x="9496" y="24716"/>
                    <a:pt x="8889" y="25019"/>
                    <a:pt x="8281" y="25289"/>
                  </a:cubicBezTo>
                  <a:cubicBezTo>
                    <a:pt x="7959" y="25429"/>
                    <a:pt x="7629" y="25521"/>
                    <a:pt x="7293" y="25521"/>
                  </a:cubicBezTo>
                  <a:cubicBezTo>
                    <a:pt x="7102" y="25521"/>
                    <a:pt x="6908" y="25491"/>
                    <a:pt x="6713" y="25424"/>
                  </a:cubicBezTo>
                  <a:cubicBezTo>
                    <a:pt x="6510" y="25340"/>
                    <a:pt x="6257" y="25340"/>
                    <a:pt x="6038" y="25289"/>
                  </a:cubicBezTo>
                  <a:cubicBezTo>
                    <a:pt x="5347" y="25171"/>
                    <a:pt x="4841" y="24750"/>
                    <a:pt x="4419" y="24210"/>
                  </a:cubicBezTo>
                  <a:cubicBezTo>
                    <a:pt x="4099" y="23839"/>
                    <a:pt x="3981" y="23400"/>
                    <a:pt x="4082" y="22911"/>
                  </a:cubicBezTo>
                  <a:cubicBezTo>
                    <a:pt x="4166" y="22489"/>
                    <a:pt x="4335" y="22085"/>
                    <a:pt x="4470" y="21680"/>
                  </a:cubicBezTo>
                  <a:cubicBezTo>
                    <a:pt x="4638" y="21174"/>
                    <a:pt x="4605" y="20702"/>
                    <a:pt x="4234" y="20280"/>
                  </a:cubicBezTo>
                  <a:cubicBezTo>
                    <a:pt x="3879" y="20347"/>
                    <a:pt x="3542" y="20415"/>
                    <a:pt x="3171" y="20482"/>
                  </a:cubicBezTo>
                  <a:cubicBezTo>
                    <a:pt x="3036" y="20499"/>
                    <a:pt x="2884" y="20533"/>
                    <a:pt x="2749" y="20533"/>
                  </a:cubicBezTo>
                  <a:cubicBezTo>
                    <a:pt x="2294" y="20499"/>
                    <a:pt x="2142" y="20229"/>
                    <a:pt x="2378" y="19858"/>
                  </a:cubicBezTo>
                  <a:cubicBezTo>
                    <a:pt x="2564" y="19571"/>
                    <a:pt x="2800" y="19319"/>
                    <a:pt x="3036" y="19066"/>
                  </a:cubicBezTo>
                  <a:cubicBezTo>
                    <a:pt x="3120" y="18964"/>
                    <a:pt x="3222" y="18863"/>
                    <a:pt x="3373" y="18728"/>
                  </a:cubicBezTo>
                  <a:cubicBezTo>
                    <a:pt x="3171" y="18492"/>
                    <a:pt x="3002" y="18290"/>
                    <a:pt x="2817" y="18121"/>
                  </a:cubicBezTo>
                  <a:cubicBezTo>
                    <a:pt x="2159" y="17497"/>
                    <a:pt x="2159" y="16148"/>
                    <a:pt x="3002" y="15557"/>
                  </a:cubicBezTo>
                  <a:cubicBezTo>
                    <a:pt x="3593" y="15152"/>
                    <a:pt x="3626" y="14815"/>
                    <a:pt x="3070" y="14292"/>
                  </a:cubicBezTo>
                  <a:cubicBezTo>
                    <a:pt x="2699" y="13904"/>
                    <a:pt x="2361" y="13533"/>
                    <a:pt x="2210" y="13027"/>
                  </a:cubicBezTo>
                  <a:cubicBezTo>
                    <a:pt x="2125" y="12741"/>
                    <a:pt x="2041" y="12471"/>
                    <a:pt x="2024" y="12184"/>
                  </a:cubicBezTo>
                  <a:cubicBezTo>
                    <a:pt x="1940" y="11391"/>
                    <a:pt x="2446" y="10632"/>
                    <a:pt x="3222" y="10430"/>
                  </a:cubicBezTo>
                  <a:cubicBezTo>
                    <a:pt x="3576" y="10329"/>
                    <a:pt x="3930" y="10244"/>
                    <a:pt x="4318" y="10126"/>
                  </a:cubicBezTo>
                  <a:cubicBezTo>
                    <a:pt x="4992" y="9958"/>
                    <a:pt x="5262" y="9536"/>
                    <a:pt x="5347" y="8676"/>
                  </a:cubicBezTo>
                  <a:cubicBezTo>
                    <a:pt x="5414" y="8102"/>
                    <a:pt x="5347" y="7546"/>
                    <a:pt x="5364" y="6955"/>
                  </a:cubicBezTo>
                  <a:cubicBezTo>
                    <a:pt x="5397" y="6669"/>
                    <a:pt x="5431" y="6382"/>
                    <a:pt x="5515" y="6112"/>
                  </a:cubicBezTo>
                  <a:cubicBezTo>
                    <a:pt x="5718" y="5516"/>
                    <a:pt x="6226" y="5171"/>
                    <a:pt x="6810" y="5171"/>
                  </a:cubicBezTo>
                  <a:cubicBezTo>
                    <a:pt x="6954" y="5171"/>
                    <a:pt x="7103" y="5192"/>
                    <a:pt x="7253" y="5235"/>
                  </a:cubicBezTo>
                  <a:cubicBezTo>
                    <a:pt x="7523" y="5322"/>
                    <a:pt x="7794" y="5359"/>
                    <a:pt x="8068" y="5359"/>
                  </a:cubicBezTo>
                  <a:cubicBezTo>
                    <a:pt x="8272" y="5359"/>
                    <a:pt x="8477" y="5338"/>
                    <a:pt x="8686" y="5302"/>
                  </a:cubicBezTo>
                  <a:cubicBezTo>
                    <a:pt x="9074" y="5235"/>
                    <a:pt x="9395" y="5066"/>
                    <a:pt x="9580" y="4712"/>
                  </a:cubicBezTo>
                  <a:lnTo>
                    <a:pt x="9968" y="3953"/>
                  </a:lnTo>
                  <a:cubicBezTo>
                    <a:pt x="10086" y="3700"/>
                    <a:pt x="10238" y="3447"/>
                    <a:pt x="10407" y="3245"/>
                  </a:cubicBezTo>
                  <a:cubicBezTo>
                    <a:pt x="10590" y="2996"/>
                    <a:pt x="10835" y="2879"/>
                    <a:pt x="11109" y="2879"/>
                  </a:cubicBezTo>
                  <a:cubicBezTo>
                    <a:pt x="11188" y="2879"/>
                    <a:pt x="11269" y="2889"/>
                    <a:pt x="11351" y="2907"/>
                  </a:cubicBezTo>
                  <a:cubicBezTo>
                    <a:pt x="11638" y="2958"/>
                    <a:pt x="11908" y="3076"/>
                    <a:pt x="12178" y="3160"/>
                  </a:cubicBezTo>
                  <a:cubicBezTo>
                    <a:pt x="12414" y="3211"/>
                    <a:pt x="12650" y="3295"/>
                    <a:pt x="12953" y="3380"/>
                  </a:cubicBezTo>
                  <a:cubicBezTo>
                    <a:pt x="12987" y="3177"/>
                    <a:pt x="13021" y="3025"/>
                    <a:pt x="13038" y="2857"/>
                  </a:cubicBezTo>
                  <a:cubicBezTo>
                    <a:pt x="13072" y="2654"/>
                    <a:pt x="13072" y="2435"/>
                    <a:pt x="13122" y="2233"/>
                  </a:cubicBezTo>
                  <a:cubicBezTo>
                    <a:pt x="13240" y="1760"/>
                    <a:pt x="13459" y="1575"/>
                    <a:pt x="13965" y="1575"/>
                  </a:cubicBezTo>
                  <a:cubicBezTo>
                    <a:pt x="13984" y="1574"/>
                    <a:pt x="14003" y="1574"/>
                    <a:pt x="14021" y="1574"/>
                  </a:cubicBezTo>
                  <a:close/>
                  <a:moveTo>
                    <a:pt x="20628" y="27043"/>
                  </a:moveTo>
                  <a:lnTo>
                    <a:pt x="20628" y="27043"/>
                  </a:lnTo>
                  <a:cubicBezTo>
                    <a:pt x="20662" y="27060"/>
                    <a:pt x="20662" y="27077"/>
                    <a:pt x="20662" y="27094"/>
                  </a:cubicBezTo>
                  <a:cubicBezTo>
                    <a:pt x="20662" y="27077"/>
                    <a:pt x="20628" y="27043"/>
                    <a:pt x="20628" y="27043"/>
                  </a:cubicBezTo>
                  <a:close/>
                  <a:moveTo>
                    <a:pt x="20201" y="27231"/>
                  </a:moveTo>
                  <a:cubicBezTo>
                    <a:pt x="20244" y="27274"/>
                    <a:pt x="20297" y="27310"/>
                    <a:pt x="20358" y="27347"/>
                  </a:cubicBezTo>
                  <a:cubicBezTo>
                    <a:pt x="20308" y="27322"/>
                    <a:pt x="20249" y="27279"/>
                    <a:pt x="20201" y="27231"/>
                  </a:cubicBezTo>
                  <a:close/>
                  <a:moveTo>
                    <a:pt x="10558" y="27651"/>
                  </a:moveTo>
                  <a:cubicBezTo>
                    <a:pt x="10592" y="27667"/>
                    <a:pt x="10592" y="27718"/>
                    <a:pt x="10575" y="27752"/>
                  </a:cubicBezTo>
                  <a:cubicBezTo>
                    <a:pt x="10575" y="27718"/>
                    <a:pt x="10575" y="27667"/>
                    <a:pt x="10558" y="27651"/>
                  </a:cubicBezTo>
                  <a:close/>
                  <a:moveTo>
                    <a:pt x="10558" y="27887"/>
                  </a:moveTo>
                  <a:cubicBezTo>
                    <a:pt x="10553" y="27892"/>
                    <a:pt x="10549" y="27894"/>
                    <a:pt x="10547" y="27894"/>
                  </a:cubicBezTo>
                  <a:cubicBezTo>
                    <a:pt x="10543" y="27894"/>
                    <a:pt x="10547" y="27887"/>
                    <a:pt x="10558" y="27887"/>
                  </a:cubicBezTo>
                  <a:close/>
                  <a:moveTo>
                    <a:pt x="14977" y="28224"/>
                  </a:moveTo>
                  <a:lnTo>
                    <a:pt x="14977" y="28224"/>
                  </a:lnTo>
                  <a:cubicBezTo>
                    <a:pt x="14944" y="28241"/>
                    <a:pt x="14910" y="28292"/>
                    <a:pt x="14859" y="28308"/>
                  </a:cubicBezTo>
                  <a:cubicBezTo>
                    <a:pt x="14876" y="28258"/>
                    <a:pt x="14944" y="28241"/>
                    <a:pt x="14977" y="28224"/>
                  </a:cubicBezTo>
                  <a:close/>
                  <a:moveTo>
                    <a:pt x="14552" y="0"/>
                  </a:moveTo>
                  <a:cubicBezTo>
                    <a:pt x="14435" y="0"/>
                    <a:pt x="14319" y="2"/>
                    <a:pt x="14202" y="6"/>
                  </a:cubicBezTo>
                  <a:cubicBezTo>
                    <a:pt x="13426" y="57"/>
                    <a:pt x="12667" y="91"/>
                    <a:pt x="11908" y="192"/>
                  </a:cubicBezTo>
                  <a:cubicBezTo>
                    <a:pt x="11419" y="259"/>
                    <a:pt x="10913" y="344"/>
                    <a:pt x="10424" y="428"/>
                  </a:cubicBezTo>
                  <a:cubicBezTo>
                    <a:pt x="10002" y="512"/>
                    <a:pt x="9580" y="597"/>
                    <a:pt x="9159" y="748"/>
                  </a:cubicBezTo>
                  <a:cubicBezTo>
                    <a:pt x="7438" y="1322"/>
                    <a:pt x="6038" y="2435"/>
                    <a:pt x="4807" y="3700"/>
                  </a:cubicBezTo>
                  <a:cubicBezTo>
                    <a:pt x="4149" y="4358"/>
                    <a:pt x="3626" y="5134"/>
                    <a:pt x="3036" y="5876"/>
                  </a:cubicBezTo>
                  <a:cubicBezTo>
                    <a:pt x="2952" y="5977"/>
                    <a:pt x="2867" y="6112"/>
                    <a:pt x="2800" y="6230"/>
                  </a:cubicBezTo>
                  <a:cubicBezTo>
                    <a:pt x="2378" y="7073"/>
                    <a:pt x="1872" y="7900"/>
                    <a:pt x="1552" y="8777"/>
                  </a:cubicBezTo>
                  <a:cubicBezTo>
                    <a:pt x="1130" y="9958"/>
                    <a:pt x="759" y="11172"/>
                    <a:pt x="472" y="12386"/>
                  </a:cubicBezTo>
                  <a:cubicBezTo>
                    <a:pt x="34" y="14461"/>
                    <a:pt x="0" y="16536"/>
                    <a:pt x="506" y="18627"/>
                  </a:cubicBezTo>
                  <a:cubicBezTo>
                    <a:pt x="590" y="18981"/>
                    <a:pt x="742" y="19352"/>
                    <a:pt x="759" y="19723"/>
                  </a:cubicBezTo>
                  <a:cubicBezTo>
                    <a:pt x="894" y="20955"/>
                    <a:pt x="1451" y="22000"/>
                    <a:pt x="1940" y="23113"/>
                  </a:cubicBezTo>
                  <a:cubicBezTo>
                    <a:pt x="2597" y="24665"/>
                    <a:pt x="3896" y="25559"/>
                    <a:pt x="5212" y="26436"/>
                  </a:cubicBezTo>
                  <a:cubicBezTo>
                    <a:pt x="6089" y="27027"/>
                    <a:pt x="7084" y="27482"/>
                    <a:pt x="8012" y="28005"/>
                  </a:cubicBezTo>
                  <a:cubicBezTo>
                    <a:pt x="9091" y="28595"/>
                    <a:pt x="10204" y="29084"/>
                    <a:pt x="11385" y="29388"/>
                  </a:cubicBezTo>
                  <a:cubicBezTo>
                    <a:pt x="12146" y="29568"/>
                    <a:pt x="12907" y="29714"/>
                    <a:pt x="13687" y="29714"/>
                  </a:cubicBezTo>
                  <a:cubicBezTo>
                    <a:pt x="13857" y="29714"/>
                    <a:pt x="14029" y="29707"/>
                    <a:pt x="14202" y="29691"/>
                  </a:cubicBezTo>
                  <a:cubicBezTo>
                    <a:pt x="15298" y="29607"/>
                    <a:pt x="16411" y="29489"/>
                    <a:pt x="17507" y="29320"/>
                  </a:cubicBezTo>
                  <a:cubicBezTo>
                    <a:pt x="18233" y="29219"/>
                    <a:pt x="18907" y="28983"/>
                    <a:pt x="19599" y="28848"/>
                  </a:cubicBezTo>
                  <a:cubicBezTo>
                    <a:pt x="20290" y="28730"/>
                    <a:pt x="20931" y="28494"/>
                    <a:pt x="21555" y="28241"/>
                  </a:cubicBezTo>
                  <a:cubicBezTo>
                    <a:pt x="22045" y="28055"/>
                    <a:pt x="22551" y="27836"/>
                    <a:pt x="23040" y="27651"/>
                  </a:cubicBezTo>
                  <a:cubicBezTo>
                    <a:pt x="23799" y="27381"/>
                    <a:pt x="24456" y="26908"/>
                    <a:pt x="25013" y="26301"/>
                  </a:cubicBezTo>
                  <a:cubicBezTo>
                    <a:pt x="25603" y="25677"/>
                    <a:pt x="26261" y="25121"/>
                    <a:pt x="26852" y="24513"/>
                  </a:cubicBezTo>
                  <a:cubicBezTo>
                    <a:pt x="27189" y="24176"/>
                    <a:pt x="27509" y="23788"/>
                    <a:pt x="27745" y="23366"/>
                  </a:cubicBezTo>
                  <a:cubicBezTo>
                    <a:pt x="28133" y="22658"/>
                    <a:pt x="28454" y="21899"/>
                    <a:pt x="28842" y="21157"/>
                  </a:cubicBezTo>
                  <a:cubicBezTo>
                    <a:pt x="29297" y="20229"/>
                    <a:pt x="29601" y="19268"/>
                    <a:pt x="29769" y="18256"/>
                  </a:cubicBezTo>
                  <a:cubicBezTo>
                    <a:pt x="29854" y="17666"/>
                    <a:pt x="29955" y="17092"/>
                    <a:pt x="30022" y="16502"/>
                  </a:cubicBezTo>
                  <a:cubicBezTo>
                    <a:pt x="30073" y="15928"/>
                    <a:pt x="30140" y="15355"/>
                    <a:pt x="30191" y="14916"/>
                  </a:cubicBezTo>
                  <a:cubicBezTo>
                    <a:pt x="30140" y="14090"/>
                    <a:pt x="30107" y="13415"/>
                    <a:pt x="29972" y="12741"/>
                  </a:cubicBezTo>
                  <a:cubicBezTo>
                    <a:pt x="29887" y="12150"/>
                    <a:pt x="29702" y="11594"/>
                    <a:pt x="29601" y="11020"/>
                  </a:cubicBezTo>
                  <a:cubicBezTo>
                    <a:pt x="29314" y="9688"/>
                    <a:pt x="28724" y="8507"/>
                    <a:pt x="27965" y="7411"/>
                  </a:cubicBezTo>
                  <a:cubicBezTo>
                    <a:pt x="27256" y="6382"/>
                    <a:pt x="26447" y="5404"/>
                    <a:pt x="25553" y="4543"/>
                  </a:cubicBezTo>
                  <a:cubicBezTo>
                    <a:pt x="23832" y="2890"/>
                    <a:pt x="21926" y="1575"/>
                    <a:pt x="19599" y="917"/>
                  </a:cubicBezTo>
                  <a:cubicBezTo>
                    <a:pt x="17939" y="459"/>
                    <a:pt x="16293" y="0"/>
                    <a:pt x="14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886610" y="3313879"/>
              <a:ext cx="975150" cy="896527"/>
            </a:xfrm>
            <a:custGeom>
              <a:avLst/>
              <a:gdLst/>
              <a:ahLst/>
              <a:cxnLst/>
              <a:rect l="l" t="t" r="r" b="b"/>
              <a:pathLst>
                <a:path w="24862" h="22856" extrusionOk="0">
                  <a:moveTo>
                    <a:pt x="12430" y="4126"/>
                  </a:moveTo>
                  <a:cubicBezTo>
                    <a:pt x="12548" y="4126"/>
                    <a:pt x="12672" y="4140"/>
                    <a:pt x="12802" y="4168"/>
                  </a:cubicBezTo>
                  <a:cubicBezTo>
                    <a:pt x="13493" y="4286"/>
                    <a:pt x="14168" y="4438"/>
                    <a:pt x="14843" y="4589"/>
                  </a:cubicBezTo>
                  <a:cubicBezTo>
                    <a:pt x="15248" y="4674"/>
                    <a:pt x="15450" y="4927"/>
                    <a:pt x="15467" y="5281"/>
                  </a:cubicBezTo>
                  <a:cubicBezTo>
                    <a:pt x="15467" y="5652"/>
                    <a:pt x="15264" y="5972"/>
                    <a:pt x="14860" y="6057"/>
                  </a:cubicBezTo>
                  <a:cubicBezTo>
                    <a:pt x="14657" y="6107"/>
                    <a:pt x="14438" y="6124"/>
                    <a:pt x="14236" y="6141"/>
                  </a:cubicBezTo>
                  <a:cubicBezTo>
                    <a:pt x="13358" y="6107"/>
                    <a:pt x="12566" y="5905"/>
                    <a:pt x="11756" y="5635"/>
                  </a:cubicBezTo>
                  <a:cubicBezTo>
                    <a:pt x="11149" y="5466"/>
                    <a:pt x="11081" y="5197"/>
                    <a:pt x="11419" y="4674"/>
                  </a:cubicBezTo>
                  <a:cubicBezTo>
                    <a:pt x="11704" y="4285"/>
                    <a:pt x="12038" y="4126"/>
                    <a:pt x="12430" y="4126"/>
                  </a:cubicBezTo>
                  <a:close/>
                  <a:moveTo>
                    <a:pt x="7989" y="2548"/>
                  </a:moveTo>
                  <a:cubicBezTo>
                    <a:pt x="8210" y="2548"/>
                    <a:pt x="8437" y="2636"/>
                    <a:pt x="8619" y="2818"/>
                  </a:cubicBezTo>
                  <a:cubicBezTo>
                    <a:pt x="8771" y="2953"/>
                    <a:pt x="8889" y="3156"/>
                    <a:pt x="9024" y="3307"/>
                  </a:cubicBezTo>
                  <a:cubicBezTo>
                    <a:pt x="9429" y="3932"/>
                    <a:pt x="9715" y="4572"/>
                    <a:pt x="9867" y="5298"/>
                  </a:cubicBezTo>
                  <a:cubicBezTo>
                    <a:pt x="9884" y="5365"/>
                    <a:pt x="9884" y="5450"/>
                    <a:pt x="9884" y="5534"/>
                  </a:cubicBezTo>
                  <a:cubicBezTo>
                    <a:pt x="9867" y="5804"/>
                    <a:pt x="9766" y="6040"/>
                    <a:pt x="9479" y="6158"/>
                  </a:cubicBezTo>
                  <a:cubicBezTo>
                    <a:pt x="9378" y="6205"/>
                    <a:pt x="9258" y="6230"/>
                    <a:pt x="9137" y="6230"/>
                  </a:cubicBezTo>
                  <a:cubicBezTo>
                    <a:pt x="8913" y="6230"/>
                    <a:pt x="8683" y="6147"/>
                    <a:pt x="8552" y="5972"/>
                  </a:cubicBezTo>
                  <a:cubicBezTo>
                    <a:pt x="8214" y="5551"/>
                    <a:pt x="7927" y="5112"/>
                    <a:pt x="7607" y="4674"/>
                  </a:cubicBezTo>
                  <a:cubicBezTo>
                    <a:pt x="7506" y="4505"/>
                    <a:pt x="7371" y="4353"/>
                    <a:pt x="7270" y="4185"/>
                  </a:cubicBezTo>
                  <a:cubicBezTo>
                    <a:pt x="7034" y="3797"/>
                    <a:pt x="7017" y="3375"/>
                    <a:pt x="7253" y="2987"/>
                  </a:cubicBezTo>
                  <a:cubicBezTo>
                    <a:pt x="7416" y="2700"/>
                    <a:pt x="7698" y="2548"/>
                    <a:pt x="7989" y="2548"/>
                  </a:cubicBezTo>
                  <a:close/>
                  <a:moveTo>
                    <a:pt x="17946" y="6613"/>
                  </a:moveTo>
                  <a:cubicBezTo>
                    <a:pt x="18149" y="6664"/>
                    <a:pt x="18385" y="6714"/>
                    <a:pt x="18587" y="6799"/>
                  </a:cubicBezTo>
                  <a:cubicBezTo>
                    <a:pt x="19245" y="7052"/>
                    <a:pt x="19886" y="7339"/>
                    <a:pt x="20510" y="7608"/>
                  </a:cubicBezTo>
                  <a:cubicBezTo>
                    <a:pt x="20965" y="7811"/>
                    <a:pt x="21252" y="8148"/>
                    <a:pt x="21438" y="8536"/>
                  </a:cubicBezTo>
                  <a:cubicBezTo>
                    <a:pt x="21539" y="8755"/>
                    <a:pt x="21572" y="9025"/>
                    <a:pt x="21539" y="9261"/>
                  </a:cubicBezTo>
                  <a:cubicBezTo>
                    <a:pt x="21490" y="9685"/>
                    <a:pt x="21189" y="9920"/>
                    <a:pt x="20742" y="9920"/>
                  </a:cubicBezTo>
                  <a:cubicBezTo>
                    <a:pt x="20727" y="9920"/>
                    <a:pt x="20711" y="9920"/>
                    <a:pt x="20695" y="9919"/>
                  </a:cubicBezTo>
                  <a:cubicBezTo>
                    <a:pt x="20577" y="9919"/>
                    <a:pt x="20442" y="9869"/>
                    <a:pt x="20341" y="9835"/>
                  </a:cubicBezTo>
                  <a:lnTo>
                    <a:pt x="18705" y="9379"/>
                  </a:lnTo>
                  <a:cubicBezTo>
                    <a:pt x="18570" y="9346"/>
                    <a:pt x="18469" y="9295"/>
                    <a:pt x="18368" y="9211"/>
                  </a:cubicBezTo>
                  <a:cubicBezTo>
                    <a:pt x="18064" y="9025"/>
                    <a:pt x="17744" y="8840"/>
                    <a:pt x="17474" y="8604"/>
                  </a:cubicBezTo>
                  <a:cubicBezTo>
                    <a:pt x="17137" y="8334"/>
                    <a:pt x="16867" y="7996"/>
                    <a:pt x="16934" y="7507"/>
                  </a:cubicBezTo>
                  <a:cubicBezTo>
                    <a:pt x="16985" y="6917"/>
                    <a:pt x="17322" y="6630"/>
                    <a:pt x="17946" y="6613"/>
                  </a:cubicBezTo>
                  <a:close/>
                  <a:moveTo>
                    <a:pt x="7995" y="6595"/>
                  </a:moveTo>
                  <a:cubicBezTo>
                    <a:pt x="8327" y="6595"/>
                    <a:pt x="8488" y="6970"/>
                    <a:pt x="8552" y="7558"/>
                  </a:cubicBezTo>
                  <a:cubicBezTo>
                    <a:pt x="8467" y="7743"/>
                    <a:pt x="8366" y="8098"/>
                    <a:pt x="8164" y="8384"/>
                  </a:cubicBezTo>
                  <a:cubicBezTo>
                    <a:pt x="7691" y="8975"/>
                    <a:pt x="7152" y="9447"/>
                    <a:pt x="6494" y="9784"/>
                  </a:cubicBezTo>
                  <a:cubicBezTo>
                    <a:pt x="6258" y="9919"/>
                    <a:pt x="5988" y="9987"/>
                    <a:pt x="5735" y="10020"/>
                  </a:cubicBezTo>
                  <a:cubicBezTo>
                    <a:pt x="5713" y="10025"/>
                    <a:pt x="5691" y="10027"/>
                    <a:pt x="5669" y="10027"/>
                  </a:cubicBezTo>
                  <a:cubicBezTo>
                    <a:pt x="5349" y="10027"/>
                    <a:pt x="5014" y="9588"/>
                    <a:pt x="5077" y="9194"/>
                  </a:cubicBezTo>
                  <a:cubicBezTo>
                    <a:pt x="5144" y="8907"/>
                    <a:pt x="5246" y="8570"/>
                    <a:pt x="5465" y="8334"/>
                  </a:cubicBezTo>
                  <a:cubicBezTo>
                    <a:pt x="6022" y="7625"/>
                    <a:pt x="6831" y="7153"/>
                    <a:pt x="7624" y="6714"/>
                  </a:cubicBezTo>
                  <a:cubicBezTo>
                    <a:pt x="7767" y="6633"/>
                    <a:pt x="7890" y="6595"/>
                    <a:pt x="7995" y="6595"/>
                  </a:cubicBezTo>
                  <a:close/>
                  <a:moveTo>
                    <a:pt x="3269" y="9126"/>
                  </a:moveTo>
                  <a:cubicBezTo>
                    <a:pt x="3461" y="9126"/>
                    <a:pt x="3597" y="9269"/>
                    <a:pt x="3660" y="9565"/>
                  </a:cubicBezTo>
                  <a:cubicBezTo>
                    <a:pt x="3829" y="10189"/>
                    <a:pt x="3964" y="10847"/>
                    <a:pt x="4082" y="11505"/>
                  </a:cubicBezTo>
                  <a:cubicBezTo>
                    <a:pt x="4116" y="11623"/>
                    <a:pt x="4116" y="11758"/>
                    <a:pt x="4116" y="11876"/>
                  </a:cubicBezTo>
                  <a:cubicBezTo>
                    <a:pt x="4082" y="12297"/>
                    <a:pt x="3879" y="12601"/>
                    <a:pt x="3542" y="12685"/>
                  </a:cubicBezTo>
                  <a:cubicBezTo>
                    <a:pt x="3496" y="12697"/>
                    <a:pt x="3447" y="12702"/>
                    <a:pt x="3398" y="12702"/>
                  </a:cubicBezTo>
                  <a:cubicBezTo>
                    <a:pt x="3090" y="12702"/>
                    <a:pt x="2748" y="12485"/>
                    <a:pt x="2631" y="12179"/>
                  </a:cubicBezTo>
                  <a:cubicBezTo>
                    <a:pt x="2530" y="11926"/>
                    <a:pt x="2513" y="11623"/>
                    <a:pt x="2463" y="11336"/>
                  </a:cubicBezTo>
                  <a:cubicBezTo>
                    <a:pt x="2446" y="11134"/>
                    <a:pt x="2446" y="10931"/>
                    <a:pt x="2429" y="10746"/>
                  </a:cubicBezTo>
                  <a:lnTo>
                    <a:pt x="2378" y="10746"/>
                  </a:lnTo>
                  <a:cubicBezTo>
                    <a:pt x="2412" y="10459"/>
                    <a:pt x="2429" y="10172"/>
                    <a:pt x="2463" y="9902"/>
                  </a:cubicBezTo>
                  <a:cubicBezTo>
                    <a:pt x="2480" y="9616"/>
                    <a:pt x="2648" y="9430"/>
                    <a:pt x="2867" y="9278"/>
                  </a:cubicBezTo>
                  <a:cubicBezTo>
                    <a:pt x="3019" y="9177"/>
                    <a:pt x="3154" y="9126"/>
                    <a:pt x="3269" y="9126"/>
                  </a:cubicBezTo>
                  <a:close/>
                  <a:moveTo>
                    <a:pt x="21163" y="11687"/>
                  </a:moveTo>
                  <a:cubicBezTo>
                    <a:pt x="21603" y="11687"/>
                    <a:pt x="22097" y="12182"/>
                    <a:pt x="22129" y="12584"/>
                  </a:cubicBezTo>
                  <a:cubicBezTo>
                    <a:pt x="22180" y="12888"/>
                    <a:pt x="21994" y="13191"/>
                    <a:pt x="21657" y="13309"/>
                  </a:cubicBezTo>
                  <a:cubicBezTo>
                    <a:pt x="21353" y="13411"/>
                    <a:pt x="21066" y="13478"/>
                    <a:pt x="20763" y="13529"/>
                  </a:cubicBezTo>
                  <a:cubicBezTo>
                    <a:pt x="20392" y="13579"/>
                    <a:pt x="20004" y="13579"/>
                    <a:pt x="19667" y="13613"/>
                  </a:cubicBezTo>
                  <a:cubicBezTo>
                    <a:pt x="19329" y="13579"/>
                    <a:pt x="19042" y="13579"/>
                    <a:pt x="18722" y="13562"/>
                  </a:cubicBezTo>
                  <a:cubicBezTo>
                    <a:pt x="18435" y="13545"/>
                    <a:pt x="18216" y="13394"/>
                    <a:pt x="18115" y="13124"/>
                  </a:cubicBezTo>
                  <a:cubicBezTo>
                    <a:pt x="18014" y="12837"/>
                    <a:pt x="18115" y="12567"/>
                    <a:pt x="18300" y="12382"/>
                  </a:cubicBezTo>
                  <a:cubicBezTo>
                    <a:pt x="18452" y="12230"/>
                    <a:pt x="18638" y="12095"/>
                    <a:pt x="18823" y="12044"/>
                  </a:cubicBezTo>
                  <a:cubicBezTo>
                    <a:pt x="19582" y="11893"/>
                    <a:pt x="20341" y="11774"/>
                    <a:pt x="21100" y="11690"/>
                  </a:cubicBezTo>
                  <a:cubicBezTo>
                    <a:pt x="21121" y="11688"/>
                    <a:pt x="21142" y="11687"/>
                    <a:pt x="21163" y="11687"/>
                  </a:cubicBezTo>
                  <a:close/>
                  <a:moveTo>
                    <a:pt x="12245" y="7507"/>
                  </a:moveTo>
                  <a:cubicBezTo>
                    <a:pt x="13679" y="7625"/>
                    <a:pt x="14826" y="8131"/>
                    <a:pt x="15804" y="9025"/>
                  </a:cubicBezTo>
                  <a:cubicBezTo>
                    <a:pt x="15888" y="9093"/>
                    <a:pt x="15956" y="9177"/>
                    <a:pt x="16023" y="9278"/>
                  </a:cubicBezTo>
                  <a:cubicBezTo>
                    <a:pt x="17575" y="11774"/>
                    <a:pt x="16850" y="14473"/>
                    <a:pt x="14438" y="15839"/>
                  </a:cubicBezTo>
                  <a:cubicBezTo>
                    <a:pt x="13831" y="16177"/>
                    <a:pt x="13224" y="16531"/>
                    <a:pt x="12515" y="16649"/>
                  </a:cubicBezTo>
                  <a:cubicBezTo>
                    <a:pt x="12433" y="16659"/>
                    <a:pt x="12326" y="16676"/>
                    <a:pt x="12236" y="16676"/>
                  </a:cubicBezTo>
                  <a:cubicBezTo>
                    <a:pt x="12178" y="16676"/>
                    <a:pt x="12127" y="16669"/>
                    <a:pt x="12093" y="16649"/>
                  </a:cubicBezTo>
                  <a:cubicBezTo>
                    <a:pt x="11722" y="16312"/>
                    <a:pt x="11216" y="16345"/>
                    <a:pt x="10795" y="16227"/>
                  </a:cubicBezTo>
                  <a:cubicBezTo>
                    <a:pt x="10221" y="16059"/>
                    <a:pt x="9715" y="15822"/>
                    <a:pt x="9277" y="15384"/>
                  </a:cubicBezTo>
                  <a:cubicBezTo>
                    <a:pt x="8012" y="14203"/>
                    <a:pt x="7843" y="12736"/>
                    <a:pt x="8079" y="11134"/>
                  </a:cubicBezTo>
                  <a:cubicBezTo>
                    <a:pt x="8096" y="10965"/>
                    <a:pt x="8113" y="10830"/>
                    <a:pt x="8164" y="10661"/>
                  </a:cubicBezTo>
                  <a:cubicBezTo>
                    <a:pt x="8383" y="9514"/>
                    <a:pt x="8923" y="8620"/>
                    <a:pt x="10019" y="8131"/>
                  </a:cubicBezTo>
                  <a:cubicBezTo>
                    <a:pt x="10744" y="7777"/>
                    <a:pt x="11503" y="7558"/>
                    <a:pt x="12245" y="7507"/>
                  </a:cubicBezTo>
                  <a:close/>
                  <a:moveTo>
                    <a:pt x="5246" y="14304"/>
                  </a:moveTo>
                  <a:cubicBezTo>
                    <a:pt x="5549" y="14507"/>
                    <a:pt x="5802" y="14642"/>
                    <a:pt x="5988" y="14827"/>
                  </a:cubicBezTo>
                  <a:cubicBezTo>
                    <a:pt x="6376" y="15215"/>
                    <a:pt x="6730" y="15603"/>
                    <a:pt x="7084" y="16008"/>
                  </a:cubicBezTo>
                  <a:cubicBezTo>
                    <a:pt x="7438" y="16430"/>
                    <a:pt x="7421" y="17189"/>
                    <a:pt x="7067" y="17543"/>
                  </a:cubicBezTo>
                  <a:cubicBezTo>
                    <a:pt x="6934" y="17676"/>
                    <a:pt x="6747" y="17750"/>
                    <a:pt x="6552" y="17750"/>
                  </a:cubicBezTo>
                  <a:cubicBezTo>
                    <a:pt x="6401" y="17750"/>
                    <a:pt x="6246" y="17706"/>
                    <a:pt x="6106" y="17610"/>
                  </a:cubicBezTo>
                  <a:cubicBezTo>
                    <a:pt x="5482" y="17189"/>
                    <a:pt x="4959" y="16649"/>
                    <a:pt x="4588" y="15974"/>
                  </a:cubicBezTo>
                  <a:cubicBezTo>
                    <a:pt x="4402" y="15603"/>
                    <a:pt x="4554" y="15249"/>
                    <a:pt x="4723" y="14962"/>
                  </a:cubicBezTo>
                  <a:cubicBezTo>
                    <a:pt x="4858" y="14743"/>
                    <a:pt x="5043" y="14574"/>
                    <a:pt x="5246" y="14304"/>
                  </a:cubicBezTo>
                  <a:close/>
                  <a:moveTo>
                    <a:pt x="17229" y="15160"/>
                  </a:moveTo>
                  <a:cubicBezTo>
                    <a:pt x="17391" y="15160"/>
                    <a:pt x="17552" y="15190"/>
                    <a:pt x="17693" y="15249"/>
                  </a:cubicBezTo>
                  <a:cubicBezTo>
                    <a:pt x="18031" y="15418"/>
                    <a:pt x="18132" y="15654"/>
                    <a:pt x="17980" y="15991"/>
                  </a:cubicBezTo>
                  <a:cubicBezTo>
                    <a:pt x="17626" y="16834"/>
                    <a:pt x="17187" y="17627"/>
                    <a:pt x="16445" y="18217"/>
                  </a:cubicBezTo>
                  <a:cubicBezTo>
                    <a:pt x="16226" y="18386"/>
                    <a:pt x="15956" y="18504"/>
                    <a:pt x="15770" y="18589"/>
                  </a:cubicBezTo>
                  <a:cubicBezTo>
                    <a:pt x="15534" y="18538"/>
                    <a:pt x="15382" y="18521"/>
                    <a:pt x="15264" y="18470"/>
                  </a:cubicBezTo>
                  <a:cubicBezTo>
                    <a:pt x="14910" y="18352"/>
                    <a:pt x="14775" y="18167"/>
                    <a:pt x="14910" y="17779"/>
                  </a:cubicBezTo>
                  <a:cubicBezTo>
                    <a:pt x="14978" y="17577"/>
                    <a:pt x="15079" y="17340"/>
                    <a:pt x="15197" y="17155"/>
                  </a:cubicBezTo>
                  <a:cubicBezTo>
                    <a:pt x="15602" y="16581"/>
                    <a:pt x="16007" y="16008"/>
                    <a:pt x="16445" y="15485"/>
                  </a:cubicBezTo>
                  <a:cubicBezTo>
                    <a:pt x="16621" y="15265"/>
                    <a:pt x="16926" y="15160"/>
                    <a:pt x="17229" y="15160"/>
                  </a:cubicBezTo>
                  <a:close/>
                  <a:moveTo>
                    <a:pt x="11382" y="17103"/>
                  </a:moveTo>
                  <a:cubicBezTo>
                    <a:pt x="11526" y="17103"/>
                    <a:pt x="11674" y="17125"/>
                    <a:pt x="11824" y="17172"/>
                  </a:cubicBezTo>
                  <a:cubicBezTo>
                    <a:pt x="12127" y="17256"/>
                    <a:pt x="12161" y="17408"/>
                    <a:pt x="12127" y="17711"/>
                  </a:cubicBezTo>
                  <a:cubicBezTo>
                    <a:pt x="11992" y="18538"/>
                    <a:pt x="11638" y="19280"/>
                    <a:pt x="11166" y="19972"/>
                  </a:cubicBezTo>
                  <a:cubicBezTo>
                    <a:pt x="10980" y="20241"/>
                    <a:pt x="10828" y="20478"/>
                    <a:pt x="10474" y="20579"/>
                  </a:cubicBezTo>
                  <a:cubicBezTo>
                    <a:pt x="10346" y="20618"/>
                    <a:pt x="10226" y="20638"/>
                    <a:pt x="10117" y="20638"/>
                  </a:cubicBezTo>
                  <a:cubicBezTo>
                    <a:pt x="9664" y="20638"/>
                    <a:pt x="9388" y="20303"/>
                    <a:pt x="9429" y="19651"/>
                  </a:cubicBezTo>
                  <a:cubicBezTo>
                    <a:pt x="9614" y="18892"/>
                    <a:pt x="9884" y="18083"/>
                    <a:pt x="10525" y="17442"/>
                  </a:cubicBezTo>
                  <a:cubicBezTo>
                    <a:pt x="10759" y="17219"/>
                    <a:pt x="11058" y="17103"/>
                    <a:pt x="11382" y="17103"/>
                  </a:cubicBezTo>
                  <a:close/>
                  <a:moveTo>
                    <a:pt x="4688" y="17516"/>
                  </a:moveTo>
                  <a:cubicBezTo>
                    <a:pt x="4965" y="17516"/>
                    <a:pt x="5261" y="17634"/>
                    <a:pt x="5381" y="17846"/>
                  </a:cubicBezTo>
                  <a:cubicBezTo>
                    <a:pt x="5516" y="18116"/>
                    <a:pt x="5600" y="18386"/>
                    <a:pt x="5684" y="18690"/>
                  </a:cubicBezTo>
                  <a:cubicBezTo>
                    <a:pt x="5752" y="18875"/>
                    <a:pt x="5752" y="19061"/>
                    <a:pt x="5802" y="19280"/>
                  </a:cubicBezTo>
                  <a:cubicBezTo>
                    <a:pt x="5819" y="19398"/>
                    <a:pt x="5819" y="19533"/>
                    <a:pt x="5836" y="19702"/>
                  </a:cubicBezTo>
                  <a:cubicBezTo>
                    <a:pt x="5802" y="20022"/>
                    <a:pt x="5802" y="20376"/>
                    <a:pt x="5718" y="20731"/>
                  </a:cubicBezTo>
                  <a:cubicBezTo>
                    <a:pt x="5650" y="21017"/>
                    <a:pt x="5414" y="21237"/>
                    <a:pt x="5128" y="21287"/>
                  </a:cubicBezTo>
                  <a:cubicBezTo>
                    <a:pt x="5096" y="21292"/>
                    <a:pt x="5063" y="21295"/>
                    <a:pt x="5030" y="21295"/>
                  </a:cubicBezTo>
                  <a:cubicBezTo>
                    <a:pt x="4743" y="21295"/>
                    <a:pt x="4407" y="21109"/>
                    <a:pt x="4301" y="20882"/>
                  </a:cubicBezTo>
                  <a:cubicBezTo>
                    <a:pt x="4251" y="20798"/>
                    <a:pt x="4217" y="20714"/>
                    <a:pt x="4200" y="20629"/>
                  </a:cubicBezTo>
                  <a:cubicBezTo>
                    <a:pt x="4082" y="19887"/>
                    <a:pt x="3964" y="19145"/>
                    <a:pt x="3879" y="18386"/>
                  </a:cubicBezTo>
                  <a:cubicBezTo>
                    <a:pt x="3829" y="17948"/>
                    <a:pt x="4082" y="17661"/>
                    <a:pt x="4470" y="17543"/>
                  </a:cubicBezTo>
                  <a:cubicBezTo>
                    <a:pt x="4538" y="17525"/>
                    <a:pt x="4612" y="17516"/>
                    <a:pt x="4688" y="17516"/>
                  </a:cubicBezTo>
                  <a:close/>
                  <a:moveTo>
                    <a:pt x="14347" y="0"/>
                  </a:moveTo>
                  <a:cubicBezTo>
                    <a:pt x="14128" y="0"/>
                    <a:pt x="13905" y="22"/>
                    <a:pt x="13679" y="69"/>
                  </a:cubicBezTo>
                  <a:cubicBezTo>
                    <a:pt x="12954" y="238"/>
                    <a:pt x="12465" y="643"/>
                    <a:pt x="12363" y="1402"/>
                  </a:cubicBezTo>
                  <a:cubicBezTo>
                    <a:pt x="12330" y="1570"/>
                    <a:pt x="12296" y="1705"/>
                    <a:pt x="12228" y="1857"/>
                  </a:cubicBezTo>
                  <a:cubicBezTo>
                    <a:pt x="12082" y="2198"/>
                    <a:pt x="11795" y="2414"/>
                    <a:pt x="11487" y="2414"/>
                  </a:cubicBezTo>
                  <a:cubicBezTo>
                    <a:pt x="11476" y="2414"/>
                    <a:pt x="11464" y="2414"/>
                    <a:pt x="11453" y="2414"/>
                  </a:cubicBezTo>
                  <a:cubicBezTo>
                    <a:pt x="11149" y="2380"/>
                    <a:pt x="10812" y="2110"/>
                    <a:pt x="10710" y="1773"/>
                  </a:cubicBezTo>
                  <a:cubicBezTo>
                    <a:pt x="10677" y="1604"/>
                    <a:pt x="10643" y="1418"/>
                    <a:pt x="10626" y="1250"/>
                  </a:cubicBezTo>
                  <a:cubicBezTo>
                    <a:pt x="10609" y="1030"/>
                    <a:pt x="10525" y="896"/>
                    <a:pt x="10339" y="777"/>
                  </a:cubicBezTo>
                  <a:cubicBezTo>
                    <a:pt x="9884" y="541"/>
                    <a:pt x="9445" y="339"/>
                    <a:pt x="8923" y="288"/>
                  </a:cubicBezTo>
                  <a:cubicBezTo>
                    <a:pt x="8814" y="276"/>
                    <a:pt x="8719" y="268"/>
                    <a:pt x="8636" y="268"/>
                  </a:cubicBezTo>
                  <a:cubicBezTo>
                    <a:pt x="8283" y="268"/>
                    <a:pt x="8136" y="401"/>
                    <a:pt x="7944" y="811"/>
                  </a:cubicBezTo>
                  <a:cubicBezTo>
                    <a:pt x="7809" y="1098"/>
                    <a:pt x="7674" y="1402"/>
                    <a:pt x="7556" y="1688"/>
                  </a:cubicBezTo>
                  <a:cubicBezTo>
                    <a:pt x="7253" y="2363"/>
                    <a:pt x="6679" y="2616"/>
                    <a:pt x="5988" y="2616"/>
                  </a:cubicBezTo>
                  <a:cubicBezTo>
                    <a:pt x="5499" y="2616"/>
                    <a:pt x="5026" y="2582"/>
                    <a:pt x="4537" y="2532"/>
                  </a:cubicBezTo>
                  <a:cubicBezTo>
                    <a:pt x="4467" y="2524"/>
                    <a:pt x="4401" y="2520"/>
                    <a:pt x="4338" y="2520"/>
                  </a:cubicBezTo>
                  <a:cubicBezTo>
                    <a:pt x="3832" y="2520"/>
                    <a:pt x="3578" y="2767"/>
                    <a:pt x="3458" y="3307"/>
                  </a:cubicBezTo>
                  <a:cubicBezTo>
                    <a:pt x="3424" y="3459"/>
                    <a:pt x="3441" y="3628"/>
                    <a:pt x="3441" y="3797"/>
                  </a:cubicBezTo>
                  <a:cubicBezTo>
                    <a:pt x="3441" y="4252"/>
                    <a:pt x="3441" y="4707"/>
                    <a:pt x="3458" y="5146"/>
                  </a:cubicBezTo>
                  <a:cubicBezTo>
                    <a:pt x="3525" y="6596"/>
                    <a:pt x="2614" y="7406"/>
                    <a:pt x="1484" y="7642"/>
                  </a:cubicBezTo>
                  <a:cubicBezTo>
                    <a:pt x="1231" y="7676"/>
                    <a:pt x="945" y="7760"/>
                    <a:pt x="692" y="7878"/>
                  </a:cubicBezTo>
                  <a:cubicBezTo>
                    <a:pt x="219" y="8064"/>
                    <a:pt x="0" y="8469"/>
                    <a:pt x="85" y="8991"/>
                  </a:cubicBezTo>
                  <a:cubicBezTo>
                    <a:pt x="169" y="9497"/>
                    <a:pt x="405" y="9936"/>
                    <a:pt x="742" y="10341"/>
                  </a:cubicBezTo>
                  <a:cubicBezTo>
                    <a:pt x="945" y="10594"/>
                    <a:pt x="1181" y="10796"/>
                    <a:pt x="1400" y="11049"/>
                  </a:cubicBezTo>
                  <a:cubicBezTo>
                    <a:pt x="1754" y="11471"/>
                    <a:pt x="1704" y="11977"/>
                    <a:pt x="1333" y="12365"/>
                  </a:cubicBezTo>
                  <a:cubicBezTo>
                    <a:pt x="1181" y="12500"/>
                    <a:pt x="1063" y="12635"/>
                    <a:pt x="894" y="12753"/>
                  </a:cubicBezTo>
                  <a:cubicBezTo>
                    <a:pt x="405" y="13124"/>
                    <a:pt x="388" y="13630"/>
                    <a:pt x="523" y="14102"/>
                  </a:cubicBezTo>
                  <a:cubicBezTo>
                    <a:pt x="675" y="14574"/>
                    <a:pt x="1029" y="14912"/>
                    <a:pt x="1434" y="15198"/>
                  </a:cubicBezTo>
                  <a:cubicBezTo>
                    <a:pt x="1653" y="15063"/>
                    <a:pt x="1839" y="14945"/>
                    <a:pt x="2007" y="14827"/>
                  </a:cubicBezTo>
                  <a:cubicBezTo>
                    <a:pt x="2210" y="14692"/>
                    <a:pt x="2412" y="14591"/>
                    <a:pt x="2614" y="14507"/>
                  </a:cubicBezTo>
                  <a:cubicBezTo>
                    <a:pt x="2708" y="14465"/>
                    <a:pt x="2809" y="14436"/>
                    <a:pt x="2899" y="14436"/>
                  </a:cubicBezTo>
                  <a:cubicBezTo>
                    <a:pt x="2955" y="14436"/>
                    <a:pt x="3008" y="14447"/>
                    <a:pt x="3053" y="14473"/>
                  </a:cubicBezTo>
                  <a:cubicBezTo>
                    <a:pt x="3542" y="14659"/>
                    <a:pt x="3677" y="15080"/>
                    <a:pt x="3390" y="15519"/>
                  </a:cubicBezTo>
                  <a:cubicBezTo>
                    <a:pt x="3289" y="15688"/>
                    <a:pt x="3120" y="15856"/>
                    <a:pt x="2969" y="16008"/>
                  </a:cubicBezTo>
                  <a:cubicBezTo>
                    <a:pt x="2749" y="16261"/>
                    <a:pt x="2513" y="16531"/>
                    <a:pt x="2294" y="16767"/>
                  </a:cubicBezTo>
                  <a:cubicBezTo>
                    <a:pt x="2716" y="17357"/>
                    <a:pt x="2783" y="17931"/>
                    <a:pt x="2598" y="18555"/>
                  </a:cubicBezTo>
                  <a:cubicBezTo>
                    <a:pt x="2496" y="18892"/>
                    <a:pt x="2361" y="19229"/>
                    <a:pt x="2243" y="19567"/>
                  </a:cubicBezTo>
                  <a:cubicBezTo>
                    <a:pt x="2109" y="19921"/>
                    <a:pt x="2159" y="20292"/>
                    <a:pt x="2378" y="20579"/>
                  </a:cubicBezTo>
                  <a:cubicBezTo>
                    <a:pt x="2598" y="20849"/>
                    <a:pt x="2867" y="21102"/>
                    <a:pt x="3137" y="21321"/>
                  </a:cubicBezTo>
                  <a:cubicBezTo>
                    <a:pt x="3610" y="21675"/>
                    <a:pt x="4200" y="21759"/>
                    <a:pt x="4773" y="21861"/>
                  </a:cubicBezTo>
                  <a:cubicBezTo>
                    <a:pt x="4883" y="21883"/>
                    <a:pt x="4987" y="21894"/>
                    <a:pt x="5089" y="21894"/>
                  </a:cubicBezTo>
                  <a:cubicBezTo>
                    <a:pt x="5300" y="21894"/>
                    <a:pt x="5501" y="21845"/>
                    <a:pt x="5718" y="21743"/>
                  </a:cubicBezTo>
                  <a:cubicBezTo>
                    <a:pt x="6342" y="21439"/>
                    <a:pt x="6983" y="21135"/>
                    <a:pt x="7607" y="20832"/>
                  </a:cubicBezTo>
                  <a:cubicBezTo>
                    <a:pt x="7904" y="20697"/>
                    <a:pt x="8210" y="20605"/>
                    <a:pt x="8508" y="20605"/>
                  </a:cubicBezTo>
                  <a:cubicBezTo>
                    <a:pt x="8769" y="20605"/>
                    <a:pt x="9024" y="20675"/>
                    <a:pt x="9260" y="20849"/>
                  </a:cubicBezTo>
                  <a:cubicBezTo>
                    <a:pt x="9884" y="21304"/>
                    <a:pt x="10457" y="21810"/>
                    <a:pt x="11031" y="22333"/>
                  </a:cubicBezTo>
                  <a:cubicBezTo>
                    <a:pt x="11377" y="22668"/>
                    <a:pt x="11797" y="22855"/>
                    <a:pt x="12233" y="22855"/>
                  </a:cubicBezTo>
                  <a:cubicBezTo>
                    <a:pt x="12455" y="22855"/>
                    <a:pt x="12681" y="22807"/>
                    <a:pt x="12903" y="22704"/>
                  </a:cubicBezTo>
                  <a:cubicBezTo>
                    <a:pt x="13122" y="22603"/>
                    <a:pt x="13308" y="22485"/>
                    <a:pt x="13578" y="22333"/>
                  </a:cubicBezTo>
                  <a:cubicBezTo>
                    <a:pt x="13426" y="22046"/>
                    <a:pt x="13291" y="21776"/>
                    <a:pt x="13156" y="21523"/>
                  </a:cubicBezTo>
                  <a:cubicBezTo>
                    <a:pt x="12903" y="21017"/>
                    <a:pt x="12987" y="20798"/>
                    <a:pt x="13426" y="20478"/>
                  </a:cubicBezTo>
                  <a:cubicBezTo>
                    <a:pt x="13634" y="20322"/>
                    <a:pt x="13838" y="20241"/>
                    <a:pt x="14039" y="20241"/>
                  </a:cubicBezTo>
                  <a:cubicBezTo>
                    <a:pt x="14229" y="20241"/>
                    <a:pt x="14418" y="20313"/>
                    <a:pt x="14607" y="20461"/>
                  </a:cubicBezTo>
                  <a:cubicBezTo>
                    <a:pt x="14910" y="20663"/>
                    <a:pt x="15197" y="20832"/>
                    <a:pt x="15501" y="21017"/>
                  </a:cubicBezTo>
                  <a:cubicBezTo>
                    <a:pt x="15770" y="20832"/>
                    <a:pt x="16023" y="20663"/>
                    <a:pt x="16276" y="20494"/>
                  </a:cubicBezTo>
                  <a:cubicBezTo>
                    <a:pt x="16495" y="20342"/>
                    <a:pt x="16714" y="20281"/>
                    <a:pt x="16936" y="20281"/>
                  </a:cubicBezTo>
                  <a:cubicBezTo>
                    <a:pt x="17107" y="20281"/>
                    <a:pt x="17281" y="20318"/>
                    <a:pt x="17457" y="20376"/>
                  </a:cubicBezTo>
                  <a:cubicBezTo>
                    <a:pt x="17693" y="20427"/>
                    <a:pt x="17896" y="20596"/>
                    <a:pt x="18115" y="20731"/>
                  </a:cubicBezTo>
                  <a:cubicBezTo>
                    <a:pt x="18368" y="20882"/>
                    <a:pt x="18604" y="21068"/>
                    <a:pt x="18874" y="21135"/>
                  </a:cubicBezTo>
                  <a:cubicBezTo>
                    <a:pt x="19169" y="21212"/>
                    <a:pt x="19447" y="21250"/>
                    <a:pt x="19702" y="21250"/>
                  </a:cubicBezTo>
                  <a:cubicBezTo>
                    <a:pt x="20743" y="21250"/>
                    <a:pt x="21420" y="20621"/>
                    <a:pt x="21488" y="19415"/>
                  </a:cubicBezTo>
                  <a:cubicBezTo>
                    <a:pt x="21505" y="19162"/>
                    <a:pt x="21488" y="18909"/>
                    <a:pt x="21488" y="18605"/>
                  </a:cubicBezTo>
                  <a:cubicBezTo>
                    <a:pt x="21235" y="18572"/>
                    <a:pt x="20982" y="18538"/>
                    <a:pt x="20712" y="18521"/>
                  </a:cubicBezTo>
                  <a:cubicBezTo>
                    <a:pt x="19886" y="18437"/>
                    <a:pt x="19498" y="17964"/>
                    <a:pt x="19633" y="17172"/>
                  </a:cubicBezTo>
                  <a:cubicBezTo>
                    <a:pt x="19667" y="16851"/>
                    <a:pt x="19818" y="16699"/>
                    <a:pt x="20139" y="16615"/>
                  </a:cubicBezTo>
                  <a:cubicBezTo>
                    <a:pt x="20560" y="16514"/>
                    <a:pt x="20999" y="16379"/>
                    <a:pt x="21404" y="16278"/>
                  </a:cubicBezTo>
                  <a:cubicBezTo>
                    <a:pt x="21572" y="15603"/>
                    <a:pt x="21927" y="15097"/>
                    <a:pt x="22450" y="14743"/>
                  </a:cubicBezTo>
                  <a:cubicBezTo>
                    <a:pt x="22770" y="14524"/>
                    <a:pt x="23124" y="14406"/>
                    <a:pt x="23462" y="14254"/>
                  </a:cubicBezTo>
                  <a:cubicBezTo>
                    <a:pt x="24541" y="13697"/>
                    <a:pt x="24861" y="12905"/>
                    <a:pt x="24136" y="11943"/>
                  </a:cubicBezTo>
                  <a:cubicBezTo>
                    <a:pt x="23698" y="11353"/>
                    <a:pt x="23360" y="10661"/>
                    <a:pt x="22939" y="10020"/>
                  </a:cubicBezTo>
                  <a:cubicBezTo>
                    <a:pt x="22703" y="9666"/>
                    <a:pt x="22703" y="9329"/>
                    <a:pt x="22854" y="8941"/>
                  </a:cubicBezTo>
                  <a:cubicBezTo>
                    <a:pt x="23040" y="8485"/>
                    <a:pt x="23242" y="8013"/>
                    <a:pt x="23411" y="7558"/>
                  </a:cubicBezTo>
                  <a:cubicBezTo>
                    <a:pt x="23512" y="7254"/>
                    <a:pt x="23630" y="6934"/>
                    <a:pt x="23664" y="6630"/>
                  </a:cubicBezTo>
                  <a:cubicBezTo>
                    <a:pt x="23698" y="6124"/>
                    <a:pt x="23529" y="5601"/>
                    <a:pt x="23090" y="5382"/>
                  </a:cubicBezTo>
                  <a:cubicBezTo>
                    <a:pt x="22540" y="5114"/>
                    <a:pt x="21926" y="4920"/>
                    <a:pt x="21290" y="4920"/>
                  </a:cubicBezTo>
                  <a:cubicBezTo>
                    <a:pt x="21127" y="4920"/>
                    <a:pt x="20962" y="4933"/>
                    <a:pt x="20797" y="4960"/>
                  </a:cubicBezTo>
                  <a:cubicBezTo>
                    <a:pt x="20525" y="4997"/>
                    <a:pt x="20255" y="5026"/>
                    <a:pt x="19990" y="5026"/>
                  </a:cubicBezTo>
                  <a:cubicBezTo>
                    <a:pt x="19515" y="5026"/>
                    <a:pt x="19054" y="4931"/>
                    <a:pt x="18621" y="4606"/>
                  </a:cubicBezTo>
                  <a:cubicBezTo>
                    <a:pt x="18520" y="4539"/>
                    <a:pt x="18385" y="4505"/>
                    <a:pt x="18267" y="4454"/>
                  </a:cubicBezTo>
                  <a:cubicBezTo>
                    <a:pt x="18182" y="4539"/>
                    <a:pt x="18098" y="4606"/>
                    <a:pt x="18014" y="4674"/>
                  </a:cubicBezTo>
                  <a:cubicBezTo>
                    <a:pt x="17774" y="4837"/>
                    <a:pt x="17527" y="4930"/>
                    <a:pt x="17274" y="4930"/>
                  </a:cubicBezTo>
                  <a:cubicBezTo>
                    <a:pt x="17135" y="4930"/>
                    <a:pt x="16993" y="4902"/>
                    <a:pt x="16850" y="4842"/>
                  </a:cubicBezTo>
                  <a:cubicBezTo>
                    <a:pt x="16513" y="4691"/>
                    <a:pt x="16344" y="4252"/>
                    <a:pt x="16445" y="3763"/>
                  </a:cubicBezTo>
                  <a:cubicBezTo>
                    <a:pt x="16513" y="3442"/>
                    <a:pt x="16631" y="3156"/>
                    <a:pt x="16782" y="2852"/>
                  </a:cubicBezTo>
                  <a:cubicBezTo>
                    <a:pt x="17187" y="2093"/>
                    <a:pt x="16934" y="929"/>
                    <a:pt x="16175" y="508"/>
                  </a:cubicBezTo>
                  <a:cubicBezTo>
                    <a:pt x="15608" y="193"/>
                    <a:pt x="14994" y="0"/>
                    <a:pt x="14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778746" y="3164397"/>
              <a:ext cx="1220604" cy="1210091"/>
            </a:xfrm>
            <a:custGeom>
              <a:avLst/>
              <a:gdLst/>
              <a:ahLst/>
              <a:cxnLst/>
              <a:rect l="l" t="t" r="r" b="b"/>
              <a:pathLst>
                <a:path w="31120" h="30850" extrusionOk="0">
                  <a:moveTo>
                    <a:pt x="14943" y="686"/>
                  </a:moveTo>
                  <a:cubicBezTo>
                    <a:pt x="16697" y="686"/>
                    <a:pt x="18328" y="1145"/>
                    <a:pt x="19988" y="1603"/>
                  </a:cubicBezTo>
                  <a:cubicBezTo>
                    <a:pt x="22315" y="2261"/>
                    <a:pt x="24238" y="3576"/>
                    <a:pt x="25942" y="5229"/>
                  </a:cubicBezTo>
                  <a:cubicBezTo>
                    <a:pt x="26852" y="6090"/>
                    <a:pt x="27645" y="7068"/>
                    <a:pt x="28370" y="8097"/>
                  </a:cubicBezTo>
                  <a:cubicBezTo>
                    <a:pt x="29129" y="9193"/>
                    <a:pt x="29720" y="10374"/>
                    <a:pt x="29990" y="11706"/>
                  </a:cubicBezTo>
                  <a:cubicBezTo>
                    <a:pt x="30091" y="12280"/>
                    <a:pt x="30276" y="12836"/>
                    <a:pt x="30361" y="13427"/>
                  </a:cubicBezTo>
                  <a:cubicBezTo>
                    <a:pt x="30479" y="14101"/>
                    <a:pt x="30512" y="14810"/>
                    <a:pt x="30597" y="15602"/>
                  </a:cubicBezTo>
                  <a:cubicBezTo>
                    <a:pt x="30563" y="16041"/>
                    <a:pt x="30496" y="16614"/>
                    <a:pt x="30411" y="17188"/>
                  </a:cubicBezTo>
                  <a:cubicBezTo>
                    <a:pt x="30344" y="17778"/>
                    <a:pt x="30243" y="18352"/>
                    <a:pt x="30158" y="18942"/>
                  </a:cubicBezTo>
                  <a:cubicBezTo>
                    <a:pt x="29990" y="19954"/>
                    <a:pt x="29686" y="20915"/>
                    <a:pt x="29231" y="21843"/>
                  </a:cubicBezTo>
                  <a:cubicBezTo>
                    <a:pt x="28843" y="22585"/>
                    <a:pt x="28539" y="23344"/>
                    <a:pt x="28134" y="24052"/>
                  </a:cubicBezTo>
                  <a:cubicBezTo>
                    <a:pt x="27898" y="24474"/>
                    <a:pt x="27578" y="24862"/>
                    <a:pt x="27240" y="25199"/>
                  </a:cubicBezTo>
                  <a:cubicBezTo>
                    <a:pt x="26650" y="25807"/>
                    <a:pt x="26009" y="26363"/>
                    <a:pt x="25419" y="26987"/>
                  </a:cubicBezTo>
                  <a:cubicBezTo>
                    <a:pt x="24845" y="27594"/>
                    <a:pt x="24188" y="28067"/>
                    <a:pt x="23429" y="28337"/>
                  </a:cubicBezTo>
                  <a:cubicBezTo>
                    <a:pt x="22298" y="28741"/>
                    <a:pt x="21219" y="29332"/>
                    <a:pt x="19988" y="29534"/>
                  </a:cubicBezTo>
                  <a:cubicBezTo>
                    <a:pt x="19296" y="29669"/>
                    <a:pt x="18622" y="29905"/>
                    <a:pt x="17913" y="30006"/>
                  </a:cubicBezTo>
                  <a:cubicBezTo>
                    <a:pt x="16817" y="30175"/>
                    <a:pt x="15687" y="30293"/>
                    <a:pt x="14590" y="30377"/>
                  </a:cubicBezTo>
                  <a:cubicBezTo>
                    <a:pt x="14418" y="30393"/>
                    <a:pt x="14246" y="30400"/>
                    <a:pt x="14076" y="30400"/>
                  </a:cubicBezTo>
                  <a:cubicBezTo>
                    <a:pt x="13296" y="30400"/>
                    <a:pt x="12535" y="30254"/>
                    <a:pt x="11774" y="30074"/>
                  </a:cubicBezTo>
                  <a:cubicBezTo>
                    <a:pt x="10593" y="29770"/>
                    <a:pt x="9480" y="29281"/>
                    <a:pt x="8400" y="28691"/>
                  </a:cubicBezTo>
                  <a:cubicBezTo>
                    <a:pt x="7473" y="28168"/>
                    <a:pt x="6478" y="27713"/>
                    <a:pt x="5601" y="27122"/>
                  </a:cubicBezTo>
                  <a:cubicBezTo>
                    <a:pt x="4285" y="26245"/>
                    <a:pt x="2986" y="25351"/>
                    <a:pt x="2329" y="23799"/>
                  </a:cubicBezTo>
                  <a:cubicBezTo>
                    <a:pt x="1839" y="22686"/>
                    <a:pt x="1300" y="21641"/>
                    <a:pt x="1148" y="20409"/>
                  </a:cubicBezTo>
                  <a:cubicBezTo>
                    <a:pt x="1131" y="20038"/>
                    <a:pt x="979" y="19667"/>
                    <a:pt x="895" y="19313"/>
                  </a:cubicBezTo>
                  <a:cubicBezTo>
                    <a:pt x="389" y="17222"/>
                    <a:pt x="423" y="15147"/>
                    <a:pt x="878" y="13072"/>
                  </a:cubicBezTo>
                  <a:cubicBezTo>
                    <a:pt x="1148" y="11858"/>
                    <a:pt x="1519" y="10644"/>
                    <a:pt x="1941" y="9463"/>
                  </a:cubicBezTo>
                  <a:cubicBezTo>
                    <a:pt x="2261" y="8586"/>
                    <a:pt x="2767" y="7759"/>
                    <a:pt x="3189" y="6916"/>
                  </a:cubicBezTo>
                  <a:cubicBezTo>
                    <a:pt x="3256" y="6798"/>
                    <a:pt x="3341" y="6663"/>
                    <a:pt x="3425" y="6562"/>
                  </a:cubicBezTo>
                  <a:cubicBezTo>
                    <a:pt x="4015" y="5820"/>
                    <a:pt x="4538" y="5044"/>
                    <a:pt x="5196" y="4386"/>
                  </a:cubicBezTo>
                  <a:cubicBezTo>
                    <a:pt x="6444" y="3121"/>
                    <a:pt x="7827" y="2008"/>
                    <a:pt x="9564" y="1434"/>
                  </a:cubicBezTo>
                  <a:cubicBezTo>
                    <a:pt x="10441" y="1131"/>
                    <a:pt x="11369" y="1013"/>
                    <a:pt x="12297" y="878"/>
                  </a:cubicBezTo>
                  <a:cubicBezTo>
                    <a:pt x="13056" y="777"/>
                    <a:pt x="13815" y="743"/>
                    <a:pt x="14590" y="692"/>
                  </a:cubicBezTo>
                  <a:cubicBezTo>
                    <a:pt x="14709" y="688"/>
                    <a:pt x="14826" y="686"/>
                    <a:pt x="14943" y="686"/>
                  </a:cubicBezTo>
                  <a:close/>
                  <a:moveTo>
                    <a:pt x="15000" y="1"/>
                  </a:moveTo>
                  <a:cubicBezTo>
                    <a:pt x="14845" y="1"/>
                    <a:pt x="14692" y="6"/>
                    <a:pt x="14540" y="18"/>
                  </a:cubicBezTo>
                  <a:cubicBezTo>
                    <a:pt x="13309" y="169"/>
                    <a:pt x="12094" y="237"/>
                    <a:pt x="10863" y="507"/>
                  </a:cubicBezTo>
                  <a:cubicBezTo>
                    <a:pt x="9750" y="760"/>
                    <a:pt x="8637" y="1013"/>
                    <a:pt x="7658" y="1687"/>
                  </a:cubicBezTo>
                  <a:cubicBezTo>
                    <a:pt x="6731" y="2345"/>
                    <a:pt x="5736" y="2952"/>
                    <a:pt x="4977" y="3813"/>
                  </a:cubicBezTo>
                  <a:cubicBezTo>
                    <a:pt x="4555" y="4302"/>
                    <a:pt x="4201" y="4808"/>
                    <a:pt x="3779" y="5280"/>
                  </a:cubicBezTo>
                  <a:cubicBezTo>
                    <a:pt x="2919" y="6208"/>
                    <a:pt x="2329" y="7321"/>
                    <a:pt x="1839" y="8485"/>
                  </a:cubicBezTo>
                  <a:cubicBezTo>
                    <a:pt x="1317" y="9767"/>
                    <a:pt x="895" y="11099"/>
                    <a:pt x="541" y="12448"/>
                  </a:cubicBezTo>
                  <a:cubicBezTo>
                    <a:pt x="220" y="13680"/>
                    <a:pt x="1" y="14978"/>
                    <a:pt x="35" y="16277"/>
                  </a:cubicBezTo>
                  <a:cubicBezTo>
                    <a:pt x="68" y="17002"/>
                    <a:pt x="52" y="17761"/>
                    <a:pt x="170" y="18487"/>
                  </a:cubicBezTo>
                  <a:cubicBezTo>
                    <a:pt x="541" y="20274"/>
                    <a:pt x="878" y="22079"/>
                    <a:pt x="1637" y="23766"/>
                  </a:cubicBezTo>
                  <a:cubicBezTo>
                    <a:pt x="2143" y="24896"/>
                    <a:pt x="2919" y="25790"/>
                    <a:pt x="3863" y="26549"/>
                  </a:cubicBezTo>
                  <a:cubicBezTo>
                    <a:pt x="4943" y="27409"/>
                    <a:pt x="6107" y="28151"/>
                    <a:pt x="7321" y="28792"/>
                  </a:cubicBezTo>
                  <a:cubicBezTo>
                    <a:pt x="9008" y="29703"/>
                    <a:pt x="10762" y="30529"/>
                    <a:pt x="12701" y="30732"/>
                  </a:cubicBezTo>
                  <a:cubicBezTo>
                    <a:pt x="13460" y="30816"/>
                    <a:pt x="14203" y="30850"/>
                    <a:pt x="14962" y="30850"/>
                  </a:cubicBezTo>
                  <a:cubicBezTo>
                    <a:pt x="15333" y="30816"/>
                    <a:pt x="15737" y="30681"/>
                    <a:pt x="16108" y="30630"/>
                  </a:cubicBezTo>
                  <a:cubicBezTo>
                    <a:pt x="16851" y="30546"/>
                    <a:pt x="17610" y="30580"/>
                    <a:pt x="18352" y="30428"/>
                  </a:cubicBezTo>
                  <a:cubicBezTo>
                    <a:pt x="19482" y="30192"/>
                    <a:pt x="20612" y="29871"/>
                    <a:pt x="21725" y="29534"/>
                  </a:cubicBezTo>
                  <a:cubicBezTo>
                    <a:pt x="22484" y="29281"/>
                    <a:pt x="23226" y="28978"/>
                    <a:pt x="23951" y="28623"/>
                  </a:cubicBezTo>
                  <a:cubicBezTo>
                    <a:pt x="24424" y="28421"/>
                    <a:pt x="24930" y="28185"/>
                    <a:pt x="25284" y="27831"/>
                  </a:cubicBezTo>
                  <a:cubicBezTo>
                    <a:pt x="26228" y="26920"/>
                    <a:pt x="27122" y="25975"/>
                    <a:pt x="27999" y="25014"/>
                  </a:cubicBezTo>
                  <a:cubicBezTo>
                    <a:pt x="28320" y="24643"/>
                    <a:pt x="28573" y="24272"/>
                    <a:pt x="28792" y="23850"/>
                  </a:cubicBezTo>
                  <a:cubicBezTo>
                    <a:pt x="29264" y="22906"/>
                    <a:pt x="29720" y="21944"/>
                    <a:pt x="30141" y="20983"/>
                  </a:cubicBezTo>
                  <a:cubicBezTo>
                    <a:pt x="30276" y="20612"/>
                    <a:pt x="30361" y="20224"/>
                    <a:pt x="30445" y="19836"/>
                  </a:cubicBezTo>
                  <a:cubicBezTo>
                    <a:pt x="30597" y="19144"/>
                    <a:pt x="30681" y="18436"/>
                    <a:pt x="30833" y="17728"/>
                  </a:cubicBezTo>
                  <a:cubicBezTo>
                    <a:pt x="31120" y="16378"/>
                    <a:pt x="31086" y="15029"/>
                    <a:pt x="30867" y="13680"/>
                  </a:cubicBezTo>
                  <a:cubicBezTo>
                    <a:pt x="30782" y="13123"/>
                    <a:pt x="30647" y="12566"/>
                    <a:pt x="30529" y="11993"/>
                  </a:cubicBezTo>
                  <a:cubicBezTo>
                    <a:pt x="30361" y="11065"/>
                    <a:pt x="30074" y="10188"/>
                    <a:pt x="29686" y="9345"/>
                  </a:cubicBezTo>
                  <a:cubicBezTo>
                    <a:pt x="29180" y="8198"/>
                    <a:pt x="28455" y="7220"/>
                    <a:pt x="27662" y="6241"/>
                  </a:cubicBezTo>
                  <a:cubicBezTo>
                    <a:pt x="26431" y="4707"/>
                    <a:pt x="24947" y="3442"/>
                    <a:pt x="23310" y="2362"/>
                  </a:cubicBezTo>
                  <a:cubicBezTo>
                    <a:pt x="21674" y="1316"/>
                    <a:pt x="19819" y="827"/>
                    <a:pt x="17947" y="406"/>
                  </a:cubicBezTo>
                  <a:cubicBezTo>
                    <a:pt x="17272" y="254"/>
                    <a:pt x="16598" y="153"/>
                    <a:pt x="15923" y="68"/>
                  </a:cubicBezTo>
                  <a:cubicBezTo>
                    <a:pt x="15619" y="23"/>
                    <a:pt x="15308" y="1"/>
                    <a:pt x="15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869391" y="3253670"/>
              <a:ext cx="1003625" cy="988235"/>
            </a:xfrm>
            <a:custGeom>
              <a:avLst/>
              <a:gdLst/>
              <a:ahLst/>
              <a:cxnLst/>
              <a:rect l="l" t="t" r="r" b="b"/>
              <a:pathLst>
                <a:path w="25588" h="25194" extrusionOk="0">
                  <a:moveTo>
                    <a:pt x="11757" y="508"/>
                  </a:moveTo>
                  <a:lnTo>
                    <a:pt x="12145" y="761"/>
                  </a:lnTo>
                  <a:cubicBezTo>
                    <a:pt x="12161" y="761"/>
                    <a:pt x="12161" y="778"/>
                    <a:pt x="12161" y="811"/>
                  </a:cubicBezTo>
                  <a:cubicBezTo>
                    <a:pt x="12431" y="1655"/>
                    <a:pt x="12431" y="2464"/>
                    <a:pt x="12094" y="3341"/>
                  </a:cubicBezTo>
                  <a:cubicBezTo>
                    <a:pt x="11723" y="3291"/>
                    <a:pt x="11554" y="3105"/>
                    <a:pt x="11571" y="2802"/>
                  </a:cubicBezTo>
                  <a:cubicBezTo>
                    <a:pt x="11554" y="2161"/>
                    <a:pt x="11554" y="1503"/>
                    <a:pt x="11571" y="845"/>
                  </a:cubicBezTo>
                  <a:cubicBezTo>
                    <a:pt x="11571" y="744"/>
                    <a:pt x="11689" y="609"/>
                    <a:pt x="11757" y="508"/>
                  </a:cubicBezTo>
                  <a:close/>
                  <a:moveTo>
                    <a:pt x="19397" y="2970"/>
                  </a:moveTo>
                  <a:cubicBezTo>
                    <a:pt x="19734" y="3341"/>
                    <a:pt x="19751" y="3712"/>
                    <a:pt x="19566" y="4033"/>
                  </a:cubicBezTo>
                  <a:cubicBezTo>
                    <a:pt x="19245" y="4539"/>
                    <a:pt x="18857" y="4994"/>
                    <a:pt x="18503" y="5467"/>
                  </a:cubicBezTo>
                  <a:cubicBezTo>
                    <a:pt x="18436" y="5551"/>
                    <a:pt x="18335" y="5618"/>
                    <a:pt x="18250" y="5669"/>
                  </a:cubicBezTo>
                  <a:cubicBezTo>
                    <a:pt x="18121" y="5751"/>
                    <a:pt x="18000" y="5858"/>
                    <a:pt x="17858" y="5858"/>
                  </a:cubicBezTo>
                  <a:cubicBezTo>
                    <a:pt x="17797" y="5858"/>
                    <a:pt x="17731" y="5838"/>
                    <a:pt x="17660" y="5787"/>
                  </a:cubicBezTo>
                  <a:cubicBezTo>
                    <a:pt x="17458" y="5652"/>
                    <a:pt x="17390" y="5382"/>
                    <a:pt x="17474" y="5112"/>
                  </a:cubicBezTo>
                  <a:cubicBezTo>
                    <a:pt x="17542" y="4893"/>
                    <a:pt x="17626" y="4708"/>
                    <a:pt x="17727" y="4522"/>
                  </a:cubicBezTo>
                  <a:cubicBezTo>
                    <a:pt x="18082" y="3814"/>
                    <a:pt x="18571" y="3257"/>
                    <a:pt x="19397" y="2970"/>
                  </a:cubicBezTo>
                  <a:close/>
                  <a:moveTo>
                    <a:pt x="3156" y="16495"/>
                  </a:moveTo>
                  <a:cubicBezTo>
                    <a:pt x="3211" y="16495"/>
                    <a:pt x="3266" y="16518"/>
                    <a:pt x="3323" y="16582"/>
                  </a:cubicBezTo>
                  <a:cubicBezTo>
                    <a:pt x="3475" y="16750"/>
                    <a:pt x="3408" y="16936"/>
                    <a:pt x="3290" y="17054"/>
                  </a:cubicBezTo>
                  <a:cubicBezTo>
                    <a:pt x="2733" y="17678"/>
                    <a:pt x="2126" y="18184"/>
                    <a:pt x="1350" y="18437"/>
                  </a:cubicBezTo>
                  <a:cubicBezTo>
                    <a:pt x="1232" y="18454"/>
                    <a:pt x="1097" y="18454"/>
                    <a:pt x="878" y="18471"/>
                  </a:cubicBezTo>
                  <a:cubicBezTo>
                    <a:pt x="962" y="18285"/>
                    <a:pt x="962" y="18133"/>
                    <a:pt x="1046" y="18066"/>
                  </a:cubicBezTo>
                  <a:cubicBezTo>
                    <a:pt x="1569" y="17610"/>
                    <a:pt x="2126" y="17172"/>
                    <a:pt x="2649" y="16717"/>
                  </a:cubicBezTo>
                  <a:cubicBezTo>
                    <a:pt x="2716" y="16683"/>
                    <a:pt x="2800" y="16632"/>
                    <a:pt x="2885" y="16598"/>
                  </a:cubicBezTo>
                  <a:cubicBezTo>
                    <a:pt x="2979" y="16556"/>
                    <a:pt x="3067" y="16495"/>
                    <a:pt x="3156" y="16495"/>
                  </a:cubicBezTo>
                  <a:close/>
                  <a:moveTo>
                    <a:pt x="22389" y="18278"/>
                  </a:moveTo>
                  <a:cubicBezTo>
                    <a:pt x="22655" y="18278"/>
                    <a:pt x="22923" y="18311"/>
                    <a:pt x="23192" y="18403"/>
                  </a:cubicBezTo>
                  <a:cubicBezTo>
                    <a:pt x="23310" y="18454"/>
                    <a:pt x="23462" y="18454"/>
                    <a:pt x="23546" y="18538"/>
                  </a:cubicBezTo>
                  <a:cubicBezTo>
                    <a:pt x="23664" y="18639"/>
                    <a:pt x="23816" y="18791"/>
                    <a:pt x="23867" y="18943"/>
                  </a:cubicBezTo>
                  <a:cubicBezTo>
                    <a:pt x="23901" y="19145"/>
                    <a:pt x="23715" y="19230"/>
                    <a:pt x="23546" y="19314"/>
                  </a:cubicBezTo>
                  <a:cubicBezTo>
                    <a:pt x="23282" y="19446"/>
                    <a:pt x="23005" y="19486"/>
                    <a:pt x="22727" y="19486"/>
                  </a:cubicBezTo>
                  <a:cubicBezTo>
                    <a:pt x="22544" y="19486"/>
                    <a:pt x="22361" y="19469"/>
                    <a:pt x="22180" y="19449"/>
                  </a:cubicBezTo>
                  <a:cubicBezTo>
                    <a:pt x="22085" y="19449"/>
                    <a:pt x="21991" y="19451"/>
                    <a:pt x="21899" y="19451"/>
                  </a:cubicBezTo>
                  <a:cubicBezTo>
                    <a:pt x="21715" y="19451"/>
                    <a:pt x="21539" y="19443"/>
                    <a:pt x="21371" y="19398"/>
                  </a:cubicBezTo>
                  <a:cubicBezTo>
                    <a:pt x="20966" y="19381"/>
                    <a:pt x="20696" y="19162"/>
                    <a:pt x="20628" y="18875"/>
                  </a:cubicBezTo>
                  <a:cubicBezTo>
                    <a:pt x="20578" y="18690"/>
                    <a:pt x="20612" y="18521"/>
                    <a:pt x="20848" y="18471"/>
                  </a:cubicBezTo>
                  <a:cubicBezTo>
                    <a:pt x="21360" y="18404"/>
                    <a:pt x="21872" y="18278"/>
                    <a:pt x="22389" y="18278"/>
                  </a:cubicBezTo>
                  <a:close/>
                  <a:moveTo>
                    <a:pt x="14743" y="1552"/>
                  </a:moveTo>
                  <a:cubicBezTo>
                    <a:pt x="15383" y="1552"/>
                    <a:pt x="15997" y="1745"/>
                    <a:pt x="16564" y="2059"/>
                  </a:cubicBezTo>
                  <a:cubicBezTo>
                    <a:pt x="17323" y="2481"/>
                    <a:pt x="17576" y="3645"/>
                    <a:pt x="17188" y="4404"/>
                  </a:cubicBezTo>
                  <a:cubicBezTo>
                    <a:pt x="17036" y="4708"/>
                    <a:pt x="16901" y="4994"/>
                    <a:pt x="16850" y="5315"/>
                  </a:cubicBezTo>
                  <a:cubicBezTo>
                    <a:pt x="16732" y="5804"/>
                    <a:pt x="16901" y="6242"/>
                    <a:pt x="17238" y="6394"/>
                  </a:cubicBezTo>
                  <a:cubicBezTo>
                    <a:pt x="17382" y="6454"/>
                    <a:pt x="17525" y="6482"/>
                    <a:pt x="17666" y="6482"/>
                  </a:cubicBezTo>
                  <a:cubicBezTo>
                    <a:pt x="17923" y="6482"/>
                    <a:pt x="18173" y="6389"/>
                    <a:pt x="18402" y="6226"/>
                  </a:cubicBezTo>
                  <a:cubicBezTo>
                    <a:pt x="18486" y="6158"/>
                    <a:pt x="18571" y="6091"/>
                    <a:pt x="18655" y="6006"/>
                  </a:cubicBezTo>
                  <a:cubicBezTo>
                    <a:pt x="18790" y="6057"/>
                    <a:pt x="18908" y="6091"/>
                    <a:pt x="19009" y="6158"/>
                  </a:cubicBezTo>
                  <a:cubicBezTo>
                    <a:pt x="19442" y="6483"/>
                    <a:pt x="19903" y="6578"/>
                    <a:pt x="20378" y="6578"/>
                  </a:cubicBezTo>
                  <a:cubicBezTo>
                    <a:pt x="20643" y="6578"/>
                    <a:pt x="20913" y="6549"/>
                    <a:pt x="21185" y="6512"/>
                  </a:cubicBezTo>
                  <a:cubicBezTo>
                    <a:pt x="21346" y="6489"/>
                    <a:pt x="21506" y="6478"/>
                    <a:pt x="21663" y="6478"/>
                  </a:cubicBezTo>
                  <a:cubicBezTo>
                    <a:pt x="22311" y="6478"/>
                    <a:pt x="22922" y="6662"/>
                    <a:pt x="23479" y="6934"/>
                  </a:cubicBezTo>
                  <a:cubicBezTo>
                    <a:pt x="23934" y="7153"/>
                    <a:pt x="24103" y="7676"/>
                    <a:pt x="24052" y="8182"/>
                  </a:cubicBezTo>
                  <a:cubicBezTo>
                    <a:pt x="24035" y="8502"/>
                    <a:pt x="23901" y="8806"/>
                    <a:pt x="23799" y="9110"/>
                  </a:cubicBezTo>
                  <a:cubicBezTo>
                    <a:pt x="23631" y="9565"/>
                    <a:pt x="23445" y="10037"/>
                    <a:pt x="23260" y="10493"/>
                  </a:cubicBezTo>
                  <a:cubicBezTo>
                    <a:pt x="23108" y="10881"/>
                    <a:pt x="23108" y="11218"/>
                    <a:pt x="23327" y="11572"/>
                  </a:cubicBezTo>
                  <a:cubicBezTo>
                    <a:pt x="23749" y="12213"/>
                    <a:pt x="24086" y="12905"/>
                    <a:pt x="24541" y="13495"/>
                  </a:cubicBezTo>
                  <a:cubicBezTo>
                    <a:pt x="25267" y="14456"/>
                    <a:pt x="24946" y="15249"/>
                    <a:pt x="23867" y="15755"/>
                  </a:cubicBezTo>
                  <a:cubicBezTo>
                    <a:pt x="23529" y="15890"/>
                    <a:pt x="23158" y="16025"/>
                    <a:pt x="22855" y="16227"/>
                  </a:cubicBezTo>
                  <a:cubicBezTo>
                    <a:pt x="22315" y="16598"/>
                    <a:pt x="21961" y="17104"/>
                    <a:pt x="21792" y="17779"/>
                  </a:cubicBezTo>
                  <a:cubicBezTo>
                    <a:pt x="21404" y="17880"/>
                    <a:pt x="20949" y="17998"/>
                    <a:pt x="20527" y="18116"/>
                  </a:cubicBezTo>
                  <a:cubicBezTo>
                    <a:pt x="20207" y="18201"/>
                    <a:pt x="20072" y="18336"/>
                    <a:pt x="20021" y="18656"/>
                  </a:cubicBezTo>
                  <a:cubicBezTo>
                    <a:pt x="19903" y="19466"/>
                    <a:pt x="20274" y="19921"/>
                    <a:pt x="21101" y="20005"/>
                  </a:cubicBezTo>
                  <a:cubicBezTo>
                    <a:pt x="21371" y="20022"/>
                    <a:pt x="21624" y="20073"/>
                    <a:pt x="21877" y="20090"/>
                  </a:cubicBezTo>
                  <a:cubicBezTo>
                    <a:pt x="21877" y="20410"/>
                    <a:pt x="21910" y="20663"/>
                    <a:pt x="21877" y="20916"/>
                  </a:cubicBezTo>
                  <a:cubicBezTo>
                    <a:pt x="21809" y="22114"/>
                    <a:pt x="21141" y="22742"/>
                    <a:pt x="20112" y="22742"/>
                  </a:cubicBezTo>
                  <a:cubicBezTo>
                    <a:pt x="19851" y="22742"/>
                    <a:pt x="19566" y="22702"/>
                    <a:pt x="19262" y="22620"/>
                  </a:cubicBezTo>
                  <a:cubicBezTo>
                    <a:pt x="18992" y="22552"/>
                    <a:pt x="18756" y="22367"/>
                    <a:pt x="18503" y="22215"/>
                  </a:cubicBezTo>
                  <a:cubicBezTo>
                    <a:pt x="18301" y="22097"/>
                    <a:pt x="18082" y="21928"/>
                    <a:pt x="17845" y="21861"/>
                  </a:cubicBezTo>
                  <a:cubicBezTo>
                    <a:pt x="17677" y="21809"/>
                    <a:pt x="17505" y="21774"/>
                    <a:pt x="17332" y="21774"/>
                  </a:cubicBezTo>
                  <a:cubicBezTo>
                    <a:pt x="17109" y="21774"/>
                    <a:pt x="16884" y="21834"/>
                    <a:pt x="16665" y="21996"/>
                  </a:cubicBezTo>
                  <a:cubicBezTo>
                    <a:pt x="16412" y="22164"/>
                    <a:pt x="16159" y="22333"/>
                    <a:pt x="15889" y="22519"/>
                  </a:cubicBezTo>
                  <a:cubicBezTo>
                    <a:pt x="15602" y="22333"/>
                    <a:pt x="15299" y="22164"/>
                    <a:pt x="15012" y="21945"/>
                  </a:cubicBezTo>
                  <a:cubicBezTo>
                    <a:pt x="14818" y="21808"/>
                    <a:pt x="14628" y="21740"/>
                    <a:pt x="14440" y="21740"/>
                  </a:cubicBezTo>
                  <a:cubicBezTo>
                    <a:pt x="14236" y="21740"/>
                    <a:pt x="14033" y="21821"/>
                    <a:pt x="13831" y="21979"/>
                  </a:cubicBezTo>
                  <a:cubicBezTo>
                    <a:pt x="13376" y="22282"/>
                    <a:pt x="13291" y="22519"/>
                    <a:pt x="13544" y="23025"/>
                  </a:cubicBezTo>
                  <a:cubicBezTo>
                    <a:pt x="13679" y="23278"/>
                    <a:pt x="13831" y="23531"/>
                    <a:pt x="13966" y="23834"/>
                  </a:cubicBezTo>
                  <a:cubicBezTo>
                    <a:pt x="13696" y="23969"/>
                    <a:pt x="13511" y="24104"/>
                    <a:pt x="13308" y="24273"/>
                  </a:cubicBezTo>
                  <a:cubicBezTo>
                    <a:pt x="13092" y="24367"/>
                    <a:pt x="12872" y="24412"/>
                    <a:pt x="12655" y="24412"/>
                  </a:cubicBezTo>
                  <a:cubicBezTo>
                    <a:pt x="12212" y="24412"/>
                    <a:pt x="11782" y="24224"/>
                    <a:pt x="11419" y="23885"/>
                  </a:cubicBezTo>
                  <a:cubicBezTo>
                    <a:pt x="10863" y="23362"/>
                    <a:pt x="10289" y="22856"/>
                    <a:pt x="9648" y="22417"/>
                  </a:cubicBezTo>
                  <a:cubicBezTo>
                    <a:pt x="9408" y="22234"/>
                    <a:pt x="9150" y="22160"/>
                    <a:pt x="8886" y="22160"/>
                  </a:cubicBezTo>
                  <a:cubicBezTo>
                    <a:pt x="8594" y="22160"/>
                    <a:pt x="8296" y="22251"/>
                    <a:pt x="8012" y="22384"/>
                  </a:cubicBezTo>
                  <a:cubicBezTo>
                    <a:pt x="7371" y="22687"/>
                    <a:pt x="6747" y="23008"/>
                    <a:pt x="6106" y="23294"/>
                  </a:cubicBezTo>
                  <a:cubicBezTo>
                    <a:pt x="5889" y="23403"/>
                    <a:pt x="5672" y="23451"/>
                    <a:pt x="5442" y="23451"/>
                  </a:cubicBezTo>
                  <a:cubicBezTo>
                    <a:pt x="5351" y="23451"/>
                    <a:pt x="5258" y="23444"/>
                    <a:pt x="5162" y="23429"/>
                  </a:cubicBezTo>
                  <a:cubicBezTo>
                    <a:pt x="4588" y="23311"/>
                    <a:pt x="3998" y="23227"/>
                    <a:pt x="3543" y="22873"/>
                  </a:cubicBezTo>
                  <a:cubicBezTo>
                    <a:pt x="3273" y="22670"/>
                    <a:pt x="2986" y="22417"/>
                    <a:pt x="2784" y="22131"/>
                  </a:cubicBezTo>
                  <a:cubicBezTo>
                    <a:pt x="2548" y="21844"/>
                    <a:pt x="2514" y="21490"/>
                    <a:pt x="2632" y="21119"/>
                  </a:cubicBezTo>
                  <a:cubicBezTo>
                    <a:pt x="2767" y="20781"/>
                    <a:pt x="2885" y="20444"/>
                    <a:pt x="2986" y="20107"/>
                  </a:cubicBezTo>
                  <a:cubicBezTo>
                    <a:pt x="3188" y="19483"/>
                    <a:pt x="3121" y="18909"/>
                    <a:pt x="2699" y="18319"/>
                  </a:cubicBezTo>
                  <a:cubicBezTo>
                    <a:pt x="2902" y="18083"/>
                    <a:pt x="3138" y="17813"/>
                    <a:pt x="3374" y="17560"/>
                  </a:cubicBezTo>
                  <a:cubicBezTo>
                    <a:pt x="3526" y="17408"/>
                    <a:pt x="3694" y="17239"/>
                    <a:pt x="3796" y="17071"/>
                  </a:cubicBezTo>
                  <a:cubicBezTo>
                    <a:pt x="4065" y="16632"/>
                    <a:pt x="3947" y="16211"/>
                    <a:pt x="3458" y="16025"/>
                  </a:cubicBezTo>
                  <a:cubicBezTo>
                    <a:pt x="3412" y="16002"/>
                    <a:pt x="3361" y="15992"/>
                    <a:pt x="3309" y="15992"/>
                  </a:cubicBezTo>
                  <a:cubicBezTo>
                    <a:pt x="3211" y="15992"/>
                    <a:pt x="3108" y="16026"/>
                    <a:pt x="3020" y="16059"/>
                  </a:cubicBezTo>
                  <a:cubicBezTo>
                    <a:pt x="2800" y="16143"/>
                    <a:pt x="2615" y="16261"/>
                    <a:pt x="2396" y="16379"/>
                  </a:cubicBezTo>
                  <a:cubicBezTo>
                    <a:pt x="2227" y="16514"/>
                    <a:pt x="2042" y="16615"/>
                    <a:pt x="1839" y="16767"/>
                  </a:cubicBezTo>
                  <a:cubicBezTo>
                    <a:pt x="1434" y="16464"/>
                    <a:pt x="1080" y="16126"/>
                    <a:pt x="928" y="15671"/>
                  </a:cubicBezTo>
                  <a:cubicBezTo>
                    <a:pt x="777" y="15182"/>
                    <a:pt x="793" y="14676"/>
                    <a:pt x="1283" y="14321"/>
                  </a:cubicBezTo>
                  <a:cubicBezTo>
                    <a:pt x="1451" y="14187"/>
                    <a:pt x="1586" y="14068"/>
                    <a:pt x="1721" y="13917"/>
                  </a:cubicBezTo>
                  <a:cubicBezTo>
                    <a:pt x="2109" y="13529"/>
                    <a:pt x="2143" y="13023"/>
                    <a:pt x="1789" y="12601"/>
                  </a:cubicBezTo>
                  <a:cubicBezTo>
                    <a:pt x="1586" y="12348"/>
                    <a:pt x="1350" y="12146"/>
                    <a:pt x="1131" y="11893"/>
                  </a:cubicBezTo>
                  <a:cubicBezTo>
                    <a:pt x="793" y="11488"/>
                    <a:pt x="574" y="11049"/>
                    <a:pt x="490" y="10543"/>
                  </a:cubicBezTo>
                  <a:cubicBezTo>
                    <a:pt x="405" y="10020"/>
                    <a:pt x="608" y="9616"/>
                    <a:pt x="1097" y="9430"/>
                  </a:cubicBezTo>
                  <a:cubicBezTo>
                    <a:pt x="1350" y="9312"/>
                    <a:pt x="1620" y="9228"/>
                    <a:pt x="1873" y="9194"/>
                  </a:cubicBezTo>
                  <a:cubicBezTo>
                    <a:pt x="3020" y="8958"/>
                    <a:pt x="3914" y="8165"/>
                    <a:pt x="3863" y="6698"/>
                  </a:cubicBezTo>
                  <a:cubicBezTo>
                    <a:pt x="3829" y="6259"/>
                    <a:pt x="3829" y="5804"/>
                    <a:pt x="3829" y="5348"/>
                  </a:cubicBezTo>
                  <a:cubicBezTo>
                    <a:pt x="3829" y="5180"/>
                    <a:pt x="3812" y="5011"/>
                    <a:pt x="3863" y="4876"/>
                  </a:cubicBezTo>
                  <a:cubicBezTo>
                    <a:pt x="3970" y="4309"/>
                    <a:pt x="4245" y="4076"/>
                    <a:pt x="4762" y="4076"/>
                  </a:cubicBezTo>
                  <a:cubicBezTo>
                    <a:pt x="4814" y="4076"/>
                    <a:pt x="4868" y="4079"/>
                    <a:pt x="4926" y="4083"/>
                  </a:cubicBezTo>
                  <a:cubicBezTo>
                    <a:pt x="5415" y="4134"/>
                    <a:pt x="5904" y="4168"/>
                    <a:pt x="6393" y="4168"/>
                  </a:cubicBezTo>
                  <a:cubicBezTo>
                    <a:pt x="7085" y="4168"/>
                    <a:pt x="7658" y="3915"/>
                    <a:pt x="7945" y="3240"/>
                  </a:cubicBezTo>
                  <a:cubicBezTo>
                    <a:pt x="8080" y="2953"/>
                    <a:pt x="8198" y="2650"/>
                    <a:pt x="8350" y="2363"/>
                  </a:cubicBezTo>
                  <a:cubicBezTo>
                    <a:pt x="8541" y="1953"/>
                    <a:pt x="8688" y="1820"/>
                    <a:pt x="9032" y="1820"/>
                  </a:cubicBezTo>
                  <a:cubicBezTo>
                    <a:pt x="9113" y="1820"/>
                    <a:pt x="9205" y="1827"/>
                    <a:pt x="9311" y="1840"/>
                  </a:cubicBezTo>
                  <a:cubicBezTo>
                    <a:pt x="9851" y="1891"/>
                    <a:pt x="10289" y="2093"/>
                    <a:pt x="10728" y="2346"/>
                  </a:cubicBezTo>
                  <a:cubicBezTo>
                    <a:pt x="10913" y="2447"/>
                    <a:pt x="10998" y="2599"/>
                    <a:pt x="11031" y="2802"/>
                  </a:cubicBezTo>
                  <a:cubicBezTo>
                    <a:pt x="11048" y="2970"/>
                    <a:pt x="11065" y="3156"/>
                    <a:pt x="11116" y="3324"/>
                  </a:cubicBezTo>
                  <a:cubicBezTo>
                    <a:pt x="11217" y="3662"/>
                    <a:pt x="11554" y="3949"/>
                    <a:pt x="11841" y="3965"/>
                  </a:cubicBezTo>
                  <a:cubicBezTo>
                    <a:pt x="11853" y="3966"/>
                    <a:pt x="11866" y="3966"/>
                    <a:pt x="11878" y="3966"/>
                  </a:cubicBezTo>
                  <a:cubicBezTo>
                    <a:pt x="12186" y="3966"/>
                    <a:pt x="12488" y="3766"/>
                    <a:pt x="12634" y="3409"/>
                  </a:cubicBezTo>
                  <a:cubicBezTo>
                    <a:pt x="12684" y="3274"/>
                    <a:pt x="12735" y="3122"/>
                    <a:pt x="12752" y="2953"/>
                  </a:cubicBezTo>
                  <a:cubicBezTo>
                    <a:pt x="12853" y="2194"/>
                    <a:pt x="13342" y="1790"/>
                    <a:pt x="14084" y="1621"/>
                  </a:cubicBezTo>
                  <a:cubicBezTo>
                    <a:pt x="14306" y="1574"/>
                    <a:pt x="14526" y="1552"/>
                    <a:pt x="14743" y="1552"/>
                  </a:cubicBezTo>
                  <a:close/>
                  <a:moveTo>
                    <a:pt x="14309" y="22370"/>
                  </a:moveTo>
                  <a:cubicBezTo>
                    <a:pt x="14403" y="22370"/>
                    <a:pt x="14498" y="22401"/>
                    <a:pt x="14590" y="22451"/>
                  </a:cubicBezTo>
                  <a:cubicBezTo>
                    <a:pt x="14793" y="22552"/>
                    <a:pt x="15029" y="22670"/>
                    <a:pt x="15214" y="22839"/>
                  </a:cubicBezTo>
                  <a:cubicBezTo>
                    <a:pt x="15568" y="23126"/>
                    <a:pt x="15889" y="23463"/>
                    <a:pt x="16226" y="23784"/>
                  </a:cubicBezTo>
                  <a:cubicBezTo>
                    <a:pt x="16311" y="23851"/>
                    <a:pt x="16395" y="23952"/>
                    <a:pt x="16412" y="24037"/>
                  </a:cubicBezTo>
                  <a:cubicBezTo>
                    <a:pt x="16446" y="24205"/>
                    <a:pt x="16462" y="24441"/>
                    <a:pt x="16378" y="24543"/>
                  </a:cubicBezTo>
                  <a:cubicBezTo>
                    <a:pt x="16294" y="24644"/>
                    <a:pt x="16074" y="24644"/>
                    <a:pt x="15906" y="24661"/>
                  </a:cubicBezTo>
                  <a:cubicBezTo>
                    <a:pt x="15821" y="24661"/>
                    <a:pt x="15703" y="24627"/>
                    <a:pt x="15619" y="24559"/>
                  </a:cubicBezTo>
                  <a:cubicBezTo>
                    <a:pt x="14894" y="24037"/>
                    <a:pt x="14202" y="23514"/>
                    <a:pt x="13949" y="22586"/>
                  </a:cubicBezTo>
                  <a:cubicBezTo>
                    <a:pt x="14057" y="22430"/>
                    <a:pt x="14181" y="22370"/>
                    <a:pt x="14309" y="22370"/>
                  </a:cubicBezTo>
                  <a:close/>
                  <a:moveTo>
                    <a:pt x="12082" y="1"/>
                  </a:moveTo>
                  <a:cubicBezTo>
                    <a:pt x="12064" y="1"/>
                    <a:pt x="12045" y="1"/>
                    <a:pt x="12026" y="2"/>
                  </a:cubicBezTo>
                  <a:cubicBezTo>
                    <a:pt x="11520" y="2"/>
                    <a:pt x="11301" y="187"/>
                    <a:pt x="11183" y="660"/>
                  </a:cubicBezTo>
                  <a:cubicBezTo>
                    <a:pt x="11133" y="862"/>
                    <a:pt x="11133" y="1081"/>
                    <a:pt x="11099" y="1284"/>
                  </a:cubicBezTo>
                  <a:cubicBezTo>
                    <a:pt x="11082" y="1452"/>
                    <a:pt x="11048" y="1604"/>
                    <a:pt x="11014" y="1823"/>
                  </a:cubicBezTo>
                  <a:cubicBezTo>
                    <a:pt x="10711" y="1739"/>
                    <a:pt x="10475" y="1655"/>
                    <a:pt x="10239" y="1587"/>
                  </a:cubicBezTo>
                  <a:cubicBezTo>
                    <a:pt x="9969" y="1503"/>
                    <a:pt x="9699" y="1402"/>
                    <a:pt x="9412" y="1334"/>
                  </a:cubicBezTo>
                  <a:cubicBezTo>
                    <a:pt x="9330" y="1315"/>
                    <a:pt x="9249" y="1306"/>
                    <a:pt x="9170" y="1306"/>
                  </a:cubicBezTo>
                  <a:cubicBezTo>
                    <a:pt x="8896" y="1306"/>
                    <a:pt x="8651" y="1422"/>
                    <a:pt x="8468" y="1672"/>
                  </a:cubicBezTo>
                  <a:cubicBezTo>
                    <a:pt x="8299" y="1874"/>
                    <a:pt x="8147" y="2127"/>
                    <a:pt x="8029" y="2380"/>
                  </a:cubicBezTo>
                  <a:lnTo>
                    <a:pt x="7641" y="3139"/>
                  </a:lnTo>
                  <a:cubicBezTo>
                    <a:pt x="7456" y="3510"/>
                    <a:pt x="7135" y="3679"/>
                    <a:pt x="6747" y="3729"/>
                  </a:cubicBezTo>
                  <a:cubicBezTo>
                    <a:pt x="6552" y="3756"/>
                    <a:pt x="6359" y="3772"/>
                    <a:pt x="6167" y="3772"/>
                  </a:cubicBezTo>
                  <a:cubicBezTo>
                    <a:pt x="5880" y="3772"/>
                    <a:pt x="5597" y="3736"/>
                    <a:pt x="5314" y="3645"/>
                  </a:cubicBezTo>
                  <a:cubicBezTo>
                    <a:pt x="5164" y="3602"/>
                    <a:pt x="5015" y="3581"/>
                    <a:pt x="4871" y="3581"/>
                  </a:cubicBezTo>
                  <a:cubicBezTo>
                    <a:pt x="4287" y="3581"/>
                    <a:pt x="3779" y="3926"/>
                    <a:pt x="3576" y="4522"/>
                  </a:cubicBezTo>
                  <a:cubicBezTo>
                    <a:pt x="3492" y="4792"/>
                    <a:pt x="3458" y="5079"/>
                    <a:pt x="3425" y="5365"/>
                  </a:cubicBezTo>
                  <a:cubicBezTo>
                    <a:pt x="3408" y="5956"/>
                    <a:pt x="3475" y="6512"/>
                    <a:pt x="3408" y="7086"/>
                  </a:cubicBezTo>
                  <a:cubicBezTo>
                    <a:pt x="3323" y="7946"/>
                    <a:pt x="3053" y="8368"/>
                    <a:pt x="2379" y="8536"/>
                  </a:cubicBezTo>
                  <a:cubicBezTo>
                    <a:pt x="1991" y="8654"/>
                    <a:pt x="1637" y="8739"/>
                    <a:pt x="1283" y="8840"/>
                  </a:cubicBezTo>
                  <a:cubicBezTo>
                    <a:pt x="507" y="9042"/>
                    <a:pt x="1" y="9801"/>
                    <a:pt x="85" y="10594"/>
                  </a:cubicBezTo>
                  <a:cubicBezTo>
                    <a:pt x="102" y="10881"/>
                    <a:pt x="186" y="11151"/>
                    <a:pt x="271" y="11437"/>
                  </a:cubicBezTo>
                  <a:cubicBezTo>
                    <a:pt x="422" y="11943"/>
                    <a:pt x="760" y="12314"/>
                    <a:pt x="1131" y="12702"/>
                  </a:cubicBezTo>
                  <a:cubicBezTo>
                    <a:pt x="1687" y="13225"/>
                    <a:pt x="1654" y="13562"/>
                    <a:pt x="1063" y="13967"/>
                  </a:cubicBezTo>
                  <a:cubicBezTo>
                    <a:pt x="220" y="14558"/>
                    <a:pt x="220" y="15907"/>
                    <a:pt x="878" y="16531"/>
                  </a:cubicBezTo>
                  <a:cubicBezTo>
                    <a:pt x="1063" y="16700"/>
                    <a:pt x="1232" y="16919"/>
                    <a:pt x="1434" y="17138"/>
                  </a:cubicBezTo>
                  <a:cubicBezTo>
                    <a:pt x="1283" y="17273"/>
                    <a:pt x="1181" y="17374"/>
                    <a:pt x="1097" y="17476"/>
                  </a:cubicBezTo>
                  <a:cubicBezTo>
                    <a:pt x="861" y="17729"/>
                    <a:pt x="625" y="17981"/>
                    <a:pt x="439" y="18268"/>
                  </a:cubicBezTo>
                  <a:cubicBezTo>
                    <a:pt x="203" y="18639"/>
                    <a:pt x="355" y="18909"/>
                    <a:pt x="810" y="18943"/>
                  </a:cubicBezTo>
                  <a:cubicBezTo>
                    <a:pt x="945" y="18943"/>
                    <a:pt x="1097" y="18909"/>
                    <a:pt x="1232" y="18892"/>
                  </a:cubicBezTo>
                  <a:cubicBezTo>
                    <a:pt x="1603" y="18825"/>
                    <a:pt x="1940" y="18774"/>
                    <a:pt x="2295" y="18690"/>
                  </a:cubicBezTo>
                  <a:cubicBezTo>
                    <a:pt x="2666" y="19112"/>
                    <a:pt x="2699" y="19584"/>
                    <a:pt x="2531" y="20090"/>
                  </a:cubicBezTo>
                  <a:cubicBezTo>
                    <a:pt x="2396" y="20495"/>
                    <a:pt x="2227" y="20899"/>
                    <a:pt x="2143" y="21321"/>
                  </a:cubicBezTo>
                  <a:cubicBezTo>
                    <a:pt x="2042" y="21810"/>
                    <a:pt x="2160" y="22249"/>
                    <a:pt x="2480" y="22620"/>
                  </a:cubicBezTo>
                  <a:cubicBezTo>
                    <a:pt x="2902" y="23160"/>
                    <a:pt x="3408" y="23581"/>
                    <a:pt x="4099" y="23699"/>
                  </a:cubicBezTo>
                  <a:cubicBezTo>
                    <a:pt x="4318" y="23750"/>
                    <a:pt x="4571" y="23750"/>
                    <a:pt x="4774" y="23834"/>
                  </a:cubicBezTo>
                  <a:cubicBezTo>
                    <a:pt x="4969" y="23901"/>
                    <a:pt x="5163" y="23931"/>
                    <a:pt x="5354" y="23931"/>
                  </a:cubicBezTo>
                  <a:cubicBezTo>
                    <a:pt x="5690" y="23931"/>
                    <a:pt x="6020" y="23839"/>
                    <a:pt x="6342" y="23699"/>
                  </a:cubicBezTo>
                  <a:cubicBezTo>
                    <a:pt x="6950" y="23429"/>
                    <a:pt x="7557" y="23126"/>
                    <a:pt x="8181" y="22822"/>
                  </a:cubicBezTo>
                  <a:cubicBezTo>
                    <a:pt x="8377" y="22717"/>
                    <a:pt x="8569" y="22662"/>
                    <a:pt x="8756" y="22662"/>
                  </a:cubicBezTo>
                  <a:cubicBezTo>
                    <a:pt x="8986" y="22662"/>
                    <a:pt x="9207" y="22746"/>
                    <a:pt x="9412" y="22923"/>
                  </a:cubicBezTo>
                  <a:cubicBezTo>
                    <a:pt x="9952" y="23362"/>
                    <a:pt x="10458" y="23851"/>
                    <a:pt x="10964" y="24340"/>
                  </a:cubicBezTo>
                  <a:cubicBezTo>
                    <a:pt x="11363" y="24727"/>
                    <a:pt x="11806" y="24958"/>
                    <a:pt x="12304" y="24958"/>
                  </a:cubicBezTo>
                  <a:cubicBezTo>
                    <a:pt x="12501" y="24958"/>
                    <a:pt x="12706" y="24922"/>
                    <a:pt x="12920" y="24846"/>
                  </a:cubicBezTo>
                  <a:cubicBezTo>
                    <a:pt x="13376" y="24678"/>
                    <a:pt x="13797" y="24391"/>
                    <a:pt x="14303" y="24138"/>
                  </a:cubicBezTo>
                  <a:cubicBezTo>
                    <a:pt x="14388" y="24222"/>
                    <a:pt x="14506" y="24374"/>
                    <a:pt x="14641" y="24509"/>
                  </a:cubicBezTo>
                  <a:cubicBezTo>
                    <a:pt x="14894" y="24711"/>
                    <a:pt x="15181" y="24931"/>
                    <a:pt x="15467" y="25065"/>
                  </a:cubicBezTo>
                  <a:cubicBezTo>
                    <a:pt x="15653" y="25152"/>
                    <a:pt x="15850" y="25193"/>
                    <a:pt x="16040" y="25193"/>
                  </a:cubicBezTo>
                  <a:cubicBezTo>
                    <a:pt x="16368" y="25193"/>
                    <a:pt x="16675" y="25070"/>
                    <a:pt x="16867" y="24846"/>
                  </a:cubicBezTo>
                  <a:cubicBezTo>
                    <a:pt x="17205" y="24425"/>
                    <a:pt x="17120" y="23969"/>
                    <a:pt x="16901" y="23531"/>
                  </a:cubicBezTo>
                  <a:cubicBezTo>
                    <a:pt x="16800" y="23294"/>
                    <a:pt x="16648" y="23109"/>
                    <a:pt x="16530" y="22907"/>
                  </a:cubicBezTo>
                  <a:cubicBezTo>
                    <a:pt x="16723" y="22510"/>
                    <a:pt x="16950" y="22324"/>
                    <a:pt x="17237" y="22324"/>
                  </a:cubicBezTo>
                  <a:cubicBezTo>
                    <a:pt x="17402" y="22324"/>
                    <a:pt x="17586" y="22385"/>
                    <a:pt x="17795" y="22502"/>
                  </a:cubicBezTo>
                  <a:cubicBezTo>
                    <a:pt x="18014" y="22620"/>
                    <a:pt x="18250" y="22772"/>
                    <a:pt x="18470" y="22940"/>
                  </a:cubicBezTo>
                  <a:cubicBezTo>
                    <a:pt x="18756" y="23193"/>
                    <a:pt x="19094" y="23294"/>
                    <a:pt x="19448" y="23294"/>
                  </a:cubicBezTo>
                  <a:cubicBezTo>
                    <a:pt x="19785" y="23294"/>
                    <a:pt x="20106" y="23294"/>
                    <a:pt x="20426" y="23244"/>
                  </a:cubicBezTo>
                  <a:cubicBezTo>
                    <a:pt x="21674" y="23025"/>
                    <a:pt x="22517" y="21776"/>
                    <a:pt x="22231" y="20545"/>
                  </a:cubicBezTo>
                  <a:cubicBezTo>
                    <a:pt x="22214" y="20427"/>
                    <a:pt x="22214" y="20309"/>
                    <a:pt x="22197" y="20124"/>
                  </a:cubicBezTo>
                  <a:cubicBezTo>
                    <a:pt x="22534" y="20056"/>
                    <a:pt x="22804" y="20005"/>
                    <a:pt x="23226" y="20005"/>
                  </a:cubicBezTo>
                  <a:cubicBezTo>
                    <a:pt x="23631" y="19972"/>
                    <a:pt x="23968" y="19803"/>
                    <a:pt x="24255" y="19499"/>
                  </a:cubicBezTo>
                  <a:cubicBezTo>
                    <a:pt x="24761" y="19027"/>
                    <a:pt x="24592" y="18319"/>
                    <a:pt x="23951" y="18116"/>
                  </a:cubicBezTo>
                  <a:cubicBezTo>
                    <a:pt x="23648" y="18032"/>
                    <a:pt x="23361" y="17965"/>
                    <a:pt x="23057" y="17880"/>
                  </a:cubicBezTo>
                  <a:cubicBezTo>
                    <a:pt x="22703" y="17796"/>
                    <a:pt x="22568" y="17610"/>
                    <a:pt x="22720" y="17273"/>
                  </a:cubicBezTo>
                  <a:cubicBezTo>
                    <a:pt x="22787" y="17088"/>
                    <a:pt x="22889" y="16885"/>
                    <a:pt x="23040" y="16784"/>
                  </a:cubicBezTo>
                  <a:cubicBezTo>
                    <a:pt x="23327" y="16598"/>
                    <a:pt x="23648" y="16430"/>
                    <a:pt x="23985" y="16329"/>
                  </a:cubicBezTo>
                  <a:cubicBezTo>
                    <a:pt x="24794" y="16076"/>
                    <a:pt x="25267" y="15519"/>
                    <a:pt x="25520" y="14743"/>
                  </a:cubicBezTo>
                  <a:cubicBezTo>
                    <a:pt x="25587" y="14574"/>
                    <a:pt x="25587" y="14355"/>
                    <a:pt x="25553" y="14170"/>
                  </a:cubicBezTo>
                  <a:cubicBezTo>
                    <a:pt x="25435" y="13647"/>
                    <a:pt x="25216" y="13208"/>
                    <a:pt x="24879" y="12787"/>
                  </a:cubicBezTo>
                  <a:cubicBezTo>
                    <a:pt x="24575" y="12416"/>
                    <a:pt x="24322" y="12028"/>
                    <a:pt x="24069" y="11623"/>
                  </a:cubicBezTo>
                  <a:cubicBezTo>
                    <a:pt x="23782" y="11151"/>
                    <a:pt x="23732" y="10712"/>
                    <a:pt x="23968" y="10189"/>
                  </a:cubicBezTo>
                  <a:cubicBezTo>
                    <a:pt x="24238" y="9599"/>
                    <a:pt x="24457" y="8992"/>
                    <a:pt x="24643" y="8368"/>
                  </a:cubicBezTo>
                  <a:cubicBezTo>
                    <a:pt x="24896" y="7592"/>
                    <a:pt x="24474" y="6985"/>
                    <a:pt x="23951" y="6479"/>
                  </a:cubicBezTo>
                  <a:cubicBezTo>
                    <a:pt x="23816" y="6377"/>
                    <a:pt x="23614" y="6310"/>
                    <a:pt x="23411" y="6259"/>
                  </a:cubicBezTo>
                  <a:cubicBezTo>
                    <a:pt x="22885" y="6135"/>
                    <a:pt x="22359" y="6097"/>
                    <a:pt x="21833" y="6097"/>
                  </a:cubicBezTo>
                  <a:cubicBezTo>
                    <a:pt x="21432" y="6097"/>
                    <a:pt x="21030" y="6119"/>
                    <a:pt x="20628" y="6141"/>
                  </a:cubicBezTo>
                  <a:cubicBezTo>
                    <a:pt x="20605" y="6142"/>
                    <a:pt x="20582" y="6143"/>
                    <a:pt x="20559" y="6143"/>
                  </a:cubicBezTo>
                  <a:cubicBezTo>
                    <a:pt x="20219" y="6143"/>
                    <a:pt x="19937" y="6026"/>
                    <a:pt x="19684" y="5821"/>
                  </a:cubicBezTo>
                  <a:cubicBezTo>
                    <a:pt x="19363" y="5568"/>
                    <a:pt x="19347" y="5365"/>
                    <a:pt x="19583" y="5045"/>
                  </a:cubicBezTo>
                  <a:cubicBezTo>
                    <a:pt x="19768" y="4775"/>
                    <a:pt x="19987" y="4539"/>
                    <a:pt x="20156" y="4269"/>
                  </a:cubicBezTo>
                  <a:cubicBezTo>
                    <a:pt x="20426" y="3797"/>
                    <a:pt x="20342" y="2937"/>
                    <a:pt x="19954" y="2667"/>
                  </a:cubicBezTo>
                  <a:cubicBezTo>
                    <a:pt x="19807" y="2564"/>
                    <a:pt x="19666" y="2523"/>
                    <a:pt x="19530" y="2523"/>
                  </a:cubicBezTo>
                  <a:cubicBezTo>
                    <a:pt x="19242" y="2523"/>
                    <a:pt x="18974" y="2703"/>
                    <a:pt x="18723" y="2852"/>
                  </a:cubicBezTo>
                  <a:cubicBezTo>
                    <a:pt x="18689" y="2869"/>
                    <a:pt x="18655" y="2886"/>
                    <a:pt x="18638" y="2920"/>
                  </a:cubicBezTo>
                  <a:cubicBezTo>
                    <a:pt x="18486" y="3021"/>
                    <a:pt x="18335" y="3105"/>
                    <a:pt x="18132" y="3223"/>
                  </a:cubicBezTo>
                  <a:cubicBezTo>
                    <a:pt x="17997" y="2987"/>
                    <a:pt x="17879" y="2802"/>
                    <a:pt x="17795" y="2599"/>
                  </a:cubicBezTo>
                  <a:cubicBezTo>
                    <a:pt x="17491" y="1941"/>
                    <a:pt x="17036" y="1503"/>
                    <a:pt x="16327" y="1334"/>
                  </a:cubicBezTo>
                  <a:cubicBezTo>
                    <a:pt x="16074" y="1267"/>
                    <a:pt x="15855" y="1182"/>
                    <a:pt x="15602" y="1149"/>
                  </a:cubicBezTo>
                  <a:cubicBezTo>
                    <a:pt x="15415" y="1100"/>
                    <a:pt x="15223" y="1071"/>
                    <a:pt x="15034" y="1071"/>
                  </a:cubicBezTo>
                  <a:cubicBezTo>
                    <a:pt x="14831" y="1071"/>
                    <a:pt x="14630" y="1104"/>
                    <a:pt x="14438" y="1182"/>
                  </a:cubicBezTo>
                  <a:cubicBezTo>
                    <a:pt x="14000" y="1334"/>
                    <a:pt x="13544" y="1452"/>
                    <a:pt x="13072" y="1621"/>
                  </a:cubicBezTo>
                  <a:cubicBezTo>
                    <a:pt x="12988" y="1267"/>
                    <a:pt x="12937" y="929"/>
                    <a:pt x="12853" y="609"/>
                  </a:cubicBezTo>
                  <a:cubicBezTo>
                    <a:pt x="12740" y="189"/>
                    <a:pt x="12503" y="1"/>
                    <a:pt x="12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7550816" y="3370165"/>
              <a:ext cx="93310" cy="113988"/>
            </a:xfrm>
            <a:custGeom>
              <a:avLst/>
              <a:gdLst/>
              <a:ahLst/>
              <a:cxnLst/>
              <a:rect l="l" t="t" r="r" b="b"/>
              <a:pathLst>
                <a:path w="2379" h="2906" extrusionOk="0">
                  <a:moveTo>
                    <a:pt x="2024" y="0"/>
                  </a:moveTo>
                  <a:cubicBezTo>
                    <a:pt x="1198" y="287"/>
                    <a:pt x="709" y="844"/>
                    <a:pt x="338" y="1569"/>
                  </a:cubicBezTo>
                  <a:cubicBezTo>
                    <a:pt x="219" y="1754"/>
                    <a:pt x="135" y="1940"/>
                    <a:pt x="85" y="2159"/>
                  </a:cubicBezTo>
                  <a:cubicBezTo>
                    <a:pt x="0" y="2429"/>
                    <a:pt x="85" y="2699"/>
                    <a:pt x="270" y="2834"/>
                  </a:cubicBezTo>
                  <a:cubicBezTo>
                    <a:pt x="342" y="2886"/>
                    <a:pt x="410" y="2906"/>
                    <a:pt x="474" y="2906"/>
                  </a:cubicBezTo>
                  <a:cubicBezTo>
                    <a:pt x="618" y="2906"/>
                    <a:pt x="743" y="2803"/>
                    <a:pt x="860" y="2733"/>
                  </a:cubicBezTo>
                  <a:cubicBezTo>
                    <a:pt x="962" y="2665"/>
                    <a:pt x="1046" y="2598"/>
                    <a:pt x="1113" y="2513"/>
                  </a:cubicBezTo>
                  <a:cubicBezTo>
                    <a:pt x="1468" y="2024"/>
                    <a:pt x="1855" y="1586"/>
                    <a:pt x="2159" y="1080"/>
                  </a:cubicBezTo>
                  <a:cubicBezTo>
                    <a:pt x="2378" y="742"/>
                    <a:pt x="2361" y="371"/>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677154" y="3971663"/>
              <a:ext cx="130376" cy="46521"/>
            </a:xfrm>
            <a:custGeom>
              <a:avLst/>
              <a:gdLst/>
              <a:ahLst/>
              <a:cxnLst/>
              <a:rect l="l" t="t" r="r" b="b"/>
              <a:pathLst>
                <a:path w="3324" h="1186" extrusionOk="0">
                  <a:moveTo>
                    <a:pt x="1748" y="1"/>
                  </a:moveTo>
                  <a:cubicBezTo>
                    <a:pt x="1245" y="1"/>
                    <a:pt x="753" y="129"/>
                    <a:pt x="254" y="216"/>
                  </a:cubicBezTo>
                  <a:cubicBezTo>
                    <a:pt x="18" y="250"/>
                    <a:pt x="1" y="419"/>
                    <a:pt x="34" y="604"/>
                  </a:cubicBezTo>
                  <a:cubicBezTo>
                    <a:pt x="119" y="908"/>
                    <a:pt x="405" y="1093"/>
                    <a:pt x="777" y="1144"/>
                  </a:cubicBezTo>
                  <a:cubicBezTo>
                    <a:pt x="861" y="1150"/>
                    <a:pt x="947" y="1151"/>
                    <a:pt x="1035" y="1151"/>
                  </a:cubicBezTo>
                  <a:cubicBezTo>
                    <a:pt x="1211" y="1151"/>
                    <a:pt x="1395" y="1144"/>
                    <a:pt x="1586" y="1144"/>
                  </a:cubicBezTo>
                  <a:cubicBezTo>
                    <a:pt x="1786" y="1166"/>
                    <a:pt x="1989" y="1185"/>
                    <a:pt x="2192" y="1185"/>
                  </a:cubicBezTo>
                  <a:cubicBezTo>
                    <a:pt x="2450" y="1185"/>
                    <a:pt x="2706" y="1154"/>
                    <a:pt x="2952" y="1060"/>
                  </a:cubicBezTo>
                  <a:cubicBezTo>
                    <a:pt x="3121" y="975"/>
                    <a:pt x="3323" y="891"/>
                    <a:pt x="3273" y="672"/>
                  </a:cubicBezTo>
                  <a:cubicBezTo>
                    <a:pt x="3222" y="520"/>
                    <a:pt x="3070" y="385"/>
                    <a:pt x="2952" y="267"/>
                  </a:cubicBezTo>
                  <a:cubicBezTo>
                    <a:pt x="2868" y="182"/>
                    <a:pt x="2716" y="182"/>
                    <a:pt x="2598" y="149"/>
                  </a:cubicBezTo>
                  <a:cubicBezTo>
                    <a:pt x="2309" y="40"/>
                    <a:pt x="2027" y="1"/>
                    <a:pt x="1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416515" y="4130951"/>
              <a:ext cx="99272" cy="89355"/>
            </a:xfrm>
            <a:custGeom>
              <a:avLst/>
              <a:gdLst/>
              <a:ahLst/>
              <a:cxnLst/>
              <a:rect l="l" t="t" r="r" b="b"/>
              <a:pathLst>
                <a:path w="2531" h="2278" extrusionOk="0">
                  <a:moveTo>
                    <a:pt x="375" y="0"/>
                  </a:moveTo>
                  <a:cubicBezTo>
                    <a:pt x="239" y="0"/>
                    <a:pt x="111" y="59"/>
                    <a:pt x="0" y="220"/>
                  </a:cubicBezTo>
                  <a:cubicBezTo>
                    <a:pt x="253" y="1148"/>
                    <a:pt x="945" y="1671"/>
                    <a:pt x="1687" y="2177"/>
                  </a:cubicBezTo>
                  <a:cubicBezTo>
                    <a:pt x="1771" y="2244"/>
                    <a:pt x="1872" y="2278"/>
                    <a:pt x="1991" y="2278"/>
                  </a:cubicBezTo>
                  <a:cubicBezTo>
                    <a:pt x="2125" y="2278"/>
                    <a:pt x="2362" y="2261"/>
                    <a:pt x="2446" y="2160"/>
                  </a:cubicBezTo>
                  <a:cubicBezTo>
                    <a:pt x="2530" y="2025"/>
                    <a:pt x="2513" y="1822"/>
                    <a:pt x="2497" y="1654"/>
                  </a:cubicBezTo>
                  <a:cubicBezTo>
                    <a:pt x="2463" y="1569"/>
                    <a:pt x="2378" y="1468"/>
                    <a:pt x="2294" y="1401"/>
                  </a:cubicBezTo>
                  <a:cubicBezTo>
                    <a:pt x="1957" y="1080"/>
                    <a:pt x="1653" y="743"/>
                    <a:pt x="1282" y="456"/>
                  </a:cubicBezTo>
                  <a:cubicBezTo>
                    <a:pt x="1113" y="304"/>
                    <a:pt x="894" y="169"/>
                    <a:pt x="658" y="68"/>
                  </a:cubicBezTo>
                  <a:cubicBezTo>
                    <a:pt x="563" y="27"/>
                    <a:pt x="467"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7321242" y="3274224"/>
              <a:ext cx="35771" cy="110536"/>
            </a:xfrm>
            <a:custGeom>
              <a:avLst/>
              <a:gdLst/>
              <a:ahLst/>
              <a:cxnLst/>
              <a:rect l="l" t="t" r="r" b="b"/>
              <a:pathLst>
                <a:path w="912" h="2818" extrusionOk="0">
                  <a:moveTo>
                    <a:pt x="220" y="1"/>
                  </a:moveTo>
                  <a:cubicBezTo>
                    <a:pt x="152" y="119"/>
                    <a:pt x="34" y="237"/>
                    <a:pt x="34" y="338"/>
                  </a:cubicBezTo>
                  <a:cubicBezTo>
                    <a:pt x="0" y="996"/>
                    <a:pt x="0" y="1654"/>
                    <a:pt x="34" y="2311"/>
                  </a:cubicBezTo>
                  <a:cubicBezTo>
                    <a:pt x="34" y="2581"/>
                    <a:pt x="203" y="2767"/>
                    <a:pt x="574" y="2817"/>
                  </a:cubicBezTo>
                  <a:cubicBezTo>
                    <a:pt x="911" y="1940"/>
                    <a:pt x="911" y="1131"/>
                    <a:pt x="625" y="304"/>
                  </a:cubicBezTo>
                  <a:cubicBezTo>
                    <a:pt x="625" y="287"/>
                    <a:pt x="625" y="254"/>
                    <a:pt x="591" y="254"/>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7194237" y="3608332"/>
              <a:ext cx="381753" cy="359654"/>
            </a:xfrm>
            <a:custGeom>
              <a:avLst/>
              <a:gdLst/>
              <a:ahLst/>
              <a:cxnLst/>
              <a:rect l="l" t="t" r="r" b="b"/>
              <a:pathLst>
                <a:path w="9733" h="9169" extrusionOk="0">
                  <a:moveTo>
                    <a:pt x="4453" y="552"/>
                  </a:moveTo>
                  <a:cubicBezTo>
                    <a:pt x="5225" y="552"/>
                    <a:pt x="5900" y="870"/>
                    <a:pt x="6561" y="1231"/>
                  </a:cubicBezTo>
                  <a:cubicBezTo>
                    <a:pt x="7911" y="1940"/>
                    <a:pt x="8383" y="3171"/>
                    <a:pt x="8433" y="4622"/>
                  </a:cubicBezTo>
                  <a:cubicBezTo>
                    <a:pt x="8433" y="5111"/>
                    <a:pt x="8332" y="5566"/>
                    <a:pt x="8096" y="6022"/>
                  </a:cubicBezTo>
                  <a:cubicBezTo>
                    <a:pt x="7691" y="6814"/>
                    <a:pt x="7152" y="7489"/>
                    <a:pt x="6308" y="7877"/>
                  </a:cubicBezTo>
                  <a:cubicBezTo>
                    <a:pt x="5920" y="8046"/>
                    <a:pt x="5600" y="8299"/>
                    <a:pt x="5178" y="8383"/>
                  </a:cubicBezTo>
                  <a:cubicBezTo>
                    <a:pt x="4953" y="8428"/>
                    <a:pt x="4733" y="8448"/>
                    <a:pt x="4515" y="8448"/>
                  </a:cubicBezTo>
                  <a:cubicBezTo>
                    <a:pt x="3836" y="8448"/>
                    <a:pt x="3190" y="8251"/>
                    <a:pt x="2564" y="7995"/>
                  </a:cubicBezTo>
                  <a:cubicBezTo>
                    <a:pt x="1552" y="7573"/>
                    <a:pt x="1046" y="6696"/>
                    <a:pt x="776" y="5651"/>
                  </a:cubicBezTo>
                  <a:cubicBezTo>
                    <a:pt x="675" y="5279"/>
                    <a:pt x="675" y="4875"/>
                    <a:pt x="607" y="4504"/>
                  </a:cubicBezTo>
                  <a:cubicBezTo>
                    <a:pt x="607" y="3711"/>
                    <a:pt x="793" y="2986"/>
                    <a:pt x="1096" y="2176"/>
                  </a:cubicBezTo>
                  <a:cubicBezTo>
                    <a:pt x="1248" y="1805"/>
                    <a:pt x="1518" y="1518"/>
                    <a:pt x="1855" y="1316"/>
                  </a:cubicBezTo>
                  <a:cubicBezTo>
                    <a:pt x="2598" y="894"/>
                    <a:pt x="3390" y="591"/>
                    <a:pt x="4284" y="557"/>
                  </a:cubicBezTo>
                  <a:cubicBezTo>
                    <a:pt x="4341" y="553"/>
                    <a:pt x="4397" y="552"/>
                    <a:pt x="4453" y="552"/>
                  </a:cubicBezTo>
                  <a:close/>
                  <a:moveTo>
                    <a:pt x="4402" y="0"/>
                  </a:moveTo>
                  <a:cubicBezTo>
                    <a:pt x="3660" y="51"/>
                    <a:pt x="2901" y="287"/>
                    <a:pt x="2176" y="624"/>
                  </a:cubicBezTo>
                  <a:cubicBezTo>
                    <a:pt x="1080" y="1113"/>
                    <a:pt x="540" y="2007"/>
                    <a:pt x="321" y="3154"/>
                  </a:cubicBezTo>
                  <a:cubicBezTo>
                    <a:pt x="270" y="3323"/>
                    <a:pt x="253" y="3458"/>
                    <a:pt x="236" y="3627"/>
                  </a:cubicBezTo>
                  <a:cubicBezTo>
                    <a:pt x="0" y="5229"/>
                    <a:pt x="169" y="6696"/>
                    <a:pt x="1434" y="7877"/>
                  </a:cubicBezTo>
                  <a:cubicBezTo>
                    <a:pt x="1872" y="8315"/>
                    <a:pt x="2378" y="8552"/>
                    <a:pt x="2952" y="8720"/>
                  </a:cubicBezTo>
                  <a:cubicBezTo>
                    <a:pt x="3373" y="8838"/>
                    <a:pt x="3879" y="8805"/>
                    <a:pt x="4250" y="9142"/>
                  </a:cubicBezTo>
                  <a:cubicBezTo>
                    <a:pt x="4284" y="9162"/>
                    <a:pt x="4335" y="9169"/>
                    <a:pt x="4393" y="9169"/>
                  </a:cubicBezTo>
                  <a:cubicBezTo>
                    <a:pt x="4483" y="9169"/>
                    <a:pt x="4590" y="9152"/>
                    <a:pt x="4672" y="9142"/>
                  </a:cubicBezTo>
                  <a:cubicBezTo>
                    <a:pt x="5381" y="9024"/>
                    <a:pt x="5988" y="8670"/>
                    <a:pt x="6595" y="8332"/>
                  </a:cubicBezTo>
                  <a:cubicBezTo>
                    <a:pt x="9007" y="6983"/>
                    <a:pt x="9732" y="4267"/>
                    <a:pt x="8180" y="1771"/>
                  </a:cubicBezTo>
                  <a:cubicBezTo>
                    <a:pt x="8113" y="1670"/>
                    <a:pt x="8045" y="1586"/>
                    <a:pt x="7961" y="1518"/>
                  </a:cubicBezTo>
                  <a:cubicBezTo>
                    <a:pt x="6983" y="624"/>
                    <a:pt x="5836" y="118"/>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7547482" y="3573266"/>
              <a:ext cx="184620" cy="129717"/>
            </a:xfrm>
            <a:custGeom>
              <a:avLst/>
              <a:gdLst/>
              <a:ahLst/>
              <a:cxnLst/>
              <a:rect l="l" t="t" r="r" b="b"/>
              <a:pathLst>
                <a:path w="4707" h="3307" extrusionOk="0">
                  <a:moveTo>
                    <a:pt x="955" y="525"/>
                  </a:moveTo>
                  <a:cubicBezTo>
                    <a:pt x="1013" y="525"/>
                    <a:pt x="1074" y="536"/>
                    <a:pt x="1131" y="557"/>
                  </a:cubicBezTo>
                  <a:cubicBezTo>
                    <a:pt x="2109" y="860"/>
                    <a:pt x="3054" y="1232"/>
                    <a:pt x="3880" y="1856"/>
                  </a:cubicBezTo>
                  <a:cubicBezTo>
                    <a:pt x="4234" y="2109"/>
                    <a:pt x="4251" y="2244"/>
                    <a:pt x="4099" y="2750"/>
                  </a:cubicBezTo>
                  <a:cubicBezTo>
                    <a:pt x="4045" y="2756"/>
                    <a:pt x="3992" y="2759"/>
                    <a:pt x="3940" y="2759"/>
                  </a:cubicBezTo>
                  <a:cubicBezTo>
                    <a:pt x="3573" y="2759"/>
                    <a:pt x="3259" y="2613"/>
                    <a:pt x="2919" y="2480"/>
                  </a:cubicBezTo>
                  <a:cubicBezTo>
                    <a:pt x="2666" y="2378"/>
                    <a:pt x="2396" y="2294"/>
                    <a:pt x="2126" y="2227"/>
                  </a:cubicBezTo>
                  <a:cubicBezTo>
                    <a:pt x="1485" y="2109"/>
                    <a:pt x="1030" y="1704"/>
                    <a:pt x="692" y="1198"/>
                  </a:cubicBezTo>
                  <a:cubicBezTo>
                    <a:pt x="608" y="1097"/>
                    <a:pt x="608" y="860"/>
                    <a:pt x="676" y="709"/>
                  </a:cubicBezTo>
                  <a:cubicBezTo>
                    <a:pt x="710" y="581"/>
                    <a:pt x="826" y="525"/>
                    <a:pt x="955" y="525"/>
                  </a:cubicBezTo>
                  <a:close/>
                  <a:moveTo>
                    <a:pt x="1063" y="0"/>
                  </a:moveTo>
                  <a:cubicBezTo>
                    <a:pt x="456" y="0"/>
                    <a:pt x="119" y="287"/>
                    <a:pt x="51" y="894"/>
                  </a:cubicBezTo>
                  <a:cubicBezTo>
                    <a:pt x="1" y="1383"/>
                    <a:pt x="271" y="1721"/>
                    <a:pt x="608" y="1991"/>
                  </a:cubicBezTo>
                  <a:cubicBezTo>
                    <a:pt x="878" y="2227"/>
                    <a:pt x="1198" y="2412"/>
                    <a:pt x="1485" y="2598"/>
                  </a:cubicBezTo>
                  <a:cubicBezTo>
                    <a:pt x="1603" y="2682"/>
                    <a:pt x="1704" y="2733"/>
                    <a:pt x="1822" y="2766"/>
                  </a:cubicBezTo>
                  <a:lnTo>
                    <a:pt x="3475" y="3222"/>
                  </a:lnTo>
                  <a:cubicBezTo>
                    <a:pt x="3577" y="3256"/>
                    <a:pt x="3711" y="3306"/>
                    <a:pt x="3830" y="3306"/>
                  </a:cubicBezTo>
                  <a:cubicBezTo>
                    <a:pt x="3845" y="3307"/>
                    <a:pt x="3861" y="3307"/>
                    <a:pt x="3876" y="3307"/>
                  </a:cubicBezTo>
                  <a:cubicBezTo>
                    <a:pt x="4322" y="3307"/>
                    <a:pt x="4608" y="3072"/>
                    <a:pt x="4673" y="2648"/>
                  </a:cubicBezTo>
                  <a:cubicBezTo>
                    <a:pt x="4707" y="2412"/>
                    <a:pt x="4673" y="2142"/>
                    <a:pt x="4572" y="1923"/>
                  </a:cubicBezTo>
                  <a:cubicBezTo>
                    <a:pt x="4386" y="1535"/>
                    <a:pt x="4083" y="1198"/>
                    <a:pt x="3644" y="995"/>
                  </a:cubicBezTo>
                  <a:cubicBezTo>
                    <a:pt x="3020" y="726"/>
                    <a:pt x="2379" y="439"/>
                    <a:pt x="1721" y="186"/>
                  </a:cubicBezTo>
                  <a:cubicBezTo>
                    <a:pt x="1519" y="101"/>
                    <a:pt x="1283" y="51"/>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7161800" y="3412488"/>
              <a:ext cx="112490" cy="145760"/>
            </a:xfrm>
            <a:custGeom>
              <a:avLst/>
              <a:gdLst/>
              <a:ahLst/>
              <a:cxnLst/>
              <a:rect l="l" t="t" r="r" b="b"/>
              <a:pathLst>
                <a:path w="2868" h="3716" extrusionOk="0">
                  <a:moveTo>
                    <a:pt x="848" y="548"/>
                  </a:moveTo>
                  <a:cubicBezTo>
                    <a:pt x="964" y="548"/>
                    <a:pt x="1080" y="653"/>
                    <a:pt x="1181" y="743"/>
                  </a:cubicBezTo>
                  <a:cubicBezTo>
                    <a:pt x="1333" y="861"/>
                    <a:pt x="1434" y="1013"/>
                    <a:pt x="1519" y="1165"/>
                  </a:cubicBezTo>
                  <a:cubicBezTo>
                    <a:pt x="1772" y="1654"/>
                    <a:pt x="2008" y="2126"/>
                    <a:pt x="2210" y="2615"/>
                  </a:cubicBezTo>
                  <a:cubicBezTo>
                    <a:pt x="2278" y="2767"/>
                    <a:pt x="2261" y="2952"/>
                    <a:pt x="2278" y="3121"/>
                  </a:cubicBezTo>
                  <a:cubicBezTo>
                    <a:pt x="2244" y="3138"/>
                    <a:pt x="2210" y="3172"/>
                    <a:pt x="2176" y="3189"/>
                  </a:cubicBezTo>
                  <a:cubicBezTo>
                    <a:pt x="2042" y="3104"/>
                    <a:pt x="1873" y="3037"/>
                    <a:pt x="1772" y="2885"/>
                  </a:cubicBezTo>
                  <a:cubicBezTo>
                    <a:pt x="1417" y="2413"/>
                    <a:pt x="1063" y="1873"/>
                    <a:pt x="692" y="1367"/>
                  </a:cubicBezTo>
                  <a:cubicBezTo>
                    <a:pt x="658" y="1316"/>
                    <a:pt x="591" y="1249"/>
                    <a:pt x="591" y="1181"/>
                  </a:cubicBezTo>
                  <a:cubicBezTo>
                    <a:pt x="591" y="996"/>
                    <a:pt x="574" y="760"/>
                    <a:pt x="675" y="642"/>
                  </a:cubicBezTo>
                  <a:cubicBezTo>
                    <a:pt x="732" y="574"/>
                    <a:pt x="790" y="548"/>
                    <a:pt x="848" y="548"/>
                  </a:cubicBezTo>
                  <a:close/>
                  <a:moveTo>
                    <a:pt x="973" y="1"/>
                  </a:moveTo>
                  <a:cubicBezTo>
                    <a:pt x="682" y="1"/>
                    <a:pt x="400" y="152"/>
                    <a:pt x="237" y="439"/>
                  </a:cubicBezTo>
                  <a:cubicBezTo>
                    <a:pt x="1" y="861"/>
                    <a:pt x="18" y="1266"/>
                    <a:pt x="254" y="1671"/>
                  </a:cubicBezTo>
                  <a:cubicBezTo>
                    <a:pt x="355" y="1839"/>
                    <a:pt x="490" y="1991"/>
                    <a:pt x="591" y="2160"/>
                  </a:cubicBezTo>
                  <a:cubicBezTo>
                    <a:pt x="911" y="2598"/>
                    <a:pt x="1198" y="3037"/>
                    <a:pt x="1536" y="3458"/>
                  </a:cubicBezTo>
                  <a:cubicBezTo>
                    <a:pt x="1667" y="3633"/>
                    <a:pt x="1897" y="3716"/>
                    <a:pt x="2121" y="3716"/>
                  </a:cubicBezTo>
                  <a:cubicBezTo>
                    <a:pt x="2242" y="3716"/>
                    <a:pt x="2362" y="3691"/>
                    <a:pt x="2463" y="3644"/>
                  </a:cubicBezTo>
                  <a:cubicBezTo>
                    <a:pt x="2750" y="3526"/>
                    <a:pt x="2851" y="3290"/>
                    <a:pt x="2868" y="3020"/>
                  </a:cubicBezTo>
                  <a:cubicBezTo>
                    <a:pt x="2851" y="2936"/>
                    <a:pt x="2851" y="2851"/>
                    <a:pt x="2851" y="2767"/>
                  </a:cubicBezTo>
                  <a:cubicBezTo>
                    <a:pt x="2699" y="2042"/>
                    <a:pt x="2413" y="1401"/>
                    <a:pt x="2008" y="777"/>
                  </a:cubicBezTo>
                  <a:cubicBezTo>
                    <a:pt x="1873" y="608"/>
                    <a:pt x="1755" y="422"/>
                    <a:pt x="1603" y="271"/>
                  </a:cubicBezTo>
                  <a:cubicBezTo>
                    <a:pt x="1421" y="88"/>
                    <a:pt x="1194"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7321242" y="3475677"/>
              <a:ext cx="173363" cy="79744"/>
            </a:xfrm>
            <a:custGeom>
              <a:avLst/>
              <a:gdLst/>
              <a:ahLst/>
              <a:cxnLst/>
              <a:rect l="l" t="t" r="r" b="b"/>
              <a:pathLst>
                <a:path w="4420" h="2033" extrusionOk="0">
                  <a:moveTo>
                    <a:pt x="1233" y="582"/>
                  </a:moveTo>
                  <a:cubicBezTo>
                    <a:pt x="1296" y="582"/>
                    <a:pt x="1358" y="587"/>
                    <a:pt x="1417" y="599"/>
                  </a:cubicBezTo>
                  <a:cubicBezTo>
                    <a:pt x="2109" y="734"/>
                    <a:pt x="2817" y="886"/>
                    <a:pt x="3509" y="1055"/>
                  </a:cubicBezTo>
                  <a:cubicBezTo>
                    <a:pt x="3610" y="1072"/>
                    <a:pt x="3694" y="1173"/>
                    <a:pt x="3779" y="1240"/>
                  </a:cubicBezTo>
                  <a:cubicBezTo>
                    <a:pt x="3779" y="1274"/>
                    <a:pt x="3762" y="1341"/>
                    <a:pt x="3762" y="1392"/>
                  </a:cubicBezTo>
                  <a:cubicBezTo>
                    <a:pt x="3610" y="1426"/>
                    <a:pt x="3458" y="1493"/>
                    <a:pt x="3323" y="1493"/>
                  </a:cubicBezTo>
                  <a:cubicBezTo>
                    <a:pt x="2581" y="1409"/>
                    <a:pt x="1856" y="1325"/>
                    <a:pt x="1147" y="1223"/>
                  </a:cubicBezTo>
                  <a:cubicBezTo>
                    <a:pt x="1046" y="1190"/>
                    <a:pt x="928" y="1156"/>
                    <a:pt x="844" y="1088"/>
                  </a:cubicBezTo>
                  <a:cubicBezTo>
                    <a:pt x="793" y="1021"/>
                    <a:pt x="709" y="920"/>
                    <a:pt x="709" y="835"/>
                  </a:cubicBezTo>
                  <a:cubicBezTo>
                    <a:pt x="709" y="751"/>
                    <a:pt x="810" y="650"/>
                    <a:pt x="894" y="633"/>
                  </a:cubicBezTo>
                  <a:cubicBezTo>
                    <a:pt x="1003" y="600"/>
                    <a:pt x="1119" y="582"/>
                    <a:pt x="1233" y="582"/>
                  </a:cubicBezTo>
                  <a:close/>
                  <a:moveTo>
                    <a:pt x="1366" y="1"/>
                  </a:moveTo>
                  <a:cubicBezTo>
                    <a:pt x="975" y="1"/>
                    <a:pt x="643" y="160"/>
                    <a:pt x="372" y="549"/>
                  </a:cubicBezTo>
                  <a:cubicBezTo>
                    <a:pt x="0" y="1072"/>
                    <a:pt x="85" y="1341"/>
                    <a:pt x="709" y="1527"/>
                  </a:cubicBezTo>
                  <a:cubicBezTo>
                    <a:pt x="1502" y="1814"/>
                    <a:pt x="2311" y="1999"/>
                    <a:pt x="3171" y="2033"/>
                  </a:cubicBezTo>
                  <a:cubicBezTo>
                    <a:pt x="3374" y="2016"/>
                    <a:pt x="3593" y="1999"/>
                    <a:pt x="3795" y="1932"/>
                  </a:cubicBezTo>
                  <a:cubicBezTo>
                    <a:pt x="4200" y="1847"/>
                    <a:pt x="4420" y="1527"/>
                    <a:pt x="4420" y="1156"/>
                  </a:cubicBezTo>
                  <a:cubicBezTo>
                    <a:pt x="4386" y="802"/>
                    <a:pt x="4183" y="549"/>
                    <a:pt x="3779" y="464"/>
                  </a:cubicBezTo>
                  <a:cubicBezTo>
                    <a:pt x="3104" y="313"/>
                    <a:pt x="2429" y="161"/>
                    <a:pt x="1738" y="43"/>
                  </a:cubicBezTo>
                  <a:cubicBezTo>
                    <a:pt x="1608" y="15"/>
                    <a:pt x="1484" y="1"/>
                    <a:pt x="1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7058604" y="3875604"/>
              <a:ext cx="119786" cy="135248"/>
            </a:xfrm>
            <a:custGeom>
              <a:avLst/>
              <a:gdLst/>
              <a:ahLst/>
              <a:cxnLst/>
              <a:rect l="l" t="t" r="r" b="b"/>
              <a:pathLst>
                <a:path w="3054" h="3448" extrusionOk="0">
                  <a:moveTo>
                    <a:pt x="776" y="810"/>
                  </a:moveTo>
                  <a:cubicBezTo>
                    <a:pt x="928" y="861"/>
                    <a:pt x="1080" y="894"/>
                    <a:pt x="1164" y="1012"/>
                  </a:cubicBezTo>
                  <a:cubicBezTo>
                    <a:pt x="1535" y="1417"/>
                    <a:pt x="1890" y="1839"/>
                    <a:pt x="2261" y="2260"/>
                  </a:cubicBezTo>
                  <a:cubicBezTo>
                    <a:pt x="2345" y="2362"/>
                    <a:pt x="2379" y="2530"/>
                    <a:pt x="2362" y="2665"/>
                  </a:cubicBezTo>
                  <a:cubicBezTo>
                    <a:pt x="2350" y="2809"/>
                    <a:pt x="2244" y="2894"/>
                    <a:pt x="2117" y="2894"/>
                  </a:cubicBezTo>
                  <a:cubicBezTo>
                    <a:pt x="2065" y="2894"/>
                    <a:pt x="2010" y="2880"/>
                    <a:pt x="1957" y="2851"/>
                  </a:cubicBezTo>
                  <a:cubicBezTo>
                    <a:pt x="1434" y="2530"/>
                    <a:pt x="1029" y="2092"/>
                    <a:pt x="743" y="1586"/>
                  </a:cubicBezTo>
                  <a:cubicBezTo>
                    <a:pt x="608" y="1367"/>
                    <a:pt x="523" y="1097"/>
                    <a:pt x="776" y="810"/>
                  </a:cubicBezTo>
                  <a:close/>
                  <a:moveTo>
                    <a:pt x="861" y="0"/>
                  </a:moveTo>
                  <a:cubicBezTo>
                    <a:pt x="658" y="253"/>
                    <a:pt x="456" y="439"/>
                    <a:pt x="321" y="658"/>
                  </a:cubicBezTo>
                  <a:cubicBezTo>
                    <a:pt x="152" y="945"/>
                    <a:pt x="0" y="1316"/>
                    <a:pt x="186" y="1670"/>
                  </a:cubicBezTo>
                  <a:cubicBezTo>
                    <a:pt x="540" y="2345"/>
                    <a:pt x="1080" y="2884"/>
                    <a:pt x="1704" y="3306"/>
                  </a:cubicBezTo>
                  <a:cubicBezTo>
                    <a:pt x="1846" y="3403"/>
                    <a:pt x="2005" y="3447"/>
                    <a:pt x="2156" y="3447"/>
                  </a:cubicBezTo>
                  <a:cubicBezTo>
                    <a:pt x="2347" y="3447"/>
                    <a:pt x="2526" y="3378"/>
                    <a:pt x="2649" y="3256"/>
                  </a:cubicBezTo>
                  <a:cubicBezTo>
                    <a:pt x="3020" y="2884"/>
                    <a:pt x="3053" y="2125"/>
                    <a:pt x="2699" y="1704"/>
                  </a:cubicBezTo>
                  <a:cubicBezTo>
                    <a:pt x="2345" y="1316"/>
                    <a:pt x="1974" y="911"/>
                    <a:pt x="1603" y="523"/>
                  </a:cubicBezTo>
                  <a:cubicBezTo>
                    <a:pt x="1417" y="338"/>
                    <a:pt x="1164" y="220"/>
                    <a:pt x="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593138" y="3772249"/>
              <a:ext cx="162773" cy="75587"/>
            </a:xfrm>
            <a:custGeom>
              <a:avLst/>
              <a:gdLst/>
              <a:ahLst/>
              <a:cxnLst/>
              <a:rect l="l" t="t" r="r" b="b"/>
              <a:pathLst>
                <a:path w="4150" h="1927" extrusionOk="0">
                  <a:moveTo>
                    <a:pt x="2391" y="572"/>
                  </a:moveTo>
                  <a:cubicBezTo>
                    <a:pt x="2582" y="572"/>
                    <a:pt x="2775" y="581"/>
                    <a:pt x="2969" y="594"/>
                  </a:cubicBezTo>
                  <a:cubicBezTo>
                    <a:pt x="3273" y="611"/>
                    <a:pt x="3340" y="679"/>
                    <a:pt x="3509" y="1134"/>
                  </a:cubicBezTo>
                  <a:cubicBezTo>
                    <a:pt x="3323" y="1219"/>
                    <a:pt x="3155" y="1337"/>
                    <a:pt x="3003" y="1353"/>
                  </a:cubicBezTo>
                  <a:cubicBezTo>
                    <a:pt x="2345" y="1404"/>
                    <a:pt x="1670" y="1438"/>
                    <a:pt x="1029" y="1472"/>
                  </a:cubicBezTo>
                  <a:cubicBezTo>
                    <a:pt x="979" y="1472"/>
                    <a:pt x="911" y="1455"/>
                    <a:pt x="878" y="1438"/>
                  </a:cubicBezTo>
                  <a:cubicBezTo>
                    <a:pt x="776" y="1353"/>
                    <a:pt x="625" y="1235"/>
                    <a:pt x="625" y="1134"/>
                  </a:cubicBezTo>
                  <a:cubicBezTo>
                    <a:pt x="608" y="1033"/>
                    <a:pt x="743" y="881"/>
                    <a:pt x="861" y="847"/>
                  </a:cubicBezTo>
                  <a:cubicBezTo>
                    <a:pt x="1355" y="637"/>
                    <a:pt x="1867" y="572"/>
                    <a:pt x="2391" y="572"/>
                  </a:cubicBezTo>
                  <a:close/>
                  <a:moveTo>
                    <a:pt x="3148" y="1"/>
                  </a:moveTo>
                  <a:cubicBezTo>
                    <a:pt x="3127" y="1"/>
                    <a:pt x="3107" y="2"/>
                    <a:pt x="3087" y="4"/>
                  </a:cubicBezTo>
                  <a:cubicBezTo>
                    <a:pt x="2328" y="88"/>
                    <a:pt x="1569" y="207"/>
                    <a:pt x="810" y="358"/>
                  </a:cubicBezTo>
                  <a:cubicBezTo>
                    <a:pt x="625" y="409"/>
                    <a:pt x="439" y="544"/>
                    <a:pt x="287" y="696"/>
                  </a:cubicBezTo>
                  <a:cubicBezTo>
                    <a:pt x="102" y="881"/>
                    <a:pt x="1" y="1168"/>
                    <a:pt x="102" y="1438"/>
                  </a:cubicBezTo>
                  <a:cubicBezTo>
                    <a:pt x="203" y="1708"/>
                    <a:pt x="422" y="1859"/>
                    <a:pt x="709" y="1876"/>
                  </a:cubicBezTo>
                  <a:cubicBezTo>
                    <a:pt x="1029" y="1893"/>
                    <a:pt x="1316" y="1893"/>
                    <a:pt x="1654" y="1927"/>
                  </a:cubicBezTo>
                  <a:cubicBezTo>
                    <a:pt x="2008" y="1893"/>
                    <a:pt x="2396" y="1876"/>
                    <a:pt x="2750" y="1809"/>
                  </a:cubicBezTo>
                  <a:cubicBezTo>
                    <a:pt x="3053" y="1775"/>
                    <a:pt x="3340" y="1708"/>
                    <a:pt x="3644" y="1606"/>
                  </a:cubicBezTo>
                  <a:cubicBezTo>
                    <a:pt x="3947" y="1505"/>
                    <a:pt x="4150" y="1185"/>
                    <a:pt x="4116" y="915"/>
                  </a:cubicBezTo>
                  <a:cubicBezTo>
                    <a:pt x="4084" y="512"/>
                    <a:pt x="3589" y="1"/>
                    <a:pt x="3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7083236" y="3572874"/>
              <a:ext cx="138142" cy="134306"/>
            </a:xfrm>
            <a:custGeom>
              <a:avLst/>
              <a:gdLst/>
              <a:ahLst/>
              <a:cxnLst/>
              <a:rect l="l" t="t" r="r" b="b"/>
              <a:pathLst>
                <a:path w="3522" h="3424" extrusionOk="0">
                  <a:moveTo>
                    <a:pt x="2746" y="589"/>
                  </a:moveTo>
                  <a:cubicBezTo>
                    <a:pt x="2921" y="589"/>
                    <a:pt x="3026" y="759"/>
                    <a:pt x="2999" y="1073"/>
                  </a:cubicBezTo>
                  <a:cubicBezTo>
                    <a:pt x="2982" y="1140"/>
                    <a:pt x="2914" y="1309"/>
                    <a:pt x="2847" y="1444"/>
                  </a:cubicBezTo>
                  <a:cubicBezTo>
                    <a:pt x="2476" y="2001"/>
                    <a:pt x="1919" y="2388"/>
                    <a:pt x="1329" y="2675"/>
                  </a:cubicBezTo>
                  <a:cubicBezTo>
                    <a:pt x="1228" y="2743"/>
                    <a:pt x="1127" y="2760"/>
                    <a:pt x="1009" y="2760"/>
                  </a:cubicBezTo>
                  <a:cubicBezTo>
                    <a:pt x="992" y="2761"/>
                    <a:pt x="976" y="2762"/>
                    <a:pt x="960" y="2762"/>
                  </a:cubicBezTo>
                  <a:cubicBezTo>
                    <a:pt x="684" y="2762"/>
                    <a:pt x="512" y="2492"/>
                    <a:pt x="671" y="2237"/>
                  </a:cubicBezTo>
                  <a:cubicBezTo>
                    <a:pt x="1143" y="1478"/>
                    <a:pt x="1818" y="955"/>
                    <a:pt x="2611" y="617"/>
                  </a:cubicBezTo>
                  <a:cubicBezTo>
                    <a:pt x="2659" y="598"/>
                    <a:pt x="2704" y="589"/>
                    <a:pt x="2746" y="589"/>
                  </a:cubicBezTo>
                  <a:close/>
                  <a:moveTo>
                    <a:pt x="2973" y="1"/>
                  </a:moveTo>
                  <a:cubicBezTo>
                    <a:pt x="2870" y="1"/>
                    <a:pt x="2750" y="36"/>
                    <a:pt x="2611" y="111"/>
                  </a:cubicBezTo>
                  <a:cubicBezTo>
                    <a:pt x="1818" y="550"/>
                    <a:pt x="1009" y="1022"/>
                    <a:pt x="452" y="1731"/>
                  </a:cubicBezTo>
                  <a:cubicBezTo>
                    <a:pt x="233" y="1967"/>
                    <a:pt x="131" y="2304"/>
                    <a:pt x="64" y="2591"/>
                  </a:cubicBezTo>
                  <a:cubicBezTo>
                    <a:pt x="1" y="2985"/>
                    <a:pt x="336" y="3424"/>
                    <a:pt x="656" y="3424"/>
                  </a:cubicBezTo>
                  <a:cubicBezTo>
                    <a:pt x="678" y="3424"/>
                    <a:pt x="700" y="3422"/>
                    <a:pt x="722" y="3417"/>
                  </a:cubicBezTo>
                  <a:cubicBezTo>
                    <a:pt x="975" y="3367"/>
                    <a:pt x="1245" y="3316"/>
                    <a:pt x="1481" y="3181"/>
                  </a:cubicBezTo>
                  <a:cubicBezTo>
                    <a:pt x="2139" y="2844"/>
                    <a:pt x="2678" y="2372"/>
                    <a:pt x="3117" y="1764"/>
                  </a:cubicBezTo>
                  <a:cubicBezTo>
                    <a:pt x="3336" y="1495"/>
                    <a:pt x="3437" y="1140"/>
                    <a:pt x="3522" y="955"/>
                  </a:cubicBezTo>
                  <a:cubicBezTo>
                    <a:pt x="3470" y="374"/>
                    <a:pt x="3310" y="1"/>
                    <a:pt x="2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7036129" y="4000885"/>
              <a:ext cx="79386" cy="148271"/>
            </a:xfrm>
            <a:custGeom>
              <a:avLst/>
              <a:gdLst/>
              <a:ahLst/>
              <a:cxnLst/>
              <a:rect l="l" t="t" r="r" b="b"/>
              <a:pathLst>
                <a:path w="2024" h="3780" extrusionOk="0">
                  <a:moveTo>
                    <a:pt x="641" y="500"/>
                  </a:moveTo>
                  <a:cubicBezTo>
                    <a:pt x="1181" y="702"/>
                    <a:pt x="1316" y="1107"/>
                    <a:pt x="1400" y="1445"/>
                  </a:cubicBezTo>
                  <a:cubicBezTo>
                    <a:pt x="1501" y="1934"/>
                    <a:pt x="1484" y="2440"/>
                    <a:pt x="1501" y="2946"/>
                  </a:cubicBezTo>
                  <a:cubicBezTo>
                    <a:pt x="1501" y="3030"/>
                    <a:pt x="1366" y="3216"/>
                    <a:pt x="1316" y="3216"/>
                  </a:cubicBezTo>
                  <a:cubicBezTo>
                    <a:pt x="1304" y="3217"/>
                    <a:pt x="1292" y="3218"/>
                    <a:pt x="1280" y="3218"/>
                  </a:cubicBezTo>
                  <a:cubicBezTo>
                    <a:pt x="1152" y="3218"/>
                    <a:pt x="1006" y="3141"/>
                    <a:pt x="945" y="3064"/>
                  </a:cubicBezTo>
                  <a:cubicBezTo>
                    <a:pt x="843" y="2946"/>
                    <a:pt x="810" y="2760"/>
                    <a:pt x="759" y="2592"/>
                  </a:cubicBezTo>
                  <a:cubicBezTo>
                    <a:pt x="675" y="2136"/>
                    <a:pt x="590" y="1681"/>
                    <a:pt x="557" y="1208"/>
                  </a:cubicBezTo>
                  <a:cubicBezTo>
                    <a:pt x="523" y="1006"/>
                    <a:pt x="590" y="787"/>
                    <a:pt x="641" y="500"/>
                  </a:cubicBezTo>
                  <a:close/>
                  <a:moveTo>
                    <a:pt x="852" y="1"/>
                  </a:moveTo>
                  <a:cubicBezTo>
                    <a:pt x="778" y="1"/>
                    <a:pt x="706" y="10"/>
                    <a:pt x="641" y="28"/>
                  </a:cubicBezTo>
                  <a:cubicBezTo>
                    <a:pt x="253" y="146"/>
                    <a:pt x="0" y="433"/>
                    <a:pt x="51" y="871"/>
                  </a:cubicBezTo>
                  <a:cubicBezTo>
                    <a:pt x="135" y="1630"/>
                    <a:pt x="253" y="2372"/>
                    <a:pt x="354" y="3114"/>
                  </a:cubicBezTo>
                  <a:cubicBezTo>
                    <a:pt x="388" y="3199"/>
                    <a:pt x="422" y="3283"/>
                    <a:pt x="472" y="3367"/>
                  </a:cubicBezTo>
                  <a:cubicBezTo>
                    <a:pt x="578" y="3594"/>
                    <a:pt x="914" y="3780"/>
                    <a:pt x="1189" y="3780"/>
                  </a:cubicBezTo>
                  <a:cubicBezTo>
                    <a:pt x="1221" y="3780"/>
                    <a:pt x="1252" y="3777"/>
                    <a:pt x="1282" y="3772"/>
                  </a:cubicBezTo>
                  <a:cubicBezTo>
                    <a:pt x="1585" y="3722"/>
                    <a:pt x="1822" y="3519"/>
                    <a:pt x="1872" y="3216"/>
                  </a:cubicBezTo>
                  <a:cubicBezTo>
                    <a:pt x="1957" y="2861"/>
                    <a:pt x="1990" y="2507"/>
                    <a:pt x="2024" y="2204"/>
                  </a:cubicBezTo>
                  <a:cubicBezTo>
                    <a:pt x="2024" y="2018"/>
                    <a:pt x="2007" y="1883"/>
                    <a:pt x="1973" y="1765"/>
                  </a:cubicBezTo>
                  <a:cubicBezTo>
                    <a:pt x="1923" y="1546"/>
                    <a:pt x="1923" y="1360"/>
                    <a:pt x="1855" y="1175"/>
                  </a:cubicBezTo>
                  <a:cubicBezTo>
                    <a:pt x="1771" y="871"/>
                    <a:pt x="1687" y="601"/>
                    <a:pt x="1552" y="331"/>
                  </a:cubicBezTo>
                  <a:cubicBezTo>
                    <a:pt x="1432" y="119"/>
                    <a:pt x="1126"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7466133" y="3909140"/>
              <a:ext cx="131670" cy="134542"/>
            </a:xfrm>
            <a:custGeom>
              <a:avLst/>
              <a:gdLst/>
              <a:ahLst/>
              <a:cxnLst/>
              <a:rect l="l" t="t" r="r" b="b"/>
              <a:pathLst>
                <a:path w="3357" h="3430" extrusionOk="0">
                  <a:moveTo>
                    <a:pt x="2183" y="482"/>
                  </a:moveTo>
                  <a:cubicBezTo>
                    <a:pt x="2274" y="482"/>
                    <a:pt x="2361" y="518"/>
                    <a:pt x="2446" y="596"/>
                  </a:cubicBezTo>
                  <a:cubicBezTo>
                    <a:pt x="2547" y="680"/>
                    <a:pt x="2631" y="883"/>
                    <a:pt x="2598" y="967"/>
                  </a:cubicBezTo>
                  <a:cubicBezTo>
                    <a:pt x="2260" y="1658"/>
                    <a:pt x="1872" y="2316"/>
                    <a:pt x="1282" y="2822"/>
                  </a:cubicBezTo>
                  <a:cubicBezTo>
                    <a:pt x="1198" y="2873"/>
                    <a:pt x="1097" y="2890"/>
                    <a:pt x="1029" y="2923"/>
                  </a:cubicBezTo>
                  <a:cubicBezTo>
                    <a:pt x="675" y="2923"/>
                    <a:pt x="489" y="2704"/>
                    <a:pt x="607" y="2451"/>
                  </a:cubicBezTo>
                  <a:cubicBezTo>
                    <a:pt x="928" y="1827"/>
                    <a:pt x="1248" y="1169"/>
                    <a:pt x="1788" y="680"/>
                  </a:cubicBezTo>
                  <a:cubicBezTo>
                    <a:pt x="1926" y="553"/>
                    <a:pt x="2057" y="482"/>
                    <a:pt x="2183" y="482"/>
                  </a:cubicBezTo>
                  <a:close/>
                  <a:moveTo>
                    <a:pt x="2454" y="1"/>
                  </a:moveTo>
                  <a:cubicBezTo>
                    <a:pt x="2151" y="1"/>
                    <a:pt x="1846" y="106"/>
                    <a:pt x="1670" y="326"/>
                  </a:cubicBezTo>
                  <a:cubicBezTo>
                    <a:pt x="1232" y="849"/>
                    <a:pt x="827" y="1422"/>
                    <a:pt x="422" y="1996"/>
                  </a:cubicBezTo>
                  <a:cubicBezTo>
                    <a:pt x="304" y="2181"/>
                    <a:pt x="203" y="2417"/>
                    <a:pt x="135" y="2620"/>
                  </a:cubicBezTo>
                  <a:cubicBezTo>
                    <a:pt x="0" y="3008"/>
                    <a:pt x="135" y="3193"/>
                    <a:pt x="489" y="3328"/>
                  </a:cubicBezTo>
                  <a:cubicBezTo>
                    <a:pt x="607" y="3362"/>
                    <a:pt x="759" y="3379"/>
                    <a:pt x="995" y="3429"/>
                  </a:cubicBezTo>
                  <a:cubicBezTo>
                    <a:pt x="1181" y="3328"/>
                    <a:pt x="1451" y="3244"/>
                    <a:pt x="1670" y="3075"/>
                  </a:cubicBezTo>
                  <a:cubicBezTo>
                    <a:pt x="2412" y="2485"/>
                    <a:pt x="2851" y="1675"/>
                    <a:pt x="3205" y="832"/>
                  </a:cubicBezTo>
                  <a:cubicBezTo>
                    <a:pt x="3357" y="478"/>
                    <a:pt x="3256" y="242"/>
                    <a:pt x="2918" y="90"/>
                  </a:cubicBezTo>
                  <a:cubicBezTo>
                    <a:pt x="2777" y="31"/>
                    <a:pt x="2616"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7255465" y="3984685"/>
              <a:ext cx="108136" cy="138700"/>
            </a:xfrm>
            <a:custGeom>
              <a:avLst/>
              <a:gdLst/>
              <a:ahLst/>
              <a:cxnLst/>
              <a:rect l="l" t="t" r="r" b="b"/>
              <a:pathLst>
                <a:path w="2757" h="3536" extrusionOk="0">
                  <a:moveTo>
                    <a:pt x="1802" y="476"/>
                  </a:moveTo>
                  <a:cubicBezTo>
                    <a:pt x="2012" y="476"/>
                    <a:pt x="2137" y="628"/>
                    <a:pt x="2099" y="896"/>
                  </a:cubicBezTo>
                  <a:cubicBezTo>
                    <a:pt x="2015" y="1655"/>
                    <a:pt x="1677" y="2330"/>
                    <a:pt x="1171" y="2886"/>
                  </a:cubicBezTo>
                  <a:cubicBezTo>
                    <a:pt x="1109" y="2974"/>
                    <a:pt x="955" y="3024"/>
                    <a:pt x="845" y="3024"/>
                  </a:cubicBezTo>
                  <a:cubicBezTo>
                    <a:pt x="805" y="3024"/>
                    <a:pt x="772" y="3018"/>
                    <a:pt x="750" y="3005"/>
                  </a:cubicBezTo>
                  <a:cubicBezTo>
                    <a:pt x="632" y="2920"/>
                    <a:pt x="547" y="2701"/>
                    <a:pt x="480" y="2600"/>
                  </a:cubicBezTo>
                  <a:cubicBezTo>
                    <a:pt x="649" y="1908"/>
                    <a:pt x="750" y="1284"/>
                    <a:pt x="1205" y="812"/>
                  </a:cubicBezTo>
                  <a:cubicBezTo>
                    <a:pt x="1306" y="694"/>
                    <a:pt x="1424" y="593"/>
                    <a:pt x="1576" y="525"/>
                  </a:cubicBezTo>
                  <a:cubicBezTo>
                    <a:pt x="1659" y="492"/>
                    <a:pt x="1735" y="476"/>
                    <a:pt x="1802" y="476"/>
                  </a:cubicBezTo>
                  <a:close/>
                  <a:moveTo>
                    <a:pt x="2003" y="1"/>
                  </a:moveTo>
                  <a:cubicBezTo>
                    <a:pt x="1679" y="1"/>
                    <a:pt x="1372" y="117"/>
                    <a:pt x="1138" y="340"/>
                  </a:cubicBezTo>
                  <a:cubicBezTo>
                    <a:pt x="497" y="981"/>
                    <a:pt x="227" y="1790"/>
                    <a:pt x="41" y="2549"/>
                  </a:cubicBezTo>
                  <a:cubicBezTo>
                    <a:pt x="1" y="3201"/>
                    <a:pt x="288" y="3536"/>
                    <a:pt x="727" y="3536"/>
                  </a:cubicBezTo>
                  <a:cubicBezTo>
                    <a:pt x="834" y="3536"/>
                    <a:pt x="949" y="3516"/>
                    <a:pt x="1070" y="3477"/>
                  </a:cubicBezTo>
                  <a:cubicBezTo>
                    <a:pt x="1424" y="3376"/>
                    <a:pt x="1576" y="3139"/>
                    <a:pt x="1762" y="2870"/>
                  </a:cubicBezTo>
                  <a:cubicBezTo>
                    <a:pt x="2234" y="2178"/>
                    <a:pt x="2588" y="1436"/>
                    <a:pt x="2723" y="609"/>
                  </a:cubicBezTo>
                  <a:cubicBezTo>
                    <a:pt x="2757" y="306"/>
                    <a:pt x="2689" y="154"/>
                    <a:pt x="2436" y="70"/>
                  </a:cubicBezTo>
                  <a:cubicBezTo>
                    <a:pt x="2292" y="23"/>
                    <a:pt x="2146" y="1"/>
                    <a:pt x="2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7571957" y="3594408"/>
              <a:ext cx="142299" cy="86923"/>
            </a:xfrm>
            <a:custGeom>
              <a:avLst/>
              <a:gdLst/>
              <a:ahLst/>
              <a:cxnLst/>
              <a:rect l="l" t="t" r="r" b="b"/>
              <a:pathLst>
                <a:path w="3628" h="2216" extrusionOk="0">
                  <a:moveTo>
                    <a:pt x="357" y="1"/>
                  </a:moveTo>
                  <a:cubicBezTo>
                    <a:pt x="229" y="1"/>
                    <a:pt x="116" y="40"/>
                    <a:pt x="68" y="170"/>
                  </a:cubicBezTo>
                  <a:cubicBezTo>
                    <a:pt x="1" y="305"/>
                    <a:pt x="1" y="524"/>
                    <a:pt x="85" y="659"/>
                  </a:cubicBezTo>
                  <a:cubicBezTo>
                    <a:pt x="423" y="1182"/>
                    <a:pt x="895" y="1570"/>
                    <a:pt x="1519" y="1688"/>
                  </a:cubicBezTo>
                  <a:cubicBezTo>
                    <a:pt x="1789" y="1755"/>
                    <a:pt x="2075" y="1839"/>
                    <a:pt x="2328" y="1941"/>
                  </a:cubicBezTo>
                  <a:cubicBezTo>
                    <a:pt x="2649" y="2078"/>
                    <a:pt x="2969" y="2215"/>
                    <a:pt x="3352" y="2215"/>
                  </a:cubicBezTo>
                  <a:cubicBezTo>
                    <a:pt x="3392" y="2215"/>
                    <a:pt x="3434" y="2214"/>
                    <a:pt x="3475" y="2211"/>
                  </a:cubicBezTo>
                  <a:cubicBezTo>
                    <a:pt x="3627" y="1738"/>
                    <a:pt x="3593" y="1586"/>
                    <a:pt x="3273" y="1317"/>
                  </a:cubicBezTo>
                  <a:cubicBezTo>
                    <a:pt x="2447" y="693"/>
                    <a:pt x="1502" y="321"/>
                    <a:pt x="524" y="18"/>
                  </a:cubicBezTo>
                  <a:cubicBezTo>
                    <a:pt x="468" y="8"/>
                    <a:pt x="411" y="1"/>
                    <a:pt x="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7184314" y="3433943"/>
              <a:ext cx="66835" cy="103632"/>
            </a:xfrm>
            <a:custGeom>
              <a:avLst/>
              <a:gdLst/>
              <a:ahLst/>
              <a:cxnLst/>
              <a:rect l="l" t="t" r="r" b="b"/>
              <a:pathLst>
                <a:path w="1704" h="2642" extrusionOk="0">
                  <a:moveTo>
                    <a:pt x="274" y="1"/>
                  </a:moveTo>
                  <a:cubicBezTo>
                    <a:pt x="216" y="1"/>
                    <a:pt x="158" y="27"/>
                    <a:pt x="101" y="95"/>
                  </a:cubicBezTo>
                  <a:cubicBezTo>
                    <a:pt x="0" y="213"/>
                    <a:pt x="34" y="449"/>
                    <a:pt x="17" y="634"/>
                  </a:cubicBezTo>
                  <a:cubicBezTo>
                    <a:pt x="17" y="702"/>
                    <a:pt x="84" y="769"/>
                    <a:pt x="118" y="820"/>
                  </a:cubicBezTo>
                  <a:cubicBezTo>
                    <a:pt x="489" y="1326"/>
                    <a:pt x="827" y="1832"/>
                    <a:pt x="1198" y="2338"/>
                  </a:cubicBezTo>
                  <a:cubicBezTo>
                    <a:pt x="1299" y="2473"/>
                    <a:pt x="1468" y="2557"/>
                    <a:pt x="1602" y="2642"/>
                  </a:cubicBezTo>
                  <a:cubicBezTo>
                    <a:pt x="1636" y="2625"/>
                    <a:pt x="1670" y="2591"/>
                    <a:pt x="1704" y="2574"/>
                  </a:cubicBezTo>
                  <a:cubicBezTo>
                    <a:pt x="1687" y="2405"/>
                    <a:pt x="1704" y="2220"/>
                    <a:pt x="1636" y="2068"/>
                  </a:cubicBezTo>
                  <a:cubicBezTo>
                    <a:pt x="1417" y="1562"/>
                    <a:pt x="1181" y="1107"/>
                    <a:pt x="945" y="618"/>
                  </a:cubicBezTo>
                  <a:cubicBezTo>
                    <a:pt x="860" y="449"/>
                    <a:pt x="742" y="314"/>
                    <a:pt x="607" y="196"/>
                  </a:cubicBezTo>
                  <a:cubicBezTo>
                    <a:pt x="506" y="106"/>
                    <a:pt x="390"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7349012" y="3497486"/>
              <a:ext cx="120452" cy="36126"/>
            </a:xfrm>
            <a:custGeom>
              <a:avLst/>
              <a:gdLst/>
              <a:ahLst/>
              <a:cxnLst/>
              <a:rect l="l" t="t" r="r" b="b"/>
              <a:pathLst>
                <a:path w="3071" h="921" extrusionOk="0">
                  <a:moveTo>
                    <a:pt x="518" y="1"/>
                  </a:moveTo>
                  <a:cubicBezTo>
                    <a:pt x="407" y="1"/>
                    <a:pt x="293" y="22"/>
                    <a:pt x="186" y="43"/>
                  </a:cubicBezTo>
                  <a:cubicBezTo>
                    <a:pt x="102" y="77"/>
                    <a:pt x="1" y="178"/>
                    <a:pt x="1" y="263"/>
                  </a:cubicBezTo>
                  <a:cubicBezTo>
                    <a:pt x="1" y="347"/>
                    <a:pt x="85" y="448"/>
                    <a:pt x="136" y="516"/>
                  </a:cubicBezTo>
                  <a:cubicBezTo>
                    <a:pt x="220" y="566"/>
                    <a:pt x="338" y="617"/>
                    <a:pt x="439" y="634"/>
                  </a:cubicBezTo>
                  <a:cubicBezTo>
                    <a:pt x="1182" y="735"/>
                    <a:pt x="1890" y="836"/>
                    <a:pt x="2615" y="920"/>
                  </a:cubicBezTo>
                  <a:cubicBezTo>
                    <a:pt x="2750" y="920"/>
                    <a:pt x="2902" y="853"/>
                    <a:pt x="3054" y="836"/>
                  </a:cubicBezTo>
                  <a:cubicBezTo>
                    <a:pt x="3054" y="785"/>
                    <a:pt x="3071" y="718"/>
                    <a:pt x="3071" y="650"/>
                  </a:cubicBezTo>
                  <a:cubicBezTo>
                    <a:pt x="2986" y="600"/>
                    <a:pt x="2902" y="499"/>
                    <a:pt x="2801" y="465"/>
                  </a:cubicBezTo>
                  <a:cubicBezTo>
                    <a:pt x="2109" y="313"/>
                    <a:pt x="1401" y="144"/>
                    <a:pt x="709" y="26"/>
                  </a:cubicBezTo>
                  <a:cubicBezTo>
                    <a:pt x="647" y="8"/>
                    <a:pt x="583"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7079117" y="3907336"/>
              <a:ext cx="72130" cy="80882"/>
            </a:xfrm>
            <a:custGeom>
              <a:avLst/>
              <a:gdLst/>
              <a:ahLst/>
              <a:cxnLst/>
              <a:rect l="l" t="t" r="r" b="b"/>
              <a:pathLst>
                <a:path w="1839" h="2062" extrusionOk="0">
                  <a:moveTo>
                    <a:pt x="253" y="1"/>
                  </a:moveTo>
                  <a:cubicBezTo>
                    <a:pt x="0" y="288"/>
                    <a:pt x="102" y="558"/>
                    <a:pt x="220" y="743"/>
                  </a:cubicBezTo>
                  <a:cubicBezTo>
                    <a:pt x="523" y="1283"/>
                    <a:pt x="911" y="1721"/>
                    <a:pt x="1434" y="2008"/>
                  </a:cubicBezTo>
                  <a:cubicBezTo>
                    <a:pt x="1491" y="2044"/>
                    <a:pt x="1550" y="2061"/>
                    <a:pt x="1604" y="2061"/>
                  </a:cubicBezTo>
                  <a:cubicBezTo>
                    <a:pt x="1726" y="2061"/>
                    <a:pt x="1827" y="1974"/>
                    <a:pt x="1839" y="1822"/>
                  </a:cubicBezTo>
                  <a:cubicBezTo>
                    <a:pt x="1839" y="1704"/>
                    <a:pt x="1822" y="1536"/>
                    <a:pt x="1738" y="1435"/>
                  </a:cubicBezTo>
                  <a:cubicBezTo>
                    <a:pt x="1367" y="1013"/>
                    <a:pt x="1012" y="591"/>
                    <a:pt x="641" y="186"/>
                  </a:cubicBezTo>
                  <a:cubicBezTo>
                    <a:pt x="557" y="85"/>
                    <a:pt x="388" y="52"/>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7616946" y="3794763"/>
              <a:ext cx="113824" cy="35224"/>
            </a:xfrm>
            <a:custGeom>
              <a:avLst/>
              <a:gdLst/>
              <a:ahLst/>
              <a:cxnLst/>
              <a:rect l="l" t="t" r="r" b="b"/>
              <a:pathLst>
                <a:path w="2902" h="898" extrusionOk="0">
                  <a:moveTo>
                    <a:pt x="1812" y="1"/>
                  </a:moveTo>
                  <a:cubicBezTo>
                    <a:pt x="1268" y="1"/>
                    <a:pt x="733" y="70"/>
                    <a:pt x="237" y="273"/>
                  </a:cubicBezTo>
                  <a:cubicBezTo>
                    <a:pt x="119" y="307"/>
                    <a:pt x="1" y="476"/>
                    <a:pt x="1" y="560"/>
                  </a:cubicBezTo>
                  <a:cubicBezTo>
                    <a:pt x="18" y="678"/>
                    <a:pt x="136" y="779"/>
                    <a:pt x="254" y="864"/>
                  </a:cubicBezTo>
                  <a:cubicBezTo>
                    <a:pt x="271" y="898"/>
                    <a:pt x="355" y="898"/>
                    <a:pt x="389" y="898"/>
                  </a:cubicBezTo>
                  <a:cubicBezTo>
                    <a:pt x="1047" y="864"/>
                    <a:pt x="1721" y="847"/>
                    <a:pt x="2379" y="779"/>
                  </a:cubicBezTo>
                  <a:cubicBezTo>
                    <a:pt x="2565" y="746"/>
                    <a:pt x="2733" y="628"/>
                    <a:pt x="2902" y="560"/>
                  </a:cubicBezTo>
                  <a:cubicBezTo>
                    <a:pt x="2716" y="122"/>
                    <a:pt x="2666" y="54"/>
                    <a:pt x="2345" y="20"/>
                  </a:cubicBezTo>
                  <a:cubicBezTo>
                    <a:pt x="2167" y="8"/>
                    <a:pt x="1989" y="1"/>
                    <a:pt x="1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7102612" y="3595428"/>
              <a:ext cx="99311" cy="85824"/>
            </a:xfrm>
            <a:custGeom>
              <a:avLst/>
              <a:gdLst/>
              <a:ahLst/>
              <a:cxnLst/>
              <a:rect l="l" t="t" r="r" b="b"/>
              <a:pathLst>
                <a:path w="2532" h="2188" extrusionOk="0">
                  <a:moveTo>
                    <a:pt x="2256" y="1"/>
                  </a:moveTo>
                  <a:cubicBezTo>
                    <a:pt x="2209" y="1"/>
                    <a:pt x="2157" y="14"/>
                    <a:pt x="2100" y="42"/>
                  </a:cubicBezTo>
                  <a:cubicBezTo>
                    <a:pt x="1307" y="397"/>
                    <a:pt x="633" y="903"/>
                    <a:pt x="160" y="1662"/>
                  </a:cubicBezTo>
                  <a:cubicBezTo>
                    <a:pt x="1" y="1917"/>
                    <a:pt x="158" y="2187"/>
                    <a:pt x="447" y="2187"/>
                  </a:cubicBezTo>
                  <a:cubicBezTo>
                    <a:pt x="463" y="2187"/>
                    <a:pt x="480" y="2186"/>
                    <a:pt x="498" y="2185"/>
                  </a:cubicBezTo>
                  <a:cubicBezTo>
                    <a:pt x="599" y="2168"/>
                    <a:pt x="734" y="2151"/>
                    <a:pt x="818" y="2100"/>
                  </a:cubicBezTo>
                  <a:cubicBezTo>
                    <a:pt x="1408" y="1797"/>
                    <a:pt x="1948" y="1426"/>
                    <a:pt x="2336" y="869"/>
                  </a:cubicBezTo>
                  <a:cubicBezTo>
                    <a:pt x="2420" y="734"/>
                    <a:pt x="2454" y="582"/>
                    <a:pt x="2505" y="498"/>
                  </a:cubicBezTo>
                  <a:cubicBezTo>
                    <a:pt x="2531" y="191"/>
                    <a:pt x="2432" y="1"/>
                    <a:pt x="2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7485313" y="3928517"/>
              <a:ext cx="83387" cy="95317"/>
            </a:xfrm>
            <a:custGeom>
              <a:avLst/>
              <a:gdLst/>
              <a:ahLst/>
              <a:cxnLst/>
              <a:rect l="l" t="t" r="r" b="b"/>
              <a:pathLst>
                <a:path w="2126" h="2430" extrusionOk="0">
                  <a:moveTo>
                    <a:pt x="1711" y="0"/>
                  </a:moveTo>
                  <a:cubicBezTo>
                    <a:pt x="1586" y="0"/>
                    <a:pt x="1448" y="67"/>
                    <a:pt x="1299" y="186"/>
                  </a:cubicBezTo>
                  <a:cubicBezTo>
                    <a:pt x="759" y="675"/>
                    <a:pt x="439" y="1333"/>
                    <a:pt x="118" y="1957"/>
                  </a:cubicBezTo>
                  <a:cubicBezTo>
                    <a:pt x="0" y="2210"/>
                    <a:pt x="186" y="2429"/>
                    <a:pt x="540" y="2429"/>
                  </a:cubicBezTo>
                  <a:cubicBezTo>
                    <a:pt x="591" y="2413"/>
                    <a:pt x="709" y="2379"/>
                    <a:pt x="810" y="2328"/>
                  </a:cubicBezTo>
                  <a:cubicBezTo>
                    <a:pt x="1400" y="1822"/>
                    <a:pt x="1771" y="1164"/>
                    <a:pt x="2109" y="473"/>
                  </a:cubicBezTo>
                  <a:cubicBezTo>
                    <a:pt x="2126" y="389"/>
                    <a:pt x="2041" y="186"/>
                    <a:pt x="1957" y="102"/>
                  </a:cubicBezTo>
                  <a:cubicBezTo>
                    <a:pt x="1881" y="33"/>
                    <a:pt x="1799"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7274253" y="4003709"/>
              <a:ext cx="65384" cy="99435"/>
            </a:xfrm>
            <a:custGeom>
              <a:avLst/>
              <a:gdLst/>
              <a:ahLst/>
              <a:cxnLst/>
              <a:rect l="l" t="t" r="r" b="b"/>
              <a:pathLst>
                <a:path w="1667" h="2535" extrusionOk="0">
                  <a:moveTo>
                    <a:pt x="1317" y="0"/>
                  </a:moveTo>
                  <a:cubicBezTo>
                    <a:pt x="1255" y="0"/>
                    <a:pt x="1187" y="13"/>
                    <a:pt x="1114" y="40"/>
                  </a:cubicBezTo>
                  <a:cubicBezTo>
                    <a:pt x="996" y="108"/>
                    <a:pt x="844" y="209"/>
                    <a:pt x="743" y="327"/>
                  </a:cubicBezTo>
                  <a:cubicBezTo>
                    <a:pt x="254" y="782"/>
                    <a:pt x="170" y="1423"/>
                    <a:pt x="1" y="2115"/>
                  </a:cubicBezTo>
                  <a:cubicBezTo>
                    <a:pt x="85" y="2233"/>
                    <a:pt x="153" y="2435"/>
                    <a:pt x="305" y="2520"/>
                  </a:cubicBezTo>
                  <a:cubicBezTo>
                    <a:pt x="322" y="2530"/>
                    <a:pt x="347" y="2535"/>
                    <a:pt x="377" y="2535"/>
                  </a:cubicBezTo>
                  <a:cubicBezTo>
                    <a:pt x="487" y="2535"/>
                    <a:pt x="660" y="2468"/>
                    <a:pt x="726" y="2401"/>
                  </a:cubicBezTo>
                  <a:cubicBezTo>
                    <a:pt x="1232" y="1845"/>
                    <a:pt x="1570" y="1187"/>
                    <a:pt x="1654" y="411"/>
                  </a:cubicBezTo>
                  <a:cubicBezTo>
                    <a:pt x="1667" y="150"/>
                    <a:pt x="1529" y="0"/>
                    <a:pt x="1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942F737-639B-47DC-E62A-794450565E29}"/>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7107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09">
                                            <p:txEl>
                                              <p:pRg st="2" end="2"/>
                                            </p:txEl>
                                          </p:spTgt>
                                        </p:tgtEl>
                                        <p:attrNameLst>
                                          <p:attrName>style.visibility</p:attrName>
                                        </p:attrNameLst>
                                      </p:cBhvr>
                                      <p:to>
                                        <p:strVal val="visible"/>
                                      </p:to>
                                    </p:set>
                                    <p:anim calcmode="lin" valueType="num">
                                      <p:cBhvr>
                                        <p:cTn id="7" dur="500" fill="hold"/>
                                        <p:tgtEl>
                                          <p:spTgt spid="80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0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Concurrent Enrollment</a:t>
            </a:r>
            <a:endParaRPr dirty="0"/>
          </a:p>
        </p:txBody>
      </p:sp>
      <p:sp>
        <p:nvSpPr>
          <p:cNvPr id="2271" name="Google Shape;2271;p53"/>
          <p:cNvSpPr txBox="1">
            <a:spLocks noGrp="1"/>
          </p:cNvSpPr>
          <p:nvPr>
            <p:ph type="body" idx="1"/>
          </p:nvPr>
        </p:nvSpPr>
        <p:spPr>
          <a:xfrm>
            <a:off x="383821" y="1625600"/>
            <a:ext cx="8046929" cy="2726944"/>
          </a:xfrm>
          <a:prstGeom prst="rect">
            <a:avLst/>
          </a:prstGeom>
        </p:spPr>
        <p:txBody>
          <a:bodyPr spcFirstLastPara="1" wrap="square" lIns="91425" tIns="91425" rIns="91425" bIns="91425" anchor="t" anchorCtr="0">
            <a:noAutofit/>
          </a:bodyPr>
          <a:lstStyle/>
          <a:p>
            <a:pPr marL="495300" indent="-342900">
              <a:buFont typeface="Arial" panose="020B0604020202020204" pitchFamily="34" charset="0"/>
              <a:buChar char="•"/>
            </a:pPr>
            <a:r>
              <a:rPr lang="en-US" sz="2000" dirty="0"/>
              <a:t>Student may ONLY receive Pell at </a:t>
            </a:r>
            <a:r>
              <a:rPr lang="en-US" sz="2000" u="sng" dirty="0"/>
              <a:t>ONE</a:t>
            </a:r>
            <a:r>
              <a:rPr lang="en-US" sz="2000" dirty="0"/>
              <a:t> Institution during any given semester/payment period</a:t>
            </a:r>
          </a:p>
          <a:p>
            <a:pPr marL="495300" indent="-342900">
              <a:buFont typeface="Arial" panose="020B0604020202020204" pitchFamily="34" charset="0"/>
              <a:buChar char="•"/>
            </a:pPr>
            <a:r>
              <a:rPr lang="en-US" sz="2000" dirty="0"/>
              <a:t>If concurrent enrollment appears to exist, schools are notified by COD -PGMR files</a:t>
            </a:r>
          </a:p>
          <a:p>
            <a:pPr marL="495300" indent="-342900">
              <a:buFont typeface="Arial" panose="020B0604020202020204" pitchFamily="34" charset="0"/>
              <a:buChar char="•"/>
            </a:pPr>
            <a:r>
              <a:rPr lang="en-US" sz="2000" dirty="0"/>
              <a:t>Student has a choice of which school to receive Pell from, typically from degree seeking/home institution</a:t>
            </a:r>
          </a:p>
          <a:p>
            <a:pPr marL="495300" indent="-342900">
              <a:buFont typeface="Arial" panose="020B0604020202020204" pitchFamily="34" charset="0"/>
              <a:buChar char="•"/>
            </a:pPr>
            <a:r>
              <a:rPr lang="en-US" sz="2000" dirty="0"/>
              <a:t>One school MUST back out its payment to resolve the issue</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108249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Potential </a:t>
            </a:r>
            <a:r>
              <a:rPr lang="en-US" dirty="0" err="1"/>
              <a:t>Overaward</a:t>
            </a:r>
            <a:r>
              <a:rPr lang="en-US" dirty="0"/>
              <a:t> Process - POP</a:t>
            </a:r>
            <a:endParaRPr dirty="0"/>
          </a:p>
        </p:txBody>
      </p:sp>
      <p:sp>
        <p:nvSpPr>
          <p:cNvPr id="2271" name="Google Shape;2271;p53"/>
          <p:cNvSpPr txBox="1">
            <a:spLocks noGrp="1"/>
          </p:cNvSpPr>
          <p:nvPr>
            <p:ph type="body" idx="1"/>
          </p:nvPr>
        </p:nvSpPr>
        <p:spPr>
          <a:xfrm>
            <a:off x="383821" y="1450848"/>
            <a:ext cx="8046929" cy="315315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2000" dirty="0"/>
              <a:t>Student may receive only one Scheduled Award in the award year – 100% maximum</a:t>
            </a:r>
          </a:p>
          <a:p>
            <a:pPr lvl="1">
              <a:buFont typeface="Arial" panose="020B0604020202020204" pitchFamily="34" charset="0"/>
              <a:buChar char="•"/>
            </a:pPr>
            <a:r>
              <a:rPr lang="en-US" dirty="0"/>
              <a:t>School(s) notified when COD system receives disbursement information that a student has received more than 100% of Scheduled award</a:t>
            </a:r>
          </a:p>
          <a:p>
            <a:pPr lvl="1">
              <a:buFont typeface="Arial" panose="020B0604020202020204" pitchFamily="34" charset="0"/>
              <a:buChar char="•"/>
            </a:pPr>
            <a:endParaRPr lang="en-US" dirty="0"/>
          </a:p>
          <a:p>
            <a:pPr>
              <a:buFont typeface="Arial" panose="020B0604020202020204" pitchFamily="34" charset="0"/>
              <a:buChar char="•"/>
            </a:pPr>
            <a:r>
              <a:rPr lang="en-US" sz="2000" dirty="0"/>
              <a:t>Exception – student may receive 150% of Pell if additional eligibility indicator is checked in COD and student is receiving summer Pell</a:t>
            </a:r>
          </a:p>
          <a:p>
            <a:pPr lvl="1">
              <a:buFont typeface="Arial" panose="020B0604020202020204" pitchFamily="34" charset="0"/>
              <a:buChar char="•"/>
            </a:pPr>
            <a:r>
              <a:rPr lang="en-US" dirty="0"/>
              <a:t>School(s) is notified when COD receives disbursement information showing greater than 150% of Scheduled award paid</a:t>
            </a:r>
          </a:p>
          <a:p>
            <a:pPr lvl="1">
              <a:buFont typeface="Arial" panose="020B0604020202020204" pitchFamily="34" charset="0"/>
              <a:buChar char="•"/>
            </a:pPr>
            <a:endParaRPr lang="en-US" dirty="0"/>
          </a:p>
          <a:p>
            <a:pPr>
              <a:buFont typeface="Arial" panose="020B0604020202020204" pitchFamily="34" charset="0"/>
              <a:buChar char="•"/>
            </a:pPr>
            <a:r>
              <a:rPr lang="en-US" sz="2000" dirty="0"/>
              <a:t>Schools have 30 days to resolve POP</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167299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General Eligibility </a:t>
            </a:r>
            <a:endParaRPr dirty="0"/>
          </a:p>
        </p:txBody>
      </p:sp>
      <p:sp>
        <p:nvSpPr>
          <p:cNvPr id="2271" name="Google Shape;2271;p53"/>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sz="2000" dirty="0"/>
              <a:t>Valid FAFSA with requirements fulfilled</a:t>
            </a:r>
          </a:p>
          <a:p>
            <a:pPr marL="457200" lvl="0" indent="0" algn="l" rtl="0">
              <a:spcBef>
                <a:spcPts val="0"/>
              </a:spcBef>
              <a:spcAft>
                <a:spcPts val="0"/>
              </a:spcAft>
              <a:buNone/>
            </a:pPr>
            <a:r>
              <a:rPr lang="en-US" sz="2000" dirty="0"/>
              <a:t>Meet general student eligibility for Title IV aid</a:t>
            </a:r>
          </a:p>
          <a:p>
            <a:pPr marL="457200" lvl="0" indent="0" algn="l" rtl="0">
              <a:spcBef>
                <a:spcPts val="0"/>
              </a:spcBef>
              <a:spcAft>
                <a:spcPts val="0"/>
              </a:spcAft>
              <a:buNone/>
            </a:pPr>
            <a:endParaRPr lang="en-US" sz="2000" dirty="0"/>
          </a:p>
          <a:p>
            <a:pPr marL="800100" lvl="0" indent="-342900" algn="l" rtl="0">
              <a:spcBef>
                <a:spcPts val="0"/>
              </a:spcBef>
              <a:spcAft>
                <a:spcPts val="0"/>
              </a:spcAft>
              <a:buFont typeface="Arial" panose="020B0604020202020204" pitchFamily="34" charset="0"/>
              <a:buChar char="•"/>
            </a:pPr>
            <a:r>
              <a:rPr lang="en-US" sz="2000" dirty="0"/>
              <a:t>US Citizen or Eligible Non-Citizen</a:t>
            </a:r>
          </a:p>
          <a:p>
            <a:pPr marL="800100" lvl="0" indent="-342900" algn="l" rtl="0">
              <a:spcBef>
                <a:spcPts val="0"/>
              </a:spcBef>
              <a:spcAft>
                <a:spcPts val="0"/>
              </a:spcAft>
              <a:buFont typeface="Arial" panose="020B0604020202020204" pitchFamily="34" charset="0"/>
              <a:buChar char="•"/>
            </a:pPr>
            <a:r>
              <a:rPr lang="en-US" sz="2000" dirty="0"/>
              <a:t>Not in default on federal debt</a:t>
            </a:r>
          </a:p>
          <a:p>
            <a:pPr marL="800100" lvl="0" indent="-342900" algn="l" rtl="0">
              <a:spcBef>
                <a:spcPts val="0"/>
              </a:spcBef>
              <a:spcAft>
                <a:spcPts val="0"/>
              </a:spcAft>
              <a:buFont typeface="Arial" panose="020B0604020202020204" pitchFamily="34" charset="0"/>
              <a:buChar char="•"/>
            </a:pPr>
            <a:r>
              <a:rPr lang="en-US" sz="2000" dirty="0"/>
              <a:t>Aggregate limits not exceeded</a:t>
            </a:r>
          </a:p>
          <a:p>
            <a:pPr marL="800100" lvl="0" indent="-342900" algn="l" rtl="0">
              <a:spcBef>
                <a:spcPts val="0"/>
              </a:spcBef>
              <a:spcAft>
                <a:spcPts val="0"/>
              </a:spcAft>
              <a:buFont typeface="Arial" panose="020B0604020202020204" pitchFamily="34" charset="0"/>
              <a:buChar char="•"/>
            </a:pPr>
            <a:r>
              <a:rPr lang="en-US" sz="2000" dirty="0"/>
              <a:t>Not owe Title IV refund</a:t>
            </a:r>
          </a:p>
          <a:p>
            <a:pPr marL="800100" lvl="0" indent="-342900" algn="l" rtl="0">
              <a:spcBef>
                <a:spcPts val="0"/>
              </a:spcBef>
              <a:spcAft>
                <a:spcPts val="0"/>
              </a:spcAft>
              <a:buFont typeface="Arial" panose="020B0604020202020204" pitchFamily="34" charset="0"/>
              <a:buChar char="•"/>
            </a:pPr>
            <a:r>
              <a:rPr lang="en-US" sz="2000" dirty="0"/>
              <a:t>High School graduate or equivalent</a:t>
            </a:r>
          </a:p>
          <a:p>
            <a:pPr marL="800100" lvl="0" indent="-342900" algn="l" rtl="0">
              <a:spcBef>
                <a:spcPts val="0"/>
              </a:spcBef>
              <a:spcAft>
                <a:spcPts val="0"/>
              </a:spcAft>
              <a:buFont typeface="Arial" panose="020B0604020202020204" pitchFamily="34" charset="0"/>
              <a:buChar char="•"/>
            </a:pPr>
            <a:r>
              <a:rPr lang="en-US" sz="2000" dirty="0"/>
              <a:t>Enrolled in an eligible program at an eligible institution</a:t>
            </a:r>
          </a:p>
          <a:p>
            <a:pPr marL="45720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112609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Year-Round Pell (YRP)</a:t>
            </a:r>
          </a:p>
        </p:txBody>
      </p:sp>
      <p:sp>
        <p:nvSpPr>
          <p:cNvPr id="2271" name="Google Shape;2271;p53"/>
          <p:cNvSpPr txBox="1">
            <a:spLocks noGrp="1"/>
          </p:cNvSpPr>
          <p:nvPr>
            <p:ph type="body" idx="1"/>
          </p:nvPr>
        </p:nvSpPr>
        <p:spPr>
          <a:xfrm>
            <a:off x="383821" y="1450848"/>
            <a:ext cx="8046929" cy="315315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2000" dirty="0"/>
              <a:t>Per the Consolidated Appropriations Act of 2017, a student may receive Pell Grant funds up to 150% of the Scheduled Award in an award year</a:t>
            </a:r>
          </a:p>
          <a:p>
            <a:pPr lvl="1">
              <a:buFont typeface="Arial" panose="020B0604020202020204" pitchFamily="34" charset="0"/>
              <a:buChar char="•"/>
            </a:pPr>
            <a:r>
              <a:rPr lang="en-US" dirty="0"/>
              <a:t>The first 100% is initial Pell award</a:t>
            </a:r>
          </a:p>
          <a:p>
            <a:pPr lvl="1">
              <a:buFont typeface="Arial" panose="020B0604020202020204" pitchFamily="34" charset="0"/>
              <a:buChar char="•"/>
            </a:pPr>
            <a:r>
              <a:rPr lang="en-US" dirty="0"/>
              <a:t>Final 50% is considered the additional Pell award (YRP)</a:t>
            </a:r>
          </a:p>
          <a:p>
            <a:pPr lvl="1">
              <a:buFont typeface="Arial" panose="020B0604020202020204" pitchFamily="34" charset="0"/>
              <a:buChar char="•"/>
            </a:pPr>
            <a:endParaRPr lang="en-US" sz="2000" dirty="0"/>
          </a:p>
          <a:p>
            <a:pPr>
              <a:buFont typeface="Arial" panose="020B0604020202020204" pitchFamily="34" charset="0"/>
              <a:buChar char="•"/>
            </a:pPr>
            <a:r>
              <a:rPr lang="en-US" sz="2000" dirty="0"/>
              <a:t>Effective for the 2017-2018 award year</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2895472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p29"/>
          <p:cNvPicPr preferRelativeResize="0"/>
          <p:nvPr/>
        </p:nvPicPr>
        <p:blipFill rotWithShape="1">
          <a:blip r:embed="rId3">
            <a:alphaModFix/>
          </a:blip>
          <a:srcRect l="6366" r="58325"/>
          <a:stretch/>
        </p:blipFill>
        <p:spPr>
          <a:xfrm>
            <a:off x="6900122" y="1039287"/>
            <a:ext cx="1943100" cy="3095700"/>
          </a:xfrm>
          <a:prstGeom prst="roundRect">
            <a:avLst>
              <a:gd name="adj" fmla="val 50000"/>
            </a:avLst>
          </a:prstGeom>
          <a:noFill/>
          <a:ln w="38100" cap="flat" cmpd="sng">
            <a:solidFill>
              <a:schemeClr val="dk1"/>
            </a:solidFill>
            <a:prstDash val="solid"/>
            <a:round/>
            <a:headEnd type="none" w="sm" len="sm"/>
            <a:tailEnd type="none" w="sm" len="sm"/>
          </a:ln>
        </p:spPr>
      </p:pic>
      <p:sp>
        <p:nvSpPr>
          <p:cNvPr id="808" name="Google Shape;808;p29"/>
          <p:cNvSpPr txBox="1">
            <a:spLocks noGrp="1"/>
          </p:cNvSpPr>
          <p:nvPr>
            <p:ph type="title"/>
          </p:nvPr>
        </p:nvSpPr>
        <p:spPr>
          <a:xfrm>
            <a:off x="740857" y="650375"/>
            <a:ext cx="4344423" cy="5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Pop Quiz</a:t>
            </a:r>
            <a:endParaRPr dirty="0"/>
          </a:p>
        </p:txBody>
      </p:sp>
      <p:sp>
        <p:nvSpPr>
          <p:cNvPr id="809" name="Google Shape;809;p29"/>
          <p:cNvSpPr txBox="1">
            <a:spLocks noGrp="1"/>
          </p:cNvSpPr>
          <p:nvPr>
            <p:ph type="subTitle" idx="1"/>
          </p:nvPr>
        </p:nvSpPr>
        <p:spPr>
          <a:xfrm>
            <a:off x="727543" y="1851113"/>
            <a:ext cx="5127517" cy="2252030"/>
          </a:xfrm>
          <a:prstGeom prst="rect">
            <a:avLst/>
          </a:prstGeom>
        </p:spPr>
        <p:txBody>
          <a:bodyPr spcFirstLastPara="1" wrap="square" lIns="91425" tIns="91425" rIns="91425" bIns="91425" anchor="t" anchorCtr="0">
            <a:noAutofit/>
          </a:bodyPr>
          <a:lstStyle/>
          <a:p>
            <a:pPr marL="0" indent="0">
              <a:buClr>
                <a:schemeClr val="accent5"/>
              </a:buClr>
              <a:buSzPts val="1100"/>
            </a:pPr>
            <a:r>
              <a:rPr lang="en-US" sz="2000" dirty="0"/>
              <a:t>A student may receive Federal Pell Grant that exceeds 150 percent of the Scheduled Award</a:t>
            </a:r>
          </a:p>
          <a:p>
            <a:pPr marL="0" indent="0">
              <a:buClr>
                <a:schemeClr val="accent5"/>
              </a:buClr>
              <a:buSzPts val="1100"/>
            </a:pPr>
            <a:endParaRPr lang="en-US" sz="2000" dirty="0"/>
          </a:p>
          <a:p>
            <a:pPr marL="596900" lvl="1" indent="0">
              <a:buNone/>
            </a:pPr>
            <a:r>
              <a:rPr lang="en-US" sz="2000" dirty="0">
                <a:solidFill>
                  <a:schemeClr val="tx1"/>
                </a:solidFill>
              </a:rPr>
              <a:t>True</a:t>
            </a:r>
          </a:p>
          <a:p>
            <a:pPr marL="596900" lvl="1" indent="0">
              <a:buNone/>
            </a:pPr>
            <a:r>
              <a:rPr lang="en-US" sz="2000" dirty="0">
                <a:solidFill>
                  <a:schemeClr val="tx1"/>
                </a:solidFill>
              </a:rPr>
              <a:t>False</a:t>
            </a:r>
          </a:p>
          <a:p>
            <a:pPr marL="0" indent="0">
              <a:buClr>
                <a:schemeClr val="accent5"/>
              </a:buClr>
              <a:buSzPts val="1100"/>
            </a:pPr>
            <a:endParaRPr lang="en-US" sz="2000" dirty="0"/>
          </a:p>
          <a:p>
            <a:pPr marL="0" lvl="0" indent="0" algn="l" rtl="0">
              <a:spcBef>
                <a:spcPts val="0"/>
              </a:spcBef>
              <a:spcAft>
                <a:spcPts val="0"/>
              </a:spcAft>
              <a:buClr>
                <a:schemeClr val="accent5"/>
              </a:buClr>
              <a:buSzPts val="1100"/>
              <a:buFont typeface="Arial"/>
              <a:buNone/>
            </a:pPr>
            <a:endParaRPr dirty="0"/>
          </a:p>
        </p:txBody>
      </p:sp>
      <p:grpSp>
        <p:nvGrpSpPr>
          <p:cNvPr id="810" name="Google Shape;810;p29"/>
          <p:cNvGrpSpPr/>
          <p:nvPr/>
        </p:nvGrpSpPr>
        <p:grpSpPr>
          <a:xfrm>
            <a:off x="5917935" y="196521"/>
            <a:ext cx="1488021" cy="2716447"/>
            <a:chOff x="4573019" y="1314041"/>
            <a:chExt cx="1488021" cy="2716447"/>
          </a:xfrm>
        </p:grpSpPr>
        <p:sp>
          <p:nvSpPr>
            <p:cNvPr id="811" name="Google Shape;811;p29"/>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rot="-582576">
              <a:off x="5232349" y="1733458"/>
              <a:ext cx="403135" cy="257454"/>
            </a:xfrm>
            <a:custGeom>
              <a:avLst/>
              <a:gdLst/>
              <a:ahLst/>
              <a:cxnLst/>
              <a:rect l="l" t="t" r="r" b="b"/>
              <a:pathLst>
                <a:path w="9868" h="6302" extrusionOk="0">
                  <a:moveTo>
                    <a:pt x="9395" y="0"/>
                  </a:moveTo>
                  <a:cubicBezTo>
                    <a:pt x="9227" y="236"/>
                    <a:pt x="9142" y="371"/>
                    <a:pt x="9008" y="506"/>
                  </a:cubicBezTo>
                  <a:cubicBezTo>
                    <a:pt x="8529" y="984"/>
                    <a:pt x="7991" y="1387"/>
                    <a:pt x="7321" y="1387"/>
                  </a:cubicBezTo>
                  <a:cubicBezTo>
                    <a:pt x="7282" y="1387"/>
                    <a:pt x="7243" y="1386"/>
                    <a:pt x="7203" y="1383"/>
                  </a:cubicBezTo>
                  <a:cubicBezTo>
                    <a:pt x="6697" y="1366"/>
                    <a:pt x="6208" y="1214"/>
                    <a:pt x="5702" y="1113"/>
                  </a:cubicBezTo>
                  <a:cubicBezTo>
                    <a:pt x="5128" y="1012"/>
                    <a:pt x="4538" y="877"/>
                    <a:pt x="3964" y="793"/>
                  </a:cubicBezTo>
                  <a:cubicBezTo>
                    <a:pt x="3923" y="786"/>
                    <a:pt x="3879" y="784"/>
                    <a:pt x="3836" y="784"/>
                  </a:cubicBezTo>
                  <a:cubicBezTo>
                    <a:pt x="3649" y="784"/>
                    <a:pt x="3447" y="833"/>
                    <a:pt x="3256" y="860"/>
                  </a:cubicBezTo>
                  <a:cubicBezTo>
                    <a:pt x="2531" y="1029"/>
                    <a:pt x="2109" y="1501"/>
                    <a:pt x="1822" y="2142"/>
                  </a:cubicBezTo>
                  <a:cubicBezTo>
                    <a:pt x="1418" y="3053"/>
                    <a:pt x="945" y="3896"/>
                    <a:pt x="1" y="4470"/>
                  </a:cubicBezTo>
                  <a:cubicBezTo>
                    <a:pt x="157" y="4470"/>
                    <a:pt x="325" y="4495"/>
                    <a:pt x="483" y="4495"/>
                  </a:cubicBezTo>
                  <a:cubicBezTo>
                    <a:pt x="581" y="4495"/>
                    <a:pt x="676" y="4485"/>
                    <a:pt x="760" y="4453"/>
                  </a:cubicBezTo>
                  <a:cubicBezTo>
                    <a:pt x="1333" y="4301"/>
                    <a:pt x="1890" y="4082"/>
                    <a:pt x="2430" y="3896"/>
                  </a:cubicBezTo>
                  <a:cubicBezTo>
                    <a:pt x="2715" y="3796"/>
                    <a:pt x="3041" y="3739"/>
                    <a:pt x="3376" y="3739"/>
                  </a:cubicBezTo>
                  <a:cubicBezTo>
                    <a:pt x="4228" y="3739"/>
                    <a:pt x="5140" y="4108"/>
                    <a:pt x="5601" y="5077"/>
                  </a:cubicBezTo>
                  <a:cubicBezTo>
                    <a:pt x="5685" y="5246"/>
                    <a:pt x="5769" y="5414"/>
                    <a:pt x="5870" y="5566"/>
                  </a:cubicBezTo>
                  <a:cubicBezTo>
                    <a:pt x="6209" y="6073"/>
                    <a:pt x="6554" y="6302"/>
                    <a:pt x="6993" y="6302"/>
                  </a:cubicBezTo>
                  <a:cubicBezTo>
                    <a:pt x="7211" y="6302"/>
                    <a:pt x="7452" y="6246"/>
                    <a:pt x="7726" y="6139"/>
                  </a:cubicBezTo>
                  <a:cubicBezTo>
                    <a:pt x="8046" y="6005"/>
                    <a:pt x="8350" y="5752"/>
                    <a:pt x="8687" y="5752"/>
                  </a:cubicBezTo>
                  <a:cubicBezTo>
                    <a:pt x="9362" y="5735"/>
                    <a:pt x="9581" y="5380"/>
                    <a:pt x="9648" y="4807"/>
                  </a:cubicBezTo>
                  <a:cubicBezTo>
                    <a:pt x="9665" y="4588"/>
                    <a:pt x="9750" y="4385"/>
                    <a:pt x="9750" y="4166"/>
                  </a:cubicBezTo>
                  <a:cubicBezTo>
                    <a:pt x="9767" y="2952"/>
                    <a:pt x="9868" y="1704"/>
                    <a:pt x="9598" y="489"/>
                  </a:cubicBezTo>
                  <a:cubicBezTo>
                    <a:pt x="9530" y="354"/>
                    <a:pt x="9480" y="236"/>
                    <a:pt x="9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9"/>
          <p:cNvGrpSpPr/>
          <p:nvPr/>
        </p:nvGrpSpPr>
        <p:grpSpPr>
          <a:xfrm>
            <a:off x="6724500" y="3110817"/>
            <a:ext cx="1327799" cy="1313959"/>
            <a:chOff x="6724500" y="3110817"/>
            <a:chExt cx="1327799" cy="1313959"/>
          </a:xfrm>
        </p:grpSpPr>
        <p:sp>
          <p:nvSpPr>
            <p:cNvPr id="845" name="Google Shape;845;p29"/>
            <p:cNvSpPr/>
            <p:nvPr/>
          </p:nvSpPr>
          <p:spPr>
            <a:xfrm>
              <a:off x="6724500" y="3110817"/>
              <a:ext cx="1327799" cy="1313959"/>
            </a:xfrm>
            <a:custGeom>
              <a:avLst/>
              <a:gdLst/>
              <a:ahLst/>
              <a:cxnLst/>
              <a:rect l="l" t="t" r="r" b="b"/>
              <a:pathLst>
                <a:path w="33853" h="33498" extrusionOk="0">
                  <a:moveTo>
                    <a:pt x="16378" y="1"/>
                  </a:moveTo>
                  <a:cubicBezTo>
                    <a:pt x="16176" y="1"/>
                    <a:pt x="15957" y="17"/>
                    <a:pt x="15771" y="34"/>
                  </a:cubicBezTo>
                  <a:cubicBezTo>
                    <a:pt x="15451" y="85"/>
                    <a:pt x="15130" y="102"/>
                    <a:pt x="14827" y="152"/>
                  </a:cubicBezTo>
                  <a:cubicBezTo>
                    <a:pt x="13899" y="237"/>
                    <a:pt x="12921" y="338"/>
                    <a:pt x="11959" y="540"/>
                  </a:cubicBezTo>
                  <a:lnTo>
                    <a:pt x="11909" y="540"/>
                  </a:lnTo>
                  <a:cubicBezTo>
                    <a:pt x="10745" y="793"/>
                    <a:pt x="9446" y="1097"/>
                    <a:pt x="8249" y="1940"/>
                  </a:cubicBezTo>
                  <a:cubicBezTo>
                    <a:pt x="8097" y="2041"/>
                    <a:pt x="7945" y="2143"/>
                    <a:pt x="7776" y="2261"/>
                  </a:cubicBezTo>
                  <a:cubicBezTo>
                    <a:pt x="6984" y="2800"/>
                    <a:pt x="6073" y="3441"/>
                    <a:pt x="5331" y="4285"/>
                  </a:cubicBezTo>
                  <a:cubicBezTo>
                    <a:pt x="5128" y="4538"/>
                    <a:pt x="4909" y="4791"/>
                    <a:pt x="4724" y="4993"/>
                  </a:cubicBezTo>
                  <a:cubicBezTo>
                    <a:pt x="4538" y="5229"/>
                    <a:pt x="4319" y="5482"/>
                    <a:pt x="4133" y="5685"/>
                  </a:cubicBezTo>
                  <a:cubicBezTo>
                    <a:pt x="3290" y="6612"/>
                    <a:pt x="2598" y="7776"/>
                    <a:pt x="1941" y="9294"/>
                  </a:cubicBezTo>
                  <a:cubicBezTo>
                    <a:pt x="1435" y="10542"/>
                    <a:pt x="962" y="11891"/>
                    <a:pt x="574" y="13443"/>
                  </a:cubicBezTo>
                  <a:cubicBezTo>
                    <a:pt x="170" y="14944"/>
                    <a:pt x="1" y="16311"/>
                    <a:pt x="1" y="17626"/>
                  </a:cubicBezTo>
                  <a:lnTo>
                    <a:pt x="1" y="17660"/>
                  </a:lnTo>
                  <a:lnTo>
                    <a:pt x="1" y="17710"/>
                  </a:lnTo>
                  <a:cubicBezTo>
                    <a:pt x="18" y="17913"/>
                    <a:pt x="18" y="18132"/>
                    <a:pt x="51" y="18368"/>
                  </a:cubicBezTo>
                  <a:cubicBezTo>
                    <a:pt x="68" y="18891"/>
                    <a:pt x="85" y="19481"/>
                    <a:pt x="220" y="20072"/>
                  </a:cubicBezTo>
                  <a:lnTo>
                    <a:pt x="271" y="20359"/>
                  </a:lnTo>
                  <a:cubicBezTo>
                    <a:pt x="608" y="22113"/>
                    <a:pt x="962" y="23900"/>
                    <a:pt x="1772" y="25655"/>
                  </a:cubicBezTo>
                  <a:cubicBezTo>
                    <a:pt x="2345" y="26920"/>
                    <a:pt x="3189" y="27948"/>
                    <a:pt x="4403" y="28927"/>
                  </a:cubicBezTo>
                  <a:cubicBezTo>
                    <a:pt x="5483" y="29787"/>
                    <a:pt x="6680" y="30563"/>
                    <a:pt x="8080" y="31305"/>
                  </a:cubicBezTo>
                  <a:cubicBezTo>
                    <a:pt x="10121" y="32401"/>
                    <a:pt x="11892" y="33177"/>
                    <a:pt x="13950" y="33396"/>
                  </a:cubicBezTo>
                  <a:cubicBezTo>
                    <a:pt x="14658" y="33481"/>
                    <a:pt x="15366" y="33498"/>
                    <a:pt x="16176" y="33498"/>
                  </a:cubicBezTo>
                  <a:lnTo>
                    <a:pt x="16361" y="33498"/>
                  </a:lnTo>
                  <a:cubicBezTo>
                    <a:pt x="16732" y="33498"/>
                    <a:pt x="17053" y="33413"/>
                    <a:pt x="17323" y="33346"/>
                  </a:cubicBezTo>
                  <a:cubicBezTo>
                    <a:pt x="17458" y="33329"/>
                    <a:pt x="17576" y="33295"/>
                    <a:pt x="17660" y="33295"/>
                  </a:cubicBezTo>
                  <a:cubicBezTo>
                    <a:pt x="17913" y="33261"/>
                    <a:pt x="18166" y="33245"/>
                    <a:pt x="18453" y="33228"/>
                  </a:cubicBezTo>
                  <a:cubicBezTo>
                    <a:pt x="18925" y="33211"/>
                    <a:pt x="19482" y="33160"/>
                    <a:pt x="20021" y="33059"/>
                  </a:cubicBezTo>
                  <a:cubicBezTo>
                    <a:pt x="21118" y="32823"/>
                    <a:pt x="22282" y="32536"/>
                    <a:pt x="23530" y="32148"/>
                  </a:cubicBezTo>
                  <a:cubicBezTo>
                    <a:pt x="24390" y="31878"/>
                    <a:pt x="25233" y="31524"/>
                    <a:pt x="25925" y="31187"/>
                  </a:cubicBezTo>
                  <a:cubicBezTo>
                    <a:pt x="26414" y="30951"/>
                    <a:pt x="27089" y="30647"/>
                    <a:pt x="27645" y="30124"/>
                  </a:cubicBezTo>
                  <a:cubicBezTo>
                    <a:pt x="28623" y="29197"/>
                    <a:pt x="29551" y="28185"/>
                    <a:pt x="30428" y="27240"/>
                  </a:cubicBezTo>
                  <a:cubicBezTo>
                    <a:pt x="30799" y="26818"/>
                    <a:pt x="31136" y="26312"/>
                    <a:pt x="31406" y="25790"/>
                  </a:cubicBezTo>
                  <a:cubicBezTo>
                    <a:pt x="31879" y="24879"/>
                    <a:pt x="32317" y="23934"/>
                    <a:pt x="32789" y="22855"/>
                  </a:cubicBezTo>
                  <a:cubicBezTo>
                    <a:pt x="32992" y="22382"/>
                    <a:pt x="33093" y="21910"/>
                    <a:pt x="33177" y="21438"/>
                  </a:cubicBezTo>
                  <a:cubicBezTo>
                    <a:pt x="33245" y="21084"/>
                    <a:pt x="33312" y="20746"/>
                    <a:pt x="33346" y="20426"/>
                  </a:cubicBezTo>
                  <a:cubicBezTo>
                    <a:pt x="33413" y="20072"/>
                    <a:pt x="33481" y="19684"/>
                    <a:pt x="33548" y="19347"/>
                  </a:cubicBezTo>
                  <a:cubicBezTo>
                    <a:pt x="33835" y="17980"/>
                    <a:pt x="33852" y="16547"/>
                    <a:pt x="33599" y="14793"/>
                  </a:cubicBezTo>
                  <a:cubicBezTo>
                    <a:pt x="33582" y="14455"/>
                    <a:pt x="33498" y="14101"/>
                    <a:pt x="33413" y="13764"/>
                  </a:cubicBezTo>
                  <a:cubicBezTo>
                    <a:pt x="33380" y="13561"/>
                    <a:pt x="33329" y="13342"/>
                    <a:pt x="33295" y="13106"/>
                  </a:cubicBezTo>
                  <a:cubicBezTo>
                    <a:pt x="33093" y="12094"/>
                    <a:pt x="32806" y="11133"/>
                    <a:pt x="32334" y="10137"/>
                  </a:cubicBezTo>
                  <a:cubicBezTo>
                    <a:pt x="31727" y="8805"/>
                    <a:pt x="30884" y="7692"/>
                    <a:pt x="30125" y="6764"/>
                  </a:cubicBezTo>
                  <a:cubicBezTo>
                    <a:pt x="28860" y="5179"/>
                    <a:pt x="27325" y="3812"/>
                    <a:pt x="25452" y="2581"/>
                  </a:cubicBezTo>
                  <a:cubicBezTo>
                    <a:pt x="23563" y="1367"/>
                    <a:pt x="21539" y="861"/>
                    <a:pt x="19634" y="439"/>
                  </a:cubicBezTo>
                  <a:cubicBezTo>
                    <a:pt x="18993" y="287"/>
                    <a:pt x="18284" y="186"/>
                    <a:pt x="17475" y="85"/>
                  </a:cubicBezTo>
                  <a:cubicBezTo>
                    <a:pt x="17188" y="34"/>
                    <a:pt x="16800" y="1"/>
                    <a:pt x="1637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6903789" y="3900942"/>
              <a:ext cx="102606" cy="77234"/>
            </a:xfrm>
            <a:custGeom>
              <a:avLst/>
              <a:gdLst/>
              <a:ahLst/>
              <a:cxnLst/>
              <a:rect l="l" t="t" r="r" b="b"/>
              <a:pathLst>
                <a:path w="2616" h="1969" extrusionOk="0">
                  <a:moveTo>
                    <a:pt x="2302" y="0"/>
                  </a:moveTo>
                  <a:cubicBezTo>
                    <a:pt x="2212" y="0"/>
                    <a:pt x="2118" y="55"/>
                    <a:pt x="2025" y="96"/>
                  </a:cubicBezTo>
                  <a:cubicBezTo>
                    <a:pt x="1940" y="113"/>
                    <a:pt x="1856" y="164"/>
                    <a:pt x="1789" y="215"/>
                  </a:cubicBezTo>
                  <a:cubicBezTo>
                    <a:pt x="1249" y="670"/>
                    <a:pt x="726" y="1108"/>
                    <a:pt x="186" y="1564"/>
                  </a:cubicBezTo>
                  <a:cubicBezTo>
                    <a:pt x="102" y="1631"/>
                    <a:pt x="85" y="1783"/>
                    <a:pt x="1" y="1969"/>
                  </a:cubicBezTo>
                  <a:cubicBezTo>
                    <a:pt x="220" y="1952"/>
                    <a:pt x="338" y="1952"/>
                    <a:pt x="490" y="1935"/>
                  </a:cubicBezTo>
                  <a:cubicBezTo>
                    <a:pt x="1266" y="1682"/>
                    <a:pt x="1873" y="1176"/>
                    <a:pt x="2429" y="552"/>
                  </a:cubicBezTo>
                  <a:cubicBezTo>
                    <a:pt x="2548" y="434"/>
                    <a:pt x="2615" y="248"/>
                    <a:pt x="2463" y="80"/>
                  </a:cubicBezTo>
                  <a:cubicBezTo>
                    <a:pt x="2412" y="21"/>
                    <a:pt x="2357" y="0"/>
                    <a:pt x="2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6979216" y="3671797"/>
              <a:ext cx="67502" cy="141014"/>
            </a:xfrm>
            <a:custGeom>
              <a:avLst/>
              <a:gdLst/>
              <a:ahLst/>
              <a:cxnLst/>
              <a:rect l="l" t="t" r="r" b="b"/>
              <a:pathLst>
                <a:path w="1721" h="3595" extrusionOk="0">
                  <a:moveTo>
                    <a:pt x="625" y="710"/>
                  </a:moveTo>
                  <a:cubicBezTo>
                    <a:pt x="996" y="1368"/>
                    <a:pt x="1181" y="2059"/>
                    <a:pt x="1114" y="2902"/>
                  </a:cubicBezTo>
                  <a:cubicBezTo>
                    <a:pt x="928" y="2801"/>
                    <a:pt x="759" y="2751"/>
                    <a:pt x="743" y="2666"/>
                  </a:cubicBezTo>
                  <a:cubicBezTo>
                    <a:pt x="490" y="2042"/>
                    <a:pt x="456" y="1384"/>
                    <a:pt x="625" y="710"/>
                  </a:cubicBezTo>
                  <a:close/>
                  <a:moveTo>
                    <a:pt x="884" y="1"/>
                  </a:moveTo>
                  <a:cubicBezTo>
                    <a:pt x="768" y="1"/>
                    <a:pt x="635" y="52"/>
                    <a:pt x="490" y="153"/>
                  </a:cubicBezTo>
                  <a:cubicBezTo>
                    <a:pt x="270" y="305"/>
                    <a:pt x="102" y="491"/>
                    <a:pt x="85" y="777"/>
                  </a:cubicBezTo>
                  <a:cubicBezTo>
                    <a:pt x="34" y="1047"/>
                    <a:pt x="17" y="1334"/>
                    <a:pt x="0" y="1621"/>
                  </a:cubicBezTo>
                  <a:cubicBezTo>
                    <a:pt x="17" y="1621"/>
                    <a:pt x="34" y="1621"/>
                    <a:pt x="34" y="1637"/>
                  </a:cubicBezTo>
                  <a:cubicBezTo>
                    <a:pt x="68" y="1823"/>
                    <a:pt x="68" y="2042"/>
                    <a:pt x="85" y="2228"/>
                  </a:cubicBezTo>
                  <a:cubicBezTo>
                    <a:pt x="119" y="2515"/>
                    <a:pt x="152" y="2818"/>
                    <a:pt x="253" y="3071"/>
                  </a:cubicBezTo>
                  <a:cubicBezTo>
                    <a:pt x="355" y="3377"/>
                    <a:pt x="708" y="3594"/>
                    <a:pt x="1020" y="3594"/>
                  </a:cubicBezTo>
                  <a:cubicBezTo>
                    <a:pt x="1069" y="3594"/>
                    <a:pt x="1118" y="3589"/>
                    <a:pt x="1164" y="3577"/>
                  </a:cubicBezTo>
                  <a:cubicBezTo>
                    <a:pt x="1518" y="3493"/>
                    <a:pt x="1704" y="3189"/>
                    <a:pt x="1721" y="2751"/>
                  </a:cubicBezTo>
                  <a:cubicBezTo>
                    <a:pt x="1721" y="2633"/>
                    <a:pt x="1721" y="2498"/>
                    <a:pt x="1704" y="2380"/>
                  </a:cubicBezTo>
                  <a:cubicBezTo>
                    <a:pt x="1586" y="1722"/>
                    <a:pt x="1451" y="1064"/>
                    <a:pt x="1282" y="440"/>
                  </a:cubicBezTo>
                  <a:cubicBezTo>
                    <a:pt x="1219" y="144"/>
                    <a:pt x="1076"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7056603" y="4020496"/>
              <a:ext cx="38438" cy="108536"/>
            </a:xfrm>
            <a:custGeom>
              <a:avLst/>
              <a:gdLst/>
              <a:ahLst/>
              <a:cxnLst/>
              <a:rect l="l" t="t" r="r" b="b"/>
              <a:pathLst>
                <a:path w="980" h="2767" extrusionOk="0">
                  <a:moveTo>
                    <a:pt x="119" y="0"/>
                  </a:moveTo>
                  <a:cubicBezTo>
                    <a:pt x="68" y="270"/>
                    <a:pt x="1" y="506"/>
                    <a:pt x="35" y="759"/>
                  </a:cubicBezTo>
                  <a:cubicBezTo>
                    <a:pt x="68" y="1214"/>
                    <a:pt x="153" y="1670"/>
                    <a:pt x="237" y="2125"/>
                  </a:cubicBezTo>
                  <a:cubicBezTo>
                    <a:pt x="288" y="2294"/>
                    <a:pt x="321" y="2463"/>
                    <a:pt x="423" y="2614"/>
                  </a:cubicBezTo>
                  <a:cubicBezTo>
                    <a:pt x="490" y="2699"/>
                    <a:pt x="659" y="2766"/>
                    <a:pt x="794" y="2766"/>
                  </a:cubicBezTo>
                  <a:cubicBezTo>
                    <a:pt x="878" y="2766"/>
                    <a:pt x="979" y="2598"/>
                    <a:pt x="979" y="2479"/>
                  </a:cubicBezTo>
                  <a:cubicBezTo>
                    <a:pt x="962" y="1973"/>
                    <a:pt x="979" y="1467"/>
                    <a:pt x="878" y="995"/>
                  </a:cubicBezTo>
                  <a:cubicBezTo>
                    <a:pt x="794" y="607"/>
                    <a:pt x="659" y="202"/>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997062" y="3699606"/>
              <a:ext cx="28515" cy="86060"/>
            </a:xfrm>
            <a:custGeom>
              <a:avLst/>
              <a:gdLst/>
              <a:ahLst/>
              <a:cxnLst/>
              <a:rect l="l" t="t" r="r" b="b"/>
              <a:pathLst>
                <a:path w="727" h="2194" extrusionOk="0">
                  <a:moveTo>
                    <a:pt x="170" y="1"/>
                  </a:moveTo>
                  <a:cubicBezTo>
                    <a:pt x="1" y="675"/>
                    <a:pt x="35" y="1333"/>
                    <a:pt x="288" y="1957"/>
                  </a:cubicBezTo>
                  <a:cubicBezTo>
                    <a:pt x="321" y="2042"/>
                    <a:pt x="473" y="2092"/>
                    <a:pt x="659" y="2193"/>
                  </a:cubicBezTo>
                  <a:cubicBezTo>
                    <a:pt x="726" y="1350"/>
                    <a:pt x="557" y="659"/>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793337" y="3191304"/>
              <a:ext cx="1184206" cy="1165532"/>
            </a:xfrm>
            <a:custGeom>
              <a:avLst/>
              <a:gdLst/>
              <a:ahLst/>
              <a:cxnLst/>
              <a:rect l="l" t="t" r="r" b="b"/>
              <a:pathLst>
                <a:path w="30192" h="29714" extrusionOk="0">
                  <a:moveTo>
                    <a:pt x="17170" y="1423"/>
                  </a:moveTo>
                  <a:cubicBezTo>
                    <a:pt x="17204" y="1440"/>
                    <a:pt x="17221" y="1474"/>
                    <a:pt x="17221" y="1491"/>
                  </a:cubicBezTo>
                  <a:cubicBezTo>
                    <a:pt x="17204" y="1474"/>
                    <a:pt x="17204" y="1440"/>
                    <a:pt x="17170" y="1423"/>
                  </a:cubicBezTo>
                  <a:close/>
                  <a:moveTo>
                    <a:pt x="19869" y="2368"/>
                  </a:moveTo>
                  <a:cubicBezTo>
                    <a:pt x="20088" y="2452"/>
                    <a:pt x="20290" y="2570"/>
                    <a:pt x="20493" y="2671"/>
                  </a:cubicBezTo>
                  <a:cubicBezTo>
                    <a:pt x="20274" y="2570"/>
                    <a:pt x="20088" y="2486"/>
                    <a:pt x="19869" y="2368"/>
                  </a:cubicBezTo>
                  <a:close/>
                  <a:moveTo>
                    <a:pt x="7860" y="3616"/>
                  </a:moveTo>
                  <a:lnTo>
                    <a:pt x="7877" y="3642"/>
                  </a:lnTo>
                  <a:lnTo>
                    <a:pt x="7877" y="3642"/>
                  </a:lnTo>
                  <a:cubicBezTo>
                    <a:pt x="7867" y="3631"/>
                    <a:pt x="7860" y="3627"/>
                    <a:pt x="7860" y="3616"/>
                  </a:cubicBezTo>
                  <a:close/>
                  <a:moveTo>
                    <a:pt x="7894" y="3666"/>
                  </a:moveTo>
                  <a:lnTo>
                    <a:pt x="7894" y="3666"/>
                  </a:lnTo>
                  <a:cubicBezTo>
                    <a:pt x="7944" y="3683"/>
                    <a:pt x="7961" y="3768"/>
                    <a:pt x="7961" y="3835"/>
                  </a:cubicBezTo>
                  <a:cubicBezTo>
                    <a:pt x="7944" y="3768"/>
                    <a:pt x="7927" y="3683"/>
                    <a:pt x="7894" y="3666"/>
                  </a:cubicBezTo>
                  <a:close/>
                  <a:moveTo>
                    <a:pt x="4672" y="4510"/>
                  </a:moveTo>
                  <a:cubicBezTo>
                    <a:pt x="4655" y="4510"/>
                    <a:pt x="4605" y="4543"/>
                    <a:pt x="4571" y="4594"/>
                  </a:cubicBezTo>
                  <a:cubicBezTo>
                    <a:pt x="4588" y="4543"/>
                    <a:pt x="4638" y="4510"/>
                    <a:pt x="4672" y="4510"/>
                  </a:cubicBezTo>
                  <a:close/>
                  <a:moveTo>
                    <a:pt x="3575" y="6511"/>
                  </a:moveTo>
                  <a:cubicBezTo>
                    <a:pt x="3576" y="6511"/>
                    <a:pt x="3576" y="6511"/>
                    <a:pt x="3577" y="6511"/>
                  </a:cubicBezTo>
                  <a:lnTo>
                    <a:pt x="3577" y="6511"/>
                  </a:lnTo>
                  <a:cubicBezTo>
                    <a:pt x="3489" y="6512"/>
                    <a:pt x="3354" y="6580"/>
                    <a:pt x="3238" y="6618"/>
                  </a:cubicBezTo>
                  <a:cubicBezTo>
                    <a:pt x="3341" y="6579"/>
                    <a:pt x="3484" y="6511"/>
                    <a:pt x="3575" y="6511"/>
                  </a:cubicBezTo>
                  <a:close/>
                  <a:moveTo>
                    <a:pt x="22804" y="6702"/>
                  </a:moveTo>
                  <a:lnTo>
                    <a:pt x="22804" y="6702"/>
                  </a:lnTo>
                  <a:cubicBezTo>
                    <a:pt x="22905" y="6787"/>
                    <a:pt x="22989" y="6871"/>
                    <a:pt x="23057" y="6955"/>
                  </a:cubicBezTo>
                  <a:lnTo>
                    <a:pt x="22804" y="6702"/>
                  </a:lnTo>
                  <a:close/>
                  <a:moveTo>
                    <a:pt x="22635" y="7293"/>
                  </a:moveTo>
                  <a:lnTo>
                    <a:pt x="22635" y="7293"/>
                  </a:lnTo>
                  <a:cubicBezTo>
                    <a:pt x="22686" y="7310"/>
                    <a:pt x="22736" y="7326"/>
                    <a:pt x="22787" y="7343"/>
                  </a:cubicBezTo>
                  <a:cubicBezTo>
                    <a:pt x="22736" y="7343"/>
                    <a:pt x="22686" y="7310"/>
                    <a:pt x="22635" y="7293"/>
                  </a:cubicBezTo>
                  <a:close/>
                  <a:moveTo>
                    <a:pt x="28892" y="13314"/>
                  </a:moveTo>
                  <a:cubicBezTo>
                    <a:pt x="29112" y="13415"/>
                    <a:pt x="29263" y="13567"/>
                    <a:pt x="29348" y="13786"/>
                  </a:cubicBezTo>
                  <a:cubicBezTo>
                    <a:pt x="29263" y="13584"/>
                    <a:pt x="29112" y="13415"/>
                    <a:pt x="28892" y="13314"/>
                  </a:cubicBezTo>
                  <a:close/>
                  <a:moveTo>
                    <a:pt x="1198" y="14495"/>
                  </a:moveTo>
                  <a:cubicBezTo>
                    <a:pt x="1231" y="14495"/>
                    <a:pt x="1282" y="14495"/>
                    <a:pt x="1349" y="14512"/>
                  </a:cubicBezTo>
                  <a:cubicBezTo>
                    <a:pt x="1282" y="14512"/>
                    <a:pt x="1231" y="14495"/>
                    <a:pt x="1198" y="14495"/>
                  </a:cubicBezTo>
                  <a:close/>
                  <a:moveTo>
                    <a:pt x="28420" y="15979"/>
                  </a:moveTo>
                  <a:cubicBezTo>
                    <a:pt x="28454" y="15979"/>
                    <a:pt x="28454" y="15996"/>
                    <a:pt x="28454" y="15996"/>
                  </a:cubicBezTo>
                  <a:cubicBezTo>
                    <a:pt x="28454" y="15996"/>
                    <a:pt x="28437" y="15996"/>
                    <a:pt x="28420" y="15979"/>
                  </a:cubicBezTo>
                  <a:close/>
                  <a:moveTo>
                    <a:pt x="28251" y="16013"/>
                  </a:moveTo>
                  <a:cubicBezTo>
                    <a:pt x="28251" y="16232"/>
                    <a:pt x="28285" y="16401"/>
                    <a:pt x="28370" y="16536"/>
                  </a:cubicBezTo>
                  <a:cubicBezTo>
                    <a:pt x="28285" y="16401"/>
                    <a:pt x="28218" y="16232"/>
                    <a:pt x="28251" y="16013"/>
                  </a:cubicBezTo>
                  <a:close/>
                  <a:moveTo>
                    <a:pt x="28251" y="17784"/>
                  </a:moveTo>
                  <a:cubicBezTo>
                    <a:pt x="28251" y="17801"/>
                    <a:pt x="28218" y="17851"/>
                    <a:pt x="28201" y="17868"/>
                  </a:cubicBezTo>
                  <a:cubicBezTo>
                    <a:pt x="28218" y="17834"/>
                    <a:pt x="28218" y="17801"/>
                    <a:pt x="28251" y="17784"/>
                  </a:cubicBezTo>
                  <a:close/>
                  <a:moveTo>
                    <a:pt x="29129" y="18543"/>
                  </a:moveTo>
                  <a:lnTo>
                    <a:pt x="29129" y="18543"/>
                  </a:lnTo>
                  <a:cubicBezTo>
                    <a:pt x="29145" y="18560"/>
                    <a:pt x="29145" y="18593"/>
                    <a:pt x="29145" y="18610"/>
                  </a:cubicBezTo>
                  <a:cubicBezTo>
                    <a:pt x="29145" y="18593"/>
                    <a:pt x="29129" y="18560"/>
                    <a:pt x="29129" y="18543"/>
                  </a:cubicBezTo>
                  <a:close/>
                  <a:moveTo>
                    <a:pt x="28032" y="19268"/>
                  </a:moveTo>
                  <a:cubicBezTo>
                    <a:pt x="27965" y="19268"/>
                    <a:pt x="27931" y="19285"/>
                    <a:pt x="27880" y="19319"/>
                  </a:cubicBezTo>
                  <a:cubicBezTo>
                    <a:pt x="27931" y="19268"/>
                    <a:pt x="27998" y="19268"/>
                    <a:pt x="28032" y="19268"/>
                  </a:cubicBezTo>
                  <a:close/>
                  <a:moveTo>
                    <a:pt x="26582" y="24210"/>
                  </a:moveTo>
                  <a:cubicBezTo>
                    <a:pt x="26582" y="24260"/>
                    <a:pt x="26531" y="24328"/>
                    <a:pt x="26514" y="24362"/>
                  </a:cubicBezTo>
                  <a:cubicBezTo>
                    <a:pt x="26531" y="24328"/>
                    <a:pt x="26565" y="24260"/>
                    <a:pt x="26582" y="24210"/>
                  </a:cubicBezTo>
                  <a:close/>
                  <a:moveTo>
                    <a:pt x="20324" y="25627"/>
                  </a:moveTo>
                  <a:cubicBezTo>
                    <a:pt x="20341" y="25694"/>
                    <a:pt x="20341" y="25728"/>
                    <a:pt x="20358" y="25778"/>
                  </a:cubicBezTo>
                  <a:cubicBezTo>
                    <a:pt x="20341" y="25728"/>
                    <a:pt x="20324" y="25694"/>
                    <a:pt x="20324" y="25627"/>
                  </a:cubicBezTo>
                  <a:close/>
                  <a:moveTo>
                    <a:pt x="9546" y="25812"/>
                  </a:moveTo>
                  <a:cubicBezTo>
                    <a:pt x="9558" y="25868"/>
                    <a:pt x="9554" y="25940"/>
                    <a:pt x="9560" y="25986"/>
                  </a:cubicBezTo>
                  <a:lnTo>
                    <a:pt x="9560" y="25986"/>
                  </a:lnTo>
                  <a:cubicBezTo>
                    <a:pt x="9546" y="25937"/>
                    <a:pt x="9546" y="25875"/>
                    <a:pt x="9546" y="25812"/>
                  </a:cubicBezTo>
                  <a:close/>
                  <a:moveTo>
                    <a:pt x="10205" y="25947"/>
                  </a:moveTo>
                  <a:lnTo>
                    <a:pt x="10205" y="25947"/>
                  </a:lnTo>
                  <a:cubicBezTo>
                    <a:pt x="10559" y="26217"/>
                    <a:pt x="10913" y="26470"/>
                    <a:pt x="11250" y="26774"/>
                  </a:cubicBezTo>
                  <a:cubicBezTo>
                    <a:pt x="10913" y="26487"/>
                    <a:pt x="10559" y="26217"/>
                    <a:pt x="10205" y="25947"/>
                  </a:cubicBezTo>
                  <a:close/>
                  <a:moveTo>
                    <a:pt x="14021" y="1574"/>
                  </a:moveTo>
                  <a:cubicBezTo>
                    <a:pt x="14442" y="1574"/>
                    <a:pt x="14679" y="1762"/>
                    <a:pt x="14792" y="2182"/>
                  </a:cubicBezTo>
                  <a:cubicBezTo>
                    <a:pt x="14876" y="2503"/>
                    <a:pt x="14927" y="2840"/>
                    <a:pt x="15011" y="3194"/>
                  </a:cubicBezTo>
                  <a:cubicBezTo>
                    <a:pt x="15483" y="3025"/>
                    <a:pt x="15939" y="2907"/>
                    <a:pt x="16377" y="2756"/>
                  </a:cubicBezTo>
                  <a:cubicBezTo>
                    <a:pt x="16576" y="2674"/>
                    <a:pt x="16785" y="2641"/>
                    <a:pt x="16996" y="2641"/>
                  </a:cubicBezTo>
                  <a:cubicBezTo>
                    <a:pt x="17178" y="2641"/>
                    <a:pt x="17361" y="2666"/>
                    <a:pt x="17541" y="2705"/>
                  </a:cubicBezTo>
                  <a:cubicBezTo>
                    <a:pt x="17794" y="2756"/>
                    <a:pt x="18013" y="2840"/>
                    <a:pt x="18266" y="2890"/>
                  </a:cubicBezTo>
                  <a:cubicBezTo>
                    <a:pt x="18975" y="3059"/>
                    <a:pt x="19430" y="3515"/>
                    <a:pt x="19734" y="4155"/>
                  </a:cubicBezTo>
                  <a:cubicBezTo>
                    <a:pt x="19818" y="4375"/>
                    <a:pt x="19936" y="4560"/>
                    <a:pt x="20071" y="4796"/>
                  </a:cubicBezTo>
                  <a:cubicBezTo>
                    <a:pt x="20274" y="4661"/>
                    <a:pt x="20425" y="4577"/>
                    <a:pt x="20577" y="4476"/>
                  </a:cubicBezTo>
                  <a:cubicBezTo>
                    <a:pt x="20594" y="4459"/>
                    <a:pt x="20628" y="4442"/>
                    <a:pt x="20662" y="4408"/>
                  </a:cubicBezTo>
                  <a:cubicBezTo>
                    <a:pt x="20916" y="4270"/>
                    <a:pt x="21186" y="4083"/>
                    <a:pt x="21478" y="4083"/>
                  </a:cubicBezTo>
                  <a:cubicBezTo>
                    <a:pt x="21612" y="4083"/>
                    <a:pt x="21750" y="4122"/>
                    <a:pt x="21893" y="4223"/>
                  </a:cubicBezTo>
                  <a:cubicBezTo>
                    <a:pt x="22281" y="4510"/>
                    <a:pt x="22365" y="5370"/>
                    <a:pt x="22095" y="5825"/>
                  </a:cubicBezTo>
                  <a:cubicBezTo>
                    <a:pt x="21926" y="6112"/>
                    <a:pt x="21707" y="6331"/>
                    <a:pt x="21522" y="6618"/>
                  </a:cubicBezTo>
                  <a:cubicBezTo>
                    <a:pt x="21286" y="6922"/>
                    <a:pt x="21302" y="7141"/>
                    <a:pt x="21623" y="7394"/>
                  </a:cubicBezTo>
                  <a:cubicBezTo>
                    <a:pt x="21865" y="7575"/>
                    <a:pt x="22134" y="7703"/>
                    <a:pt x="22455" y="7703"/>
                  </a:cubicBezTo>
                  <a:cubicBezTo>
                    <a:pt x="22492" y="7703"/>
                    <a:pt x="22529" y="7701"/>
                    <a:pt x="22567" y="7697"/>
                  </a:cubicBezTo>
                  <a:cubicBezTo>
                    <a:pt x="22968" y="7683"/>
                    <a:pt x="23368" y="7662"/>
                    <a:pt x="23769" y="7662"/>
                  </a:cubicBezTo>
                  <a:cubicBezTo>
                    <a:pt x="24296" y="7662"/>
                    <a:pt x="24823" y="7698"/>
                    <a:pt x="25350" y="7832"/>
                  </a:cubicBezTo>
                  <a:cubicBezTo>
                    <a:pt x="25553" y="7883"/>
                    <a:pt x="25755" y="7934"/>
                    <a:pt x="25890" y="8052"/>
                  </a:cubicBezTo>
                  <a:cubicBezTo>
                    <a:pt x="26413" y="8541"/>
                    <a:pt x="26835" y="9165"/>
                    <a:pt x="26582" y="9941"/>
                  </a:cubicBezTo>
                  <a:cubicBezTo>
                    <a:pt x="26396" y="10548"/>
                    <a:pt x="26177" y="11172"/>
                    <a:pt x="25907" y="11762"/>
                  </a:cubicBezTo>
                  <a:cubicBezTo>
                    <a:pt x="25671" y="12285"/>
                    <a:pt x="25721" y="12724"/>
                    <a:pt x="26008" y="13196"/>
                  </a:cubicBezTo>
                  <a:cubicBezTo>
                    <a:pt x="26261" y="13584"/>
                    <a:pt x="26514" y="13989"/>
                    <a:pt x="26818" y="14343"/>
                  </a:cubicBezTo>
                  <a:cubicBezTo>
                    <a:pt x="27155" y="14765"/>
                    <a:pt x="27374" y="15220"/>
                    <a:pt x="27492" y="15743"/>
                  </a:cubicBezTo>
                  <a:cubicBezTo>
                    <a:pt x="27526" y="15928"/>
                    <a:pt x="27526" y="16148"/>
                    <a:pt x="27459" y="16316"/>
                  </a:cubicBezTo>
                  <a:cubicBezTo>
                    <a:pt x="27206" y="17092"/>
                    <a:pt x="26733" y="17632"/>
                    <a:pt x="25924" y="17885"/>
                  </a:cubicBezTo>
                  <a:cubicBezTo>
                    <a:pt x="25587" y="18003"/>
                    <a:pt x="25266" y="18172"/>
                    <a:pt x="24979" y="18357"/>
                  </a:cubicBezTo>
                  <a:cubicBezTo>
                    <a:pt x="24828" y="18458"/>
                    <a:pt x="24726" y="18644"/>
                    <a:pt x="24659" y="18846"/>
                  </a:cubicBezTo>
                  <a:cubicBezTo>
                    <a:pt x="24507" y="19184"/>
                    <a:pt x="24642" y="19369"/>
                    <a:pt x="24996" y="19453"/>
                  </a:cubicBezTo>
                  <a:cubicBezTo>
                    <a:pt x="25300" y="19538"/>
                    <a:pt x="25587" y="19605"/>
                    <a:pt x="25890" y="19690"/>
                  </a:cubicBezTo>
                  <a:cubicBezTo>
                    <a:pt x="26531" y="19892"/>
                    <a:pt x="26700" y="20583"/>
                    <a:pt x="26194" y="21073"/>
                  </a:cubicBezTo>
                  <a:cubicBezTo>
                    <a:pt x="25772" y="21326"/>
                    <a:pt x="25435" y="21511"/>
                    <a:pt x="25047" y="21562"/>
                  </a:cubicBezTo>
                  <a:cubicBezTo>
                    <a:pt x="24760" y="21579"/>
                    <a:pt x="24473" y="21646"/>
                    <a:pt x="24136" y="21714"/>
                  </a:cubicBezTo>
                  <a:cubicBezTo>
                    <a:pt x="24153" y="21899"/>
                    <a:pt x="24153" y="22017"/>
                    <a:pt x="24170" y="22135"/>
                  </a:cubicBezTo>
                  <a:cubicBezTo>
                    <a:pt x="24456" y="23366"/>
                    <a:pt x="23613" y="24615"/>
                    <a:pt x="22365" y="24834"/>
                  </a:cubicBezTo>
                  <a:cubicBezTo>
                    <a:pt x="22045" y="24884"/>
                    <a:pt x="21724" y="24884"/>
                    <a:pt x="21387" y="24884"/>
                  </a:cubicBezTo>
                  <a:cubicBezTo>
                    <a:pt x="21033" y="24884"/>
                    <a:pt x="20695" y="24783"/>
                    <a:pt x="20409" y="24530"/>
                  </a:cubicBezTo>
                  <a:cubicBezTo>
                    <a:pt x="20189" y="24362"/>
                    <a:pt x="19953" y="24210"/>
                    <a:pt x="19734" y="24092"/>
                  </a:cubicBezTo>
                  <a:cubicBezTo>
                    <a:pt x="19525" y="23975"/>
                    <a:pt x="19341" y="23914"/>
                    <a:pt x="19176" y="23914"/>
                  </a:cubicBezTo>
                  <a:cubicBezTo>
                    <a:pt x="18889" y="23914"/>
                    <a:pt x="18662" y="24100"/>
                    <a:pt x="18469" y="24497"/>
                  </a:cubicBezTo>
                  <a:cubicBezTo>
                    <a:pt x="18587" y="24699"/>
                    <a:pt x="18739" y="24884"/>
                    <a:pt x="18840" y="25121"/>
                  </a:cubicBezTo>
                  <a:cubicBezTo>
                    <a:pt x="19059" y="25559"/>
                    <a:pt x="19144" y="26015"/>
                    <a:pt x="18806" y="26436"/>
                  </a:cubicBezTo>
                  <a:cubicBezTo>
                    <a:pt x="18614" y="26660"/>
                    <a:pt x="18307" y="26783"/>
                    <a:pt x="17979" y="26783"/>
                  </a:cubicBezTo>
                  <a:cubicBezTo>
                    <a:pt x="17789" y="26783"/>
                    <a:pt x="17592" y="26742"/>
                    <a:pt x="17406" y="26655"/>
                  </a:cubicBezTo>
                  <a:cubicBezTo>
                    <a:pt x="17120" y="26521"/>
                    <a:pt x="16833" y="26301"/>
                    <a:pt x="16580" y="26099"/>
                  </a:cubicBezTo>
                  <a:cubicBezTo>
                    <a:pt x="16445" y="25964"/>
                    <a:pt x="16327" y="25812"/>
                    <a:pt x="16242" y="25728"/>
                  </a:cubicBezTo>
                  <a:cubicBezTo>
                    <a:pt x="16057" y="25846"/>
                    <a:pt x="15871" y="25930"/>
                    <a:pt x="15703" y="26031"/>
                  </a:cubicBezTo>
                  <a:cubicBezTo>
                    <a:pt x="15399" y="26183"/>
                    <a:pt x="15146" y="26318"/>
                    <a:pt x="14859" y="26436"/>
                  </a:cubicBezTo>
                  <a:cubicBezTo>
                    <a:pt x="14645" y="26512"/>
                    <a:pt x="14440" y="26548"/>
                    <a:pt x="14243" y="26548"/>
                  </a:cubicBezTo>
                  <a:cubicBezTo>
                    <a:pt x="13745" y="26548"/>
                    <a:pt x="13302" y="26317"/>
                    <a:pt x="12903" y="25930"/>
                  </a:cubicBezTo>
                  <a:cubicBezTo>
                    <a:pt x="12397" y="25441"/>
                    <a:pt x="11891" y="24952"/>
                    <a:pt x="11351" y="24513"/>
                  </a:cubicBezTo>
                  <a:cubicBezTo>
                    <a:pt x="11146" y="24336"/>
                    <a:pt x="10925" y="24252"/>
                    <a:pt x="10695" y="24252"/>
                  </a:cubicBezTo>
                  <a:cubicBezTo>
                    <a:pt x="10508" y="24252"/>
                    <a:pt x="10316" y="24307"/>
                    <a:pt x="10120" y="24412"/>
                  </a:cubicBezTo>
                  <a:cubicBezTo>
                    <a:pt x="9496" y="24716"/>
                    <a:pt x="8889" y="25019"/>
                    <a:pt x="8281" y="25289"/>
                  </a:cubicBezTo>
                  <a:cubicBezTo>
                    <a:pt x="7959" y="25429"/>
                    <a:pt x="7629" y="25521"/>
                    <a:pt x="7293" y="25521"/>
                  </a:cubicBezTo>
                  <a:cubicBezTo>
                    <a:pt x="7102" y="25521"/>
                    <a:pt x="6908" y="25491"/>
                    <a:pt x="6713" y="25424"/>
                  </a:cubicBezTo>
                  <a:cubicBezTo>
                    <a:pt x="6510" y="25340"/>
                    <a:pt x="6257" y="25340"/>
                    <a:pt x="6038" y="25289"/>
                  </a:cubicBezTo>
                  <a:cubicBezTo>
                    <a:pt x="5347" y="25171"/>
                    <a:pt x="4841" y="24750"/>
                    <a:pt x="4419" y="24210"/>
                  </a:cubicBezTo>
                  <a:cubicBezTo>
                    <a:pt x="4099" y="23839"/>
                    <a:pt x="3981" y="23400"/>
                    <a:pt x="4082" y="22911"/>
                  </a:cubicBezTo>
                  <a:cubicBezTo>
                    <a:pt x="4166" y="22489"/>
                    <a:pt x="4335" y="22085"/>
                    <a:pt x="4470" y="21680"/>
                  </a:cubicBezTo>
                  <a:cubicBezTo>
                    <a:pt x="4638" y="21174"/>
                    <a:pt x="4605" y="20702"/>
                    <a:pt x="4234" y="20280"/>
                  </a:cubicBezTo>
                  <a:cubicBezTo>
                    <a:pt x="3879" y="20347"/>
                    <a:pt x="3542" y="20415"/>
                    <a:pt x="3171" y="20482"/>
                  </a:cubicBezTo>
                  <a:cubicBezTo>
                    <a:pt x="3036" y="20499"/>
                    <a:pt x="2884" y="20533"/>
                    <a:pt x="2749" y="20533"/>
                  </a:cubicBezTo>
                  <a:cubicBezTo>
                    <a:pt x="2294" y="20499"/>
                    <a:pt x="2142" y="20229"/>
                    <a:pt x="2378" y="19858"/>
                  </a:cubicBezTo>
                  <a:cubicBezTo>
                    <a:pt x="2564" y="19571"/>
                    <a:pt x="2800" y="19319"/>
                    <a:pt x="3036" y="19066"/>
                  </a:cubicBezTo>
                  <a:cubicBezTo>
                    <a:pt x="3120" y="18964"/>
                    <a:pt x="3222" y="18863"/>
                    <a:pt x="3373" y="18728"/>
                  </a:cubicBezTo>
                  <a:cubicBezTo>
                    <a:pt x="3171" y="18492"/>
                    <a:pt x="3002" y="18290"/>
                    <a:pt x="2817" y="18121"/>
                  </a:cubicBezTo>
                  <a:cubicBezTo>
                    <a:pt x="2159" y="17497"/>
                    <a:pt x="2159" y="16148"/>
                    <a:pt x="3002" y="15557"/>
                  </a:cubicBezTo>
                  <a:cubicBezTo>
                    <a:pt x="3593" y="15152"/>
                    <a:pt x="3626" y="14815"/>
                    <a:pt x="3070" y="14292"/>
                  </a:cubicBezTo>
                  <a:cubicBezTo>
                    <a:pt x="2699" y="13904"/>
                    <a:pt x="2361" y="13533"/>
                    <a:pt x="2210" y="13027"/>
                  </a:cubicBezTo>
                  <a:cubicBezTo>
                    <a:pt x="2125" y="12741"/>
                    <a:pt x="2041" y="12471"/>
                    <a:pt x="2024" y="12184"/>
                  </a:cubicBezTo>
                  <a:cubicBezTo>
                    <a:pt x="1940" y="11391"/>
                    <a:pt x="2446" y="10632"/>
                    <a:pt x="3222" y="10430"/>
                  </a:cubicBezTo>
                  <a:cubicBezTo>
                    <a:pt x="3576" y="10329"/>
                    <a:pt x="3930" y="10244"/>
                    <a:pt x="4318" y="10126"/>
                  </a:cubicBezTo>
                  <a:cubicBezTo>
                    <a:pt x="4992" y="9958"/>
                    <a:pt x="5262" y="9536"/>
                    <a:pt x="5347" y="8676"/>
                  </a:cubicBezTo>
                  <a:cubicBezTo>
                    <a:pt x="5414" y="8102"/>
                    <a:pt x="5347" y="7546"/>
                    <a:pt x="5364" y="6955"/>
                  </a:cubicBezTo>
                  <a:cubicBezTo>
                    <a:pt x="5397" y="6669"/>
                    <a:pt x="5431" y="6382"/>
                    <a:pt x="5515" y="6112"/>
                  </a:cubicBezTo>
                  <a:cubicBezTo>
                    <a:pt x="5718" y="5516"/>
                    <a:pt x="6226" y="5171"/>
                    <a:pt x="6810" y="5171"/>
                  </a:cubicBezTo>
                  <a:cubicBezTo>
                    <a:pt x="6954" y="5171"/>
                    <a:pt x="7103" y="5192"/>
                    <a:pt x="7253" y="5235"/>
                  </a:cubicBezTo>
                  <a:cubicBezTo>
                    <a:pt x="7523" y="5322"/>
                    <a:pt x="7794" y="5359"/>
                    <a:pt x="8068" y="5359"/>
                  </a:cubicBezTo>
                  <a:cubicBezTo>
                    <a:pt x="8272" y="5359"/>
                    <a:pt x="8477" y="5338"/>
                    <a:pt x="8686" y="5302"/>
                  </a:cubicBezTo>
                  <a:cubicBezTo>
                    <a:pt x="9074" y="5235"/>
                    <a:pt x="9395" y="5066"/>
                    <a:pt x="9580" y="4712"/>
                  </a:cubicBezTo>
                  <a:lnTo>
                    <a:pt x="9968" y="3953"/>
                  </a:lnTo>
                  <a:cubicBezTo>
                    <a:pt x="10086" y="3700"/>
                    <a:pt x="10238" y="3447"/>
                    <a:pt x="10407" y="3245"/>
                  </a:cubicBezTo>
                  <a:cubicBezTo>
                    <a:pt x="10590" y="2996"/>
                    <a:pt x="10835" y="2879"/>
                    <a:pt x="11109" y="2879"/>
                  </a:cubicBezTo>
                  <a:cubicBezTo>
                    <a:pt x="11188" y="2879"/>
                    <a:pt x="11269" y="2889"/>
                    <a:pt x="11351" y="2907"/>
                  </a:cubicBezTo>
                  <a:cubicBezTo>
                    <a:pt x="11638" y="2958"/>
                    <a:pt x="11908" y="3076"/>
                    <a:pt x="12178" y="3160"/>
                  </a:cubicBezTo>
                  <a:cubicBezTo>
                    <a:pt x="12414" y="3211"/>
                    <a:pt x="12650" y="3295"/>
                    <a:pt x="12953" y="3380"/>
                  </a:cubicBezTo>
                  <a:cubicBezTo>
                    <a:pt x="12987" y="3177"/>
                    <a:pt x="13021" y="3025"/>
                    <a:pt x="13038" y="2857"/>
                  </a:cubicBezTo>
                  <a:cubicBezTo>
                    <a:pt x="13072" y="2654"/>
                    <a:pt x="13072" y="2435"/>
                    <a:pt x="13122" y="2233"/>
                  </a:cubicBezTo>
                  <a:cubicBezTo>
                    <a:pt x="13240" y="1760"/>
                    <a:pt x="13459" y="1575"/>
                    <a:pt x="13965" y="1575"/>
                  </a:cubicBezTo>
                  <a:cubicBezTo>
                    <a:pt x="13984" y="1574"/>
                    <a:pt x="14003" y="1574"/>
                    <a:pt x="14021" y="1574"/>
                  </a:cubicBezTo>
                  <a:close/>
                  <a:moveTo>
                    <a:pt x="20628" y="27043"/>
                  </a:moveTo>
                  <a:lnTo>
                    <a:pt x="20628" y="27043"/>
                  </a:lnTo>
                  <a:cubicBezTo>
                    <a:pt x="20662" y="27060"/>
                    <a:pt x="20662" y="27077"/>
                    <a:pt x="20662" y="27094"/>
                  </a:cubicBezTo>
                  <a:cubicBezTo>
                    <a:pt x="20662" y="27077"/>
                    <a:pt x="20628" y="27043"/>
                    <a:pt x="20628" y="27043"/>
                  </a:cubicBezTo>
                  <a:close/>
                  <a:moveTo>
                    <a:pt x="20201" y="27231"/>
                  </a:moveTo>
                  <a:cubicBezTo>
                    <a:pt x="20244" y="27274"/>
                    <a:pt x="20297" y="27310"/>
                    <a:pt x="20358" y="27347"/>
                  </a:cubicBezTo>
                  <a:cubicBezTo>
                    <a:pt x="20308" y="27322"/>
                    <a:pt x="20249" y="27279"/>
                    <a:pt x="20201" y="27231"/>
                  </a:cubicBezTo>
                  <a:close/>
                  <a:moveTo>
                    <a:pt x="10558" y="27651"/>
                  </a:moveTo>
                  <a:cubicBezTo>
                    <a:pt x="10592" y="27667"/>
                    <a:pt x="10592" y="27718"/>
                    <a:pt x="10575" y="27752"/>
                  </a:cubicBezTo>
                  <a:cubicBezTo>
                    <a:pt x="10575" y="27718"/>
                    <a:pt x="10575" y="27667"/>
                    <a:pt x="10558" y="27651"/>
                  </a:cubicBezTo>
                  <a:close/>
                  <a:moveTo>
                    <a:pt x="10558" y="27887"/>
                  </a:moveTo>
                  <a:cubicBezTo>
                    <a:pt x="10553" y="27892"/>
                    <a:pt x="10549" y="27894"/>
                    <a:pt x="10547" y="27894"/>
                  </a:cubicBezTo>
                  <a:cubicBezTo>
                    <a:pt x="10543" y="27894"/>
                    <a:pt x="10547" y="27887"/>
                    <a:pt x="10558" y="27887"/>
                  </a:cubicBezTo>
                  <a:close/>
                  <a:moveTo>
                    <a:pt x="14977" y="28224"/>
                  </a:moveTo>
                  <a:lnTo>
                    <a:pt x="14977" y="28224"/>
                  </a:lnTo>
                  <a:cubicBezTo>
                    <a:pt x="14944" y="28241"/>
                    <a:pt x="14910" y="28292"/>
                    <a:pt x="14859" y="28308"/>
                  </a:cubicBezTo>
                  <a:cubicBezTo>
                    <a:pt x="14876" y="28258"/>
                    <a:pt x="14944" y="28241"/>
                    <a:pt x="14977" y="28224"/>
                  </a:cubicBezTo>
                  <a:close/>
                  <a:moveTo>
                    <a:pt x="14552" y="0"/>
                  </a:moveTo>
                  <a:cubicBezTo>
                    <a:pt x="14435" y="0"/>
                    <a:pt x="14319" y="2"/>
                    <a:pt x="14202" y="6"/>
                  </a:cubicBezTo>
                  <a:cubicBezTo>
                    <a:pt x="13426" y="57"/>
                    <a:pt x="12667" y="91"/>
                    <a:pt x="11908" y="192"/>
                  </a:cubicBezTo>
                  <a:cubicBezTo>
                    <a:pt x="11419" y="259"/>
                    <a:pt x="10913" y="344"/>
                    <a:pt x="10424" y="428"/>
                  </a:cubicBezTo>
                  <a:cubicBezTo>
                    <a:pt x="10002" y="512"/>
                    <a:pt x="9580" y="597"/>
                    <a:pt x="9159" y="748"/>
                  </a:cubicBezTo>
                  <a:cubicBezTo>
                    <a:pt x="7438" y="1322"/>
                    <a:pt x="6038" y="2435"/>
                    <a:pt x="4807" y="3700"/>
                  </a:cubicBezTo>
                  <a:cubicBezTo>
                    <a:pt x="4149" y="4358"/>
                    <a:pt x="3626" y="5134"/>
                    <a:pt x="3036" y="5876"/>
                  </a:cubicBezTo>
                  <a:cubicBezTo>
                    <a:pt x="2952" y="5977"/>
                    <a:pt x="2867" y="6112"/>
                    <a:pt x="2800" y="6230"/>
                  </a:cubicBezTo>
                  <a:cubicBezTo>
                    <a:pt x="2378" y="7073"/>
                    <a:pt x="1872" y="7900"/>
                    <a:pt x="1552" y="8777"/>
                  </a:cubicBezTo>
                  <a:cubicBezTo>
                    <a:pt x="1130" y="9958"/>
                    <a:pt x="759" y="11172"/>
                    <a:pt x="472" y="12386"/>
                  </a:cubicBezTo>
                  <a:cubicBezTo>
                    <a:pt x="34" y="14461"/>
                    <a:pt x="0" y="16536"/>
                    <a:pt x="506" y="18627"/>
                  </a:cubicBezTo>
                  <a:cubicBezTo>
                    <a:pt x="590" y="18981"/>
                    <a:pt x="742" y="19352"/>
                    <a:pt x="759" y="19723"/>
                  </a:cubicBezTo>
                  <a:cubicBezTo>
                    <a:pt x="894" y="20955"/>
                    <a:pt x="1451" y="22000"/>
                    <a:pt x="1940" y="23113"/>
                  </a:cubicBezTo>
                  <a:cubicBezTo>
                    <a:pt x="2597" y="24665"/>
                    <a:pt x="3896" y="25559"/>
                    <a:pt x="5212" y="26436"/>
                  </a:cubicBezTo>
                  <a:cubicBezTo>
                    <a:pt x="6089" y="27027"/>
                    <a:pt x="7084" y="27482"/>
                    <a:pt x="8012" y="28005"/>
                  </a:cubicBezTo>
                  <a:cubicBezTo>
                    <a:pt x="9091" y="28595"/>
                    <a:pt x="10204" y="29084"/>
                    <a:pt x="11385" y="29388"/>
                  </a:cubicBezTo>
                  <a:cubicBezTo>
                    <a:pt x="12146" y="29568"/>
                    <a:pt x="12907" y="29714"/>
                    <a:pt x="13687" y="29714"/>
                  </a:cubicBezTo>
                  <a:cubicBezTo>
                    <a:pt x="13857" y="29714"/>
                    <a:pt x="14029" y="29707"/>
                    <a:pt x="14202" y="29691"/>
                  </a:cubicBezTo>
                  <a:cubicBezTo>
                    <a:pt x="15298" y="29607"/>
                    <a:pt x="16411" y="29489"/>
                    <a:pt x="17507" y="29320"/>
                  </a:cubicBezTo>
                  <a:cubicBezTo>
                    <a:pt x="18233" y="29219"/>
                    <a:pt x="18907" y="28983"/>
                    <a:pt x="19599" y="28848"/>
                  </a:cubicBezTo>
                  <a:cubicBezTo>
                    <a:pt x="20290" y="28730"/>
                    <a:pt x="20931" y="28494"/>
                    <a:pt x="21555" y="28241"/>
                  </a:cubicBezTo>
                  <a:cubicBezTo>
                    <a:pt x="22045" y="28055"/>
                    <a:pt x="22551" y="27836"/>
                    <a:pt x="23040" y="27651"/>
                  </a:cubicBezTo>
                  <a:cubicBezTo>
                    <a:pt x="23799" y="27381"/>
                    <a:pt x="24456" y="26908"/>
                    <a:pt x="25013" y="26301"/>
                  </a:cubicBezTo>
                  <a:cubicBezTo>
                    <a:pt x="25603" y="25677"/>
                    <a:pt x="26261" y="25121"/>
                    <a:pt x="26852" y="24513"/>
                  </a:cubicBezTo>
                  <a:cubicBezTo>
                    <a:pt x="27189" y="24176"/>
                    <a:pt x="27509" y="23788"/>
                    <a:pt x="27745" y="23366"/>
                  </a:cubicBezTo>
                  <a:cubicBezTo>
                    <a:pt x="28133" y="22658"/>
                    <a:pt x="28454" y="21899"/>
                    <a:pt x="28842" y="21157"/>
                  </a:cubicBezTo>
                  <a:cubicBezTo>
                    <a:pt x="29297" y="20229"/>
                    <a:pt x="29601" y="19268"/>
                    <a:pt x="29769" y="18256"/>
                  </a:cubicBezTo>
                  <a:cubicBezTo>
                    <a:pt x="29854" y="17666"/>
                    <a:pt x="29955" y="17092"/>
                    <a:pt x="30022" y="16502"/>
                  </a:cubicBezTo>
                  <a:cubicBezTo>
                    <a:pt x="30073" y="15928"/>
                    <a:pt x="30140" y="15355"/>
                    <a:pt x="30191" y="14916"/>
                  </a:cubicBezTo>
                  <a:cubicBezTo>
                    <a:pt x="30140" y="14090"/>
                    <a:pt x="30107" y="13415"/>
                    <a:pt x="29972" y="12741"/>
                  </a:cubicBezTo>
                  <a:cubicBezTo>
                    <a:pt x="29887" y="12150"/>
                    <a:pt x="29702" y="11594"/>
                    <a:pt x="29601" y="11020"/>
                  </a:cubicBezTo>
                  <a:cubicBezTo>
                    <a:pt x="29314" y="9688"/>
                    <a:pt x="28724" y="8507"/>
                    <a:pt x="27965" y="7411"/>
                  </a:cubicBezTo>
                  <a:cubicBezTo>
                    <a:pt x="27256" y="6382"/>
                    <a:pt x="26447" y="5404"/>
                    <a:pt x="25553" y="4543"/>
                  </a:cubicBezTo>
                  <a:cubicBezTo>
                    <a:pt x="23832" y="2890"/>
                    <a:pt x="21926" y="1575"/>
                    <a:pt x="19599" y="917"/>
                  </a:cubicBezTo>
                  <a:cubicBezTo>
                    <a:pt x="17939" y="459"/>
                    <a:pt x="16293" y="0"/>
                    <a:pt x="14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886610" y="3313879"/>
              <a:ext cx="975150" cy="896527"/>
            </a:xfrm>
            <a:custGeom>
              <a:avLst/>
              <a:gdLst/>
              <a:ahLst/>
              <a:cxnLst/>
              <a:rect l="l" t="t" r="r" b="b"/>
              <a:pathLst>
                <a:path w="24862" h="22856" extrusionOk="0">
                  <a:moveTo>
                    <a:pt x="12430" y="4126"/>
                  </a:moveTo>
                  <a:cubicBezTo>
                    <a:pt x="12548" y="4126"/>
                    <a:pt x="12672" y="4140"/>
                    <a:pt x="12802" y="4168"/>
                  </a:cubicBezTo>
                  <a:cubicBezTo>
                    <a:pt x="13493" y="4286"/>
                    <a:pt x="14168" y="4438"/>
                    <a:pt x="14843" y="4589"/>
                  </a:cubicBezTo>
                  <a:cubicBezTo>
                    <a:pt x="15248" y="4674"/>
                    <a:pt x="15450" y="4927"/>
                    <a:pt x="15467" y="5281"/>
                  </a:cubicBezTo>
                  <a:cubicBezTo>
                    <a:pt x="15467" y="5652"/>
                    <a:pt x="15264" y="5972"/>
                    <a:pt x="14860" y="6057"/>
                  </a:cubicBezTo>
                  <a:cubicBezTo>
                    <a:pt x="14657" y="6107"/>
                    <a:pt x="14438" y="6124"/>
                    <a:pt x="14236" y="6141"/>
                  </a:cubicBezTo>
                  <a:cubicBezTo>
                    <a:pt x="13358" y="6107"/>
                    <a:pt x="12566" y="5905"/>
                    <a:pt x="11756" y="5635"/>
                  </a:cubicBezTo>
                  <a:cubicBezTo>
                    <a:pt x="11149" y="5466"/>
                    <a:pt x="11081" y="5197"/>
                    <a:pt x="11419" y="4674"/>
                  </a:cubicBezTo>
                  <a:cubicBezTo>
                    <a:pt x="11704" y="4285"/>
                    <a:pt x="12038" y="4126"/>
                    <a:pt x="12430" y="4126"/>
                  </a:cubicBezTo>
                  <a:close/>
                  <a:moveTo>
                    <a:pt x="7989" y="2548"/>
                  </a:moveTo>
                  <a:cubicBezTo>
                    <a:pt x="8210" y="2548"/>
                    <a:pt x="8437" y="2636"/>
                    <a:pt x="8619" y="2818"/>
                  </a:cubicBezTo>
                  <a:cubicBezTo>
                    <a:pt x="8771" y="2953"/>
                    <a:pt x="8889" y="3156"/>
                    <a:pt x="9024" y="3307"/>
                  </a:cubicBezTo>
                  <a:cubicBezTo>
                    <a:pt x="9429" y="3932"/>
                    <a:pt x="9715" y="4572"/>
                    <a:pt x="9867" y="5298"/>
                  </a:cubicBezTo>
                  <a:cubicBezTo>
                    <a:pt x="9884" y="5365"/>
                    <a:pt x="9884" y="5450"/>
                    <a:pt x="9884" y="5534"/>
                  </a:cubicBezTo>
                  <a:cubicBezTo>
                    <a:pt x="9867" y="5804"/>
                    <a:pt x="9766" y="6040"/>
                    <a:pt x="9479" y="6158"/>
                  </a:cubicBezTo>
                  <a:cubicBezTo>
                    <a:pt x="9378" y="6205"/>
                    <a:pt x="9258" y="6230"/>
                    <a:pt x="9137" y="6230"/>
                  </a:cubicBezTo>
                  <a:cubicBezTo>
                    <a:pt x="8913" y="6230"/>
                    <a:pt x="8683" y="6147"/>
                    <a:pt x="8552" y="5972"/>
                  </a:cubicBezTo>
                  <a:cubicBezTo>
                    <a:pt x="8214" y="5551"/>
                    <a:pt x="7927" y="5112"/>
                    <a:pt x="7607" y="4674"/>
                  </a:cubicBezTo>
                  <a:cubicBezTo>
                    <a:pt x="7506" y="4505"/>
                    <a:pt x="7371" y="4353"/>
                    <a:pt x="7270" y="4185"/>
                  </a:cubicBezTo>
                  <a:cubicBezTo>
                    <a:pt x="7034" y="3797"/>
                    <a:pt x="7017" y="3375"/>
                    <a:pt x="7253" y="2987"/>
                  </a:cubicBezTo>
                  <a:cubicBezTo>
                    <a:pt x="7416" y="2700"/>
                    <a:pt x="7698" y="2548"/>
                    <a:pt x="7989" y="2548"/>
                  </a:cubicBezTo>
                  <a:close/>
                  <a:moveTo>
                    <a:pt x="17946" y="6613"/>
                  </a:moveTo>
                  <a:cubicBezTo>
                    <a:pt x="18149" y="6664"/>
                    <a:pt x="18385" y="6714"/>
                    <a:pt x="18587" y="6799"/>
                  </a:cubicBezTo>
                  <a:cubicBezTo>
                    <a:pt x="19245" y="7052"/>
                    <a:pt x="19886" y="7339"/>
                    <a:pt x="20510" y="7608"/>
                  </a:cubicBezTo>
                  <a:cubicBezTo>
                    <a:pt x="20965" y="7811"/>
                    <a:pt x="21252" y="8148"/>
                    <a:pt x="21438" y="8536"/>
                  </a:cubicBezTo>
                  <a:cubicBezTo>
                    <a:pt x="21539" y="8755"/>
                    <a:pt x="21572" y="9025"/>
                    <a:pt x="21539" y="9261"/>
                  </a:cubicBezTo>
                  <a:cubicBezTo>
                    <a:pt x="21490" y="9685"/>
                    <a:pt x="21189" y="9920"/>
                    <a:pt x="20742" y="9920"/>
                  </a:cubicBezTo>
                  <a:cubicBezTo>
                    <a:pt x="20727" y="9920"/>
                    <a:pt x="20711" y="9920"/>
                    <a:pt x="20695" y="9919"/>
                  </a:cubicBezTo>
                  <a:cubicBezTo>
                    <a:pt x="20577" y="9919"/>
                    <a:pt x="20442" y="9869"/>
                    <a:pt x="20341" y="9835"/>
                  </a:cubicBezTo>
                  <a:lnTo>
                    <a:pt x="18705" y="9379"/>
                  </a:lnTo>
                  <a:cubicBezTo>
                    <a:pt x="18570" y="9346"/>
                    <a:pt x="18469" y="9295"/>
                    <a:pt x="18368" y="9211"/>
                  </a:cubicBezTo>
                  <a:cubicBezTo>
                    <a:pt x="18064" y="9025"/>
                    <a:pt x="17744" y="8840"/>
                    <a:pt x="17474" y="8604"/>
                  </a:cubicBezTo>
                  <a:cubicBezTo>
                    <a:pt x="17137" y="8334"/>
                    <a:pt x="16867" y="7996"/>
                    <a:pt x="16934" y="7507"/>
                  </a:cubicBezTo>
                  <a:cubicBezTo>
                    <a:pt x="16985" y="6917"/>
                    <a:pt x="17322" y="6630"/>
                    <a:pt x="17946" y="6613"/>
                  </a:cubicBezTo>
                  <a:close/>
                  <a:moveTo>
                    <a:pt x="7995" y="6595"/>
                  </a:moveTo>
                  <a:cubicBezTo>
                    <a:pt x="8327" y="6595"/>
                    <a:pt x="8488" y="6970"/>
                    <a:pt x="8552" y="7558"/>
                  </a:cubicBezTo>
                  <a:cubicBezTo>
                    <a:pt x="8467" y="7743"/>
                    <a:pt x="8366" y="8098"/>
                    <a:pt x="8164" y="8384"/>
                  </a:cubicBezTo>
                  <a:cubicBezTo>
                    <a:pt x="7691" y="8975"/>
                    <a:pt x="7152" y="9447"/>
                    <a:pt x="6494" y="9784"/>
                  </a:cubicBezTo>
                  <a:cubicBezTo>
                    <a:pt x="6258" y="9919"/>
                    <a:pt x="5988" y="9987"/>
                    <a:pt x="5735" y="10020"/>
                  </a:cubicBezTo>
                  <a:cubicBezTo>
                    <a:pt x="5713" y="10025"/>
                    <a:pt x="5691" y="10027"/>
                    <a:pt x="5669" y="10027"/>
                  </a:cubicBezTo>
                  <a:cubicBezTo>
                    <a:pt x="5349" y="10027"/>
                    <a:pt x="5014" y="9588"/>
                    <a:pt x="5077" y="9194"/>
                  </a:cubicBezTo>
                  <a:cubicBezTo>
                    <a:pt x="5144" y="8907"/>
                    <a:pt x="5246" y="8570"/>
                    <a:pt x="5465" y="8334"/>
                  </a:cubicBezTo>
                  <a:cubicBezTo>
                    <a:pt x="6022" y="7625"/>
                    <a:pt x="6831" y="7153"/>
                    <a:pt x="7624" y="6714"/>
                  </a:cubicBezTo>
                  <a:cubicBezTo>
                    <a:pt x="7767" y="6633"/>
                    <a:pt x="7890" y="6595"/>
                    <a:pt x="7995" y="6595"/>
                  </a:cubicBezTo>
                  <a:close/>
                  <a:moveTo>
                    <a:pt x="3269" y="9126"/>
                  </a:moveTo>
                  <a:cubicBezTo>
                    <a:pt x="3461" y="9126"/>
                    <a:pt x="3597" y="9269"/>
                    <a:pt x="3660" y="9565"/>
                  </a:cubicBezTo>
                  <a:cubicBezTo>
                    <a:pt x="3829" y="10189"/>
                    <a:pt x="3964" y="10847"/>
                    <a:pt x="4082" y="11505"/>
                  </a:cubicBezTo>
                  <a:cubicBezTo>
                    <a:pt x="4116" y="11623"/>
                    <a:pt x="4116" y="11758"/>
                    <a:pt x="4116" y="11876"/>
                  </a:cubicBezTo>
                  <a:cubicBezTo>
                    <a:pt x="4082" y="12297"/>
                    <a:pt x="3879" y="12601"/>
                    <a:pt x="3542" y="12685"/>
                  </a:cubicBezTo>
                  <a:cubicBezTo>
                    <a:pt x="3496" y="12697"/>
                    <a:pt x="3447" y="12702"/>
                    <a:pt x="3398" y="12702"/>
                  </a:cubicBezTo>
                  <a:cubicBezTo>
                    <a:pt x="3090" y="12702"/>
                    <a:pt x="2748" y="12485"/>
                    <a:pt x="2631" y="12179"/>
                  </a:cubicBezTo>
                  <a:cubicBezTo>
                    <a:pt x="2530" y="11926"/>
                    <a:pt x="2513" y="11623"/>
                    <a:pt x="2463" y="11336"/>
                  </a:cubicBezTo>
                  <a:cubicBezTo>
                    <a:pt x="2446" y="11134"/>
                    <a:pt x="2446" y="10931"/>
                    <a:pt x="2429" y="10746"/>
                  </a:cubicBezTo>
                  <a:lnTo>
                    <a:pt x="2378" y="10746"/>
                  </a:lnTo>
                  <a:cubicBezTo>
                    <a:pt x="2412" y="10459"/>
                    <a:pt x="2429" y="10172"/>
                    <a:pt x="2463" y="9902"/>
                  </a:cubicBezTo>
                  <a:cubicBezTo>
                    <a:pt x="2480" y="9616"/>
                    <a:pt x="2648" y="9430"/>
                    <a:pt x="2867" y="9278"/>
                  </a:cubicBezTo>
                  <a:cubicBezTo>
                    <a:pt x="3019" y="9177"/>
                    <a:pt x="3154" y="9126"/>
                    <a:pt x="3269" y="9126"/>
                  </a:cubicBezTo>
                  <a:close/>
                  <a:moveTo>
                    <a:pt x="21163" y="11687"/>
                  </a:moveTo>
                  <a:cubicBezTo>
                    <a:pt x="21603" y="11687"/>
                    <a:pt x="22097" y="12182"/>
                    <a:pt x="22129" y="12584"/>
                  </a:cubicBezTo>
                  <a:cubicBezTo>
                    <a:pt x="22180" y="12888"/>
                    <a:pt x="21994" y="13191"/>
                    <a:pt x="21657" y="13309"/>
                  </a:cubicBezTo>
                  <a:cubicBezTo>
                    <a:pt x="21353" y="13411"/>
                    <a:pt x="21066" y="13478"/>
                    <a:pt x="20763" y="13529"/>
                  </a:cubicBezTo>
                  <a:cubicBezTo>
                    <a:pt x="20392" y="13579"/>
                    <a:pt x="20004" y="13579"/>
                    <a:pt x="19667" y="13613"/>
                  </a:cubicBezTo>
                  <a:cubicBezTo>
                    <a:pt x="19329" y="13579"/>
                    <a:pt x="19042" y="13579"/>
                    <a:pt x="18722" y="13562"/>
                  </a:cubicBezTo>
                  <a:cubicBezTo>
                    <a:pt x="18435" y="13545"/>
                    <a:pt x="18216" y="13394"/>
                    <a:pt x="18115" y="13124"/>
                  </a:cubicBezTo>
                  <a:cubicBezTo>
                    <a:pt x="18014" y="12837"/>
                    <a:pt x="18115" y="12567"/>
                    <a:pt x="18300" y="12382"/>
                  </a:cubicBezTo>
                  <a:cubicBezTo>
                    <a:pt x="18452" y="12230"/>
                    <a:pt x="18638" y="12095"/>
                    <a:pt x="18823" y="12044"/>
                  </a:cubicBezTo>
                  <a:cubicBezTo>
                    <a:pt x="19582" y="11893"/>
                    <a:pt x="20341" y="11774"/>
                    <a:pt x="21100" y="11690"/>
                  </a:cubicBezTo>
                  <a:cubicBezTo>
                    <a:pt x="21121" y="11688"/>
                    <a:pt x="21142" y="11687"/>
                    <a:pt x="21163" y="11687"/>
                  </a:cubicBezTo>
                  <a:close/>
                  <a:moveTo>
                    <a:pt x="12245" y="7507"/>
                  </a:moveTo>
                  <a:cubicBezTo>
                    <a:pt x="13679" y="7625"/>
                    <a:pt x="14826" y="8131"/>
                    <a:pt x="15804" y="9025"/>
                  </a:cubicBezTo>
                  <a:cubicBezTo>
                    <a:pt x="15888" y="9093"/>
                    <a:pt x="15956" y="9177"/>
                    <a:pt x="16023" y="9278"/>
                  </a:cubicBezTo>
                  <a:cubicBezTo>
                    <a:pt x="17575" y="11774"/>
                    <a:pt x="16850" y="14473"/>
                    <a:pt x="14438" y="15839"/>
                  </a:cubicBezTo>
                  <a:cubicBezTo>
                    <a:pt x="13831" y="16177"/>
                    <a:pt x="13224" y="16531"/>
                    <a:pt x="12515" y="16649"/>
                  </a:cubicBezTo>
                  <a:cubicBezTo>
                    <a:pt x="12433" y="16659"/>
                    <a:pt x="12326" y="16676"/>
                    <a:pt x="12236" y="16676"/>
                  </a:cubicBezTo>
                  <a:cubicBezTo>
                    <a:pt x="12178" y="16676"/>
                    <a:pt x="12127" y="16669"/>
                    <a:pt x="12093" y="16649"/>
                  </a:cubicBezTo>
                  <a:cubicBezTo>
                    <a:pt x="11722" y="16312"/>
                    <a:pt x="11216" y="16345"/>
                    <a:pt x="10795" y="16227"/>
                  </a:cubicBezTo>
                  <a:cubicBezTo>
                    <a:pt x="10221" y="16059"/>
                    <a:pt x="9715" y="15822"/>
                    <a:pt x="9277" y="15384"/>
                  </a:cubicBezTo>
                  <a:cubicBezTo>
                    <a:pt x="8012" y="14203"/>
                    <a:pt x="7843" y="12736"/>
                    <a:pt x="8079" y="11134"/>
                  </a:cubicBezTo>
                  <a:cubicBezTo>
                    <a:pt x="8096" y="10965"/>
                    <a:pt x="8113" y="10830"/>
                    <a:pt x="8164" y="10661"/>
                  </a:cubicBezTo>
                  <a:cubicBezTo>
                    <a:pt x="8383" y="9514"/>
                    <a:pt x="8923" y="8620"/>
                    <a:pt x="10019" y="8131"/>
                  </a:cubicBezTo>
                  <a:cubicBezTo>
                    <a:pt x="10744" y="7777"/>
                    <a:pt x="11503" y="7558"/>
                    <a:pt x="12245" y="7507"/>
                  </a:cubicBezTo>
                  <a:close/>
                  <a:moveTo>
                    <a:pt x="5246" y="14304"/>
                  </a:moveTo>
                  <a:cubicBezTo>
                    <a:pt x="5549" y="14507"/>
                    <a:pt x="5802" y="14642"/>
                    <a:pt x="5988" y="14827"/>
                  </a:cubicBezTo>
                  <a:cubicBezTo>
                    <a:pt x="6376" y="15215"/>
                    <a:pt x="6730" y="15603"/>
                    <a:pt x="7084" y="16008"/>
                  </a:cubicBezTo>
                  <a:cubicBezTo>
                    <a:pt x="7438" y="16430"/>
                    <a:pt x="7421" y="17189"/>
                    <a:pt x="7067" y="17543"/>
                  </a:cubicBezTo>
                  <a:cubicBezTo>
                    <a:pt x="6934" y="17676"/>
                    <a:pt x="6747" y="17750"/>
                    <a:pt x="6552" y="17750"/>
                  </a:cubicBezTo>
                  <a:cubicBezTo>
                    <a:pt x="6401" y="17750"/>
                    <a:pt x="6246" y="17706"/>
                    <a:pt x="6106" y="17610"/>
                  </a:cubicBezTo>
                  <a:cubicBezTo>
                    <a:pt x="5482" y="17189"/>
                    <a:pt x="4959" y="16649"/>
                    <a:pt x="4588" y="15974"/>
                  </a:cubicBezTo>
                  <a:cubicBezTo>
                    <a:pt x="4402" y="15603"/>
                    <a:pt x="4554" y="15249"/>
                    <a:pt x="4723" y="14962"/>
                  </a:cubicBezTo>
                  <a:cubicBezTo>
                    <a:pt x="4858" y="14743"/>
                    <a:pt x="5043" y="14574"/>
                    <a:pt x="5246" y="14304"/>
                  </a:cubicBezTo>
                  <a:close/>
                  <a:moveTo>
                    <a:pt x="17229" y="15160"/>
                  </a:moveTo>
                  <a:cubicBezTo>
                    <a:pt x="17391" y="15160"/>
                    <a:pt x="17552" y="15190"/>
                    <a:pt x="17693" y="15249"/>
                  </a:cubicBezTo>
                  <a:cubicBezTo>
                    <a:pt x="18031" y="15418"/>
                    <a:pt x="18132" y="15654"/>
                    <a:pt x="17980" y="15991"/>
                  </a:cubicBezTo>
                  <a:cubicBezTo>
                    <a:pt x="17626" y="16834"/>
                    <a:pt x="17187" y="17627"/>
                    <a:pt x="16445" y="18217"/>
                  </a:cubicBezTo>
                  <a:cubicBezTo>
                    <a:pt x="16226" y="18386"/>
                    <a:pt x="15956" y="18504"/>
                    <a:pt x="15770" y="18589"/>
                  </a:cubicBezTo>
                  <a:cubicBezTo>
                    <a:pt x="15534" y="18538"/>
                    <a:pt x="15382" y="18521"/>
                    <a:pt x="15264" y="18470"/>
                  </a:cubicBezTo>
                  <a:cubicBezTo>
                    <a:pt x="14910" y="18352"/>
                    <a:pt x="14775" y="18167"/>
                    <a:pt x="14910" y="17779"/>
                  </a:cubicBezTo>
                  <a:cubicBezTo>
                    <a:pt x="14978" y="17577"/>
                    <a:pt x="15079" y="17340"/>
                    <a:pt x="15197" y="17155"/>
                  </a:cubicBezTo>
                  <a:cubicBezTo>
                    <a:pt x="15602" y="16581"/>
                    <a:pt x="16007" y="16008"/>
                    <a:pt x="16445" y="15485"/>
                  </a:cubicBezTo>
                  <a:cubicBezTo>
                    <a:pt x="16621" y="15265"/>
                    <a:pt x="16926" y="15160"/>
                    <a:pt x="17229" y="15160"/>
                  </a:cubicBezTo>
                  <a:close/>
                  <a:moveTo>
                    <a:pt x="11382" y="17103"/>
                  </a:moveTo>
                  <a:cubicBezTo>
                    <a:pt x="11526" y="17103"/>
                    <a:pt x="11674" y="17125"/>
                    <a:pt x="11824" y="17172"/>
                  </a:cubicBezTo>
                  <a:cubicBezTo>
                    <a:pt x="12127" y="17256"/>
                    <a:pt x="12161" y="17408"/>
                    <a:pt x="12127" y="17711"/>
                  </a:cubicBezTo>
                  <a:cubicBezTo>
                    <a:pt x="11992" y="18538"/>
                    <a:pt x="11638" y="19280"/>
                    <a:pt x="11166" y="19972"/>
                  </a:cubicBezTo>
                  <a:cubicBezTo>
                    <a:pt x="10980" y="20241"/>
                    <a:pt x="10828" y="20478"/>
                    <a:pt x="10474" y="20579"/>
                  </a:cubicBezTo>
                  <a:cubicBezTo>
                    <a:pt x="10346" y="20618"/>
                    <a:pt x="10226" y="20638"/>
                    <a:pt x="10117" y="20638"/>
                  </a:cubicBezTo>
                  <a:cubicBezTo>
                    <a:pt x="9664" y="20638"/>
                    <a:pt x="9388" y="20303"/>
                    <a:pt x="9429" y="19651"/>
                  </a:cubicBezTo>
                  <a:cubicBezTo>
                    <a:pt x="9614" y="18892"/>
                    <a:pt x="9884" y="18083"/>
                    <a:pt x="10525" y="17442"/>
                  </a:cubicBezTo>
                  <a:cubicBezTo>
                    <a:pt x="10759" y="17219"/>
                    <a:pt x="11058" y="17103"/>
                    <a:pt x="11382" y="17103"/>
                  </a:cubicBezTo>
                  <a:close/>
                  <a:moveTo>
                    <a:pt x="4688" y="17516"/>
                  </a:moveTo>
                  <a:cubicBezTo>
                    <a:pt x="4965" y="17516"/>
                    <a:pt x="5261" y="17634"/>
                    <a:pt x="5381" y="17846"/>
                  </a:cubicBezTo>
                  <a:cubicBezTo>
                    <a:pt x="5516" y="18116"/>
                    <a:pt x="5600" y="18386"/>
                    <a:pt x="5684" y="18690"/>
                  </a:cubicBezTo>
                  <a:cubicBezTo>
                    <a:pt x="5752" y="18875"/>
                    <a:pt x="5752" y="19061"/>
                    <a:pt x="5802" y="19280"/>
                  </a:cubicBezTo>
                  <a:cubicBezTo>
                    <a:pt x="5819" y="19398"/>
                    <a:pt x="5819" y="19533"/>
                    <a:pt x="5836" y="19702"/>
                  </a:cubicBezTo>
                  <a:cubicBezTo>
                    <a:pt x="5802" y="20022"/>
                    <a:pt x="5802" y="20376"/>
                    <a:pt x="5718" y="20731"/>
                  </a:cubicBezTo>
                  <a:cubicBezTo>
                    <a:pt x="5650" y="21017"/>
                    <a:pt x="5414" y="21237"/>
                    <a:pt x="5128" y="21287"/>
                  </a:cubicBezTo>
                  <a:cubicBezTo>
                    <a:pt x="5096" y="21292"/>
                    <a:pt x="5063" y="21295"/>
                    <a:pt x="5030" y="21295"/>
                  </a:cubicBezTo>
                  <a:cubicBezTo>
                    <a:pt x="4743" y="21295"/>
                    <a:pt x="4407" y="21109"/>
                    <a:pt x="4301" y="20882"/>
                  </a:cubicBezTo>
                  <a:cubicBezTo>
                    <a:pt x="4251" y="20798"/>
                    <a:pt x="4217" y="20714"/>
                    <a:pt x="4200" y="20629"/>
                  </a:cubicBezTo>
                  <a:cubicBezTo>
                    <a:pt x="4082" y="19887"/>
                    <a:pt x="3964" y="19145"/>
                    <a:pt x="3879" y="18386"/>
                  </a:cubicBezTo>
                  <a:cubicBezTo>
                    <a:pt x="3829" y="17948"/>
                    <a:pt x="4082" y="17661"/>
                    <a:pt x="4470" y="17543"/>
                  </a:cubicBezTo>
                  <a:cubicBezTo>
                    <a:pt x="4538" y="17525"/>
                    <a:pt x="4612" y="17516"/>
                    <a:pt x="4688" y="17516"/>
                  </a:cubicBezTo>
                  <a:close/>
                  <a:moveTo>
                    <a:pt x="14347" y="0"/>
                  </a:moveTo>
                  <a:cubicBezTo>
                    <a:pt x="14128" y="0"/>
                    <a:pt x="13905" y="22"/>
                    <a:pt x="13679" y="69"/>
                  </a:cubicBezTo>
                  <a:cubicBezTo>
                    <a:pt x="12954" y="238"/>
                    <a:pt x="12465" y="643"/>
                    <a:pt x="12363" y="1402"/>
                  </a:cubicBezTo>
                  <a:cubicBezTo>
                    <a:pt x="12330" y="1570"/>
                    <a:pt x="12296" y="1705"/>
                    <a:pt x="12228" y="1857"/>
                  </a:cubicBezTo>
                  <a:cubicBezTo>
                    <a:pt x="12082" y="2198"/>
                    <a:pt x="11795" y="2414"/>
                    <a:pt x="11487" y="2414"/>
                  </a:cubicBezTo>
                  <a:cubicBezTo>
                    <a:pt x="11476" y="2414"/>
                    <a:pt x="11464" y="2414"/>
                    <a:pt x="11453" y="2414"/>
                  </a:cubicBezTo>
                  <a:cubicBezTo>
                    <a:pt x="11149" y="2380"/>
                    <a:pt x="10812" y="2110"/>
                    <a:pt x="10710" y="1773"/>
                  </a:cubicBezTo>
                  <a:cubicBezTo>
                    <a:pt x="10677" y="1604"/>
                    <a:pt x="10643" y="1418"/>
                    <a:pt x="10626" y="1250"/>
                  </a:cubicBezTo>
                  <a:cubicBezTo>
                    <a:pt x="10609" y="1030"/>
                    <a:pt x="10525" y="896"/>
                    <a:pt x="10339" y="777"/>
                  </a:cubicBezTo>
                  <a:cubicBezTo>
                    <a:pt x="9884" y="541"/>
                    <a:pt x="9445" y="339"/>
                    <a:pt x="8923" y="288"/>
                  </a:cubicBezTo>
                  <a:cubicBezTo>
                    <a:pt x="8814" y="276"/>
                    <a:pt x="8719" y="268"/>
                    <a:pt x="8636" y="268"/>
                  </a:cubicBezTo>
                  <a:cubicBezTo>
                    <a:pt x="8283" y="268"/>
                    <a:pt x="8136" y="401"/>
                    <a:pt x="7944" y="811"/>
                  </a:cubicBezTo>
                  <a:cubicBezTo>
                    <a:pt x="7809" y="1098"/>
                    <a:pt x="7674" y="1402"/>
                    <a:pt x="7556" y="1688"/>
                  </a:cubicBezTo>
                  <a:cubicBezTo>
                    <a:pt x="7253" y="2363"/>
                    <a:pt x="6679" y="2616"/>
                    <a:pt x="5988" y="2616"/>
                  </a:cubicBezTo>
                  <a:cubicBezTo>
                    <a:pt x="5499" y="2616"/>
                    <a:pt x="5026" y="2582"/>
                    <a:pt x="4537" y="2532"/>
                  </a:cubicBezTo>
                  <a:cubicBezTo>
                    <a:pt x="4467" y="2524"/>
                    <a:pt x="4401" y="2520"/>
                    <a:pt x="4338" y="2520"/>
                  </a:cubicBezTo>
                  <a:cubicBezTo>
                    <a:pt x="3832" y="2520"/>
                    <a:pt x="3578" y="2767"/>
                    <a:pt x="3458" y="3307"/>
                  </a:cubicBezTo>
                  <a:cubicBezTo>
                    <a:pt x="3424" y="3459"/>
                    <a:pt x="3441" y="3628"/>
                    <a:pt x="3441" y="3797"/>
                  </a:cubicBezTo>
                  <a:cubicBezTo>
                    <a:pt x="3441" y="4252"/>
                    <a:pt x="3441" y="4707"/>
                    <a:pt x="3458" y="5146"/>
                  </a:cubicBezTo>
                  <a:cubicBezTo>
                    <a:pt x="3525" y="6596"/>
                    <a:pt x="2614" y="7406"/>
                    <a:pt x="1484" y="7642"/>
                  </a:cubicBezTo>
                  <a:cubicBezTo>
                    <a:pt x="1231" y="7676"/>
                    <a:pt x="945" y="7760"/>
                    <a:pt x="692" y="7878"/>
                  </a:cubicBezTo>
                  <a:cubicBezTo>
                    <a:pt x="219" y="8064"/>
                    <a:pt x="0" y="8469"/>
                    <a:pt x="85" y="8991"/>
                  </a:cubicBezTo>
                  <a:cubicBezTo>
                    <a:pt x="169" y="9497"/>
                    <a:pt x="405" y="9936"/>
                    <a:pt x="742" y="10341"/>
                  </a:cubicBezTo>
                  <a:cubicBezTo>
                    <a:pt x="945" y="10594"/>
                    <a:pt x="1181" y="10796"/>
                    <a:pt x="1400" y="11049"/>
                  </a:cubicBezTo>
                  <a:cubicBezTo>
                    <a:pt x="1754" y="11471"/>
                    <a:pt x="1704" y="11977"/>
                    <a:pt x="1333" y="12365"/>
                  </a:cubicBezTo>
                  <a:cubicBezTo>
                    <a:pt x="1181" y="12500"/>
                    <a:pt x="1063" y="12635"/>
                    <a:pt x="894" y="12753"/>
                  </a:cubicBezTo>
                  <a:cubicBezTo>
                    <a:pt x="405" y="13124"/>
                    <a:pt x="388" y="13630"/>
                    <a:pt x="523" y="14102"/>
                  </a:cubicBezTo>
                  <a:cubicBezTo>
                    <a:pt x="675" y="14574"/>
                    <a:pt x="1029" y="14912"/>
                    <a:pt x="1434" y="15198"/>
                  </a:cubicBezTo>
                  <a:cubicBezTo>
                    <a:pt x="1653" y="15063"/>
                    <a:pt x="1839" y="14945"/>
                    <a:pt x="2007" y="14827"/>
                  </a:cubicBezTo>
                  <a:cubicBezTo>
                    <a:pt x="2210" y="14692"/>
                    <a:pt x="2412" y="14591"/>
                    <a:pt x="2614" y="14507"/>
                  </a:cubicBezTo>
                  <a:cubicBezTo>
                    <a:pt x="2708" y="14465"/>
                    <a:pt x="2809" y="14436"/>
                    <a:pt x="2899" y="14436"/>
                  </a:cubicBezTo>
                  <a:cubicBezTo>
                    <a:pt x="2955" y="14436"/>
                    <a:pt x="3008" y="14447"/>
                    <a:pt x="3053" y="14473"/>
                  </a:cubicBezTo>
                  <a:cubicBezTo>
                    <a:pt x="3542" y="14659"/>
                    <a:pt x="3677" y="15080"/>
                    <a:pt x="3390" y="15519"/>
                  </a:cubicBezTo>
                  <a:cubicBezTo>
                    <a:pt x="3289" y="15688"/>
                    <a:pt x="3120" y="15856"/>
                    <a:pt x="2969" y="16008"/>
                  </a:cubicBezTo>
                  <a:cubicBezTo>
                    <a:pt x="2749" y="16261"/>
                    <a:pt x="2513" y="16531"/>
                    <a:pt x="2294" y="16767"/>
                  </a:cubicBezTo>
                  <a:cubicBezTo>
                    <a:pt x="2716" y="17357"/>
                    <a:pt x="2783" y="17931"/>
                    <a:pt x="2598" y="18555"/>
                  </a:cubicBezTo>
                  <a:cubicBezTo>
                    <a:pt x="2496" y="18892"/>
                    <a:pt x="2361" y="19229"/>
                    <a:pt x="2243" y="19567"/>
                  </a:cubicBezTo>
                  <a:cubicBezTo>
                    <a:pt x="2109" y="19921"/>
                    <a:pt x="2159" y="20292"/>
                    <a:pt x="2378" y="20579"/>
                  </a:cubicBezTo>
                  <a:cubicBezTo>
                    <a:pt x="2598" y="20849"/>
                    <a:pt x="2867" y="21102"/>
                    <a:pt x="3137" y="21321"/>
                  </a:cubicBezTo>
                  <a:cubicBezTo>
                    <a:pt x="3610" y="21675"/>
                    <a:pt x="4200" y="21759"/>
                    <a:pt x="4773" y="21861"/>
                  </a:cubicBezTo>
                  <a:cubicBezTo>
                    <a:pt x="4883" y="21883"/>
                    <a:pt x="4987" y="21894"/>
                    <a:pt x="5089" y="21894"/>
                  </a:cubicBezTo>
                  <a:cubicBezTo>
                    <a:pt x="5300" y="21894"/>
                    <a:pt x="5501" y="21845"/>
                    <a:pt x="5718" y="21743"/>
                  </a:cubicBezTo>
                  <a:cubicBezTo>
                    <a:pt x="6342" y="21439"/>
                    <a:pt x="6983" y="21135"/>
                    <a:pt x="7607" y="20832"/>
                  </a:cubicBezTo>
                  <a:cubicBezTo>
                    <a:pt x="7904" y="20697"/>
                    <a:pt x="8210" y="20605"/>
                    <a:pt x="8508" y="20605"/>
                  </a:cubicBezTo>
                  <a:cubicBezTo>
                    <a:pt x="8769" y="20605"/>
                    <a:pt x="9024" y="20675"/>
                    <a:pt x="9260" y="20849"/>
                  </a:cubicBezTo>
                  <a:cubicBezTo>
                    <a:pt x="9884" y="21304"/>
                    <a:pt x="10457" y="21810"/>
                    <a:pt x="11031" y="22333"/>
                  </a:cubicBezTo>
                  <a:cubicBezTo>
                    <a:pt x="11377" y="22668"/>
                    <a:pt x="11797" y="22855"/>
                    <a:pt x="12233" y="22855"/>
                  </a:cubicBezTo>
                  <a:cubicBezTo>
                    <a:pt x="12455" y="22855"/>
                    <a:pt x="12681" y="22807"/>
                    <a:pt x="12903" y="22704"/>
                  </a:cubicBezTo>
                  <a:cubicBezTo>
                    <a:pt x="13122" y="22603"/>
                    <a:pt x="13308" y="22485"/>
                    <a:pt x="13578" y="22333"/>
                  </a:cubicBezTo>
                  <a:cubicBezTo>
                    <a:pt x="13426" y="22046"/>
                    <a:pt x="13291" y="21776"/>
                    <a:pt x="13156" y="21523"/>
                  </a:cubicBezTo>
                  <a:cubicBezTo>
                    <a:pt x="12903" y="21017"/>
                    <a:pt x="12987" y="20798"/>
                    <a:pt x="13426" y="20478"/>
                  </a:cubicBezTo>
                  <a:cubicBezTo>
                    <a:pt x="13634" y="20322"/>
                    <a:pt x="13838" y="20241"/>
                    <a:pt x="14039" y="20241"/>
                  </a:cubicBezTo>
                  <a:cubicBezTo>
                    <a:pt x="14229" y="20241"/>
                    <a:pt x="14418" y="20313"/>
                    <a:pt x="14607" y="20461"/>
                  </a:cubicBezTo>
                  <a:cubicBezTo>
                    <a:pt x="14910" y="20663"/>
                    <a:pt x="15197" y="20832"/>
                    <a:pt x="15501" y="21017"/>
                  </a:cubicBezTo>
                  <a:cubicBezTo>
                    <a:pt x="15770" y="20832"/>
                    <a:pt x="16023" y="20663"/>
                    <a:pt x="16276" y="20494"/>
                  </a:cubicBezTo>
                  <a:cubicBezTo>
                    <a:pt x="16495" y="20342"/>
                    <a:pt x="16714" y="20281"/>
                    <a:pt x="16936" y="20281"/>
                  </a:cubicBezTo>
                  <a:cubicBezTo>
                    <a:pt x="17107" y="20281"/>
                    <a:pt x="17281" y="20318"/>
                    <a:pt x="17457" y="20376"/>
                  </a:cubicBezTo>
                  <a:cubicBezTo>
                    <a:pt x="17693" y="20427"/>
                    <a:pt x="17896" y="20596"/>
                    <a:pt x="18115" y="20731"/>
                  </a:cubicBezTo>
                  <a:cubicBezTo>
                    <a:pt x="18368" y="20882"/>
                    <a:pt x="18604" y="21068"/>
                    <a:pt x="18874" y="21135"/>
                  </a:cubicBezTo>
                  <a:cubicBezTo>
                    <a:pt x="19169" y="21212"/>
                    <a:pt x="19447" y="21250"/>
                    <a:pt x="19702" y="21250"/>
                  </a:cubicBezTo>
                  <a:cubicBezTo>
                    <a:pt x="20743" y="21250"/>
                    <a:pt x="21420" y="20621"/>
                    <a:pt x="21488" y="19415"/>
                  </a:cubicBezTo>
                  <a:cubicBezTo>
                    <a:pt x="21505" y="19162"/>
                    <a:pt x="21488" y="18909"/>
                    <a:pt x="21488" y="18605"/>
                  </a:cubicBezTo>
                  <a:cubicBezTo>
                    <a:pt x="21235" y="18572"/>
                    <a:pt x="20982" y="18538"/>
                    <a:pt x="20712" y="18521"/>
                  </a:cubicBezTo>
                  <a:cubicBezTo>
                    <a:pt x="19886" y="18437"/>
                    <a:pt x="19498" y="17964"/>
                    <a:pt x="19633" y="17172"/>
                  </a:cubicBezTo>
                  <a:cubicBezTo>
                    <a:pt x="19667" y="16851"/>
                    <a:pt x="19818" y="16699"/>
                    <a:pt x="20139" y="16615"/>
                  </a:cubicBezTo>
                  <a:cubicBezTo>
                    <a:pt x="20560" y="16514"/>
                    <a:pt x="20999" y="16379"/>
                    <a:pt x="21404" y="16278"/>
                  </a:cubicBezTo>
                  <a:cubicBezTo>
                    <a:pt x="21572" y="15603"/>
                    <a:pt x="21927" y="15097"/>
                    <a:pt x="22450" y="14743"/>
                  </a:cubicBezTo>
                  <a:cubicBezTo>
                    <a:pt x="22770" y="14524"/>
                    <a:pt x="23124" y="14406"/>
                    <a:pt x="23462" y="14254"/>
                  </a:cubicBezTo>
                  <a:cubicBezTo>
                    <a:pt x="24541" y="13697"/>
                    <a:pt x="24861" y="12905"/>
                    <a:pt x="24136" y="11943"/>
                  </a:cubicBezTo>
                  <a:cubicBezTo>
                    <a:pt x="23698" y="11353"/>
                    <a:pt x="23360" y="10661"/>
                    <a:pt x="22939" y="10020"/>
                  </a:cubicBezTo>
                  <a:cubicBezTo>
                    <a:pt x="22703" y="9666"/>
                    <a:pt x="22703" y="9329"/>
                    <a:pt x="22854" y="8941"/>
                  </a:cubicBezTo>
                  <a:cubicBezTo>
                    <a:pt x="23040" y="8485"/>
                    <a:pt x="23242" y="8013"/>
                    <a:pt x="23411" y="7558"/>
                  </a:cubicBezTo>
                  <a:cubicBezTo>
                    <a:pt x="23512" y="7254"/>
                    <a:pt x="23630" y="6934"/>
                    <a:pt x="23664" y="6630"/>
                  </a:cubicBezTo>
                  <a:cubicBezTo>
                    <a:pt x="23698" y="6124"/>
                    <a:pt x="23529" y="5601"/>
                    <a:pt x="23090" y="5382"/>
                  </a:cubicBezTo>
                  <a:cubicBezTo>
                    <a:pt x="22540" y="5114"/>
                    <a:pt x="21926" y="4920"/>
                    <a:pt x="21290" y="4920"/>
                  </a:cubicBezTo>
                  <a:cubicBezTo>
                    <a:pt x="21127" y="4920"/>
                    <a:pt x="20962" y="4933"/>
                    <a:pt x="20797" y="4960"/>
                  </a:cubicBezTo>
                  <a:cubicBezTo>
                    <a:pt x="20525" y="4997"/>
                    <a:pt x="20255" y="5026"/>
                    <a:pt x="19990" y="5026"/>
                  </a:cubicBezTo>
                  <a:cubicBezTo>
                    <a:pt x="19515" y="5026"/>
                    <a:pt x="19054" y="4931"/>
                    <a:pt x="18621" y="4606"/>
                  </a:cubicBezTo>
                  <a:cubicBezTo>
                    <a:pt x="18520" y="4539"/>
                    <a:pt x="18385" y="4505"/>
                    <a:pt x="18267" y="4454"/>
                  </a:cubicBezTo>
                  <a:cubicBezTo>
                    <a:pt x="18182" y="4539"/>
                    <a:pt x="18098" y="4606"/>
                    <a:pt x="18014" y="4674"/>
                  </a:cubicBezTo>
                  <a:cubicBezTo>
                    <a:pt x="17774" y="4837"/>
                    <a:pt x="17527" y="4930"/>
                    <a:pt x="17274" y="4930"/>
                  </a:cubicBezTo>
                  <a:cubicBezTo>
                    <a:pt x="17135" y="4930"/>
                    <a:pt x="16993" y="4902"/>
                    <a:pt x="16850" y="4842"/>
                  </a:cubicBezTo>
                  <a:cubicBezTo>
                    <a:pt x="16513" y="4691"/>
                    <a:pt x="16344" y="4252"/>
                    <a:pt x="16445" y="3763"/>
                  </a:cubicBezTo>
                  <a:cubicBezTo>
                    <a:pt x="16513" y="3442"/>
                    <a:pt x="16631" y="3156"/>
                    <a:pt x="16782" y="2852"/>
                  </a:cubicBezTo>
                  <a:cubicBezTo>
                    <a:pt x="17187" y="2093"/>
                    <a:pt x="16934" y="929"/>
                    <a:pt x="16175" y="508"/>
                  </a:cubicBezTo>
                  <a:cubicBezTo>
                    <a:pt x="15608" y="193"/>
                    <a:pt x="14994" y="0"/>
                    <a:pt x="14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778746" y="3164397"/>
              <a:ext cx="1220604" cy="1210091"/>
            </a:xfrm>
            <a:custGeom>
              <a:avLst/>
              <a:gdLst/>
              <a:ahLst/>
              <a:cxnLst/>
              <a:rect l="l" t="t" r="r" b="b"/>
              <a:pathLst>
                <a:path w="31120" h="30850" extrusionOk="0">
                  <a:moveTo>
                    <a:pt x="14943" y="686"/>
                  </a:moveTo>
                  <a:cubicBezTo>
                    <a:pt x="16697" y="686"/>
                    <a:pt x="18328" y="1145"/>
                    <a:pt x="19988" y="1603"/>
                  </a:cubicBezTo>
                  <a:cubicBezTo>
                    <a:pt x="22315" y="2261"/>
                    <a:pt x="24238" y="3576"/>
                    <a:pt x="25942" y="5229"/>
                  </a:cubicBezTo>
                  <a:cubicBezTo>
                    <a:pt x="26852" y="6090"/>
                    <a:pt x="27645" y="7068"/>
                    <a:pt x="28370" y="8097"/>
                  </a:cubicBezTo>
                  <a:cubicBezTo>
                    <a:pt x="29129" y="9193"/>
                    <a:pt x="29720" y="10374"/>
                    <a:pt x="29990" y="11706"/>
                  </a:cubicBezTo>
                  <a:cubicBezTo>
                    <a:pt x="30091" y="12280"/>
                    <a:pt x="30276" y="12836"/>
                    <a:pt x="30361" y="13427"/>
                  </a:cubicBezTo>
                  <a:cubicBezTo>
                    <a:pt x="30479" y="14101"/>
                    <a:pt x="30512" y="14810"/>
                    <a:pt x="30597" y="15602"/>
                  </a:cubicBezTo>
                  <a:cubicBezTo>
                    <a:pt x="30563" y="16041"/>
                    <a:pt x="30496" y="16614"/>
                    <a:pt x="30411" y="17188"/>
                  </a:cubicBezTo>
                  <a:cubicBezTo>
                    <a:pt x="30344" y="17778"/>
                    <a:pt x="30243" y="18352"/>
                    <a:pt x="30158" y="18942"/>
                  </a:cubicBezTo>
                  <a:cubicBezTo>
                    <a:pt x="29990" y="19954"/>
                    <a:pt x="29686" y="20915"/>
                    <a:pt x="29231" y="21843"/>
                  </a:cubicBezTo>
                  <a:cubicBezTo>
                    <a:pt x="28843" y="22585"/>
                    <a:pt x="28539" y="23344"/>
                    <a:pt x="28134" y="24052"/>
                  </a:cubicBezTo>
                  <a:cubicBezTo>
                    <a:pt x="27898" y="24474"/>
                    <a:pt x="27578" y="24862"/>
                    <a:pt x="27240" y="25199"/>
                  </a:cubicBezTo>
                  <a:cubicBezTo>
                    <a:pt x="26650" y="25807"/>
                    <a:pt x="26009" y="26363"/>
                    <a:pt x="25419" y="26987"/>
                  </a:cubicBezTo>
                  <a:cubicBezTo>
                    <a:pt x="24845" y="27594"/>
                    <a:pt x="24188" y="28067"/>
                    <a:pt x="23429" y="28337"/>
                  </a:cubicBezTo>
                  <a:cubicBezTo>
                    <a:pt x="22298" y="28741"/>
                    <a:pt x="21219" y="29332"/>
                    <a:pt x="19988" y="29534"/>
                  </a:cubicBezTo>
                  <a:cubicBezTo>
                    <a:pt x="19296" y="29669"/>
                    <a:pt x="18622" y="29905"/>
                    <a:pt x="17913" y="30006"/>
                  </a:cubicBezTo>
                  <a:cubicBezTo>
                    <a:pt x="16817" y="30175"/>
                    <a:pt x="15687" y="30293"/>
                    <a:pt x="14590" y="30377"/>
                  </a:cubicBezTo>
                  <a:cubicBezTo>
                    <a:pt x="14418" y="30393"/>
                    <a:pt x="14246" y="30400"/>
                    <a:pt x="14076" y="30400"/>
                  </a:cubicBezTo>
                  <a:cubicBezTo>
                    <a:pt x="13296" y="30400"/>
                    <a:pt x="12535" y="30254"/>
                    <a:pt x="11774" y="30074"/>
                  </a:cubicBezTo>
                  <a:cubicBezTo>
                    <a:pt x="10593" y="29770"/>
                    <a:pt x="9480" y="29281"/>
                    <a:pt x="8400" y="28691"/>
                  </a:cubicBezTo>
                  <a:cubicBezTo>
                    <a:pt x="7473" y="28168"/>
                    <a:pt x="6478" y="27713"/>
                    <a:pt x="5601" y="27122"/>
                  </a:cubicBezTo>
                  <a:cubicBezTo>
                    <a:pt x="4285" y="26245"/>
                    <a:pt x="2986" y="25351"/>
                    <a:pt x="2329" y="23799"/>
                  </a:cubicBezTo>
                  <a:cubicBezTo>
                    <a:pt x="1839" y="22686"/>
                    <a:pt x="1300" y="21641"/>
                    <a:pt x="1148" y="20409"/>
                  </a:cubicBezTo>
                  <a:cubicBezTo>
                    <a:pt x="1131" y="20038"/>
                    <a:pt x="979" y="19667"/>
                    <a:pt x="895" y="19313"/>
                  </a:cubicBezTo>
                  <a:cubicBezTo>
                    <a:pt x="389" y="17222"/>
                    <a:pt x="423" y="15147"/>
                    <a:pt x="878" y="13072"/>
                  </a:cubicBezTo>
                  <a:cubicBezTo>
                    <a:pt x="1148" y="11858"/>
                    <a:pt x="1519" y="10644"/>
                    <a:pt x="1941" y="9463"/>
                  </a:cubicBezTo>
                  <a:cubicBezTo>
                    <a:pt x="2261" y="8586"/>
                    <a:pt x="2767" y="7759"/>
                    <a:pt x="3189" y="6916"/>
                  </a:cubicBezTo>
                  <a:cubicBezTo>
                    <a:pt x="3256" y="6798"/>
                    <a:pt x="3341" y="6663"/>
                    <a:pt x="3425" y="6562"/>
                  </a:cubicBezTo>
                  <a:cubicBezTo>
                    <a:pt x="4015" y="5820"/>
                    <a:pt x="4538" y="5044"/>
                    <a:pt x="5196" y="4386"/>
                  </a:cubicBezTo>
                  <a:cubicBezTo>
                    <a:pt x="6444" y="3121"/>
                    <a:pt x="7827" y="2008"/>
                    <a:pt x="9564" y="1434"/>
                  </a:cubicBezTo>
                  <a:cubicBezTo>
                    <a:pt x="10441" y="1131"/>
                    <a:pt x="11369" y="1013"/>
                    <a:pt x="12297" y="878"/>
                  </a:cubicBezTo>
                  <a:cubicBezTo>
                    <a:pt x="13056" y="777"/>
                    <a:pt x="13815" y="743"/>
                    <a:pt x="14590" y="692"/>
                  </a:cubicBezTo>
                  <a:cubicBezTo>
                    <a:pt x="14709" y="688"/>
                    <a:pt x="14826" y="686"/>
                    <a:pt x="14943" y="686"/>
                  </a:cubicBezTo>
                  <a:close/>
                  <a:moveTo>
                    <a:pt x="15000" y="1"/>
                  </a:moveTo>
                  <a:cubicBezTo>
                    <a:pt x="14845" y="1"/>
                    <a:pt x="14692" y="6"/>
                    <a:pt x="14540" y="18"/>
                  </a:cubicBezTo>
                  <a:cubicBezTo>
                    <a:pt x="13309" y="169"/>
                    <a:pt x="12094" y="237"/>
                    <a:pt x="10863" y="507"/>
                  </a:cubicBezTo>
                  <a:cubicBezTo>
                    <a:pt x="9750" y="760"/>
                    <a:pt x="8637" y="1013"/>
                    <a:pt x="7658" y="1687"/>
                  </a:cubicBezTo>
                  <a:cubicBezTo>
                    <a:pt x="6731" y="2345"/>
                    <a:pt x="5736" y="2952"/>
                    <a:pt x="4977" y="3813"/>
                  </a:cubicBezTo>
                  <a:cubicBezTo>
                    <a:pt x="4555" y="4302"/>
                    <a:pt x="4201" y="4808"/>
                    <a:pt x="3779" y="5280"/>
                  </a:cubicBezTo>
                  <a:cubicBezTo>
                    <a:pt x="2919" y="6208"/>
                    <a:pt x="2329" y="7321"/>
                    <a:pt x="1839" y="8485"/>
                  </a:cubicBezTo>
                  <a:cubicBezTo>
                    <a:pt x="1317" y="9767"/>
                    <a:pt x="895" y="11099"/>
                    <a:pt x="541" y="12448"/>
                  </a:cubicBezTo>
                  <a:cubicBezTo>
                    <a:pt x="220" y="13680"/>
                    <a:pt x="1" y="14978"/>
                    <a:pt x="35" y="16277"/>
                  </a:cubicBezTo>
                  <a:cubicBezTo>
                    <a:pt x="68" y="17002"/>
                    <a:pt x="52" y="17761"/>
                    <a:pt x="170" y="18487"/>
                  </a:cubicBezTo>
                  <a:cubicBezTo>
                    <a:pt x="541" y="20274"/>
                    <a:pt x="878" y="22079"/>
                    <a:pt x="1637" y="23766"/>
                  </a:cubicBezTo>
                  <a:cubicBezTo>
                    <a:pt x="2143" y="24896"/>
                    <a:pt x="2919" y="25790"/>
                    <a:pt x="3863" y="26549"/>
                  </a:cubicBezTo>
                  <a:cubicBezTo>
                    <a:pt x="4943" y="27409"/>
                    <a:pt x="6107" y="28151"/>
                    <a:pt x="7321" y="28792"/>
                  </a:cubicBezTo>
                  <a:cubicBezTo>
                    <a:pt x="9008" y="29703"/>
                    <a:pt x="10762" y="30529"/>
                    <a:pt x="12701" y="30732"/>
                  </a:cubicBezTo>
                  <a:cubicBezTo>
                    <a:pt x="13460" y="30816"/>
                    <a:pt x="14203" y="30850"/>
                    <a:pt x="14962" y="30850"/>
                  </a:cubicBezTo>
                  <a:cubicBezTo>
                    <a:pt x="15333" y="30816"/>
                    <a:pt x="15737" y="30681"/>
                    <a:pt x="16108" y="30630"/>
                  </a:cubicBezTo>
                  <a:cubicBezTo>
                    <a:pt x="16851" y="30546"/>
                    <a:pt x="17610" y="30580"/>
                    <a:pt x="18352" y="30428"/>
                  </a:cubicBezTo>
                  <a:cubicBezTo>
                    <a:pt x="19482" y="30192"/>
                    <a:pt x="20612" y="29871"/>
                    <a:pt x="21725" y="29534"/>
                  </a:cubicBezTo>
                  <a:cubicBezTo>
                    <a:pt x="22484" y="29281"/>
                    <a:pt x="23226" y="28978"/>
                    <a:pt x="23951" y="28623"/>
                  </a:cubicBezTo>
                  <a:cubicBezTo>
                    <a:pt x="24424" y="28421"/>
                    <a:pt x="24930" y="28185"/>
                    <a:pt x="25284" y="27831"/>
                  </a:cubicBezTo>
                  <a:cubicBezTo>
                    <a:pt x="26228" y="26920"/>
                    <a:pt x="27122" y="25975"/>
                    <a:pt x="27999" y="25014"/>
                  </a:cubicBezTo>
                  <a:cubicBezTo>
                    <a:pt x="28320" y="24643"/>
                    <a:pt x="28573" y="24272"/>
                    <a:pt x="28792" y="23850"/>
                  </a:cubicBezTo>
                  <a:cubicBezTo>
                    <a:pt x="29264" y="22906"/>
                    <a:pt x="29720" y="21944"/>
                    <a:pt x="30141" y="20983"/>
                  </a:cubicBezTo>
                  <a:cubicBezTo>
                    <a:pt x="30276" y="20612"/>
                    <a:pt x="30361" y="20224"/>
                    <a:pt x="30445" y="19836"/>
                  </a:cubicBezTo>
                  <a:cubicBezTo>
                    <a:pt x="30597" y="19144"/>
                    <a:pt x="30681" y="18436"/>
                    <a:pt x="30833" y="17728"/>
                  </a:cubicBezTo>
                  <a:cubicBezTo>
                    <a:pt x="31120" y="16378"/>
                    <a:pt x="31086" y="15029"/>
                    <a:pt x="30867" y="13680"/>
                  </a:cubicBezTo>
                  <a:cubicBezTo>
                    <a:pt x="30782" y="13123"/>
                    <a:pt x="30647" y="12566"/>
                    <a:pt x="30529" y="11993"/>
                  </a:cubicBezTo>
                  <a:cubicBezTo>
                    <a:pt x="30361" y="11065"/>
                    <a:pt x="30074" y="10188"/>
                    <a:pt x="29686" y="9345"/>
                  </a:cubicBezTo>
                  <a:cubicBezTo>
                    <a:pt x="29180" y="8198"/>
                    <a:pt x="28455" y="7220"/>
                    <a:pt x="27662" y="6241"/>
                  </a:cubicBezTo>
                  <a:cubicBezTo>
                    <a:pt x="26431" y="4707"/>
                    <a:pt x="24947" y="3442"/>
                    <a:pt x="23310" y="2362"/>
                  </a:cubicBezTo>
                  <a:cubicBezTo>
                    <a:pt x="21674" y="1316"/>
                    <a:pt x="19819" y="827"/>
                    <a:pt x="17947" y="406"/>
                  </a:cubicBezTo>
                  <a:cubicBezTo>
                    <a:pt x="17272" y="254"/>
                    <a:pt x="16598" y="153"/>
                    <a:pt x="15923" y="68"/>
                  </a:cubicBezTo>
                  <a:cubicBezTo>
                    <a:pt x="15619" y="23"/>
                    <a:pt x="15308" y="1"/>
                    <a:pt x="15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869391" y="3253670"/>
              <a:ext cx="1003625" cy="988235"/>
            </a:xfrm>
            <a:custGeom>
              <a:avLst/>
              <a:gdLst/>
              <a:ahLst/>
              <a:cxnLst/>
              <a:rect l="l" t="t" r="r" b="b"/>
              <a:pathLst>
                <a:path w="25588" h="25194" extrusionOk="0">
                  <a:moveTo>
                    <a:pt x="11757" y="508"/>
                  </a:moveTo>
                  <a:lnTo>
                    <a:pt x="12145" y="761"/>
                  </a:lnTo>
                  <a:cubicBezTo>
                    <a:pt x="12161" y="761"/>
                    <a:pt x="12161" y="778"/>
                    <a:pt x="12161" y="811"/>
                  </a:cubicBezTo>
                  <a:cubicBezTo>
                    <a:pt x="12431" y="1655"/>
                    <a:pt x="12431" y="2464"/>
                    <a:pt x="12094" y="3341"/>
                  </a:cubicBezTo>
                  <a:cubicBezTo>
                    <a:pt x="11723" y="3291"/>
                    <a:pt x="11554" y="3105"/>
                    <a:pt x="11571" y="2802"/>
                  </a:cubicBezTo>
                  <a:cubicBezTo>
                    <a:pt x="11554" y="2161"/>
                    <a:pt x="11554" y="1503"/>
                    <a:pt x="11571" y="845"/>
                  </a:cubicBezTo>
                  <a:cubicBezTo>
                    <a:pt x="11571" y="744"/>
                    <a:pt x="11689" y="609"/>
                    <a:pt x="11757" y="508"/>
                  </a:cubicBezTo>
                  <a:close/>
                  <a:moveTo>
                    <a:pt x="19397" y="2970"/>
                  </a:moveTo>
                  <a:cubicBezTo>
                    <a:pt x="19734" y="3341"/>
                    <a:pt x="19751" y="3712"/>
                    <a:pt x="19566" y="4033"/>
                  </a:cubicBezTo>
                  <a:cubicBezTo>
                    <a:pt x="19245" y="4539"/>
                    <a:pt x="18857" y="4994"/>
                    <a:pt x="18503" y="5467"/>
                  </a:cubicBezTo>
                  <a:cubicBezTo>
                    <a:pt x="18436" y="5551"/>
                    <a:pt x="18335" y="5618"/>
                    <a:pt x="18250" y="5669"/>
                  </a:cubicBezTo>
                  <a:cubicBezTo>
                    <a:pt x="18121" y="5751"/>
                    <a:pt x="18000" y="5858"/>
                    <a:pt x="17858" y="5858"/>
                  </a:cubicBezTo>
                  <a:cubicBezTo>
                    <a:pt x="17797" y="5858"/>
                    <a:pt x="17731" y="5838"/>
                    <a:pt x="17660" y="5787"/>
                  </a:cubicBezTo>
                  <a:cubicBezTo>
                    <a:pt x="17458" y="5652"/>
                    <a:pt x="17390" y="5382"/>
                    <a:pt x="17474" y="5112"/>
                  </a:cubicBezTo>
                  <a:cubicBezTo>
                    <a:pt x="17542" y="4893"/>
                    <a:pt x="17626" y="4708"/>
                    <a:pt x="17727" y="4522"/>
                  </a:cubicBezTo>
                  <a:cubicBezTo>
                    <a:pt x="18082" y="3814"/>
                    <a:pt x="18571" y="3257"/>
                    <a:pt x="19397" y="2970"/>
                  </a:cubicBezTo>
                  <a:close/>
                  <a:moveTo>
                    <a:pt x="3156" y="16495"/>
                  </a:moveTo>
                  <a:cubicBezTo>
                    <a:pt x="3211" y="16495"/>
                    <a:pt x="3266" y="16518"/>
                    <a:pt x="3323" y="16582"/>
                  </a:cubicBezTo>
                  <a:cubicBezTo>
                    <a:pt x="3475" y="16750"/>
                    <a:pt x="3408" y="16936"/>
                    <a:pt x="3290" y="17054"/>
                  </a:cubicBezTo>
                  <a:cubicBezTo>
                    <a:pt x="2733" y="17678"/>
                    <a:pt x="2126" y="18184"/>
                    <a:pt x="1350" y="18437"/>
                  </a:cubicBezTo>
                  <a:cubicBezTo>
                    <a:pt x="1232" y="18454"/>
                    <a:pt x="1097" y="18454"/>
                    <a:pt x="878" y="18471"/>
                  </a:cubicBezTo>
                  <a:cubicBezTo>
                    <a:pt x="962" y="18285"/>
                    <a:pt x="962" y="18133"/>
                    <a:pt x="1046" y="18066"/>
                  </a:cubicBezTo>
                  <a:cubicBezTo>
                    <a:pt x="1569" y="17610"/>
                    <a:pt x="2126" y="17172"/>
                    <a:pt x="2649" y="16717"/>
                  </a:cubicBezTo>
                  <a:cubicBezTo>
                    <a:pt x="2716" y="16683"/>
                    <a:pt x="2800" y="16632"/>
                    <a:pt x="2885" y="16598"/>
                  </a:cubicBezTo>
                  <a:cubicBezTo>
                    <a:pt x="2979" y="16556"/>
                    <a:pt x="3067" y="16495"/>
                    <a:pt x="3156" y="16495"/>
                  </a:cubicBezTo>
                  <a:close/>
                  <a:moveTo>
                    <a:pt x="22389" y="18278"/>
                  </a:moveTo>
                  <a:cubicBezTo>
                    <a:pt x="22655" y="18278"/>
                    <a:pt x="22923" y="18311"/>
                    <a:pt x="23192" y="18403"/>
                  </a:cubicBezTo>
                  <a:cubicBezTo>
                    <a:pt x="23310" y="18454"/>
                    <a:pt x="23462" y="18454"/>
                    <a:pt x="23546" y="18538"/>
                  </a:cubicBezTo>
                  <a:cubicBezTo>
                    <a:pt x="23664" y="18639"/>
                    <a:pt x="23816" y="18791"/>
                    <a:pt x="23867" y="18943"/>
                  </a:cubicBezTo>
                  <a:cubicBezTo>
                    <a:pt x="23901" y="19145"/>
                    <a:pt x="23715" y="19230"/>
                    <a:pt x="23546" y="19314"/>
                  </a:cubicBezTo>
                  <a:cubicBezTo>
                    <a:pt x="23282" y="19446"/>
                    <a:pt x="23005" y="19486"/>
                    <a:pt x="22727" y="19486"/>
                  </a:cubicBezTo>
                  <a:cubicBezTo>
                    <a:pt x="22544" y="19486"/>
                    <a:pt x="22361" y="19469"/>
                    <a:pt x="22180" y="19449"/>
                  </a:cubicBezTo>
                  <a:cubicBezTo>
                    <a:pt x="22085" y="19449"/>
                    <a:pt x="21991" y="19451"/>
                    <a:pt x="21899" y="19451"/>
                  </a:cubicBezTo>
                  <a:cubicBezTo>
                    <a:pt x="21715" y="19451"/>
                    <a:pt x="21539" y="19443"/>
                    <a:pt x="21371" y="19398"/>
                  </a:cubicBezTo>
                  <a:cubicBezTo>
                    <a:pt x="20966" y="19381"/>
                    <a:pt x="20696" y="19162"/>
                    <a:pt x="20628" y="18875"/>
                  </a:cubicBezTo>
                  <a:cubicBezTo>
                    <a:pt x="20578" y="18690"/>
                    <a:pt x="20612" y="18521"/>
                    <a:pt x="20848" y="18471"/>
                  </a:cubicBezTo>
                  <a:cubicBezTo>
                    <a:pt x="21360" y="18404"/>
                    <a:pt x="21872" y="18278"/>
                    <a:pt x="22389" y="18278"/>
                  </a:cubicBezTo>
                  <a:close/>
                  <a:moveTo>
                    <a:pt x="14743" y="1552"/>
                  </a:moveTo>
                  <a:cubicBezTo>
                    <a:pt x="15383" y="1552"/>
                    <a:pt x="15997" y="1745"/>
                    <a:pt x="16564" y="2059"/>
                  </a:cubicBezTo>
                  <a:cubicBezTo>
                    <a:pt x="17323" y="2481"/>
                    <a:pt x="17576" y="3645"/>
                    <a:pt x="17188" y="4404"/>
                  </a:cubicBezTo>
                  <a:cubicBezTo>
                    <a:pt x="17036" y="4708"/>
                    <a:pt x="16901" y="4994"/>
                    <a:pt x="16850" y="5315"/>
                  </a:cubicBezTo>
                  <a:cubicBezTo>
                    <a:pt x="16732" y="5804"/>
                    <a:pt x="16901" y="6242"/>
                    <a:pt x="17238" y="6394"/>
                  </a:cubicBezTo>
                  <a:cubicBezTo>
                    <a:pt x="17382" y="6454"/>
                    <a:pt x="17525" y="6482"/>
                    <a:pt x="17666" y="6482"/>
                  </a:cubicBezTo>
                  <a:cubicBezTo>
                    <a:pt x="17923" y="6482"/>
                    <a:pt x="18173" y="6389"/>
                    <a:pt x="18402" y="6226"/>
                  </a:cubicBezTo>
                  <a:cubicBezTo>
                    <a:pt x="18486" y="6158"/>
                    <a:pt x="18571" y="6091"/>
                    <a:pt x="18655" y="6006"/>
                  </a:cubicBezTo>
                  <a:cubicBezTo>
                    <a:pt x="18790" y="6057"/>
                    <a:pt x="18908" y="6091"/>
                    <a:pt x="19009" y="6158"/>
                  </a:cubicBezTo>
                  <a:cubicBezTo>
                    <a:pt x="19442" y="6483"/>
                    <a:pt x="19903" y="6578"/>
                    <a:pt x="20378" y="6578"/>
                  </a:cubicBezTo>
                  <a:cubicBezTo>
                    <a:pt x="20643" y="6578"/>
                    <a:pt x="20913" y="6549"/>
                    <a:pt x="21185" y="6512"/>
                  </a:cubicBezTo>
                  <a:cubicBezTo>
                    <a:pt x="21346" y="6489"/>
                    <a:pt x="21506" y="6478"/>
                    <a:pt x="21663" y="6478"/>
                  </a:cubicBezTo>
                  <a:cubicBezTo>
                    <a:pt x="22311" y="6478"/>
                    <a:pt x="22922" y="6662"/>
                    <a:pt x="23479" y="6934"/>
                  </a:cubicBezTo>
                  <a:cubicBezTo>
                    <a:pt x="23934" y="7153"/>
                    <a:pt x="24103" y="7676"/>
                    <a:pt x="24052" y="8182"/>
                  </a:cubicBezTo>
                  <a:cubicBezTo>
                    <a:pt x="24035" y="8502"/>
                    <a:pt x="23901" y="8806"/>
                    <a:pt x="23799" y="9110"/>
                  </a:cubicBezTo>
                  <a:cubicBezTo>
                    <a:pt x="23631" y="9565"/>
                    <a:pt x="23445" y="10037"/>
                    <a:pt x="23260" y="10493"/>
                  </a:cubicBezTo>
                  <a:cubicBezTo>
                    <a:pt x="23108" y="10881"/>
                    <a:pt x="23108" y="11218"/>
                    <a:pt x="23327" y="11572"/>
                  </a:cubicBezTo>
                  <a:cubicBezTo>
                    <a:pt x="23749" y="12213"/>
                    <a:pt x="24086" y="12905"/>
                    <a:pt x="24541" y="13495"/>
                  </a:cubicBezTo>
                  <a:cubicBezTo>
                    <a:pt x="25267" y="14456"/>
                    <a:pt x="24946" y="15249"/>
                    <a:pt x="23867" y="15755"/>
                  </a:cubicBezTo>
                  <a:cubicBezTo>
                    <a:pt x="23529" y="15890"/>
                    <a:pt x="23158" y="16025"/>
                    <a:pt x="22855" y="16227"/>
                  </a:cubicBezTo>
                  <a:cubicBezTo>
                    <a:pt x="22315" y="16598"/>
                    <a:pt x="21961" y="17104"/>
                    <a:pt x="21792" y="17779"/>
                  </a:cubicBezTo>
                  <a:cubicBezTo>
                    <a:pt x="21404" y="17880"/>
                    <a:pt x="20949" y="17998"/>
                    <a:pt x="20527" y="18116"/>
                  </a:cubicBezTo>
                  <a:cubicBezTo>
                    <a:pt x="20207" y="18201"/>
                    <a:pt x="20072" y="18336"/>
                    <a:pt x="20021" y="18656"/>
                  </a:cubicBezTo>
                  <a:cubicBezTo>
                    <a:pt x="19903" y="19466"/>
                    <a:pt x="20274" y="19921"/>
                    <a:pt x="21101" y="20005"/>
                  </a:cubicBezTo>
                  <a:cubicBezTo>
                    <a:pt x="21371" y="20022"/>
                    <a:pt x="21624" y="20073"/>
                    <a:pt x="21877" y="20090"/>
                  </a:cubicBezTo>
                  <a:cubicBezTo>
                    <a:pt x="21877" y="20410"/>
                    <a:pt x="21910" y="20663"/>
                    <a:pt x="21877" y="20916"/>
                  </a:cubicBezTo>
                  <a:cubicBezTo>
                    <a:pt x="21809" y="22114"/>
                    <a:pt x="21141" y="22742"/>
                    <a:pt x="20112" y="22742"/>
                  </a:cubicBezTo>
                  <a:cubicBezTo>
                    <a:pt x="19851" y="22742"/>
                    <a:pt x="19566" y="22702"/>
                    <a:pt x="19262" y="22620"/>
                  </a:cubicBezTo>
                  <a:cubicBezTo>
                    <a:pt x="18992" y="22552"/>
                    <a:pt x="18756" y="22367"/>
                    <a:pt x="18503" y="22215"/>
                  </a:cubicBezTo>
                  <a:cubicBezTo>
                    <a:pt x="18301" y="22097"/>
                    <a:pt x="18082" y="21928"/>
                    <a:pt x="17845" y="21861"/>
                  </a:cubicBezTo>
                  <a:cubicBezTo>
                    <a:pt x="17677" y="21809"/>
                    <a:pt x="17505" y="21774"/>
                    <a:pt x="17332" y="21774"/>
                  </a:cubicBezTo>
                  <a:cubicBezTo>
                    <a:pt x="17109" y="21774"/>
                    <a:pt x="16884" y="21834"/>
                    <a:pt x="16665" y="21996"/>
                  </a:cubicBezTo>
                  <a:cubicBezTo>
                    <a:pt x="16412" y="22164"/>
                    <a:pt x="16159" y="22333"/>
                    <a:pt x="15889" y="22519"/>
                  </a:cubicBezTo>
                  <a:cubicBezTo>
                    <a:pt x="15602" y="22333"/>
                    <a:pt x="15299" y="22164"/>
                    <a:pt x="15012" y="21945"/>
                  </a:cubicBezTo>
                  <a:cubicBezTo>
                    <a:pt x="14818" y="21808"/>
                    <a:pt x="14628" y="21740"/>
                    <a:pt x="14440" y="21740"/>
                  </a:cubicBezTo>
                  <a:cubicBezTo>
                    <a:pt x="14236" y="21740"/>
                    <a:pt x="14033" y="21821"/>
                    <a:pt x="13831" y="21979"/>
                  </a:cubicBezTo>
                  <a:cubicBezTo>
                    <a:pt x="13376" y="22282"/>
                    <a:pt x="13291" y="22519"/>
                    <a:pt x="13544" y="23025"/>
                  </a:cubicBezTo>
                  <a:cubicBezTo>
                    <a:pt x="13679" y="23278"/>
                    <a:pt x="13831" y="23531"/>
                    <a:pt x="13966" y="23834"/>
                  </a:cubicBezTo>
                  <a:cubicBezTo>
                    <a:pt x="13696" y="23969"/>
                    <a:pt x="13511" y="24104"/>
                    <a:pt x="13308" y="24273"/>
                  </a:cubicBezTo>
                  <a:cubicBezTo>
                    <a:pt x="13092" y="24367"/>
                    <a:pt x="12872" y="24412"/>
                    <a:pt x="12655" y="24412"/>
                  </a:cubicBezTo>
                  <a:cubicBezTo>
                    <a:pt x="12212" y="24412"/>
                    <a:pt x="11782" y="24224"/>
                    <a:pt x="11419" y="23885"/>
                  </a:cubicBezTo>
                  <a:cubicBezTo>
                    <a:pt x="10863" y="23362"/>
                    <a:pt x="10289" y="22856"/>
                    <a:pt x="9648" y="22417"/>
                  </a:cubicBezTo>
                  <a:cubicBezTo>
                    <a:pt x="9408" y="22234"/>
                    <a:pt x="9150" y="22160"/>
                    <a:pt x="8886" y="22160"/>
                  </a:cubicBezTo>
                  <a:cubicBezTo>
                    <a:pt x="8594" y="22160"/>
                    <a:pt x="8296" y="22251"/>
                    <a:pt x="8012" y="22384"/>
                  </a:cubicBezTo>
                  <a:cubicBezTo>
                    <a:pt x="7371" y="22687"/>
                    <a:pt x="6747" y="23008"/>
                    <a:pt x="6106" y="23294"/>
                  </a:cubicBezTo>
                  <a:cubicBezTo>
                    <a:pt x="5889" y="23403"/>
                    <a:pt x="5672" y="23451"/>
                    <a:pt x="5442" y="23451"/>
                  </a:cubicBezTo>
                  <a:cubicBezTo>
                    <a:pt x="5351" y="23451"/>
                    <a:pt x="5258" y="23444"/>
                    <a:pt x="5162" y="23429"/>
                  </a:cubicBezTo>
                  <a:cubicBezTo>
                    <a:pt x="4588" y="23311"/>
                    <a:pt x="3998" y="23227"/>
                    <a:pt x="3543" y="22873"/>
                  </a:cubicBezTo>
                  <a:cubicBezTo>
                    <a:pt x="3273" y="22670"/>
                    <a:pt x="2986" y="22417"/>
                    <a:pt x="2784" y="22131"/>
                  </a:cubicBezTo>
                  <a:cubicBezTo>
                    <a:pt x="2548" y="21844"/>
                    <a:pt x="2514" y="21490"/>
                    <a:pt x="2632" y="21119"/>
                  </a:cubicBezTo>
                  <a:cubicBezTo>
                    <a:pt x="2767" y="20781"/>
                    <a:pt x="2885" y="20444"/>
                    <a:pt x="2986" y="20107"/>
                  </a:cubicBezTo>
                  <a:cubicBezTo>
                    <a:pt x="3188" y="19483"/>
                    <a:pt x="3121" y="18909"/>
                    <a:pt x="2699" y="18319"/>
                  </a:cubicBezTo>
                  <a:cubicBezTo>
                    <a:pt x="2902" y="18083"/>
                    <a:pt x="3138" y="17813"/>
                    <a:pt x="3374" y="17560"/>
                  </a:cubicBezTo>
                  <a:cubicBezTo>
                    <a:pt x="3526" y="17408"/>
                    <a:pt x="3694" y="17239"/>
                    <a:pt x="3796" y="17071"/>
                  </a:cubicBezTo>
                  <a:cubicBezTo>
                    <a:pt x="4065" y="16632"/>
                    <a:pt x="3947" y="16211"/>
                    <a:pt x="3458" y="16025"/>
                  </a:cubicBezTo>
                  <a:cubicBezTo>
                    <a:pt x="3412" y="16002"/>
                    <a:pt x="3361" y="15992"/>
                    <a:pt x="3309" y="15992"/>
                  </a:cubicBezTo>
                  <a:cubicBezTo>
                    <a:pt x="3211" y="15992"/>
                    <a:pt x="3108" y="16026"/>
                    <a:pt x="3020" y="16059"/>
                  </a:cubicBezTo>
                  <a:cubicBezTo>
                    <a:pt x="2800" y="16143"/>
                    <a:pt x="2615" y="16261"/>
                    <a:pt x="2396" y="16379"/>
                  </a:cubicBezTo>
                  <a:cubicBezTo>
                    <a:pt x="2227" y="16514"/>
                    <a:pt x="2042" y="16615"/>
                    <a:pt x="1839" y="16767"/>
                  </a:cubicBezTo>
                  <a:cubicBezTo>
                    <a:pt x="1434" y="16464"/>
                    <a:pt x="1080" y="16126"/>
                    <a:pt x="928" y="15671"/>
                  </a:cubicBezTo>
                  <a:cubicBezTo>
                    <a:pt x="777" y="15182"/>
                    <a:pt x="793" y="14676"/>
                    <a:pt x="1283" y="14321"/>
                  </a:cubicBezTo>
                  <a:cubicBezTo>
                    <a:pt x="1451" y="14187"/>
                    <a:pt x="1586" y="14068"/>
                    <a:pt x="1721" y="13917"/>
                  </a:cubicBezTo>
                  <a:cubicBezTo>
                    <a:pt x="2109" y="13529"/>
                    <a:pt x="2143" y="13023"/>
                    <a:pt x="1789" y="12601"/>
                  </a:cubicBezTo>
                  <a:cubicBezTo>
                    <a:pt x="1586" y="12348"/>
                    <a:pt x="1350" y="12146"/>
                    <a:pt x="1131" y="11893"/>
                  </a:cubicBezTo>
                  <a:cubicBezTo>
                    <a:pt x="793" y="11488"/>
                    <a:pt x="574" y="11049"/>
                    <a:pt x="490" y="10543"/>
                  </a:cubicBezTo>
                  <a:cubicBezTo>
                    <a:pt x="405" y="10020"/>
                    <a:pt x="608" y="9616"/>
                    <a:pt x="1097" y="9430"/>
                  </a:cubicBezTo>
                  <a:cubicBezTo>
                    <a:pt x="1350" y="9312"/>
                    <a:pt x="1620" y="9228"/>
                    <a:pt x="1873" y="9194"/>
                  </a:cubicBezTo>
                  <a:cubicBezTo>
                    <a:pt x="3020" y="8958"/>
                    <a:pt x="3914" y="8165"/>
                    <a:pt x="3863" y="6698"/>
                  </a:cubicBezTo>
                  <a:cubicBezTo>
                    <a:pt x="3829" y="6259"/>
                    <a:pt x="3829" y="5804"/>
                    <a:pt x="3829" y="5348"/>
                  </a:cubicBezTo>
                  <a:cubicBezTo>
                    <a:pt x="3829" y="5180"/>
                    <a:pt x="3812" y="5011"/>
                    <a:pt x="3863" y="4876"/>
                  </a:cubicBezTo>
                  <a:cubicBezTo>
                    <a:pt x="3970" y="4309"/>
                    <a:pt x="4245" y="4076"/>
                    <a:pt x="4762" y="4076"/>
                  </a:cubicBezTo>
                  <a:cubicBezTo>
                    <a:pt x="4814" y="4076"/>
                    <a:pt x="4868" y="4079"/>
                    <a:pt x="4926" y="4083"/>
                  </a:cubicBezTo>
                  <a:cubicBezTo>
                    <a:pt x="5415" y="4134"/>
                    <a:pt x="5904" y="4168"/>
                    <a:pt x="6393" y="4168"/>
                  </a:cubicBezTo>
                  <a:cubicBezTo>
                    <a:pt x="7085" y="4168"/>
                    <a:pt x="7658" y="3915"/>
                    <a:pt x="7945" y="3240"/>
                  </a:cubicBezTo>
                  <a:cubicBezTo>
                    <a:pt x="8080" y="2953"/>
                    <a:pt x="8198" y="2650"/>
                    <a:pt x="8350" y="2363"/>
                  </a:cubicBezTo>
                  <a:cubicBezTo>
                    <a:pt x="8541" y="1953"/>
                    <a:pt x="8688" y="1820"/>
                    <a:pt x="9032" y="1820"/>
                  </a:cubicBezTo>
                  <a:cubicBezTo>
                    <a:pt x="9113" y="1820"/>
                    <a:pt x="9205" y="1827"/>
                    <a:pt x="9311" y="1840"/>
                  </a:cubicBezTo>
                  <a:cubicBezTo>
                    <a:pt x="9851" y="1891"/>
                    <a:pt x="10289" y="2093"/>
                    <a:pt x="10728" y="2346"/>
                  </a:cubicBezTo>
                  <a:cubicBezTo>
                    <a:pt x="10913" y="2447"/>
                    <a:pt x="10998" y="2599"/>
                    <a:pt x="11031" y="2802"/>
                  </a:cubicBezTo>
                  <a:cubicBezTo>
                    <a:pt x="11048" y="2970"/>
                    <a:pt x="11065" y="3156"/>
                    <a:pt x="11116" y="3324"/>
                  </a:cubicBezTo>
                  <a:cubicBezTo>
                    <a:pt x="11217" y="3662"/>
                    <a:pt x="11554" y="3949"/>
                    <a:pt x="11841" y="3965"/>
                  </a:cubicBezTo>
                  <a:cubicBezTo>
                    <a:pt x="11853" y="3966"/>
                    <a:pt x="11866" y="3966"/>
                    <a:pt x="11878" y="3966"/>
                  </a:cubicBezTo>
                  <a:cubicBezTo>
                    <a:pt x="12186" y="3966"/>
                    <a:pt x="12488" y="3766"/>
                    <a:pt x="12634" y="3409"/>
                  </a:cubicBezTo>
                  <a:cubicBezTo>
                    <a:pt x="12684" y="3274"/>
                    <a:pt x="12735" y="3122"/>
                    <a:pt x="12752" y="2953"/>
                  </a:cubicBezTo>
                  <a:cubicBezTo>
                    <a:pt x="12853" y="2194"/>
                    <a:pt x="13342" y="1790"/>
                    <a:pt x="14084" y="1621"/>
                  </a:cubicBezTo>
                  <a:cubicBezTo>
                    <a:pt x="14306" y="1574"/>
                    <a:pt x="14526" y="1552"/>
                    <a:pt x="14743" y="1552"/>
                  </a:cubicBezTo>
                  <a:close/>
                  <a:moveTo>
                    <a:pt x="14309" y="22370"/>
                  </a:moveTo>
                  <a:cubicBezTo>
                    <a:pt x="14403" y="22370"/>
                    <a:pt x="14498" y="22401"/>
                    <a:pt x="14590" y="22451"/>
                  </a:cubicBezTo>
                  <a:cubicBezTo>
                    <a:pt x="14793" y="22552"/>
                    <a:pt x="15029" y="22670"/>
                    <a:pt x="15214" y="22839"/>
                  </a:cubicBezTo>
                  <a:cubicBezTo>
                    <a:pt x="15568" y="23126"/>
                    <a:pt x="15889" y="23463"/>
                    <a:pt x="16226" y="23784"/>
                  </a:cubicBezTo>
                  <a:cubicBezTo>
                    <a:pt x="16311" y="23851"/>
                    <a:pt x="16395" y="23952"/>
                    <a:pt x="16412" y="24037"/>
                  </a:cubicBezTo>
                  <a:cubicBezTo>
                    <a:pt x="16446" y="24205"/>
                    <a:pt x="16462" y="24441"/>
                    <a:pt x="16378" y="24543"/>
                  </a:cubicBezTo>
                  <a:cubicBezTo>
                    <a:pt x="16294" y="24644"/>
                    <a:pt x="16074" y="24644"/>
                    <a:pt x="15906" y="24661"/>
                  </a:cubicBezTo>
                  <a:cubicBezTo>
                    <a:pt x="15821" y="24661"/>
                    <a:pt x="15703" y="24627"/>
                    <a:pt x="15619" y="24559"/>
                  </a:cubicBezTo>
                  <a:cubicBezTo>
                    <a:pt x="14894" y="24037"/>
                    <a:pt x="14202" y="23514"/>
                    <a:pt x="13949" y="22586"/>
                  </a:cubicBezTo>
                  <a:cubicBezTo>
                    <a:pt x="14057" y="22430"/>
                    <a:pt x="14181" y="22370"/>
                    <a:pt x="14309" y="22370"/>
                  </a:cubicBezTo>
                  <a:close/>
                  <a:moveTo>
                    <a:pt x="12082" y="1"/>
                  </a:moveTo>
                  <a:cubicBezTo>
                    <a:pt x="12064" y="1"/>
                    <a:pt x="12045" y="1"/>
                    <a:pt x="12026" y="2"/>
                  </a:cubicBezTo>
                  <a:cubicBezTo>
                    <a:pt x="11520" y="2"/>
                    <a:pt x="11301" y="187"/>
                    <a:pt x="11183" y="660"/>
                  </a:cubicBezTo>
                  <a:cubicBezTo>
                    <a:pt x="11133" y="862"/>
                    <a:pt x="11133" y="1081"/>
                    <a:pt x="11099" y="1284"/>
                  </a:cubicBezTo>
                  <a:cubicBezTo>
                    <a:pt x="11082" y="1452"/>
                    <a:pt x="11048" y="1604"/>
                    <a:pt x="11014" y="1823"/>
                  </a:cubicBezTo>
                  <a:cubicBezTo>
                    <a:pt x="10711" y="1739"/>
                    <a:pt x="10475" y="1655"/>
                    <a:pt x="10239" y="1587"/>
                  </a:cubicBezTo>
                  <a:cubicBezTo>
                    <a:pt x="9969" y="1503"/>
                    <a:pt x="9699" y="1402"/>
                    <a:pt x="9412" y="1334"/>
                  </a:cubicBezTo>
                  <a:cubicBezTo>
                    <a:pt x="9330" y="1315"/>
                    <a:pt x="9249" y="1306"/>
                    <a:pt x="9170" y="1306"/>
                  </a:cubicBezTo>
                  <a:cubicBezTo>
                    <a:pt x="8896" y="1306"/>
                    <a:pt x="8651" y="1422"/>
                    <a:pt x="8468" y="1672"/>
                  </a:cubicBezTo>
                  <a:cubicBezTo>
                    <a:pt x="8299" y="1874"/>
                    <a:pt x="8147" y="2127"/>
                    <a:pt x="8029" y="2380"/>
                  </a:cubicBezTo>
                  <a:lnTo>
                    <a:pt x="7641" y="3139"/>
                  </a:lnTo>
                  <a:cubicBezTo>
                    <a:pt x="7456" y="3510"/>
                    <a:pt x="7135" y="3679"/>
                    <a:pt x="6747" y="3729"/>
                  </a:cubicBezTo>
                  <a:cubicBezTo>
                    <a:pt x="6552" y="3756"/>
                    <a:pt x="6359" y="3772"/>
                    <a:pt x="6167" y="3772"/>
                  </a:cubicBezTo>
                  <a:cubicBezTo>
                    <a:pt x="5880" y="3772"/>
                    <a:pt x="5597" y="3736"/>
                    <a:pt x="5314" y="3645"/>
                  </a:cubicBezTo>
                  <a:cubicBezTo>
                    <a:pt x="5164" y="3602"/>
                    <a:pt x="5015" y="3581"/>
                    <a:pt x="4871" y="3581"/>
                  </a:cubicBezTo>
                  <a:cubicBezTo>
                    <a:pt x="4287" y="3581"/>
                    <a:pt x="3779" y="3926"/>
                    <a:pt x="3576" y="4522"/>
                  </a:cubicBezTo>
                  <a:cubicBezTo>
                    <a:pt x="3492" y="4792"/>
                    <a:pt x="3458" y="5079"/>
                    <a:pt x="3425" y="5365"/>
                  </a:cubicBezTo>
                  <a:cubicBezTo>
                    <a:pt x="3408" y="5956"/>
                    <a:pt x="3475" y="6512"/>
                    <a:pt x="3408" y="7086"/>
                  </a:cubicBezTo>
                  <a:cubicBezTo>
                    <a:pt x="3323" y="7946"/>
                    <a:pt x="3053" y="8368"/>
                    <a:pt x="2379" y="8536"/>
                  </a:cubicBezTo>
                  <a:cubicBezTo>
                    <a:pt x="1991" y="8654"/>
                    <a:pt x="1637" y="8739"/>
                    <a:pt x="1283" y="8840"/>
                  </a:cubicBezTo>
                  <a:cubicBezTo>
                    <a:pt x="507" y="9042"/>
                    <a:pt x="1" y="9801"/>
                    <a:pt x="85" y="10594"/>
                  </a:cubicBezTo>
                  <a:cubicBezTo>
                    <a:pt x="102" y="10881"/>
                    <a:pt x="186" y="11151"/>
                    <a:pt x="271" y="11437"/>
                  </a:cubicBezTo>
                  <a:cubicBezTo>
                    <a:pt x="422" y="11943"/>
                    <a:pt x="760" y="12314"/>
                    <a:pt x="1131" y="12702"/>
                  </a:cubicBezTo>
                  <a:cubicBezTo>
                    <a:pt x="1687" y="13225"/>
                    <a:pt x="1654" y="13562"/>
                    <a:pt x="1063" y="13967"/>
                  </a:cubicBezTo>
                  <a:cubicBezTo>
                    <a:pt x="220" y="14558"/>
                    <a:pt x="220" y="15907"/>
                    <a:pt x="878" y="16531"/>
                  </a:cubicBezTo>
                  <a:cubicBezTo>
                    <a:pt x="1063" y="16700"/>
                    <a:pt x="1232" y="16919"/>
                    <a:pt x="1434" y="17138"/>
                  </a:cubicBezTo>
                  <a:cubicBezTo>
                    <a:pt x="1283" y="17273"/>
                    <a:pt x="1181" y="17374"/>
                    <a:pt x="1097" y="17476"/>
                  </a:cubicBezTo>
                  <a:cubicBezTo>
                    <a:pt x="861" y="17729"/>
                    <a:pt x="625" y="17981"/>
                    <a:pt x="439" y="18268"/>
                  </a:cubicBezTo>
                  <a:cubicBezTo>
                    <a:pt x="203" y="18639"/>
                    <a:pt x="355" y="18909"/>
                    <a:pt x="810" y="18943"/>
                  </a:cubicBezTo>
                  <a:cubicBezTo>
                    <a:pt x="945" y="18943"/>
                    <a:pt x="1097" y="18909"/>
                    <a:pt x="1232" y="18892"/>
                  </a:cubicBezTo>
                  <a:cubicBezTo>
                    <a:pt x="1603" y="18825"/>
                    <a:pt x="1940" y="18774"/>
                    <a:pt x="2295" y="18690"/>
                  </a:cubicBezTo>
                  <a:cubicBezTo>
                    <a:pt x="2666" y="19112"/>
                    <a:pt x="2699" y="19584"/>
                    <a:pt x="2531" y="20090"/>
                  </a:cubicBezTo>
                  <a:cubicBezTo>
                    <a:pt x="2396" y="20495"/>
                    <a:pt x="2227" y="20899"/>
                    <a:pt x="2143" y="21321"/>
                  </a:cubicBezTo>
                  <a:cubicBezTo>
                    <a:pt x="2042" y="21810"/>
                    <a:pt x="2160" y="22249"/>
                    <a:pt x="2480" y="22620"/>
                  </a:cubicBezTo>
                  <a:cubicBezTo>
                    <a:pt x="2902" y="23160"/>
                    <a:pt x="3408" y="23581"/>
                    <a:pt x="4099" y="23699"/>
                  </a:cubicBezTo>
                  <a:cubicBezTo>
                    <a:pt x="4318" y="23750"/>
                    <a:pt x="4571" y="23750"/>
                    <a:pt x="4774" y="23834"/>
                  </a:cubicBezTo>
                  <a:cubicBezTo>
                    <a:pt x="4969" y="23901"/>
                    <a:pt x="5163" y="23931"/>
                    <a:pt x="5354" y="23931"/>
                  </a:cubicBezTo>
                  <a:cubicBezTo>
                    <a:pt x="5690" y="23931"/>
                    <a:pt x="6020" y="23839"/>
                    <a:pt x="6342" y="23699"/>
                  </a:cubicBezTo>
                  <a:cubicBezTo>
                    <a:pt x="6950" y="23429"/>
                    <a:pt x="7557" y="23126"/>
                    <a:pt x="8181" y="22822"/>
                  </a:cubicBezTo>
                  <a:cubicBezTo>
                    <a:pt x="8377" y="22717"/>
                    <a:pt x="8569" y="22662"/>
                    <a:pt x="8756" y="22662"/>
                  </a:cubicBezTo>
                  <a:cubicBezTo>
                    <a:pt x="8986" y="22662"/>
                    <a:pt x="9207" y="22746"/>
                    <a:pt x="9412" y="22923"/>
                  </a:cubicBezTo>
                  <a:cubicBezTo>
                    <a:pt x="9952" y="23362"/>
                    <a:pt x="10458" y="23851"/>
                    <a:pt x="10964" y="24340"/>
                  </a:cubicBezTo>
                  <a:cubicBezTo>
                    <a:pt x="11363" y="24727"/>
                    <a:pt x="11806" y="24958"/>
                    <a:pt x="12304" y="24958"/>
                  </a:cubicBezTo>
                  <a:cubicBezTo>
                    <a:pt x="12501" y="24958"/>
                    <a:pt x="12706" y="24922"/>
                    <a:pt x="12920" y="24846"/>
                  </a:cubicBezTo>
                  <a:cubicBezTo>
                    <a:pt x="13376" y="24678"/>
                    <a:pt x="13797" y="24391"/>
                    <a:pt x="14303" y="24138"/>
                  </a:cubicBezTo>
                  <a:cubicBezTo>
                    <a:pt x="14388" y="24222"/>
                    <a:pt x="14506" y="24374"/>
                    <a:pt x="14641" y="24509"/>
                  </a:cubicBezTo>
                  <a:cubicBezTo>
                    <a:pt x="14894" y="24711"/>
                    <a:pt x="15181" y="24931"/>
                    <a:pt x="15467" y="25065"/>
                  </a:cubicBezTo>
                  <a:cubicBezTo>
                    <a:pt x="15653" y="25152"/>
                    <a:pt x="15850" y="25193"/>
                    <a:pt x="16040" y="25193"/>
                  </a:cubicBezTo>
                  <a:cubicBezTo>
                    <a:pt x="16368" y="25193"/>
                    <a:pt x="16675" y="25070"/>
                    <a:pt x="16867" y="24846"/>
                  </a:cubicBezTo>
                  <a:cubicBezTo>
                    <a:pt x="17205" y="24425"/>
                    <a:pt x="17120" y="23969"/>
                    <a:pt x="16901" y="23531"/>
                  </a:cubicBezTo>
                  <a:cubicBezTo>
                    <a:pt x="16800" y="23294"/>
                    <a:pt x="16648" y="23109"/>
                    <a:pt x="16530" y="22907"/>
                  </a:cubicBezTo>
                  <a:cubicBezTo>
                    <a:pt x="16723" y="22510"/>
                    <a:pt x="16950" y="22324"/>
                    <a:pt x="17237" y="22324"/>
                  </a:cubicBezTo>
                  <a:cubicBezTo>
                    <a:pt x="17402" y="22324"/>
                    <a:pt x="17586" y="22385"/>
                    <a:pt x="17795" y="22502"/>
                  </a:cubicBezTo>
                  <a:cubicBezTo>
                    <a:pt x="18014" y="22620"/>
                    <a:pt x="18250" y="22772"/>
                    <a:pt x="18470" y="22940"/>
                  </a:cubicBezTo>
                  <a:cubicBezTo>
                    <a:pt x="18756" y="23193"/>
                    <a:pt x="19094" y="23294"/>
                    <a:pt x="19448" y="23294"/>
                  </a:cubicBezTo>
                  <a:cubicBezTo>
                    <a:pt x="19785" y="23294"/>
                    <a:pt x="20106" y="23294"/>
                    <a:pt x="20426" y="23244"/>
                  </a:cubicBezTo>
                  <a:cubicBezTo>
                    <a:pt x="21674" y="23025"/>
                    <a:pt x="22517" y="21776"/>
                    <a:pt x="22231" y="20545"/>
                  </a:cubicBezTo>
                  <a:cubicBezTo>
                    <a:pt x="22214" y="20427"/>
                    <a:pt x="22214" y="20309"/>
                    <a:pt x="22197" y="20124"/>
                  </a:cubicBezTo>
                  <a:cubicBezTo>
                    <a:pt x="22534" y="20056"/>
                    <a:pt x="22804" y="20005"/>
                    <a:pt x="23226" y="20005"/>
                  </a:cubicBezTo>
                  <a:cubicBezTo>
                    <a:pt x="23631" y="19972"/>
                    <a:pt x="23968" y="19803"/>
                    <a:pt x="24255" y="19499"/>
                  </a:cubicBezTo>
                  <a:cubicBezTo>
                    <a:pt x="24761" y="19027"/>
                    <a:pt x="24592" y="18319"/>
                    <a:pt x="23951" y="18116"/>
                  </a:cubicBezTo>
                  <a:cubicBezTo>
                    <a:pt x="23648" y="18032"/>
                    <a:pt x="23361" y="17965"/>
                    <a:pt x="23057" y="17880"/>
                  </a:cubicBezTo>
                  <a:cubicBezTo>
                    <a:pt x="22703" y="17796"/>
                    <a:pt x="22568" y="17610"/>
                    <a:pt x="22720" y="17273"/>
                  </a:cubicBezTo>
                  <a:cubicBezTo>
                    <a:pt x="22787" y="17088"/>
                    <a:pt x="22889" y="16885"/>
                    <a:pt x="23040" y="16784"/>
                  </a:cubicBezTo>
                  <a:cubicBezTo>
                    <a:pt x="23327" y="16598"/>
                    <a:pt x="23648" y="16430"/>
                    <a:pt x="23985" y="16329"/>
                  </a:cubicBezTo>
                  <a:cubicBezTo>
                    <a:pt x="24794" y="16076"/>
                    <a:pt x="25267" y="15519"/>
                    <a:pt x="25520" y="14743"/>
                  </a:cubicBezTo>
                  <a:cubicBezTo>
                    <a:pt x="25587" y="14574"/>
                    <a:pt x="25587" y="14355"/>
                    <a:pt x="25553" y="14170"/>
                  </a:cubicBezTo>
                  <a:cubicBezTo>
                    <a:pt x="25435" y="13647"/>
                    <a:pt x="25216" y="13208"/>
                    <a:pt x="24879" y="12787"/>
                  </a:cubicBezTo>
                  <a:cubicBezTo>
                    <a:pt x="24575" y="12416"/>
                    <a:pt x="24322" y="12028"/>
                    <a:pt x="24069" y="11623"/>
                  </a:cubicBezTo>
                  <a:cubicBezTo>
                    <a:pt x="23782" y="11151"/>
                    <a:pt x="23732" y="10712"/>
                    <a:pt x="23968" y="10189"/>
                  </a:cubicBezTo>
                  <a:cubicBezTo>
                    <a:pt x="24238" y="9599"/>
                    <a:pt x="24457" y="8992"/>
                    <a:pt x="24643" y="8368"/>
                  </a:cubicBezTo>
                  <a:cubicBezTo>
                    <a:pt x="24896" y="7592"/>
                    <a:pt x="24474" y="6985"/>
                    <a:pt x="23951" y="6479"/>
                  </a:cubicBezTo>
                  <a:cubicBezTo>
                    <a:pt x="23816" y="6377"/>
                    <a:pt x="23614" y="6310"/>
                    <a:pt x="23411" y="6259"/>
                  </a:cubicBezTo>
                  <a:cubicBezTo>
                    <a:pt x="22885" y="6135"/>
                    <a:pt x="22359" y="6097"/>
                    <a:pt x="21833" y="6097"/>
                  </a:cubicBezTo>
                  <a:cubicBezTo>
                    <a:pt x="21432" y="6097"/>
                    <a:pt x="21030" y="6119"/>
                    <a:pt x="20628" y="6141"/>
                  </a:cubicBezTo>
                  <a:cubicBezTo>
                    <a:pt x="20605" y="6142"/>
                    <a:pt x="20582" y="6143"/>
                    <a:pt x="20559" y="6143"/>
                  </a:cubicBezTo>
                  <a:cubicBezTo>
                    <a:pt x="20219" y="6143"/>
                    <a:pt x="19937" y="6026"/>
                    <a:pt x="19684" y="5821"/>
                  </a:cubicBezTo>
                  <a:cubicBezTo>
                    <a:pt x="19363" y="5568"/>
                    <a:pt x="19347" y="5365"/>
                    <a:pt x="19583" y="5045"/>
                  </a:cubicBezTo>
                  <a:cubicBezTo>
                    <a:pt x="19768" y="4775"/>
                    <a:pt x="19987" y="4539"/>
                    <a:pt x="20156" y="4269"/>
                  </a:cubicBezTo>
                  <a:cubicBezTo>
                    <a:pt x="20426" y="3797"/>
                    <a:pt x="20342" y="2937"/>
                    <a:pt x="19954" y="2667"/>
                  </a:cubicBezTo>
                  <a:cubicBezTo>
                    <a:pt x="19807" y="2564"/>
                    <a:pt x="19666" y="2523"/>
                    <a:pt x="19530" y="2523"/>
                  </a:cubicBezTo>
                  <a:cubicBezTo>
                    <a:pt x="19242" y="2523"/>
                    <a:pt x="18974" y="2703"/>
                    <a:pt x="18723" y="2852"/>
                  </a:cubicBezTo>
                  <a:cubicBezTo>
                    <a:pt x="18689" y="2869"/>
                    <a:pt x="18655" y="2886"/>
                    <a:pt x="18638" y="2920"/>
                  </a:cubicBezTo>
                  <a:cubicBezTo>
                    <a:pt x="18486" y="3021"/>
                    <a:pt x="18335" y="3105"/>
                    <a:pt x="18132" y="3223"/>
                  </a:cubicBezTo>
                  <a:cubicBezTo>
                    <a:pt x="17997" y="2987"/>
                    <a:pt x="17879" y="2802"/>
                    <a:pt x="17795" y="2599"/>
                  </a:cubicBezTo>
                  <a:cubicBezTo>
                    <a:pt x="17491" y="1941"/>
                    <a:pt x="17036" y="1503"/>
                    <a:pt x="16327" y="1334"/>
                  </a:cubicBezTo>
                  <a:cubicBezTo>
                    <a:pt x="16074" y="1267"/>
                    <a:pt x="15855" y="1182"/>
                    <a:pt x="15602" y="1149"/>
                  </a:cubicBezTo>
                  <a:cubicBezTo>
                    <a:pt x="15415" y="1100"/>
                    <a:pt x="15223" y="1071"/>
                    <a:pt x="15034" y="1071"/>
                  </a:cubicBezTo>
                  <a:cubicBezTo>
                    <a:pt x="14831" y="1071"/>
                    <a:pt x="14630" y="1104"/>
                    <a:pt x="14438" y="1182"/>
                  </a:cubicBezTo>
                  <a:cubicBezTo>
                    <a:pt x="14000" y="1334"/>
                    <a:pt x="13544" y="1452"/>
                    <a:pt x="13072" y="1621"/>
                  </a:cubicBezTo>
                  <a:cubicBezTo>
                    <a:pt x="12988" y="1267"/>
                    <a:pt x="12937" y="929"/>
                    <a:pt x="12853" y="609"/>
                  </a:cubicBezTo>
                  <a:cubicBezTo>
                    <a:pt x="12740" y="189"/>
                    <a:pt x="12503" y="1"/>
                    <a:pt x="12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7550816" y="3370165"/>
              <a:ext cx="93310" cy="113988"/>
            </a:xfrm>
            <a:custGeom>
              <a:avLst/>
              <a:gdLst/>
              <a:ahLst/>
              <a:cxnLst/>
              <a:rect l="l" t="t" r="r" b="b"/>
              <a:pathLst>
                <a:path w="2379" h="2906" extrusionOk="0">
                  <a:moveTo>
                    <a:pt x="2024" y="0"/>
                  </a:moveTo>
                  <a:cubicBezTo>
                    <a:pt x="1198" y="287"/>
                    <a:pt x="709" y="844"/>
                    <a:pt x="338" y="1569"/>
                  </a:cubicBezTo>
                  <a:cubicBezTo>
                    <a:pt x="219" y="1754"/>
                    <a:pt x="135" y="1940"/>
                    <a:pt x="85" y="2159"/>
                  </a:cubicBezTo>
                  <a:cubicBezTo>
                    <a:pt x="0" y="2429"/>
                    <a:pt x="85" y="2699"/>
                    <a:pt x="270" y="2834"/>
                  </a:cubicBezTo>
                  <a:cubicBezTo>
                    <a:pt x="342" y="2886"/>
                    <a:pt x="410" y="2906"/>
                    <a:pt x="474" y="2906"/>
                  </a:cubicBezTo>
                  <a:cubicBezTo>
                    <a:pt x="618" y="2906"/>
                    <a:pt x="743" y="2803"/>
                    <a:pt x="860" y="2733"/>
                  </a:cubicBezTo>
                  <a:cubicBezTo>
                    <a:pt x="962" y="2665"/>
                    <a:pt x="1046" y="2598"/>
                    <a:pt x="1113" y="2513"/>
                  </a:cubicBezTo>
                  <a:cubicBezTo>
                    <a:pt x="1468" y="2024"/>
                    <a:pt x="1855" y="1586"/>
                    <a:pt x="2159" y="1080"/>
                  </a:cubicBezTo>
                  <a:cubicBezTo>
                    <a:pt x="2378" y="742"/>
                    <a:pt x="2361" y="371"/>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677154" y="3971663"/>
              <a:ext cx="130376" cy="46521"/>
            </a:xfrm>
            <a:custGeom>
              <a:avLst/>
              <a:gdLst/>
              <a:ahLst/>
              <a:cxnLst/>
              <a:rect l="l" t="t" r="r" b="b"/>
              <a:pathLst>
                <a:path w="3324" h="1186" extrusionOk="0">
                  <a:moveTo>
                    <a:pt x="1748" y="1"/>
                  </a:moveTo>
                  <a:cubicBezTo>
                    <a:pt x="1245" y="1"/>
                    <a:pt x="753" y="129"/>
                    <a:pt x="254" y="216"/>
                  </a:cubicBezTo>
                  <a:cubicBezTo>
                    <a:pt x="18" y="250"/>
                    <a:pt x="1" y="419"/>
                    <a:pt x="34" y="604"/>
                  </a:cubicBezTo>
                  <a:cubicBezTo>
                    <a:pt x="119" y="908"/>
                    <a:pt x="405" y="1093"/>
                    <a:pt x="777" y="1144"/>
                  </a:cubicBezTo>
                  <a:cubicBezTo>
                    <a:pt x="861" y="1150"/>
                    <a:pt x="947" y="1151"/>
                    <a:pt x="1035" y="1151"/>
                  </a:cubicBezTo>
                  <a:cubicBezTo>
                    <a:pt x="1211" y="1151"/>
                    <a:pt x="1395" y="1144"/>
                    <a:pt x="1586" y="1144"/>
                  </a:cubicBezTo>
                  <a:cubicBezTo>
                    <a:pt x="1786" y="1166"/>
                    <a:pt x="1989" y="1185"/>
                    <a:pt x="2192" y="1185"/>
                  </a:cubicBezTo>
                  <a:cubicBezTo>
                    <a:pt x="2450" y="1185"/>
                    <a:pt x="2706" y="1154"/>
                    <a:pt x="2952" y="1060"/>
                  </a:cubicBezTo>
                  <a:cubicBezTo>
                    <a:pt x="3121" y="975"/>
                    <a:pt x="3323" y="891"/>
                    <a:pt x="3273" y="672"/>
                  </a:cubicBezTo>
                  <a:cubicBezTo>
                    <a:pt x="3222" y="520"/>
                    <a:pt x="3070" y="385"/>
                    <a:pt x="2952" y="267"/>
                  </a:cubicBezTo>
                  <a:cubicBezTo>
                    <a:pt x="2868" y="182"/>
                    <a:pt x="2716" y="182"/>
                    <a:pt x="2598" y="149"/>
                  </a:cubicBezTo>
                  <a:cubicBezTo>
                    <a:pt x="2309" y="40"/>
                    <a:pt x="2027" y="1"/>
                    <a:pt x="1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416515" y="4130951"/>
              <a:ext cx="99272" cy="89355"/>
            </a:xfrm>
            <a:custGeom>
              <a:avLst/>
              <a:gdLst/>
              <a:ahLst/>
              <a:cxnLst/>
              <a:rect l="l" t="t" r="r" b="b"/>
              <a:pathLst>
                <a:path w="2531" h="2278" extrusionOk="0">
                  <a:moveTo>
                    <a:pt x="375" y="0"/>
                  </a:moveTo>
                  <a:cubicBezTo>
                    <a:pt x="239" y="0"/>
                    <a:pt x="111" y="59"/>
                    <a:pt x="0" y="220"/>
                  </a:cubicBezTo>
                  <a:cubicBezTo>
                    <a:pt x="253" y="1148"/>
                    <a:pt x="945" y="1671"/>
                    <a:pt x="1687" y="2177"/>
                  </a:cubicBezTo>
                  <a:cubicBezTo>
                    <a:pt x="1771" y="2244"/>
                    <a:pt x="1872" y="2278"/>
                    <a:pt x="1991" y="2278"/>
                  </a:cubicBezTo>
                  <a:cubicBezTo>
                    <a:pt x="2125" y="2278"/>
                    <a:pt x="2362" y="2261"/>
                    <a:pt x="2446" y="2160"/>
                  </a:cubicBezTo>
                  <a:cubicBezTo>
                    <a:pt x="2530" y="2025"/>
                    <a:pt x="2513" y="1822"/>
                    <a:pt x="2497" y="1654"/>
                  </a:cubicBezTo>
                  <a:cubicBezTo>
                    <a:pt x="2463" y="1569"/>
                    <a:pt x="2378" y="1468"/>
                    <a:pt x="2294" y="1401"/>
                  </a:cubicBezTo>
                  <a:cubicBezTo>
                    <a:pt x="1957" y="1080"/>
                    <a:pt x="1653" y="743"/>
                    <a:pt x="1282" y="456"/>
                  </a:cubicBezTo>
                  <a:cubicBezTo>
                    <a:pt x="1113" y="304"/>
                    <a:pt x="894" y="169"/>
                    <a:pt x="658" y="68"/>
                  </a:cubicBezTo>
                  <a:cubicBezTo>
                    <a:pt x="563" y="27"/>
                    <a:pt x="467"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7321242" y="3274224"/>
              <a:ext cx="35771" cy="110536"/>
            </a:xfrm>
            <a:custGeom>
              <a:avLst/>
              <a:gdLst/>
              <a:ahLst/>
              <a:cxnLst/>
              <a:rect l="l" t="t" r="r" b="b"/>
              <a:pathLst>
                <a:path w="912" h="2818" extrusionOk="0">
                  <a:moveTo>
                    <a:pt x="220" y="1"/>
                  </a:moveTo>
                  <a:cubicBezTo>
                    <a:pt x="152" y="119"/>
                    <a:pt x="34" y="237"/>
                    <a:pt x="34" y="338"/>
                  </a:cubicBezTo>
                  <a:cubicBezTo>
                    <a:pt x="0" y="996"/>
                    <a:pt x="0" y="1654"/>
                    <a:pt x="34" y="2311"/>
                  </a:cubicBezTo>
                  <a:cubicBezTo>
                    <a:pt x="34" y="2581"/>
                    <a:pt x="203" y="2767"/>
                    <a:pt x="574" y="2817"/>
                  </a:cubicBezTo>
                  <a:cubicBezTo>
                    <a:pt x="911" y="1940"/>
                    <a:pt x="911" y="1131"/>
                    <a:pt x="625" y="304"/>
                  </a:cubicBezTo>
                  <a:cubicBezTo>
                    <a:pt x="625" y="287"/>
                    <a:pt x="625" y="254"/>
                    <a:pt x="591" y="254"/>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7194237" y="3608332"/>
              <a:ext cx="381753" cy="359654"/>
            </a:xfrm>
            <a:custGeom>
              <a:avLst/>
              <a:gdLst/>
              <a:ahLst/>
              <a:cxnLst/>
              <a:rect l="l" t="t" r="r" b="b"/>
              <a:pathLst>
                <a:path w="9733" h="9169" extrusionOk="0">
                  <a:moveTo>
                    <a:pt x="4453" y="552"/>
                  </a:moveTo>
                  <a:cubicBezTo>
                    <a:pt x="5225" y="552"/>
                    <a:pt x="5900" y="870"/>
                    <a:pt x="6561" y="1231"/>
                  </a:cubicBezTo>
                  <a:cubicBezTo>
                    <a:pt x="7911" y="1940"/>
                    <a:pt x="8383" y="3171"/>
                    <a:pt x="8433" y="4622"/>
                  </a:cubicBezTo>
                  <a:cubicBezTo>
                    <a:pt x="8433" y="5111"/>
                    <a:pt x="8332" y="5566"/>
                    <a:pt x="8096" y="6022"/>
                  </a:cubicBezTo>
                  <a:cubicBezTo>
                    <a:pt x="7691" y="6814"/>
                    <a:pt x="7152" y="7489"/>
                    <a:pt x="6308" y="7877"/>
                  </a:cubicBezTo>
                  <a:cubicBezTo>
                    <a:pt x="5920" y="8046"/>
                    <a:pt x="5600" y="8299"/>
                    <a:pt x="5178" y="8383"/>
                  </a:cubicBezTo>
                  <a:cubicBezTo>
                    <a:pt x="4953" y="8428"/>
                    <a:pt x="4733" y="8448"/>
                    <a:pt x="4515" y="8448"/>
                  </a:cubicBezTo>
                  <a:cubicBezTo>
                    <a:pt x="3836" y="8448"/>
                    <a:pt x="3190" y="8251"/>
                    <a:pt x="2564" y="7995"/>
                  </a:cubicBezTo>
                  <a:cubicBezTo>
                    <a:pt x="1552" y="7573"/>
                    <a:pt x="1046" y="6696"/>
                    <a:pt x="776" y="5651"/>
                  </a:cubicBezTo>
                  <a:cubicBezTo>
                    <a:pt x="675" y="5279"/>
                    <a:pt x="675" y="4875"/>
                    <a:pt x="607" y="4504"/>
                  </a:cubicBezTo>
                  <a:cubicBezTo>
                    <a:pt x="607" y="3711"/>
                    <a:pt x="793" y="2986"/>
                    <a:pt x="1096" y="2176"/>
                  </a:cubicBezTo>
                  <a:cubicBezTo>
                    <a:pt x="1248" y="1805"/>
                    <a:pt x="1518" y="1518"/>
                    <a:pt x="1855" y="1316"/>
                  </a:cubicBezTo>
                  <a:cubicBezTo>
                    <a:pt x="2598" y="894"/>
                    <a:pt x="3390" y="591"/>
                    <a:pt x="4284" y="557"/>
                  </a:cubicBezTo>
                  <a:cubicBezTo>
                    <a:pt x="4341" y="553"/>
                    <a:pt x="4397" y="552"/>
                    <a:pt x="4453" y="552"/>
                  </a:cubicBezTo>
                  <a:close/>
                  <a:moveTo>
                    <a:pt x="4402" y="0"/>
                  </a:moveTo>
                  <a:cubicBezTo>
                    <a:pt x="3660" y="51"/>
                    <a:pt x="2901" y="287"/>
                    <a:pt x="2176" y="624"/>
                  </a:cubicBezTo>
                  <a:cubicBezTo>
                    <a:pt x="1080" y="1113"/>
                    <a:pt x="540" y="2007"/>
                    <a:pt x="321" y="3154"/>
                  </a:cubicBezTo>
                  <a:cubicBezTo>
                    <a:pt x="270" y="3323"/>
                    <a:pt x="253" y="3458"/>
                    <a:pt x="236" y="3627"/>
                  </a:cubicBezTo>
                  <a:cubicBezTo>
                    <a:pt x="0" y="5229"/>
                    <a:pt x="169" y="6696"/>
                    <a:pt x="1434" y="7877"/>
                  </a:cubicBezTo>
                  <a:cubicBezTo>
                    <a:pt x="1872" y="8315"/>
                    <a:pt x="2378" y="8552"/>
                    <a:pt x="2952" y="8720"/>
                  </a:cubicBezTo>
                  <a:cubicBezTo>
                    <a:pt x="3373" y="8838"/>
                    <a:pt x="3879" y="8805"/>
                    <a:pt x="4250" y="9142"/>
                  </a:cubicBezTo>
                  <a:cubicBezTo>
                    <a:pt x="4284" y="9162"/>
                    <a:pt x="4335" y="9169"/>
                    <a:pt x="4393" y="9169"/>
                  </a:cubicBezTo>
                  <a:cubicBezTo>
                    <a:pt x="4483" y="9169"/>
                    <a:pt x="4590" y="9152"/>
                    <a:pt x="4672" y="9142"/>
                  </a:cubicBezTo>
                  <a:cubicBezTo>
                    <a:pt x="5381" y="9024"/>
                    <a:pt x="5988" y="8670"/>
                    <a:pt x="6595" y="8332"/>
                  </a:cubicBezTo>
                  <a:cubicBezTo>
                    <a:pt x="9007" y="6983"/>
                    <a:pt x="9732" y="4267"/>
                    <a:pt x="8180" y="1771"/>
                  </a:cubicBezTo>
                  <a:cubicBezTo>
                    <a:pt x="8113" y="1670"/>
                    <a:pt x="8045" y="1586"/>
                    <a:pt x="7961" y="1518"/>
                  </a:cubicBezTo>
                  <a:cubicBezTo>
                    <a:pt x="6983" y="624"/>
                    <a:pt x="5836" y="118"/>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7547482" y="3573266"/>
              <a:ext cx="184620" cy="129717"/>
            </a:xfrm>
            <a:custGeom>
              <a:avLst/>
              <a:gdLst/>
              <a:ahLst/>
              <a:cxnLst/>
              <a:rect l="l" t="t" r="r" b="b"/>
              <a:pathLst>
                <a:path w="4707" h="3307" extrusionOk="0">
                  <a:moveTo>
                    <a:pt x="955" y="525"/>
                  </a:moveTo>
                  <a:cubicBezTo>
                    <a:pt x="1013" y="525"/>
                    <a:pt x="1074" y="536"/>
                    <a:pt x="1131" y="557"/>
                  </a:cubicBezTo>
                  <a:cubicBezTo>
                    <a:pt x="2109" y="860"/>
                    <a:pt x="3054" y="1232"/>
                    <a:pt x="3880" y="1856"/>
                  </a:cubicBezTo>
                  <a:cubicBezTo>
                    <a:pt x="4234" y="2109"/>
                    <a:pt x="4251" y="2244"/>
                    <a:pt x="4099" y="2750"/>
                  </a:cubicBezTo>
                  <a:cubicBezTo>
                    <a:pt x="4045" y="2756"/>
                    <a:pt x="3992" y="2759"/>
                    <a:pt x="3940" y="2759"/>
                  </a:cubicBezTo>
                  <a:cubicBezTo>
                    <a:pt x="3573" y="2759"/>
                    <a:pt x="3259" y="2613"/>
                    <a:pt x="2919" y="2480"/>
                  </a:cubicBezTo>
                  <a:cubicBezTo>
                    <a:pt x="2666" y="2378"/>
                    <a:pt x="2396" y="2294"/>
                    <a:pt x="2126" y="2227"/>
                  </a:cubicBezTo>
                  <a:cubicBezTo>
                    <a:pt x="1485" y="2109"/>
                    <a:pt x="1030" y="1704"/>
                    <a:pt x="692" y="1198"/>
                  </a:cubicBezTo>
                  <a:cubicBezTo>
                    <a:pt x="608" y="1097"/>
                    <a:pt x="608" y="860"/>
                    <a:pt x="676" y="709"/>
                  </a:cubicBezTo>
                  <a:cubicBezTo>
                    <a:pt x="710" y="581"/>
                    <a:pt x="826" y="525"/>
                    <a:pt x="955" y="525"/>
                  </a:cubicBezTo>
                  <a:close/>
                  <a:moveTo>
                    <a:pt x="1063" y="0"/>
                  </a:moveTo>
                  <a:cubicBezTo>
                    <a:pt x="456" y="0"/>
                    <a:pt x="119" y="287"/>
                    <a:pt x="51" y="894"/>
                  </a:cubicBezTo>
                  <a:cubicBezTo>
                    <a:pt x="1" y="1383"/>
                    <a:pt x="271" y="1721"/>
                    <a:pt x="608" y="1991"/>
                  </a:cubicBezTo>
                  <a:cubicBezTo>
                    <a:pt x="878" y="2227"/>
                    <a:pt x="1198" y="2412"/>
                    <a:pt x="1485" y="2598"/>
                  </a:cubicBezTo>
                  <a:cubicBezTo>
                    <a:pt x="1603" y="2682"/>
                    <a:pt x="1704" y="2733"/>
                    <a:pt x="1822" y="2766"/>
                  </a:cubicBezTo>
                  <a:lnTo>
                    <a:pt x="3475" y="3222"/>
                  </a:lnTo>
                  <a:cubicBezTo>
                    <a:pt x="3577" y="3256"/>
                    <a:pt x="3711" y="3306"/>
                    <a:pt x="3830" y="3306"/>
                  </a:cubicBezTo>
                  <a:cubicBezTo>
                    <a:pt x="3845" y="3307"/>
                    <a:pt x="3861" y="3307"/>
                    <a:pt x="3876" y="3307"/>
                  </a:cubicBezTo>
                  <a:cubicBezTo>
                    <a:pt x="4322" y="3307"/>
                    <a:pt x="4608" y="3072"/>
                    <a:pt x="4673" y="2648"/>
                  </a:cubicBezTo>
                  <a:cubicBezTo>
                    <a:pt x="4707" y="2412"/>
                    <a:pt x="4673" y="2142"/>
                    <a:pt x="4572" y="1923"/>
                  </a:cubicBezTo>
                  <a:cubicBezTo>
                    <a:pt x="4386" y="1535"/>
                    <a:pt x="4083" y="1198"/>
                    <a:pt x="3644" y="995"/>
                  </a:cubicBezTo>
                  <a:cubicBezTo>
                    <a:pt x="3020" y="726"/>
                    <a:pt x="2379" y="439"/>
                    <a:pt x="1721" y="186"/>
                  </a:cubicBezTo>
                  <a:cubicBezTo>
                    <a:pt x="1519" y="101"/>
                    <a:pt x="1283" y="51"/>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7161800" y="3412488"/>
              <a:ext cx="112490" cy="145760"/>
            </a:xfrm>
            <a:custGeom>
              <a:avLst/>
              <a:gdLst/>
              <a:ahLst/>
              <a:cxnLst/>
              <a:rect l="l" t="t" r="r" b="b"/>
              <a:pathLst>
                <a:path w="2868" h="3716" extrusionOk="0">
                  <a:moveTo>
                    <a:pt x="848" y="548"/>
                  </a:moveTo>
                  <a:cubicBezTo>
                    <a:pt x="964" y="548"/>
                    <a:pt x="1080" y="653"/>
                    <a:pt x="1181" y="743"/>
                  </a:cubicBezTo>
                  <a:cubicBezTo>
                    <a:pt x="1333" y="861"/>
                    <a:pt x="1434" y="1013"/>
                    <a:pt x="1519" y="1165"/>
                  </a:cubicBezTo>
                  <a:cubicBezTo>
                    <a:pt x="1772" y="1654"/>
                    <a:pt x="2008" y="2126"/>
                    <a:pt x="2210" y="2615"/>
                  </a:cubicBezTo>
                  <a:cubicBezTo>
                    <a:pt x="2278" y="2767"/>
                    <a:pt x="2261" y="2952"/>
                    <a:pt x="2278" y="3121"/>
                  </a:cubicBezTo>
                  <a:cubicBezTo>
                    <a:pt x="2244" y="3138"/>
                    <a:pt x="2210" y="3172"/>
                    <a:pt x="2176" y="3189"/>
                  </a:cubicBezTo>
                  <a:cubicBezTo>
                    <a:pt x="2042" y="3104"/>
                    <a:pt x="1873" y="3037"/>
                    <a:pt x="1772" y="2885"/>
                  </a:cubicBezTo>
                  <a:cubicBezTo>
                    <a:pt x="1417" y="2413"/>
                    <a:pt x="1063" y="1873"/>
                    <a:pt x="692" y="1367"/>
                  </a:cubicBezTo>
                  <a:cubicBezTo>
                    <a:pt x="658" y="1316"/>
                    <a:pt x="591" y="1249"/>
                    <a:pt x="591" y="1181"/>
                  </a:cubicBezTo>
                  <a:cubicBezTo>
                    <a:pt x="591" y="996"/>
                    <a:pt x="574" y="760"/>
                    <a:pt x="675" y="642"/>
                  </a:cubicBezTo>
                  <a:cubicBezTo>
                    <a:pt x="732" y="574"/>
                    <a:pt x="790" y="548"/>
                    <a:pt x="848" y="548"/>
                  </a:cubicBezTo>
                  <a:close/>
                  <a:moveTo>
                    <a:pt x="973" y="1"/>
                  </a:moveTo>
                  <a:cubicBezTo>
                    <a:pt x="682" y="1"/>
                    <a:pt x="400" y="152"/>
                    <a:pt x="237" y="439"/>
                  </a:cubicBezTo>
                  <a:cubicBezTo>
                    <a:pt x="1" y="861"/>
                    <a:pt x="18" y="1266"/>
                    <a:pt x="254" y="1671"/>
                  </a:cubicBezTo>
                  <a:cubicBezTo>
                    <a:pt x="355" y="1839"/>
                    <a:pt x="490" y="1991"/>
                    <a:pt x="591" y="2160"/>
                  </a:cubicBezTo>
                  <a:cubicBezTo>
                    <a:pt x="911" y="2598"/>
                    <a:pt x="1198" y="3037"/>
                    <a:pt x="1536" y="3458"/>
                  </a:cubicBezTo>
                  <a:cubicBezTo>
                    <a:pt x="1667" y="3633"/>
                    <a:pt x="1897" y="3716"/>
                    <a:pt x="2121" y="3716"/>
                  </a:cubicBezTo>
                  <a:cubicBezTo>
                    <a:pt x="2242" y="3716"/>
                    <a:pt x="2362" y="3691"/>
                    <a:pt x="2463" y="3644"/>
                  </a:cubicBezTo>
                  <a:cubicBezTo>
                    <a:pt x="2750" y="3526"/>
                    <a:pt x="2851" y="3290"/>
                    <a:pt x="2868" y="3020"/>
                  </a:cubicBezTo>
                  <a:cubicBezTo>
                    <a:pt x="2851" y="2936"/>
                    <a:pt x="2851" y="2851"/>
                    <a:pt x="2851" y="2767"/>
                  </a:cubicBezTo>
                  <a:cubicBezTo>
                    <a:pt x="2699" y="2042"/>
                    <a:pt x="2413" y="1401"/>
                    <a:pt x="2008" y="777"/>
                  </a:cubicBezTo>
                  <a:cubicBezTo>
                    <a:pt x="1873" y="608"/>
                    <a:pt x="1755" y="422"/>
                    <a:pt x="1603" y="271"/>
                  </a:cubicBezTo>
                  <a:cubicBezTo>
                    <a:pt x="1421" y="88"/>
                    <a:pt x="1194"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7321242" y="3475677"/>
              <a:ext cx="173363" cy="79744"/>
            </a:xfrm>
            <a:custGeom>
              <a:avLst/>
              <a:gdLst/>
              <a:ahLst/>
              <a:cxnLst/>
              <a:rect l="l" t="t" r="r" b="b"/>
              <a:pathLst>
                <a:path w="4420" h="2033" extrusionOk="0">
                  <a:moveTo>
                    <a:pt x="1233" y="582"/>
                  </a:moveTo>
                  <a:cubicBezTo>
                    <a:pt x="1296" y="582"/>
                    <a:pt x="1358" y="587"/>
                    <a:pt x="1417" y="599"/>
                  </a:cubicBezTo>
                  <a:cubicBezTo>
                    <a:pt x="2109" y="734"/>
                    <a:pt x="2817" y="886"/>
                    <a:pt x="3509" y="1055"/>
                  </a:cubicBezTo>
                  <a:cubicBezTo>
                    <a:pt x="3610" y="1072"/>
                    <a:pt x="3694" y="1173"/>
                    <a:pt x="3779" y="1240"/>
                  </a:cubicBezTo>
                  <a:cubicBezTo>
                    <a:pt x="3779" y="1274"/>
                    <a:pt x="3762" y="1341"/>
                    <a:pt x="3762" y="1392"/>
                  </a:cubicBezTo>
                  <a:cubicBezTo>
                    <a:pt x="3610" y="1426"/>
                    <a:pt x="3458" y="1493"/>
                    <a:pt x="3323" y="1493"/>
                  </a:cubicBezTo>
                  <a:cubicBezTo>
                    <a:pt x="2581" y="1409"/>
                    <a:pt x="1856" y="1325"/>
                    <a:pt x="1147" y="1223"/>
                  </a:cubicBezTo>
                  <a:cubicBezTo>
                    <a:pt x="1046" y="1190"/>
                    <a:pt x="928" y="1156"/>
                    <a:pt x="844" y="1088"/>
                  </a:cubicBezTo>
                  <a:cubicBezTo>
                    <a:pt x="793" y="1021"/>
                    <a:pt x="709" y="920"/>
                    <a:pt x="709" y="835"/>
                  </a:cubicBezTo>
                  <a:cubicBezTo>
                    <a:pt x="709" y="751"/>
                    <a:pt x="810" y="650"/>
                    <a:pt x="894" y="633"/>
                  </a:cubicBezTo>
                  <a:cubicBezTo>
                    <a:pt x="1003" y="600"/>
                    <a:pt x="1119" y="582"/>
                    <a:pt x="1233" y="582"/>
                  </a:cubicBezTo>
                  <a:close/>
                  <a:moveTo>
                    <a:pt x="1366" y="1"/>
                  </a:moveTo>
                  <a:cubicBezTo>
                    <a:pt x="975" y="1"/>
                    <a:pt x="643" y="160"/>
                    <a:pt x="372" y="549"/>
                  </a:cubicBezTo>
                  <a:cubicBezTo>
                    <a:pt x="0" y="1072"/>
                    <a:pt x="85" y="1341"/>
                    <a:pt x="709" y="1527"/>
                  </a:cubicBezTo>
                  <a:cubicBezTo>
                    <a:pt x="1502" y="1814"/>
                    <a:pt x="2311" y="1999"/>
                    <a:pt x="3171" y="2033"/>
                  </a:cubicBezTo>
                  <a:cubicBezTo>
                    <a:pt x="3374" y="2016"/>
                    <a:pt x="3593" y="1999"/>
                    <a:pt x="3795" y="1932"/>
                  </a:cubicBezTo>
                  <a:cubicBezTo>
                    <a:pt x="4200" y="1847"/>
                    <a:pt x="4420" y="1527"/>
                    <a:pt x="4420" y="1156"/>
                  </a:cubicBezTo>
                  <a:cubicBezTo>
                    <a:pt x="4386" y="802"/>
                    <a:pt x="4183" y="549"/>
                    <a:pt x="3779" y="464"/>
                  </a:cubicBezTo>
                  <a:cubicBezTo>
                    <a:pt x="3104" y="313"/>
                    <a:pt x="2429" y="161"/>
                    <a:pt x="1738" y="43"/>
                  </a:cubicBezTo>
                  <a:cubicBezTo>
                    <a:pt x="1608" y="15"/>
                    <a:pt x="1484" y="1"/>
                    <a:pt x="1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7058604" y="3875604"/>
              <a:ext cx="119786" cy="135248"/>
            </a:xfrm>
            <a:custGeom>
              <a:avLst/>
              <a:gdLst/>
              <a:ahLst/>
              <a:cxnLst/>
              <a:rect l="l" t="t" r="r" b="b"/>
              <a:pathLst>
                <a:path w="3054" h="3448" extrusionOk="0">
                  <a:moveTo>
                    <a:pt x="776" y="810"/>
                  </a:moveTo>
                  <a:cubicBezTo>
                    <a:pt x="928" y="861"/>
                    <a:pt x="1080" y="894"/>
                    <a:pt x="1164" y="1012"/>
                  </a:cubicBezTo>
                  <a:cubicBezTo>
                    <a:pt x="1535" y="1417"/>
                    <a:pt x="1890" y="1839"/>
                    <a:pt x="2261" y="2260"/>
                  </a:cubicBezTo>
                  <a:cubicBezTo>
                    <a:pt x="2345" y="2362"/>
                    <a:pt x="2379" y="2530"/>
                    <a:pt x="2362" y="2665"/>
                  </a:cubicBezTo>
                  <a:cubicBezTo>
                    <a:pt x="2350" y="2809"/>
                    <a:pt x="2244" y="2894"/>
                    <a:pt x="2117" y="2894"/>
                  </a:cubicBezTo>
                  <a:cubicBezTo>
                    <a:pt x="2065" y="2894"/>
                    <a:pt x="2010" y="2880"/>
                    <a:pt x="1957" y="2851"/>
                  </a:cubicBezTo>
                  <a:cubicBezTo>
                    <a:pt x="1434" y="2530"/>
                    <a:pt x="1029" y="2092"/>
                    <a:pt x="743" y="1586"/>
                  </a:cubicBezTo>
                  <a:cubicBezTo>
                    <a:pt x="608" y="1367"/>
                    <a:pt x="523" y="1097"/>
                    <a:pt x="776" y="810"/>
                  </a:cubicBezTo>
                  <a:close/>
                  <a:moveTo>
                    <a:pt x="861" y="0"/>
                  </a:moveTo>
                  <a:cubicBezTo>
                    <a:pt x="658" y="253"/>
                    <a:pt x="456" y="439"/>
                    <a:pt x="321" y="658"/>
                  </a:cubicBezTo>
                  <a:cubicBezTo>
                    <a:pt x="152" y="945"/>
                    <a:pt x="0" y="1316"/>
                    <a:pt x="186" y="1670"/>
                  </a:cubicBezTo>
                  <a:cubicBezTo>
                    <a:pt x="540" y="2345"/>
                    <a:pt x="1080" y="2884"/>
                    <a:pt x="1704" y="3306"/>
                  </a:cubicBezTo>
                  <a:cubicBezTo>
                    <a:pt x="1846" y="3403"/>
                    <a:pt x="2005" y="3447"/>
                    <a:pt x="2156" y="3447"/>
                  </a:cubicBezTo>
                  <a:cubicBezTo>
                    <a:pt x="2347" y="3447"/>
                    <a:pt x="2526" y="3378"/>
                    <a:pt x="2649" y="3256"/>
                  </a:cubicBezTo>
                  <a:cubicBezTo>
                    <a:pt x="3020" y="2884"/>
                    <a:pt x="3053" y="2125"/>
                    <a:pt x="2699" y="1704"/>
                  </a:cubicBezTo>
                  <a:cubicBezTo>
                    <a:pt x="2345" y="1316"/>
                    <a:pt x="1974" y="911"/>
                    <a:pt x="1603" y="523"/>
                  </a:cubicBezTo>
                  <a:cubicBezTo>
                    <a:pt x="1417" y="338"/>
                    <a:pt x="1164" y="220"/>
                    <a:pt x="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593138" y="3772249"/>
              <a:ext cx="162773" cy="75587"/>
            </a:xfrm>
            <a:custGeom>
              <a:avLst/>
              <a:gdLst/>
              <a:ahLst/>
              <a:cxnLst/>
              <a:rect l="l" t="t" r="r" b="b"/>
              <a:pathLst>
                <a:path w="4150" h="1927" extrusionOk="0">
                  <a:moveTo>
                    <a:pt x="2391" y="572"/>
                  </a:moveTo>
                  <a:cubicBezTo>
                    <a:pt x="2582" y="572"/>
                    <a:pt x="2775" y="581"/>
                    <a:pt x="2969" y="594"/>
                  </a:cubicBezTo>
                  <a:cubicBezTo>
                    <a:pt x="3273" y="611"/>
                    <a:pt x="3340" y="679"/>
                    <a:pt x="3509" y="1134"/>
                  </a:cubicBezTo>
                  <a:cubicBezTo>
                    <a:pt x="3323" y="1219"/>
                    <a:pt x="3155" y="1337"/>
                    <a:pt x="3003" y="1353"/>
                  </a:cubicBezTo>
                  <a:cubicBezTo>
                    <a:pt x="2345" y="1404"/>
                    <a:pt x="1670" y="1438"/>
                    <a:pt x="1029" y="1472"/>
                  </a:cubicBezTo>
                  <a:cubicBezTo>
                    <a:pt x="979" y="1472"/>
                    <a:pt x="911" y="1455"/>
                    <a:pt x="878" y="1438"/>
                  </a:cubicBezTo>
                  <a:cubicBezTo>
                    <a:pt x="776" y="1353"/>
                    <a:pt x="625" y="1235"/>
                    <a:pt x="625" y="1134"/>
                  </a:cubicBezTo>
                  <a:cubicBezTo>
                    <a:pt x="608" y="1033"/>
                    <a:pt x="743" y="881"/>
                    <a:pt x="861" y="847"/>
                  </a:cubicBezTo>
                  <a:cubicBezTo>
                    <a:pt x="1355" y="637"/>
                    <a:pt x="1867" y="572"/>
                    <a:pt x="2391" y="572"/>
                  </a:cubicBezTo>
                  <a:close/>
                  <a:moveTo>
                    <a:pt x="3148" y="1"/>
                  </a:moveTo>
                  <a:cubicBezTo>
                    <a:pt x="3127" y="1"/>
                    <a:pt x="3107" y="2"/>
                    <a:pt x="3087" y="4"/>
                  </a:cubicBezTo>
                  <a:cubicBezTo>
                    <a:pt x="2328" y="88"/>
                    <a:pt x="1569" y="207"/>
                    <a:pt x="810" y="358"/>
                  </a:cubicBezTo>
                  <a:cubicBezTo>
                    <a:pt x="625" y="409"/>
                    <a:pt x="439" y="544"/>
                    <a:pt x="287" y="696"/>
                  </a:cubicBezTo>
                  <a:cubicBezTo>
                    <a:pt x="102" y="881"/>
                    <a:pt x="1" y="1168"/>
                    <a:pt x="102" y="1438"/>
                  </a:cubicBezTo>
                  <a:cubicBezTo>
                    <a:pt x="203" y="1708"/>
                    <a:pt x="422" y="1859"/>
                    <a:pt x="709" y="1876"/>
                  </a:cubicBezTo>
                  <a:cubicBezTo>
                    <a:pt x="1029" y="1893"/>
                    <a:pt x="1316" y="1893"/>
                    <a:pt x="1654" y="1927"/>
                  </a:cubicBezTo>
                  <a:cubicBezTo>
                    <a:pt x="2008" y="1893"/>
                    <a:pt x="2396" y="1876"/>
                    <a:pt x="2750" y="1809"/>
                  </a:cubicBezTo>
                  <a:cubicBezTo>
                    <a:pt x="3053" y="1775"/>
                    <a:pt x="3340" y="1708"/>
                    <a:pt x="3644" y="1606"/>
                  </a:cubicBezTo>
                  <a:cubicBezTo>
                    <a:pt x="3947" y="1505"/>
                    <a:pt x="4150" y="1185"/>
                    <a:pt x="4116" y="915"/>
                  </a:cubicBezTo>
                  <a:cubicBezTo>
                    <a:pt x="4084" y="512"/>
                    <a:pt x="3589" y="1"/>
                    <a:pt x="3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7083236" y="3572874"/>
              <a:ext cx="138142" cy="134306"/>
            </a:xfrm>
            <a:custGeom>
              <a:avLst/>
              <a:gdLst/>
              <a:ahLst/>
              <a:cxnLst/>
              <a:rect l="l" t="t" r="r" b="b"/>
              <a:pathLst>
                <a:path w="3522" h="3424" extrusionOk="0">
                  <a:moveTo>
                    <a:pt x="2746" y="589"/>
                  </a:moveTo>
                  <a:cubicBezTo>
                    <a:pt x="2921" y="589"/>
                    <a:pt x="3026" y="759"/>
                    <a:pt x="2999" y="1073"/>
                  </a:cubicBezTo>
                  <a:cubicBezTo>
                    <a:pt x="2982" y="1140"/>
                    <a:pt x="2914" y="1309"/>
                    <a:pt x="2847" y="1444"/>
                  </a:cubicBezTo>
                  <a:cubicBezTo>
                    <a:pt x="2476" y="2001"/>
                    <a:pt x="1919" y="2388"/>
                    <a:pt x="1329" y="2675"/>
                  </a:cubicBezTo>
                  <a:cubicBezTo>
                    <a:pt x="1228" y="2743"/>
                    <a:pt x="1127" y="2760"/>
                    <a:pt x="1009" y="2760"/>
                  </a:cubicBezTo>
                  <a:cubicBezTo>
                    <a:pt x="992" y="2761"/>
                    <a:pt x="976" y="2762"/>
                    <a:pt x="960" y="2762"/>
                  </a:cubicBezTo>
                  <a:cubicBezTo>
                    <a:pt x="684" y="2762"/>
                    <a:pt x="512" y="2492"/>
                    <a:pt x="671" y="2237"/>
                  </a:cubicBezTo>
                  <a:cubicBezTo>
                    <a:pt x="1143" y="1478"/>
                    <a:pt x="1818" y="955"/>
                    <a:pt x="2611" y="617"/>
                  </a:cubicBezTo>
                  <a:cubicBezTo>
                    <a:pt x="2659" y="598"/>
                    <a:pt x="2704" y="589"/>
                    <a:pt x="2746" y="589"/>
                  </a:cubicBezTo>
                  <a:close/>
                  <a:moveTo>
                    <a:pt x="2973" y="1"/>
                  </a:moveTo>
                  <a:cubicBezTo>
                    <a:pt x="2870" y="1"/>
                    <a:pt x="2750" y="36"/>
                    <a:pt x="2611" y="111"/>
                  </a:cubicBezTo>
                  <a:cubicBezTo>
                    <a:pt x="1818" y="550"/>
                    <a:pt x="1009" y="1022"/>
                    <a:pt x="452" y="1731"/>
                  </a:cubicBezTo>
                  <a:cubicBezTo>
                    <a:pt x="233" y="1967"/>
                    <a:pt x="131" y="2304"/>
                    <a:pt x="64" y="2591"/>
                  </a:cubicBezTo>
                  <a:cubicBezTo>
                    <a:pt x="1" y="2985"/>
                    <a:pt x="336" y="3424"/>
                    <a:pt x="656" y="3424"/>
                  </a:cubicBezTo>
                  <a:cubicBezTo>
                    <a:pt x="678" y="3424"/>
                    <a:pt x="700" y="3422"/>
                    <a:pt x="722" y="3417"/>
                  </a:cubicBezTo>
                  <a:cubicBezTo>
                    <a:pt x="975" y="3367"/>
                    <a:pt x="1245" y="3316"/>
                    <a:pt x="1481" y="3181"/>
                  </a:cubicBezTo>
                  <a:cubicBezTo>
                    <a:pt x="2139" y="2844"/>
                    <a:pt x="2678" y="2372"/>
                    <a:pt x="3117" y="1764"/>
                  </a:cubicBezTo>
                  <a:cubicBezTo>
                    <a:pt x="3336" y="1495"/>
                    <a:pt x="3437" y="1140"/>
                    <a:pt x="3522" y="955"/>
                  </a:cubicBezTo>
                  <a:cubicBezTo>
                    <a:pt x="3470" y="374"/>
                    <a:pt x="3310" y="1"/>
                    <a:pt x="2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7036129" y="4000885"/>
              <a:ext cx="79386" cy="148271"/>
            </a:xfrm>
            <a:custGeom>
              <a:avLst/>
              <a:gdLst/>
              <a:ahLst/>
              <a:cxnLst/>
              <a:rect l="l" t="t" r="r" b="b"/>
              <a:pathLst>
                <a:path w="2024" h="3780" extrusionOk="0">
                  <a:moveTo>
                    <a:pt x="641" y="500"/>
                  </a:moveTo>
                  <a:cubicBezTo>
                    <a:pt x="1181" y="702"/>
                    <a:pt x="1316" y="1107"/>
                    <a:pt x="1400" y="1445"/>
                  </a:cubicBezTo>
                  <a:cubicBezTo>
                    <a:pt x="1501" y="1934"/>
                    <a:pt x="1484" y="2440"/>
                    <a:pt x="1501" y="2946"/>
                  </a:cubicBezTo>
                  <a:cubicBezTo>
                    <a:pt x="1501" y="3030"/>
                    <a:pt x="1366" y="3216"/>
                    <a:pt x="1316" y="3216"/>
                  </a:cubicBezTo>
                  <a:cubicBezTo>
                    <a:pt x="1304" y="3217"/>
                    <a:pt x="1292" y="3218"/>
                    <a:pt x="1280" y="3218"/>
                  </a:cubicBezTo>
                  <a:cubicBezTo>
                    <a:pt x="1152" y="3218"/>
                    <a:pt x="1006" y="3141"/>
                    <a:pt x="945" y="3064"/>
                  </a:cubicBezTo>
                  <a:cubicBezTo>
                    <a:pt x="843" y="2946"/>
                    <a:pt x="810" y="2760"/>
                    <a:pt x="759" y="2592"/>
                  </a:cubicBezTo>
                  <a:cubicBezTo>
                    <a:pt x="675" y="2136"/>
                    <a:pt x="590" y="1681"/>
                    <a:pt x="557" y="1208"/>
                  </a:cubicBezTo>
                  <a:cubicBezTo>
                    <a:pt x="523" y="1006"/>
                    <a:pt x="590" y="787"/>
                    <a:pt x="641" y="500"/>
                  </a:cubicBezTo>
                  <a:close/>
                  <a:moveTo>
                    <a:pt x="852" y="1"/>
                  </a:moveTo>
                  <a:cubicBezTo>
                    <a:pt x="778" y="1"/>
                    <a:pt x="706" y="10"/>
                    <a:pt x="641" y="28"/>
                  </a:cubicBezTo>
                  <a:cubicBezTo>
                    <a:pt x="253" y="146"/>
                    <a:pt x="0" y="433"/>
                    <a:pt x="51" y="871"/>
                  </a:cubicBezTo>
                  <a:cubicBezTo>
                    <a:pt x="135" y="1630"/>
                    <a:pt x="253" y="2372"/>
                    <a:pt x="354" y="3114"/>
                  </a:cubicBezTo>
                  <a:cubicBezTo>
                    <a:pt x="388" y="3199"/>
                    <a:pt x="422" y="3283"/>
                    <a:pt x="472" y="3367"/>
                  </a:cubicBezTo>
                  <a:cubicBezTo>
                    <a:pt x="578" y="3594"/>
                    <a:pt x="914" y="3780"/>
                    <a:pt x="1189" y="3780"/>
                  </a:cubicBezTo>
                  <a:cubicBezTo>
                    <a:pt x="1221" y="3780"/>
                    <a:pt x="1252" y="3777"/>
                    <a:pt x="1282" y="3772"/>
                  </a:cubicBezTo>
                  <a:cubicBezTo>
                    <a:pt x="1585" y="3722"/>
                    <a:pt x="1822" y="3519"/>
                    <a:pt x="1872" y="3216"/>
                  </a:cubicBezTo>
                  <a:cubicBezTo>
                    <a:pt x="1957" y="2861"/>
                    <a:pt x="1990" y="2507"/>
                    <a:pt x="2024" y="2204"/>
                  </a:cubicBezTo>
                  <a:cubicBezTo>
                    <a:pt x="2024" y="2018"/>
                    <a:pt x="2007" y="1883"/>
                    <a:pt x="1973" y="1765"/>
                  </a:cubicBezTo>
                  <a:cubicBezTo>
                    <a:pt x="1923" y="1546"/>
                    <a:pt x="1923" y="1360"/>
                    <a:pt x="1855" y="1175"/>
                  </a:cubicBezTo>
                  <a:cubicBezTo>
                    <a:pt x="1771" y="871"/>
                    <a:pt x="1687" y="601"/>
                    <a:pt x="1552" y="331"/>
                  </a:cubicBezTo>
                  <a:cubicBezTo>
                    <a:pt x="1432" y="119"/>
                    <a:pt x="1126"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7466133" y="3909140"/>
              <a:ext cx="131670" cy="134542"/>
            </a:xfrm>
            <a:custGeom>
              <a:avLst/>
              <a:gdLst/>
              <a:ahLst/>
              <a:cxnLst/>
              <a:rect l="l" t="t" r="r" b="b"/>
              <a:pathLst>
                <a:path w="3357" h="3430" extrusionOk="0">
                  <a:moveTo>
                    <a:pt x="2183" y="482"/>
                  </a:moveTo>
                  <a:cubicBezTo>
                    <a:pt x="2274" y="482"/>
                    <a:pt x="2361" y="518"/>
                    <a:pt x="2446" y="596"/>
                  </a:cubicBezTo>
                  <a:cubicBezTo>
                    <a:pt x="2547" y="680"/>
                    <a:pt x="2631" y="883"/>
                    <a:pt x="2598" y="967"/>
                  </a:cubicBezTo>
                  <a:cubicBezTo>
                    <a:pt x="2260" y="1658"/>
                    <a:pt x="1872" y="2316"/>
                    <a:pt x="1282" y="2822"/>
                  </a:cubicBezTo>
                  <a:cubicBezTo>
                    <a:pt x="1198" y="2873"/>
                    <a:pt x="1097" y="2890"/>
                    <a:pt x="1029" y="2923"/>
                  </a:cubicBezTo>
                  <a:cubicBezTo>
                    <a:pt x="675" y="2923"/>
                    <a:pt x="489" y="2704"/>
                    <a:pt x="607" y="2451"/>
                  </a:cubicBezTo>
                  <a:cubicBezTo>
                    <a:pt x="928" y="1827"/>
                    <a:pt x="1248" y="1169"/>
                    <a:pt x="1788" y="680"/>
                  </a:cubicBezTo>
                  <a:cubicBezTo>
                    <a:pt x="1926" y="553"/>
                    <a:pt x="2057" y="482"/>
                    <a:pt x="2183" y="482"/>
                  </a:cubicBezTo>
                  <a:close/>
                  <a:moveTo>
                    <a:pt x="2454" y="1"/>
                  </a:moveTo>
                  <a:cubicBezTo>
                    <a:pt x="2151" y="1"/>
                    <a:pt x="1846" y="106"/>
                    <a:pt x="1670" y="326"/>
                  </a:cubicBezTo>
                  <a:cubicBezTo>
                    <a:pt x="1232" y="849"/>
                    <a:pt x="827" y="1422"/>
                    <a:pt x="422" y="1996"/>
                  </a:cubicBezTo>
                  <a:cubicBezTo>
                    <a:pt x="304" y="2181"/>
                    <a:pt x="203" y="2417"/>
                    <a:pt x="135" y="2620"/>
                  </a:cubicBezTo>
                  <a:cubicBezTo>
                    <a:pt x="0" y="3008"/>
                    <a:pt x="135" y="3193"/>
                    <a:pt x="489" y="3328"/>
                  </a:cubicBezTo>
                  <a:cubicBezTo>
                    <a:pt x="607" y="3362"/>
                    <a:pt x="759" y="3379"/>
                    <a:pt x="995" y="3429"/>
                  </a:cubicBezTo>
                  <a:cubicBezTo>
                    <a:pt x="1181" y="3328"/>
                    <a:pt x="1451" y="3244"/>
                    <a:pt x="1670" y="3075"/>
                  </a:cubicBezTo>
                  <a:cubicBezTo>
                    <a:pt x="2412" y="2485"/>
                    <a:pt x="2851" y="1675"/>
                    <a:pt x="3205" y="832"/>
                  </a:cubicBezTo>
                  <a:cubicBezTo>
                    <a:pt x="3357" y="478"/>
                    <a:pt x="3256" y="242"/>
                    <a:pt x="2918" y="90"/>
                  </a:cubicBezTo>
                  <a:cubicBezTo>
                    <a:pt x="2777" y="31"/>
                    <a:pt x="2616"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7255465" y="3984685"/>
              <a:ext cx="108136" cy="138700"/>
            </a:xfrm>
            <a:custGeom>
              <a:avLst/>
              <a:gdLst/>
              <a:ahLst/>
              <a:cxnLst/>
              <a:rect l="l" t="t" r="r" b="b"/>
              <a:pathLst>
                <a:path w="2757" h="3536" extrusionOk="0">
                  <a:moveTo>
                    <a:pt x="1802" y="476"/>
                  </a:moveTo>
                  <a:cubicBezTo>
                    <a:pt x="2012" y="476"/>
                    <a:pt x="2137" y="628"/>
                    <a:pt x="2099" y="896"/>
                  </a:cubicBezTo>
                  <a:cubicBezTo>
                    <a:pt x="2015" y="1655"/>
                    <a:pt x="1677" y="2330"/>
                    <a:pt x="1171" y="2886"/>
                  </a:cubicBezTo>
                  <a:cubicBezTo>
                    <a:pt x="1109" y="2974"/>
                    <a:pt x="955" y="3024"/>
                    <a:pt x="845" y="3024"/>
                  </a:cubicBezTo>
                  <a:cubicBezTo>
                    <a:pt x="805" y="3024"/>
                    <a:pt x="772" y="3018"/>
                    <a:pt x="750" y="3005"/>
                  </a:cubicBezTo>
                  <a:cubicBezTo>
                    <a:pt x="632" y="2920"/>
                    <a:pt x="547" y="2701"/>
                    <a:pt x="480" y="2600"/>
                  </a:cubicBezTo>
                  <a:cubicBezTo>
                    <a:pt x="649" y="1908"/>
                    <a:pt x="750" y="1284"/>
                    <a:pt x="1205" y="812"/>
                  </a:cubicBezTo>
                  <a:cubicBezTo>
                    <a:pt x="1306" y="694"/>
                    <a:pt x="1424" y="593"/>
                    <a:pt x="1576" y="525"/>
                  </a:cubicBezTo>
                  <a:cubicBezTo>
                    <a:pt x="1659" y="492"/>
                    <a:pt x="1735" y="476"/>
                    <a:pt x="1802" y="476"/>
                  </a:cubicBezTo>
                  <a:close/>
                  <a:moveTo>
                    <a:pt x="2003" y="1"/>
                  </a:moveTo>
                  <a:cubicBezTo>
                    <a:pt x="1679" y="1"/>
                    <a:pt x="1372" y="117"/>
                    <a:pt x="1138" y="340"/>
                  </a:cubicBezTo>
                  <a:cubicBezTo>
                    <a:pt x="497" y="981"/>
                    <a:pt x="227" y="1790"/>
                    <a:pt x="41" y="2549"/>
                  </a:cubicBezTo>
                  <a:cubicBezTo>
                    <a:pt x="1" y="3201"/>
                    <a:pt x="288" y="3536"/>
                    <a:pt x="727" y="3536"/>
                  </a:cubicBezTo>
                  <a:cubicBezTo>
                    <a:pt x="834" y="3536"/>
                    <a:pt x="949" y="3516"/>
                    <a:pt x="1070" y="3477"/>
                  </a:cubicBezTo>
                  <a:cubicBezTo>
                    <a:pt x="1424" y="3376"/>
                    <a:pt x="1576" y="3139"/>
                    <a:pt x="1762" y="2870"/>
                  </a:cubicBezTo>
                  <a:cubicBezTo>
                    <a:pt x="2234" y="2178"/>
                    <a:pt x="2588" y="1436"/>
                    <a:pt x="2723" y="609"/>
                  </a:cubicBezTo>
                  <a:cubicBezTo>
                    <a:pt x="2757" y="306"/>
                    <a:pt x="2689" y="154"/>
                    <a:pt x="2436" y="70"/>
                  </a:cubicBezTo>
                  <a:cubicBezTo>
                    <a:pt x="2292" y="23"/>
                    <a:pt x="2146" y="1"/>
                    <a:pt x="2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7571957" y="3594408"/>
              <a:ext cx="142299" cy="86923"/>
            </a:xfrm>
            <a:custGeom>
              <a:avLst/>
              <a:gdLst/>
              <a:ahLst/>
              <a:cxnLst/>
              <a:rect l="l" t="t" r="r" b="b"/>
              <a:pathLst>
                <a:path w="3628" h="2216" extrusionOk="0">
                  <a:moveTo>
                    <a:pt x="357" y="1"/>
                  </a:moveTo>
                  <a:cubicBezTo>
                    <a:pt x="229" y="1"/>
                    <a:pt x="116" y="40"/>
                    <a:pt x="68" y="170"/>
                  </a:cubicBezTo>
                  <a:cubicBezTo>
                    <a:pt x="1" y="305"/>
                    <a:pt x="1" y="524"/>
                    <a:pt x="85" y="659"/>
                  </a:cubicBezTo>
                  <a:cubicBezTo>
                    <a:pt x="423" y="1182"/>
                    <a:pt x="895" y="1570"/>
                    <a:pt x="1519" y="1688"/>
                  </a:cubicBezTo>
                  <a:cubicBezTo>
                    <a:pt x="1789" y="1755"/>
                    <a:pt x="2075" y="1839"/>
                    <a:pt x="2328" y="1941"/>
                  </a:cubicBezTo>
                  <a:cubicBezTo>
                    <a:pt x="2649" y="2078"/>
                    <a:pt x="2969" y="2215"/>
                    <a:pt x="3352" y="2215"/>
                  </a:cubicBezTo>
                  <a:cubicBezTo>
                    <a:pt x="3392" y="2215"/>
                    <a:pt x="3434" y="2214"/>
                    <a:pt x="3475" y="2211"/>
                  </a:cubicBezTo>
                  <a:cubicBezTo>
                    <a:pt x="3627" y="1738"/>
                    <a:pt x="3593" y="1586"/>
                    <a:pt x="3273" y="1317"/>
                  </a:cubicBezTo>
                  <a:cubicBezTo>
                    <a:pt x="2447" y="693"/>
                    <a:pt x="1502" y="321"/>
                    <a:pt x="524" y="18"/>
                  </a:cubicBezTo>
                  <a:cubicBezTo>
                    <a:pt x="468" y="8"/>
                    <a:pt x="411" y="1"/>
                    <a:pt x="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7184314" y="3433943"/>
              <a:ext cx="66835" cy="103632"/>
            </a:xfrm>
            <a:custGeom>
              <a:avLst/>
              <a:gdLst/>
              <a:ahLst/>
              <a:cxnLst/>
              <a:rect l="l" t="t" r="r" b="b"/>
              <a:pathLst>
                <a:path w="1704" h="2642" extrusionOk="0">
                  <a:moveTo>
                    <a:pt x="274" y="1"/>
                  </a:moveTo>
                  <a:cubicBezTo>
                    <a:pt x="216" y="1"/>
                    <a:pt x="158" y="27"/>
                    <a:pt x="101" y="95"/>
                  </a:cubicBezTo>
                  <a:cubicBezTo>
                    <a:pt x="0" y="213"/>
                    <a:pt x="34" y="449"/>
                    <a:pt x="17" y="634"/>
                  </a:cubicBezTo>
                  <a:cubicBezTo>
                    <a:pt x="17" y="702"/>
                    <a:pt x="84" y="769"/>
                    <a:pt x="118" y="820"/>
                  </a:cubicBezTo>
                  <a:cubicBezTo>
                    <a:pt x="489" y="1326"/>
                    <a:pt x="827" y="1832"/>
                    <a:pt x="1198" y="2338"/>
                  </a:cubicBezTo>
                  <a:cubicBezTo>
                    <a:pt x="1299" y="2473"/>
                    <a:pt x="1468" y="2557"/>
                    <a:pt x="1602" y="2642"/>
                  </a:cubicBezTo>
                  <a:cubicBezTo>
                    <a:pt x="1636" y="2625"/>
                    <a:pt x="1670" y="2591"/>
                    <a:pt x="1704" y="2574"/>
                  </a:cubicBezTo>
                  <a:cubicBezTo>
                    <a:pt x="1687" y="2405"/>
                    <a:pt x="1704" y="2220"/>
                    <a:pt x="1636" y="2068"/>
                  </a:cubicBezTo>
                  <a:cubicBezTo>
                    <a:pt x="1417" y="1562"/>
                    <a:pt x="1181" y="1107"/>
                    <a:pt x="945" y="618"/>
                  </a:cubicBezTo>
                  <a:cubicBezTo>
                    <a:pt x="860" y="449"/>
                    <a:pt x="742" y="314"/>
                    <a:pt x="607" y="196"/>
                  </a:cubicBezTo>
                  <a:cubicBezTo>
                    <a:pt x="506" y="106"/>
                    <a:pt x="390"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7349012" y="3497486"/>
              <a:ext cx="120452" cy="36126"/>
            </a:xfrm>
            <a:custGeom>
              <a:avLst/>
              <a:gdLst/>
              <a:ahLst/>
              <a:cxnLst/>
              <a:rect l="l" t="t" r="r" b="b"/>
              <a:pathLst>
                <a:path w="3071" h="921" extrusionOk="0">
                  <a:moveTo>
                    <a:pt x="518" y="1"/>
                  </a:moveTo>
                  <a:cubicBezTo>
                    <a:pt x="407" y="1"/>
                    <a:pt x="293" y="22"/>
                    <a:pt x="186" y="43"/>
                  </a:cubicBezTo>
                  <a:cubicBezTo>
                    <a:pt x="102" y="77"/>
                    <a:pt x="1" y="178"/>
                    <a:pt x="1" y="263"/>
                  </a:cubicBezTo>
                  <a:cubicBezTo>
                    <a:pt x="1" y="347"/>
                    <a:pt x="85" y="448"/>
                    <a:pt x="136" y="516"/>
                  </a:cubicBezTo>
                  <a:cubicBezTo>
                    <a:pt x="220" y="566"/>
                    <a:pt x="338" y="617"/>
                    <a:pt x="439" y="634"/>
                  </a:cubicBezTo>
                  <a:cubicBezTo>
                    <a:pt x="1182" y="735"/>
                    <a:pt x="1890" y="836"/>
                    <a:pt x="2615" y="920"/>
                  </a:cubicBezTo>
                  <a:cubicBezTo>
                    <a:pt x="2750" y="920"/>
                    <a:pt x="2902" y="853"/>
                    <a:pt x="3054" y="836"/>
                  </a:cubicBezTo>
                  <a:cubicBezTo>
                    <a:pt x="3054" y="785"/>
                    <a:pt x="3071" y="718"/>
                    <a:pt x="3071" y="650"/>
                  </a:cubicBezTo>
                  <a:cubicBezTo>
                    <a:pt x="2986" y="600"/>
                    <a:pt x="2902" y="499"/>
                    <a:pt x="2801" y="465"/>
                  </a:cubicBezTo>
                  <a:cubicBezTo>
                    <a:pt x="2109" y="313"/>
                    <a:pt x="1401" y="144"/>
                    <a:pt x="709" y="26"/>
                  </a:cubicBezTo>
                  <a:cubicBezTo>
                    <a:pt x="647" y="8"/>
                    <a:pt x="583"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7079117" y="3907336"/>
              <a:ext cx="72130" cy="80882"/>
            </a:xfrm>
            <a:custGeom>
              <a:avLst/>
              <a:gdLst/>
              <a:ahLst/>
              <a:cxnLst/>
              <a:rect l="l" t="t" r="r" b="b"/>
              <a:pathLst>
                <a:path w="1839" h="2062" extrusionOk="0">
                  <a:moveTo>
                    <a:pt x="253" y="1"/>
                  </a:moveTo>
                  <a:cubicBezTo>
                    <a:pt x="0" y="288"/>
                    <a:pt x="102" y="558"/>
                    <a:pt x="220" y="743"/>
                  </a:cubicBezTo>
                  <a:cubicBezTo>
                    <a:pt x="523" y="1283"/>
                    <a:pt x="911" y="1721"/>
                    <a:pt x="1434" y="2008"/>
                  </a:cubicBezTo>
                  <a:cubicBezTo>
                    <a:pt x="1491" y="2044"/>
                    <a:pt x="1550" y="2061"/>
                    <a:pt x="1604" y="2061"/>
                  </a:cubicBezTo>
                  <a:cubicBezTo>
                    <a:pt x="1726" y="2061"/>
                    <a:pt x="1827" y="1974"/>
                    <a:pt x="1839" y="1822"/>
                  </a:cubicBezTo>
                  <a:cubicBezTo>
                    <a:pt x="1839" y="1704"/>
                    <a:pt x="1822" y="1536"/>
                    <a:pt x="1738" y="1435"/>
                  </a:cubicBezTo>
                  <a:cubicBezTo>
                    <a:pt x="1367" y="1013"/>
                    <a:pt x="1012" y="591"/>
                    <a:pt x="641" y="186"/>
                  </a:cubicBezTo>
                  <a:cubicBezTo>
                    <a:pt x="557" y="85"/>
                    <a:pt x="388" y="52"/>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7616946" y="3794763"/>
              <a:ext cx="113824" cy="35224"/>
            </a:xfrm>
            <a:custGeom>
              <a:avLst/>
              <a:gdLst/>
              <a:ahLst/>
              <a:cxnLst/>
              <a:rect l="l" t="t" r="r" b="b"/>
              <a:pathLst>
                <a:path w="2902" h="898" extrusionOk="0">
                  <a:moveTo>
                    <a:pt x="1812" y="1"/>
                  </a:moveTo>
                  <a:cubicBezTo>
                    <a:pt x="1268" y="1"/>
                    <a:pt x="733" y="70"/>
                    <a:pt x="237" y="273"/>
                  </a:cubicBezTo>
                  <a:cubicBezTo>
                    <a:pt x="119" y="307"/>
                    <a:pt x="1" y="476"/>
                    <a:pt x="1" y="560"/>
                  </a:cubicBezTo>
                  <a:cubicBezTo>
                    <a:pt x="18" y="678"/>
                    <a:pt x="136" y="779"/>
                    <a:pt x="254" y="864"/>
                  </a:cubicBezTo>
                  <a:cubicBezTo>
                    <a:pt x="271" y="898"/>
                    <a:pt x="355" y="898"/>
                    <a:pt x="389" y="898"/>
                  </a:cubicBezTo>
                  <a:cubicBezTo>
                    <a:pt x="1047" y="864"/>
                    <a:pt x="1721" y="847"/>
                    <a:pt x="2379" y="779"/>
                  </a:cubicBezTo>
                  <a:cubicBezTo>
                    <a:pt x="2565" y="746"/>
                    <a:pt x="2733" y="628"/>
                    <a:pt x="2902" y="560"/>
                  </a:cubicBezTo>
                  <a:cubicBezTo>
                    <a:pt x="2716" y="122"/>
                    <a:pt x="2666" y="54"/>
                    <a:pt x="2345" y="20"/>
                  </a:cubicBezTo>
                  <a:cubicBezTo>
                    <a:pt x="2167" y="8"/>
                    <a:pt x="1989" y="1"/>
                    <a:pt x="1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7102612" y="3595428"/>
              <a:ext cx="99311" cy="85824"/>
            </a:xfrm>
            <a:custGeom>
              <a:avLst/>
              <a:gdLst/>
              <a:ahLst/>
              <a:cxnLst/>
              <a:rect l="l" t="t" r="r" b="b"/>
              <a:pathLst>
                <a:path w="2532" h="2188" extrusionOk="0">
                  <a:moveTo>
                    <a:pt x="2256" y="1"/>
                  </a:moveTo>
                  <a:cubicBezTo>
                    <a:pt x="2209" y="1"/>
                    <a:pt x="2157" y="14"/>
                    <a:pt x="2100" y="42"/>
                  </a:cubicBezTo>
                  <a:cubicBezTo>
                    <a:pt x="1307" y="397"/>
                    <a:pt x="633" y="903"/>
                    <a:pt x="160" y="1662"/>
                  </a:cubicBezTo>
                  <a:cubicBezTo>
                    <a:pt x="1" y="1917"/>
                    <a:pt x="158" y="2187"/>
                    <a:pt x="447" y="2187"/>
                  </a:cubicBezTo>
                  <a:cubicBezTo>
                    <a:pt x="463" y="2187"/>
                    <a:pt x="480" y="2186"/>
                    <a:pt x="498" y="2185"/>
                  </a:cubicBezTo>
                  <a:cubicBezTo>
                    <a:pt x="599" y="2168"/>
                    <a:pt x="734" y="2151"/>
                    <a:pt x="818" y="2100"/>
                  </a:cubicBezTo>
                  <a:cubicBezTo>
                    <a:pt x="1408" y="1797"/>
                    <a:pt x="1948" y="1426"/>
                    <a:pt x="2336" y="869"/>
                  </a:cubicBezTo>
                  <a:cubicBezTo>
                    <a:pt x="2420" y="734"/>
                    <a:pt x="2454" y="582"/>
                    <a:pt x="2505" y="498"/>
                  </a:cubicBezTo>
                  <a:cubicBezTo>
                    <a:pt x="2531" y="191"/>
                    <a:pt x="2432" y="1"/>
                    <a:pt x="2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7485313" y="3928517"/>
              <a:ext cx="83387" cy="95317"/>
            </a:xfrm>
            <a:custGeom>
              <a:avLst/>
              <a:gdLst/>
              <a:ahLst/>
              <a:cxnLst/>
              <a:rect l="l" t="t" r="r" b="b"/>
              <a:pathLst>
                <a:path w="2126" h="2430" extrusionOk="0">
                  <a:moveTo>
                    <a:pt x="1711" y="0"/>
                  </a:moveTo>
                  <a:cubicBezTo>
                    <a:pt x="1586" y="0"/>
                    <a:pt x="1448" y="67"/>
                    <a:pt x="1299" y="186"/>
                  </a:cubicBezTo>
                  <a:cubicBezTo>
                    <a:pt x="759" y="675"/>
                    <a:pt x="439" y="1333"/>
                    <a:pt x="118" y="1957"/>
                  </a:cubicBezTo>
                  <a:cubicBezTo>
                    <a:pt x="0" y="2210"/>
                    <a:pt x="186" y="2429"/>
                    <a:pt x="540" y="2429"/>
                  </a:cubicBezTo>
                  <a:cubicBezTo>
                    <a:pt x="591" y="2413"/>
                    <a:pt x="709" y="2379"/>
                    <a:pt x="810" y="2328"/>
                  </a:cubicBezTo>
                  <a:cubicBezTo>
                    <a:pt x="1400" y="1822"/>
                    <a:pt x="1771" y="1164"/>
                    <a:pt x="2109" y="473"/>
                  </a:cubicBezTo>
                  <a:cubicBezTo>
                    <a:pt x="2126" y="389"/>
                    <a:pt x="2041" y="186"/>
                    <a:pt x="1957" y="102"/>
                  </a:cubicBezTo>
                  <a:cubicBezTo>
                    <a:pt x="1881" y="33"/>
                    <a:pt x="1799"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7274253" y="4003709"/>
              <a:ext cx="65384" cy="99435"/>
            </a:xfrm>
            <a:custGeom>
              <a:avLst/>
              <a:gdLst/>
              <a:ahLst/>
              <a:cxnLst/>
              <a:rect l="l" t="t" r="r" b="b"/>
              <a:pathLst>
                <a:path w="1667" h="2535" extrusionOk="0">
                  <a:moveTo>
                    <a:pt x="1317" y="0"/>
                  </a:moveTo>
                  <a:cubicBezTo>
                    <a:pt x="1255" y="0"/>
                    <a:pt x="1187" y="13"/>
                    <a:pt x="1114" y="40"/>
                  </a:cubicBezTo>
                  <a:cubicBezTo>
                    <a:pt x="996" y="108"/>
                    <a:pt x="844" y="209"/>
                    <a:pt x="743" y="327"/>
                  </a:cubicBezTo>
                  <a:cubicBezTo>
                    <a:pt x="254" y="782"/>
                    <a:pt x="170" y="1423"/>
                    <a:pt x="1" y="2115"/>
                  </a:cubicBezTo>
                  <a:cubicBezTo>
                    <a:pt x="85" y="2233"/>
                    <a:pt x="153" y="2435"/>
                    <a:pt x="305" y="2520"/>
                  </a:cubicBezTo>
                  <a:cubicBezTo>
                    <a:pt x="322" y="2530"/>
                    <a:pt x="347" y="2535"/>
                    <a:pt x="377" y="2535"/>
                  </a:cubicBezTo>
                  <a:cubicBezTo>
                    <a:pt x="487" y="2535"/>
                    <a:pt x="660" y="2468"/>
                    <a:pt x="726" y="2401"/>
                  </a:cubicBezTo>
                  <a:cubicBezTo>
                    <a:pt x="1232" y="1845"/>
                    <a:pt x="1570" y="1187"/>
                    <a:pt x="1654" y="411"/>
                  </a:cubicBezTo>
                  <a:cubicBezTo>
                    <a:pt x="1667" y="150"/>
                    <a:pt x="1529" y="0"/>
                    <a:pt x="1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942F737-639B-47DC-E62A-794450565E29}"/>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19337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0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Year-Round Pell (YRP)</a:t>
            </a:r>
          </a:p>
        </p:txBody>
      </p:sp>
      <p:sp>
        <p:nvSpPr>
          <p:cNvPr id="2271" name="Google Shape;2271;p53"/>
          <p:cNvSpPr txBox="1">
            <a:spLocks noGrp="1"/>
          </p:cNvSpPr>
          <p:nvPr>
            <p:ph type="body" idx="1"/>
          </p:nvPr>
        </p:nvSpPr>
        <p:spPr>
          <a:xfrm>
            <a:off x="383821" y="1450848"/>
            <a:ext cx="8046929" cy="3153152"/>
          </a:xfrm>
          <a:prstGeom prst="rect">
            <a:avLst/>
          </a:prstGeom>
        </p:spPr>
        <p:txBody>
          <a:bodyPr spcFirstLastPara="1" wrap="square" lIns="91425" tIns="91425" rIns="91425" bIns="91425" anchor="t" anchorCtr="0">
            <a:noAutofit/>
          </a:bodyPr>
          <a:lstStyle/>
          <a:p>
            <a:pPr marL="495300" indent="-342900">
              <a:buFont typeface="Arial" panose="020B0604020202020204" pitchFamily="34" charset="0"/>
              <a:buChar char="•"/>
            </a:pPr>
            <a:r>
              <a:rPr lang="en-US" sz="2000" dirty="0"/>
              <a:t>Enrollment status and Pell percentage per semester</a:t>
            </a:r>
          </a:p>
          <a:p>
            <a:pPr marL="952500" lvl="1" indent="-342900">
              <a:buFont typeface="Arial" panose="020B0604020202020204" pitchFamily="34" charset="0"/>
              <a:buChar char="•"/>
            </a:pPr>
            <a:r>
              <a:rPr lang="en-US" dirty="0"/>
              <a:t>Full time = 50% of Scheduled award</a:t>
            </a:r>
          </a:p>
          <a:p>
            <a:pPr marL="952500" lvl="1" indent="-342900">
              <a:buFont typeface="Arial" panose="020B0604020202020204" pitchFamily="34" charset="0"/>
              <a:buChar char="•"/>
            </a:pPr>
            <a:r>
              <a:rPr lang="en-US" dirty="0"/>
              <a:t>Three quarter time = 37.5% of Scheduled award</a:t>
            </a:r>
          </a:p>
          <a:p>
            <a:pPr marL="952500" lvl="1" indent="-342900">
              <a:buFont typeface="Arial" panose="020B0604020202020204" pitchFamily="34" charset="0"/>
              <a:buChar char="•"/>
            </a:pPr>
            <a:r>
              <a:rPr lang="en-US" dirty="0"/>
              <a:t>Half time = 25% of Scheduled award</a:t>
            </a:r>
          </a:p>
          <a:p>
            <a:pPr marL="952500" lvl="1" indent="-342900">
              <a:buFont typeface="Arial" panose="020B0604020202020204" pitchFamily="34" charset="0"/>
              <a:buChar char="•"/>
            </a:pPr>
            <a:r>
              <a:rPr lang="en-US" dirty="0"/>
              <a:t>Less than half time = 12.5% of Schedule award</a:t>
            </a:r>
          </a:p>
          <a:p>
            <a:pPr marL="952500" lvl="1" indent="-342900">
              <a:buFont typeface="Arial" panose="020B0604020202020204" pitchFamily="34" charset="0"/>
              <a:buChar char="•"/>
            </a:pPr>
            <a:endParaRPr lang="en-US" sz="2000" dirty="0"/>
          </a:p>
          <a:p>
            <a:pPr marL="495300" indent="-342900">
              <a:buFont typeface="Arial" panose="020B0604020202020204" pitchFamily="34" charset="0"/>
              <a:buChar char="•"/>
            </a:pPr>
            <a:r>
              <a:rPr lang="en-US" sz="2000" dirty="0"/>
              <a:t>The student must be enrolled at least half time during a semester they are receiving over 100% of the Scheduled award</a:t>
            </a:r>
          </a:p>
          <a:p>
            <a:pPr marL="152400" indent="0">
              <a:buNone/>
            </a:pPr>
            <a:endParaRPr lang="en-US" sz="2000"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045094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YRP – Crossover Pell</a:t>
            </a:r>
          </a:p>
        </p:txBody>
      </p:sp>
      <p:sp>
        <p:nvSpPr>
          <p:cNvPr id="2271" name="Google Shape;2271;p53"/>
          <p:cNvSpPr txBox="1">
            <a:spLocks noGrp="1"/>
          </p:cNvSpPr>
          <p:nvPr>
            <p:ph type="body" idx="1"/>
          </p:nvPr>
        </p:nvSpPr>
        <p:spPr>
          <a:xfrm>
            <a:off x="383821" y="1450848"/>
            <a:ext cx="8046929" cy="315315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2000" dirty="0"/>
              <a:t>Summer is a crossover payment period because the semester includes dates from two different aid years</a:t>
            </a:r>
          </a:p>
          <a:p>
            <a:pPr>
              <a:buFont typeface="Arial" panose="020B0604020202020204" pitchFamily="34" charset="0"/>
              <a:buChar char="•"/>
            </a:pPr>
            <a:r>
              <a:rPr lang="en-US" sz="2000" dirty="0"/>
              <a:t>Institutions have choice of aid year for summer Pell</a:t>
            </a:r>
          </a:p>
          <a:p>
            <a:pPr lvl="1">
              <a:buFont typeface="Arial" panose="020B0604020202020204" pitchFamily="34" charset="0"/>
              <a:buChar char="•"/>
            </a:pPr>
            <a:r>
              <a:rPr lang="en-US" dirty="0"/>
              <a:t>Pay out of current aid year if eligibility in 150% remains</a:t>
            </a:r>
          </a:p>
          <a:p>
            <a:pPr lvl="1">
              <a:buFont typeface="Arial" panose="020B0604020202020204" pitchFamily="34" charset="0"/>
              <a:buChar char="•"/>
            </a:pPr>
            <a:r>
              <a:rPr lang="en-US" dirty="0"/>
              <a:t>Pay out of future aid year with summer as a header</a:t>
            </a:r>
          </a:p>
          <a:p>
            <a:pPr lvl="1">
              <a:buFont typeface="Arial" panose="020B0604020202020204" pitchFamily="34" charset="0"/>
              <a:buChar char="•"/>
            </a:pPr>
            <a:endParaRPr lang="en-US" sz="2000" dirty="0"/>
          </a:p>
          <a:p>
            <a:pPr>
              <a:buFont typeface="Arial" panose="020B0604020202020204" pitchFamily="34" charset="0"/>
              <a:buChar char="•"/>
            </a:pPr>
            <a:r>
              <a:rPr lang="en-US" sz="2000" dirty="0"/>
              <a:t>May make decision on a student-by-student basis</a:t>
            </a:r>
          </a:p>
          <a:p>
            <a:pPr>
              <a:buFont typeface="Arial" panose="020B0604020202020204" pitchFamily="34" charset="0"/>
              <a:buChar char="•"/>
            </a:pPr>
            <a:endParaRPr lang="en-US" sz="2000" dirty="0"/>
          </a:p>
          <a:p>
            <a:pPr>
              <a:buFont typeface="Arial" panose="020B0604020202020204" pitchFamily="34" charset="0"/>
              <a:buChar char="•"/>
            </a:pPr>
            <a:r>
              <a:rPr lang="en-US" sz="2000" dirty="0"/>
              <a:t>Must have valid ISIRs from both years to award Pell from future aid year</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1714852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Year-Round Pell Examples</a:t>
            </a:r>
          </a:p>
        </p:txBody>
      </p:sp>
      <p:sp>
        <p:nvSpPr>
          <p:cNvPr id="2271" name="Google Shape;2271;p53"/>
          <p:cNvSpPr txBox="1">
            <a:spLocks noGrp="1"/>
          </p:cNvSpPr>
          <p:nvPr>
            <p:ph type="body" idx="1"/>
          </p:nvPr>
        </p:nvSpPr>
        <p:spPr>
          <a:xfrm>
            <a:off x="383821" y="1198900"/>
            <a:ext cx="8046929" cy="420291"/>
          </a:xfrm>
          <a:prstGeom prst="rect">
            <a:avLst/>
          </a:prstGeom>
        </p:spPr>
        <p:txBody>
          <a:bodyPr spcFirstLastPara="1" wrap="square" lIns="91425" tIns="91425" rIns="91425" bIns="91425" anchor="t" anchorCtr="0">
            <a:noAutofit/>
          </a:bodyPr>
          <a:lstStyle/>
          <a:p>
            <a:pPr marL="152400" indent="0">
              <a:buNone/>
            </a:pPr>
            <a:r>
              <a:rPr lang="en-US" sz="2000" dirty="0"/>
              <a:t>Eligible combinations of enrollment</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graphicFrame>
        <p:nvGraphicFramePr>
          <p:cNvPr id="5" name="Table 5">
            <a:extLst>
              <a:ext uri="{FF2B5EF4-FFF2-40B4-BE49-F238E27FC236}">
                <a16:creationId xmlns:a16="http://schemas.microsoft.com/office/drawing/2014/main" id="{D02B9EE5-3B4B-51CE-EB8C-41F94714178B}"/>
              </a:ext>
            </a:extLst>
          </p:cNvPr>
          <p:cNvGraphicFramePr>
            <a:graphicFrameLocks noGrp="1"/>
          </p:cNvGraphicFramePr>
          <p:nvPr>
            <p:extLst>
              <p:ext uri="{D42A27DB-BD31-4B8C-83A1-F6EECF244321}">
                <p14:modId xmlns:p14="http://schemas.microsoft.com/office/powerpoint/2010/main" val="2234266589"/>
              </p:ext>
            </p:extLst>
          </p:nvPr>
        </p:nvGraphicFramePr>
        <p:xfrm>
          <a:off x="1134138" y="1649080"/>
          <a:ext cx="6875724" cy="1483360"/>
        </p:xfrm>
        <a:graphic>
          <a:graphicData uri="http://schemas.openxmlformats.org/drawingml/2006/table">
            <a:tbl>
              <a:tblPr firstRow="1" bandRow="1">
                <a:tableStyleId>{F5AB1C69-6EDB-4FF4-983F-18BD219EF322}</a:tableStyleId>
              </a:tblPr>
              <a:tblGrid>
                <a:gridCol w="1718931">
                  <a:extLst>
                    <a:ext uri="{9D8B030D-6E8A-4147-A177-3AD203B41FA5}">
                      <a16:colId xmlns:a16="http://schemas.microsoft.com/office/drawing/2014/main" val="2213288839"/>
                    </a:ext>
                  </a:extLst>
                </a:gridCol>
                <a:gridCol w="1718931">
                  <a:extLst>
                    <a:ext uri="{9D8B030D-6E8A-4147-A177-3AD203B41FA5}">
                      <a16:colId xmlns:a16="http://schemas.microsoft.com/office/drawing/2014/main" val="2899609833"/>
                    </a:ext>
                  </a:extLst>
                </a:gridCol>
                <a:gridCol w="1718931">
                  <a:extLst>
                    <a:ext uri="{9D8B030D-6E8A-4147-A177-3AD203B41FA5}">
                      <a16:colId xmlns:a16="http://schemas.microsoft.com/office/drawing/2014/main" val="3090215316"/>
                    </a:ext>
                  </a:extLst>
                </a:gridCol>
                <a:gridCol w="1718931">
                  <a:extLst>
                    <a:ext uri="{9D8B030D-6E8A-4147-A177-3AD203B41FA5}">
                      <a16:colId xmlns:a16="http://schemas.microsoft.com/office/drawing/2014/main" val="2145855947"/>
                    </a:ext>
                  </a:extLst>
                </a:gridCol>
              </a:tblGrid>
              <a:tr h="370840">
                <a:tc>
                  <a:txBody>
                    <a:bodyPr/>
                    <a:lstStyle/>
                    <a:p>
                      <a:pPr algn="ctr"/>
                      <a:r>
                        <a:rPr lang="en-US" dirty="0">
                          <a:solidFill>
                            <a:schemeClr val="tx2"/>
                          </a:solidFill>
                        </a:rPr>
                        <a:t>Semester</a:t>
                      </a:r>
                    </a:p>
                  </a:txBody>
                  <a:tcPr/>
                </a:tc>
                <a:tc>
                  <a:txBody>
                    <a:bodyPr/>
                    <a:lstStyle/>
                    <a:p>
                      <a:pPr algn="ctr"/>
                      <a:r>
                        <a:rPr lang="en-US" dirty="0">
                          <a:solidFill>
                            <a:schemeClr val="tx2"/>
                          </a:solidFill>
                        </a:rPr>
                        <a:t>Enrollment</a:t>
                      </a:r>
                    </a:p>
                  </a:txBody>
                  <a:tcPr/>
                </a:tc>
                <a:tc>
                  <a:txBody>
                    <a:bodyPr/>
                    <a:lstStyle/>
                    <a:p>
                      <a:pPr algn="ctr"/>
                      <a:r>
                        <a:rPr lang="en-US" dirty="0">
                          <a:solidFill>
                            <a:schemeClr val="tx2"/>
                          </a:solidFill>
                        </a:rPr>
                        <a:t>Semester Pell %</a:t>
                      </a:r>
                    </a:p>
                  </a:txBody>
                  <a:tcPr/>
                </a:tc>
                <a:tc>
                  <a:txBody>
                    <a:bodyPr/>
                    <a:lstStyle/>
                    <a:p>
                      <a:pPr algn="ctr"/>
                      <a:r>
                        <a:rPr lang="en-US" dirty="0">
                          <a:solidFill>
                            <a:schemeClr val="tx2"/>
                          </a:solidFill>
                        </a:rPr>
                        <a:t>Running Total %</a:t>
                      </a:r>
                    </a:p>
                  </a:txBody>
                  <a:tcPr/>
                </a:tc>
                <a:extLst>
                  <a:ext uri="{0D108BD9-81ED-4DB2-BD59-A6C34878D82A}">
                    <a16:rowId xmlns:a16="http://schemas.microsoft.com/office/drawing/2014/main" val="1329559043"/>
                  </a:ext>
                </a:extLst>
              </a:tr>
              <a:tr h="370840">
                <a:tc>
                  <a:txBody>
                    <a:bodyPr/>
                    <a:lstStyle/>
                    <a:p>
                      <a:pPr algn="ctr"/>
                      <a:r>
                        <a:rPr lang="en-US" dirty="0"/>
                        <a:t>Fall</a:t>
                      </a:r>
                    </a:p>
                  </a:txBody>
                  <a:tcPr/>
                </a:tc>
                <a:tc>
                  <a:txBody>
                    <a:bodyPr/>
                    <a:lstStyle/>
                    <a:p>
                      <a:pPr algn="ctr"/>
                      <a:r>
                        <a:rPr lang="en-US" dirty="0"/>
                        <a:t>Full Time</a:t>
                      </a:r>
                    </a:p>
                  </a:txBody>
                  <a:tcPr/>
                </a:tc>
                <a:tc>
                  <a:txBody>
                    <a:bodyPr/>
                    <a:lstStyle/>
                    <a:p>
                      <a:pPr algn="ctr"/>
                      <a:r>
                        <a:rPr lang="en-US" dirty="0"/>
                        <a:t>50%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50%</a:t>
                      </a:r>
                    </a:p>
                  </a:txBody>
                  <a:tcPr/>
                </a:tc>
                <a:extLst>
                  <a:ext uri="{0D108BD9-81ED-4DB2-BD59-A6C34878D82A}">
                    <a16:rowId xmlns:a16="http://schemas.microsoft.com/office/drawing/2014/main" val="2602735271"/>
                  </a:ext>
                </a:extLst>
              </a:tr>
              <a:tr h="370840">
                <a:tc>
                  <a:txBody>
                    <a:bodyPr/>
                    <a:lstStyle/>
                    <a:p>
                      <a:pPr algn="ctr"/>
                      <a:r>
                        <a:rPr lang="en-US" dirty="0"/>
                        <a:t>Spring</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Full Time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50%</a:t>
                      </a:r>
                    </a:p>
                  </a:txBody>
                  <a:tcPr/>
                </a:tc>
                <a:tc>
                  <a:txBody>
                    <a:bodyPr/>
                    <a:lstStyle/>
                    <a:p>
                      <a:pPr algn="ctr"/>
                      <a:r>
                        <a:rPr lang="en-US" dirty="0"/>
                        <a:t>100%</a:t>
                      </a:r>
                    </a:p>
                  </a:txBody>
                  <a:tcPr/>
                </a:tc>
                <a:extLst>
                  <a:ext uri="{0D108BD9-81ED-4DB2-BD59-A6C34878D82A}">
                    <a16:rowId xmlns:a16="http://schemas.microsoft.com/office/drawing/2014/main" val="622145924"/>
                  </a:ext>
                </a:extLst>
              </a:tr>
              <a:tr h="370840">
                <a:tc>
                  <a:txBody>
                    <a:bodyPr/>
                    <a:lstStyle/>
                    <a:p>
                      <a:pPr algn="ctr"/>
                      <a:r>
                        <a:rPr lang="en-US" dirty="0"/>
                        <a:t>Summer</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Full Time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50%</a:t>
                      </a:r>
                    </a:p>
                  </a:txBody>
                  <a:tcPr/>
                </a:tc>
                <a:tc>
                  <a:txBody>
                    <a:bodyPr/>
                    <a:lstStyle/>
                    <a:p>
                      <a:pPr algn="ctr"/>
                      <a:r>
                        <a:rPr lang="en-US" dirty="0"/>
                        <a:t>150%</a:t>
                      </a:r>
                    </a:p>
                  </a:txBody>
                  <a:tcPr/>
                </a:tc>
                <a:extLst>
                  <a:ext uri="{0D108BD9-81ED-4DB2-BD59-A6C34878D82A}">
                    <a16:rowId xmlns:a16="http://schemas.microsoft.com/office/drawing/2014/main" val="3307153905"/>
                  </a:ext>
                </a:extLst>
              </a:tr>
            </a:tbl>
          </a:graphicData>
        </a:graphic>
      </p:graphicFrame>
      <p:graphicFrame>
        <p:nvGraphicFramePr>
          <p:cNvPr id="8" name="Table 5">
            <a:extLst>
              <a:ext uri="{FF2B5EF4-FFF2-40B4-BE49-F238E27FC236}">
                <a16:creationId xmlns:a16="http://schemas.microsoft.com/office/drawing/2014/main" id="{FC8EA1D4-8CB5-FDF5-AF76-70E6D31A31AA}"/>
              </a:ext>
            </a:extLst>
          </p:cNvPr>
          <p:cNvGraphicFramePr>
            <a:graphicFrameLocks noGrp="1"/>
          </p:cNvGraphicFramePr>
          <p:nvPr>
            <p:extLst>
              <p:ext uri="{D42A27DB-BD31-4B8C-83A1-F6EECF244321}">
                <p14:modId xmlns:p14="http://schemas.microsoft.com/office/powerpoint/2010/main" val="111360132"/>
              </p:ext>
            </p:extLst>
          </p:nvPr>
        </p:nvGraphicFramePr>
        <p:xfrm>
          <a:off x="1134138" y="3241004"/>
          <a:ext cx="6875724" cy="1483360"/>
        </p:xfrm>
        <a:graphic>
          <a:graphicData uri="http://schemas.openxmlformats.org/drawingml/2006/table">
            <a:tbl>
              <a:tblPr firstRow="1" bandRow="1">
                <a:tableStyleId>{F5AB1C69-6EDB-4FF4-983F-18BD219EF322}</a:tableStyleId>
              </a:tblPr>
              <a:tblGrid>
                <a:gridCol w="1718931">
                  <a:extLst>
                    <a:ext uri="{9D8B030D-6E8A-4147-A177-3AD203B41FA5}">
                      <a16:colId xmlns:a16="http://schemas.microsoft.com/office/drawing/2014/main" val="2213288839"/>
                    </a:ext>
                  </a:extLst>
                </a:gridCol>
                <a:gridCol w="1718931">
                  <a:extLst>
                    <a:ext uri="{9D8B030D-6E8A-4147-A177-3AD203B41FA5}">
                      <a16:colId xmlns:a16="http://schemas.microsoft.com/office/drawing/2014/main" val="2899609833"/>
                    </a:ext>
                  </a:extLst>
                </a:gridCol>
                <a:gridCol w="1718931">
                  <a:extLst>
                    <a:ext uri="{9D8B030D-6E8A-4147-A177-3AD203B41FA5}">
                      <a16:colId xmlns:a16="http://schemas.microsoft.com/office/drawing/2014/main" val="3090215316"/>
                    </a:ext>
                  </a:extLst>
                </a:gridCol>
                <a:gridCol w="1718931">
                  <a:extLst>
                    <a:ext uri="{9D8B030D-6E8A-4147-A177-3AD203B41FA5}">
                      <a16:colId xmlns:a16="http://schemas.microsoft.com/office/drawing/2014/main" val="2145855947"/>
                    </a:ext>
                  </a:extLst>
                </a:gridCol>
              </a:tblGrid>
              <a:tr h="370840">
                <a:tc>
                  <a:txBody>
                    <a:bodyPr/>
                    <a:lstStyle/>
                    <a:p>
                      <a:pPr algn="ctr"/>
                      <a:r>
                        <a:rPr lang="en-US" dirty="0">
                          <a:solidFill>
                            <a:schemeClr val="tx2"/>
                          </a:solidFill>
                        </a:rPr>
                        <a:t>Semester</a:t>
                      </a:r>
                    </a:p>
                  </a:txBody>
                  <a:tcPr/>
                </a:tc>
                <a:tc>
                  <a:txBody>
                    <a:bodyPr/>
                    <a:lstStyle/>
                    <a:p>
                      <a:pPr algn="ctr"/>
                      <a:r>
                        <a:rPr lang="en-US" dirty="0">
                          <a:solidFill>
                            <a:schemeClr val="tx2"/>
                          </a:solidFill>
                        </a:rPr>
                        <a:t>Enrollment</a:t>
                      </a:r>
                    </a:p>
                  </a:txBody>
                  <a:tcPr/>
                </a:tc>
                <a:tc>
                  <a:txBody>
                    <a:bodyPr/>
                    <a:lstStyle/>
                    <a:p>
                      <a:pPr algn="ctr"/>
                      <a:r>
                        <a:rPr lang="en-US" dirty="0">
                          <a:solidFill>
                            <a:schemeClr val="tx2"/>
                          </a:solidFill>
                        </a:rPr>
                        <a:t>Semester Pell %</a:t>
                      </a:r>
                    </a:p>
                  </a:txBody>
                  <a:tcPr/>
                </a:tc>
                <a:tc>
                  <a:txBody>
                    <a:bodyPr/>
                    <a:lstStyle/>
                    <a:p>
                      <a:pPr algn="ctr"/>
                      <a:r>
                        <a:rPr lang="en-US" dirty="0">
                          <a:solidFill>
                            <a:schemeClr val="tx2"/>
                          </a:solidFill>
                        </a:rPr>
                        <a:t>Running Total %</a:t>
                      </a:r>
                    </a:p>
                  </a:txBody>
                  <a:tcPr/>
                </a:tc>
                <a:extLst>
                  <a:ext uri="{0D108BD9-81ED-4DB2-BD59-A6C34878D82A}">
                    <a16:rowId xmlns:a16="http://schemas.microsoft.com/office/drawing/2014/main" val="1329559043"/>
                  </a:ext>
                </a:extLst>
              </a:tr>
              <a:tr h="370840">
                <a:tc>
                  <a:txBody>
                    <a:bodyPr/>
                    <a:lstStyle/>
                    <a:p>
                      <a:pPr algn="ctr"/>
                      <a:r>
                        <a:rPr lang="en-US" dirty="0"/>
                        <a:t>Fall</a:t>
                      </a:r>
                    </a:p>
                  </a:txBody>
                  <a:tcPr/>
                </a:tc>
                <a:tc>
                  <a:txBody>
                    <a:bodyPr/>
                    <a:lstStyle/>
                    <a:p>
                      <a:pPr algn="ctr"/>
                      <a:r>
                        <a:rPr lang="en-US" dirty="0"/>
                        <a:t>¾ Time</a:t>
                      </a:r>
                    </a:p>
                  </a:txBody>
                  <a:tcPr/>
                </a:tc>
                <a:tc>
                  <a:txBody>
                    <a:bodyPr/>
                    <a:lstStyle/>
                    <a:p>
                      <a:pPr algn="ctr"/>
                      <a:r>
                        <a:rPr lang="en-US" dirty="0"/>
                        <a:t>37.5%</a:t>
                      </a:r>
                    </a:p>
                  </a:txBody>
                  <a:tcPr/>
                </a:tc>
                <a:tc>
                  <a:txBody>
                    <a:bodyPr/>
                    <a:lstStyle/>
                    <a:p>
                      <a:pPr algn="ctr"/>
                      <a:r>
                        <a:rPr lang="en-US" dirty="0"/>
                        <a:t>37.5%</a:t>
                      </a:r>
                    </a:p>
                  </a:txBody>
                  <a:tcPr/>
                </a:tc>
                <a:extLst>
                  <a:ext uri="{0D108BD9-81ED-4DB2-BD59-A6C34878D82A}">
                    <a16:rowId xmlns:a16="http://schemas.microsoft.com/office/drawing/2014/main" val="2602735271"/>
                  </a:ext>
                </a:extLst>
              </a:tr>
              <a:tr h="370840">
                <a:tc>
                  <a:txBody>
                    <a:bodyPr/>
                    <a:lstStyle/>
                    <a:p>
                      <a:pPr algn="ctr"/>
                      <a:r>
                        <a:rPr lang="en-US" dirty="0"/>
                        <a:t>Spring</a:t>
                      </a:r>
                    </a:p>
                  </a:txBody>
                  <a:tcPr/>
                </a:tc>
                <a:tc>
                  <a:txBody>
                    <a:bodyPr/>
                    <a:lstStyle/>
                    <a:p>
                      <a:pPr algn="ctr"/>
                      <a:r>
                        <a:rPr lang="en-US" dirty="0"/>
                        <a:t>Full Time</a:t>
                      </a:r>
                    </a:p>
                  </a:txBody>
                  <a:tcPr/>
                </a:tc>
                <a:tc>
                  <a:txBody>
                    <a:bodyPr/>
                    <a:lstStyle/>
                    <a:p>
                      <a:pPr algn="ctr"/>
                      <a:r>
                        <a:rPr lang="en-US" dirty="0"/>
                        <a:t>50%</a:t>
                      </a:r>
                    </a:p>
                  </a:txBody>
                  <a:tcPr/>
                </a:tc>
                <a:tc>
                  <a:txBody>
                    <a:bodyPr/>
                    <a:lstStyle/>
                    <a:p>
                      <a:pPr algn="ctr"/>
                      <a:r>
                        <a:rPr lang="en-US" dirty="0"/>
                        <a:t>87.5%</a:t>
                      </a:r>
                    </a:p>
                  </a:txBody>
                  <a:tcPr/>
                </a:tc>
                <a:extLst>
                  <a:ext uri="{0D108BD9-81ED-4DB2-BD59-A6C34878D82A}">
                    <a16:rowId xmlns:a16="http://schemas.microsoft.com/office/drawing/2014/main" val="622145924"/>
                  </a:ext>
                </a:extLst>
              </a:tr>
              <a:tr h="370840">
                <a:tc>
                  <a:txBody>
                    <a:bodyPr/>
                    <a:lstStyle/>
                    <a:p>
                      <a:pPr algn="ctr"/>
                      <a:r>
                        <a:rPr lang="en-US" dirty="0"/>
                        <a:t>Summer</a:t>
                      </a:r>
                    </a:p>
                  </a:txBody>
                  <a:tcPr/>
                </a:tc>
                <a:tc>
                  <a:txBody>
                    <a:bodyPr/>
                    <a:lstStyle/>
                    <a:p>
                      <a:pPr algn="ctr"/>
                      <a:r>
                        <a:rPr lang="en-US" dirty="0"/>
                        <a:t>Less than HT</a:t>
                      </a:r>
                    </a:p>
                  </a:txBody>
                  <a:tcPr/>
                </a:tc>
                <a:tc>
                  <a:txBody>
                    <a:bodyPr/>
                    <a:lstStyle/>
                    <a:p>
                      <a:pPr algn="ctr"/>
                      <a:r>
                        <a:rPr lang="en-US" dirty="0"/>
                        <a:t>12.5%</a:t>
                      </a:r>
                    </a:p>
                  </a:txBody>
                  <a:tcPr/>
                </a:tc>
                <a:tc>
                  <a:txBody>
                    <a:bodyPr/>
                    <a:lstStyle/>
                    <a:p>
                      <a:pPr algn="ctr"/>
                      <a:r>
                        <a:rPr lang="en-US" dirty="0"/>
                        <a:t>100%</a:t>
                      </a:r>
                    </a:p>
                  </a:txBody>
                  <a:tcPr/>
                </a:tc>
                <a:extLst>
                  <a:ext uri="{0D108BD9-81ED-4DB2-BD59-A6C34878D82A}">
                    <a16:rowId xmlns:a16="http://schemas.microsoft.com/office/drawing/2014/main" val="3307153905"/>
                  </a:ext>
                </a:extLst>
              </a:tr>
            </a:tbl>
          </a:graphicData>
        </a:graphic>
      </p:graphicFrame>
    </p:spTree>
    <p:extLst>
      <p:ext uri="{BB962C8B-B14F-4D97-AF65-F5344CB8AC3E}">
        <p14:creationId xmlns:p14="http://schemas.microsoft.com/office/powerpoint/2010/main" val="1609039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Year-Round Pell Examples</a:t>
            </a:r>
          </a:p>
        </p:txBody>
      </p:sp>
      <p:sp>
        <p:nvSpPr>
          <p:cNvPr id="2271" name="Google Shape;2271;p53"/>
          <p:cNvSpPr txBox="1">
            <a:spLocks noGrp="1"/>
          </p:cNvSpPr>
          <p:nvPr>
            <p:ph type="body" idx="1"/>
          </p:nvPr>
        </p:nvSpPr>
        <p:spPr>
          <a:xfrm>
            <a:off x="383821" y="1198900"/>
            <a:ext cx="8046929" cy="420291"/>
          </a:xfrm>
          <a:prstGeom prst="rect">
            <a:avLst/>
          </a:prstGeom>
        </p:spPr>
        <p:txBody>
          <a:bodyPr spcFirstLastPara="1" wrap="square" lIns="91425" tIns="91425" rIns="91425" bIns="91425" anchor="t" anchorCtr="0">
            <a:noAutofit/>
          </a:bodyPr>
          <a:lstStyle/>
          <a:p>
            <a:pPr marL="152400" indent="0">
              <a:buNone/>
            </a:pPr>
            <a:r>
              <a:rPr lang="en-US" sz="2000" dirty="0"/>
              <a:t>Ineligible combinations of enrollment</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graphicFrame>
        <p:nvGraphicFramePr>
          <p:cNvPr id="5" name="Table 5">
            <a:extLst>
              <a:ext uri="{FF2B5EF4-FFF2-40B4-BE49-F238E27FC236}">
                <a16:creationId xmlns:a16="http://schemas.microsoft.com/office/drawing/2014/main" id="{D02B9EE5-3B4B-51CE-EB8C-41F94714178B}"/>
              </a:ext>
            </a:extLst>
          </p:cNvPr>
          <p:cNvGraphicFramePr>
            <a:graphicFrameLocks noGrp="1"/>
          </p:cNvGraphicFramePr>
          <p:nvPr>
            <p:extLst>
              <p:ext uri="{D42A27DB-BD31-4B8C-83A1-F6EECF244321}">
                <p14:modId xmlns:p14="http://schemas.microsoft.com/office/powerpoint/2010/main" val="2954667425"/>
              </p:ext>
            </p:extLst>
          </p:nvPr>
        </p:nvGraphicFramePr>
        <p:xfrm>
          <a:off x="1134138" y="1649080"/>
          <a:ext cx="6875724" cy="1483360"/>
        </p:xfrm>
        <a:graphic>
          <a:graphicData uri="http://schemas.openxmlformats.org/drawingml/2006/table">
            <a:tbl>
              <a:tblPr firstRow="1" bandRow="1">
                <a:tableStyleId>{F5AB1C69-6EDB-4FF4-983F-18BD219EF322}</a:tableStyleId>
              </a:tblPr>
              <a:tblGrid>
                <a:gridCol w="1718931">
                  <a:extLst>
                    <a:ext uri="{9D8B030D-6E8A-4147-A177-3AD203B41FA5}">
                      <a16:colId xmlns:a16="http://schemas.microsoft.com/office/drawing/2014/main" val="2213288839"/>
                    </a:ext>
                  </a:extLst>
                </a:gridCol>
                <a:gridCol w="1718931">
                  <a:extLst>
                    <a:ext uri="{9D8B030D-6E8A-4147-A177-3AD203B41FA5}">
                      <a16:colId xmlns:a16="http://schemas.microsoft.com/office/drawing/2014/main" val="2899609833"/>
                    </a:ext>
                  </a:extLst>
                </a:gridCol>
                <a:gridCol w="1718931">
                  <a:extLst>
                    <a:ext uri="{9D8B030D-6E8A-4147-A177-3AD203B41FA5}">
                      <a16:colId xmlns:a16="http://schemas.microsoft.com/office/drawing/2014/main" val="3090215316"/>
                    </a:ext>
                  </a:extLst>
                </a:gridCol>
                <a:gridCol w="1718931">
                  <a:extLst>
                    <a:ext uri="{9D8B030D-6E8A-4147-A177-3AD203B41FA5}">
                      <a16:colId xmlns:a16="http://schemas.microsoft.com/office/drawing/2014/main" val="2145855947"/>
                    </a:ext>
                  </a:extLst>
                </a:gridCol>
              </a:tblGrid>
              <a:tr h="370840">
                <a:tc>
                  <a:txBody>
                    <a:bodyPr/>
                    <a:lstStyle/>
                    <a:p>
                      <a:pPr algn="ctr"/>
                      <a:r>
                        <a:rPr lang="en-US" dirty="0">
                          <a:solidFill>
                            <a:schemeClr val="tx2"/>
                          </a:solidFill>
                        </a:rPr>
                        <a:t>Semester</a:t>
                      </a:r>
                    </a:p>
                  </a:txBody>
                  <a:tcPr/>
                </a:tc>
                <a:tc>
                  <a:txBody>
                    <a:bodyPr/>
                    <a:lstStyle/>
                    <a:p>
                      <a:pPr algn="ctr"/>
                      <a:r>
                        <a:rPr lang="en-US" dirty="0">
                          <a:solidFill>
                            <a:schemeClr val="tx2"/>
                          </a:solidFill>
                        </a:rPr>
                        <a:t>Enrollment</a:t>
                      </a:r>
                    </a:p>
                  </a:txBody>
                  <a:tcPr/>
                </a:tc>
                <a:tc>
                  <a:txBody>
                    <a:bodyPr/>
                    <a:lstStyle/>
                    <a:p>
                      <a:pPr algn="ctr"/>
                      <a:r>
                        <a:rPr lang="en-US" dirty="0">
                          <a:solidFill>
                            <a:schemeClr val="tx2"/>
                          </a:solidFill>
                        </a:rPr>
                        <a:t>Semester Pell %</a:t>
                      </a:r>
                    </a:p>
                  </a:txBody>
                  <a:tcPr/>
                </a:tc>
                <a:tc>
                  <a:txBody>
                    <a:bodyPr/>
                    <a:lstStyle/>
                    <a:p>
                      <a:pPr algn="ctr"/>
                      <a:r>
                        <a:rPr lang="en-US" dirty="0">
                          <a:solidFill>
                            <a:schemeClr val="tx2"/>
                          </a:solidFill>
                        </a:rPr>
                        <a:t>Running Total %</a:t>
                      </a:r>
                    </a:p>
                  </a:txBody>
                  <a:tcPr/>
                </a:tc>
                <a:extLst>
                  <a:ext uri="{0D108BD9-81ED-4DB2-BD59-A6C34878D82A}">
                    <a16:rowId xmlns:a16="http://schemas.microsoft.com/office/drawing/2014/main" val="1329559043"/>
                  </a:ext>
                </a:extLst>
              </a:tr>
              <a:tr h="370840">
                <a:tc>
                  <a:txBody>
                    <a:bodyPr/>
                    <a:lstStyle/>
                    <a:p>
                      <a:pPr algn="ctr"/>
                      <a:r>
                        <a:rPr lang="en-US" dirty="0"/>
                        <a:t>Fall</a:t>
                      </a:r>
                    </a:p>
                  </a:txBody>
                  <a:tcPr/>
                </a:tc>
                <a:tc>
                  <a:txBody>
                    <a:bodyPr/>
                    <a:lstStyle/>
                    <a:p>
                      <a:pPr algn="ctr"/>
                      <a:r>
                        <a:rPr lang="en-US" dirty="0"/>
                        <a:t>Full Time</a:t>
                      </a:r>
                    </a:p>
                  </a:txBody>
                  <a:tcPr/>
                </a:tc>
                <a:tc>
                  <a:txBody>
                    <a:bodyPr/>
                    <a:lstStyle/>
                    <a:p>
                      <a:pPr algn="ctr"/>
                      <a:r>
                        <a:rPr lang="en-US" dirty="0"/>
                        <a:t>50%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50%</a:t>
                      </a:r>
                    </a:p>
                  </a:txBody>
                  <a:tcPr/>
                </a:tc>
                <a:extLst>
                  <a:ext uri="{0D108BD9-81ED-4DB2-BD59-A6C34878D82A}">
                    <a16:rowId xmlns:a16="http://schemas.microsoft.com/office/drawing/2014/main" val="2602735271"/>
                  </a:ext>
                </a:extLst>
              </a:tr>
              <a:tr h="370840">
                <a:tc>
                  <a:txBody>
                    <a:bodyPr/>
                    <a:lstStyle/>
                    <a:p>
                      <a:pPr algn="ctr"/>
                      <a:r>
                        <a:rPr lang="en-US" dirty="0"/>
                        <a:t>Spring</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Full Time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50%</a:t>
                      </a:r>
                    </a:p>
                  </a:txBody>
                  <a:tcPr/>
                </a:tc>
                <a:tc>
                  <a:txBody>
                    <a:bodyPr/>
                    <a:lstStyle/>
                    <a:p>
                      <a:pPr algn="ctr"/>
                      <a:r>
                        <a:rPr lang="en-US" dirty="0"/>
                        <a:t>100%</a:t>
                      </a:r>
                    </a:p>
                  </a:txBody>
                  <a:tcPr/>
                </a:tc>
                <a:extLst>
                  <a:ext uri="{0D108BD9-81ED-4DB2-BD59-A6C34878D82A}">
                    <a16:rowId xmlns:a16="http://schemas.microsoft.com/office/drawing/2014/main" val="622145924"/>
                  </a:ext>
                </a:extLst>
              </a:tr>
              <a:tr h="370840">
                <a:tc>
                  <a:txBody>
                    <a:bodyPr/>
                    <a:lstStyle/>
                    <a:p>
                      <a:pPr algn="ctr"/>
                      <a:r>
                        <a:rPr lang="en-US" dirty="0"/>
                        <a:t>Summer</a:t>
                      </a:r>
                    </a:p>
                  </a:txBody>
                  <a:tcPr/>
                </a:tc>
                <a:tc>
                  <a:txBody>
                    <a:bodyPr/>
                    <a:lstStyle/>
                    <a:p>
                      <a:pPr algn="ctr"/>
                      <a:r>
                        <a:rPr lang="en-US" dirty="0"/>
                        <a:t>Less than HT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No Eligibility</a:t>
                      </a:r>
                    </a:p>
                  </a:txBody>
                  <a:tcPr/>
                </a:tc>
                <a:tc>
                  <a:txBody>
                    <a:bodyPr/>
                    <a:lstStyle/>
                    <a:p>
                      <a:pPr algn="ctr"/>
                      <a:r>
                        <a:rPr lang="en-US" dirty="0"/>
                        <a:t>100%</a:t>
                      </a:r>
                    </a:p>
                  </a:txBody>
                  <a:tcPr/>
                </a:tc>
                <a:extLst>
                  <a:ext uri="{0D108BD9-81ED-4DB2-BD59-A6C34878D82A}">
                    <a16:rowId xmlns:a16="http://schemas.microsoft.com/office/drawing/2014/main" val="3307153905"/>
                  </a:ext>
                </a:extLst>
              </a:tr>
            </a:tbl>
          </a:graphicData>
        </a:graphic>
      </p:graphicFrame>
      <p:graphicFrame>
        <p:nvGraphicFramePr>
          <p:cNvPr id="8" name="Table 5">
            <a:extLst>
              <a:ext uri="{FF2B5EF4-FFF2-40B4-BE49-F238E27FC236}">
                <a16:creationId xmlns:a16="http://schemas.microsoft.com/office/drawing/2014/main" id="{FC8EA1D4-8CB5-FDF5-AF76-70E6D31A31AA}"/>
              </a:ext>
            </a:extLst>
          </p:cNvPr>
          <p:cNvGraphicFramePr>
            <a:graphicFrameLocks noGrp="1"/>
          </p:cNvGraphicFramePr>
          <p:nvPr>
            <p:extLst>
              <p:ext uri="{D42A27DB-BD31-4B8C-83A1-F6EECF244321}">
                <p14:modId xmlns:p14="http://schemas.microsoft.com/office/powerpoint/2010/main" val="1749380389"/>
              </p:ext>
            </p:extLst>
          </p:nvPr>
        </p:nvGraphicFramePr>
        <p:xfrm>
          <a:off x="1134138" y="3241004"/>
          <a:ext cx="6875724" cy="1483360"/>
        </p:xfrm>
        <a:graphic>
          <a:graphicData uri="http://schemas.openxmlformats.org/drawingml/2006/table">
            <a:tbl>
              <a:tblPr firstRow="1" bandRow="1">
                <a:tableStyleId>{F5AB1C69-6EDB-4FF4-983F-18BD219EF322}</a:tableStyleId>
              </a:tblPr>
              <a:tblGrid>
                <a:gridCol w="1718931">
                  <a:extLst>
                    <a:ext uri="{9D8B030D-6E8A-4147-A177-3AD203B41FA5}">
                      <a16:colId xmlns:a16="http://schemas.microsoft.com/office/drawing/2014/main" val="2213288839"/>
                    </a:ext>
                  </a:extLst>
                </a:gridCol>
                <a:gridCol w="1718931">
                  <a:extLst>
                    <a:ext uri="{9D8B030D-6E8A-4147-A177-3AD203B41FA5}">
                      <a16:colId xmlns:a16="http://schemas.microsoft.com/office/drawing/2014/main" val="2899609833"/>
                    </a:ext>
                  </a:extLst>
                </a:gridCol>
                <a:gridCol w="1718931">
                  <a:extLst>
                    <a:ext uri="{9D8B030D-6E8A-4147-A177-3AD203B41FA5}">
                      <a16:colId xmlns:a16="http://schemas.microsoft.com/office/drawing/2014/main" val="3090215316"/>
                    </a:ext>
                  </a:extLst>
                </a:gridCol>
                <a:gridCol w="1718931">
                  <a:extLst>
                    <a:ext uri="{9D8B030D-6E8A-4147-A177-3AD203B41FA5}">
                      <a16:colId xmlns:a16="http://schemas.microsoft.com/office/drawing/2014/main" val="2145855947"/>
                    </a:ext>
                  </a:extLst>
                </a:gridCol>
              </a:tblGrid>
              <a:tr h="370840">
                <a:tc>
                  <a:txBody>
                    <a:bodyPr/>
                    <a:lstStyle/>
                    <a:p>
                      <a:pPr algn="ctr"/>
                      <a:r>
                        <a:rPr lang="en-US" dirty="0">
                          <a:solidFill>
                            <a:schemeClr val="tx2"/>
                          </a:solidFill>
                        </a:rPr>
                        <a:t>Semester</a:t>
                      </a:r>
                    </a:p>
                  </a:txBody>
                  <a:tcPr/>
                </a:tc>
                <a:tc>
                  <a:txBody>
                    <a:bodyPr/>
                    <a:lstStyle/>
                    <a:p>
                      <a:pPr algn="ctr"/>
                      <a:r>
                        <a:rPr lang="en-US" dirty="0">
                          <a:solidFill>
                            <a:schemeClr val="tx2"/>
                          </a:solidFill>
                        </a:rPr>
                        <a:t>Enrollment</a:t>
                      </a:r>
                    </a:p>
                  </a:txBody>
                  <a:tcPr/>
                </a:tc>
                <a:tc>
                  <a:txBody>
                    <a:bodyPr/>
                    <a:lstStyle/>
                    <a:p>
                      <a:pPr algn="ctr"/>
                      <a:r>
                        <a:rPr lang="en-US" dirty="0">
                          <a:solidFill>
                            <a:schemeClr val="tx2"/>
                          </a:solidFill>
                        </a:rPr>
                        <a:t>Semester Pell %</a:t>
                      </a:r>
                    </a:p>
                  </a:txBody>
                  <a:tcPr/>
                </a:tc>
                <a:tc>
                  <a:txBody>
                    <a:bodyPr/>
                    <a:lstStyle/>
                    <a:p>
                      <a:pPr algn="ctr"/>
                      <a:r>
                        <a:rPr lang="en-US" dirty="0">
                          <a:solidFill>
                            <a:schemeClr val="tx2"/>
                          </a:solidFill>
                        </a:rPr>
                        <a:t>Running Total %</a:t>
                      </a:r>
                    </a:p>
                  </a:txBody>
                  <a:tcPr/>
                </a:tc>
                <a:extLst>
                  <a:ext uri="{0D108BD9-81ED-4DB2-BD59-A6C34878D82A}">
                    <a16:rowId xmlns:a16="http://schemas.microsoft.com/office/drawing/2014/main" val="1329559043"/>
                  </a:ext>
                </a:extLst>
              </a:tr>
              <a:tr h="370840">
                <a:tc>
                  <a:txBody>
                    <a:bodyPr/>
                    <a:lstStyle/>
                    <a:p>
                      <a:pPr algn="ctr"/>
                      <a:r>
                        <a:rPr lang="en-US" dirty="0"/>
                        <a:t>Summer (header)</a:t>
                      </a:r>
                    </a:p>
                  </a:txBody>
                  <a:tcPr/>
                </a:tc>
                <a:tc>
                  <a:txBody>
                    <a:bodyPr/>
                    <a:lstStyle/>
                    <a:p>
                      <a:pPr algn="ctr"/>
                      <a:r>
                        <a:rPr lang="en-US" dirty="0"/>
                        <a:t>Full Time</a:t>
                      </a:r>
                    </a:p>
                  </a:txBody>
                  <a:tcPr/>
                </a:tc>
                <a:tc>
                  <a:txBody>
                    <a:bodyPr/>
                    <a:lstStyle/>
                    <a:p>
                      <a:pPr algn="ctr"/>
                      <a:r>
                        <a:rPr lang="en-US" dirty="0"/>
                        <a:t>50%</a:t>
                      </a:r>
                    </a:p>
                  </a:txBody>
                  <a:tcPr/>
                </a:tc>
                <a:tc>
                  <a:txBody>
                    <a:bodyPr/>
                    <a:lstStyle/>
                    <a:p>
                      <a:pPr algn="ctr"/>
                      <a:r>
                        <a:rPr lang="en-US" dirty="0"/>
                        <a:t>50%</a:t>
                      </a:r>
                    </a:p>
                  </a:txBody>
                  <a:tcPr/>
                </a:tc>
                <a:extLst>
                  <a:ext uri="{0D108BD9-81ED-4DB2-BD59-A6C34878D82A}">
                    <a16:rowId xmlns:a16="http://schemas.microsoft.com/office/drawing/2014/main" val="2602735271"/>
                  </a:ext>
                </a:extLst>
              </a:tr>
              <a:tr h="370840">
                <a:tc>
                  <a:txBody>
                    <a:bodyPr/>
                    <a:lstStyle/>
                    <a:p>
                      <a:pPr algn="ctr"/>
                      <a:r>
                        <a:rPr lang="en-US" dirty="0"/>
                        <a:t>Fall</a:t>
                      </a:r>
                    </a:p>
                  </a:txBody>
                  <a:tcPr/>
                </a:tc>
                <a:tc>
                  <a:txBody>
                    <a:bodyPr/>
                    <a:lstStyle/>
                    <a:p>
                      <a:pPr algn="ctr"/>
                      <a:r>
                        <a:rPr lang="en-US" dirty="0"/>
                        <a:t>Full Time</a:t>
                      </a:r>
                    </a:p>
                  </a:txBody>
                  <a:tcPr/>
                </a:tc>
                <a:tc>
                  <a:txBody>
                    <a:bodyPr/>
                    <a:lstStyle/>
                    <a:p>
                      <a:pPr algn="ctr"/>
                      <a:r>
                        <a:rPr lang="en-US" dirty="0"/>
                        <a:t>50%</a:t>
                      </a:r>
                    </a:p>
                  </a:txBody>
                  <a:tcPr/>
                </a:tc>
                <a:tc>
                  <a:txBody>
                    <a:bodyPr/>
                    <a:lstStyle/>
                    <a:p>
                      <a:pPr algn="ctr"/>
                      <a:r>
                        <a:rPr lang="en-US" dirty="0"/>
                        <a:t>100%</a:t>
                      </a:r>
                    </a:p>
                  </a:txBody>
                  <a:tcPr/>
                </a:tc>
                <a:extLst>
                  <a:ext uri="{0D108BD9-81ED-4DB2-BD59-A6C34878D82A}">
                    <a16:rowId xmlns:a16="http://schemas.microsoft.com/office/drawing/2014/main" val="622145924"/>
                  </a:ext>
                </a:extLst>
              </a:tr>
              <a:tr h="370840">
                <a:tc>
                  <a:txBody>
                    <a:bodyPr/>
                    <a:lstStyle/>
                    <a:p>
                      <a:pPr algn="ctr"/>
                      <a:r>
                        <a:rPr lang="en-US" dirty="0"/>
                        <a:t>Spring</a:t>
                      </a:r>
                    </a:p>
                  </a:txBody>
                  <a:tcPr/>
                </a:tc>
                <a:tc>
                  <a:txBody>
                    <a:bodyPr/>
                    <a:lstStyle/>
                    <a:p>
                      <a:pPr algn="ctr"/>
                      <a:r>
                        <a:rPr lang="en-US" dirty="0"/>
                        <a:t>Less than HT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No Eligibility</a:t>
                      </a:r>
                    </a:p>
                  </a:txBody>
                  <a:tcPr/>
                </a:tc>
                <a:tc>
                  <a:txBody>
                    <a:bodyPr/>
                    <a:lstStyle/>
                    <a:p>
                      <a:pPr algn="ctr"/>
                      <a:r>
                        <a:rPr lang="en-US" dirty="0"/>
                        <a:t>100%</a:t>
                      </a:r>
                    </a:p>
                  </a:txBody>
                  <a:tcPr/>
                </a:tc>
                <a:extLst>
                  <a:ext uri="{0D108BD9-81ED-4DB2-BD59-A6C34878D82A}">
                    <a16:rowId xmlns:a16="http://schemas.microsoft.com/office/drawing/2014/main" val="3307153905"/>
                  </a:ext>
                </a:extLst>
              </a:tr>
            </a:tbl>
          </a:graphicData>
        </a:graphic>
      </p:graphicFrame>
    </p:spTree>
    <p:extLst>
      <p:ext uri="{BB962C8B-B14F-4D97-AF65-F5344CB8AC3E}">
        <p14:creationId xmlns:p14="http://schemas.microsoft.com/office/powerpoint/2010/main" val="3766331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p29"/>
          <p:cNvPicPr preferRelativeResize="0"/>
          <p:nvPr/>
        </p:nvPicPr>
        <p:blipFill rotWithShape="1">
          <a:blip r:embed="rId3">
            <a:alphaModFix/>
          </a:blip>
          <a:srcRect l="6366" r="58325"/>
          <a:stretch/>
        </p:blipFill>
        <p:spPr>
          <a:xfrm>
            <a:off x="6900122" y="1039287"/>
            <a:ext cx="1943100" cy="3095700"/>
          </a:xfrm>
          <a:prstGeom prst="roundRect">
            <a:avLst>
              <a:gd name="adj" fmla="val 50000"/>
            </a:avLst>
          </a:prstGeom>
          <a:noFill/>
          <a:ln w="38100" cap="flat" cmpd="sng">
            <a:solidFill>
              <a:schemeClr val="dk1"/>
            </a:solidFill>
            <a:prstDash val="solid"/>
            <a:round/>
            <a:headEnd type="none" w="sm" len="sm"/>
            <a:tailEnd type="none" w="sm" len="sm"/>
          </a:ln>
        </p:spPr>
      </p:pic>
      <p:sp>
        <p:nvSpPr>
          <p:cNvPr id="808" name="Google Shape;808;p29"/>
          <p:cNvSpPr txBox="1">
            <a:spLocks noGrp="1"/>
          </p:cNvSpPr>
          <p:nvPr>
            <p:ph type="title"/>
          </p:nvPr>
        </p:nvSpPr>
        <p:spPr>
          <a:xfrm>
            <a:off x="740857" y="650375"/>
            <a:ext cx="4344423" cy="5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Pop Quiz</a:t>
            </a:r>
            <a:endParaRPr dirty="0"/>
          </a:p>
        </p:txBody>
      </p:sp>
      <p:sp>
        <p:nvSpPr>
          <p:cNvPr id="809" name="Google Shape;809;p29"/>
          <p:cNvSpPr txBox="1">
            <a:spLocks noGrp="1"/>
          </p:cNvSpPr>
          <p:nvPr>
            <p:ph type="subTitle" idx="1"/>
          </p:nvPr>
        </p:nvSpPr>
        <p:spPr>
          <a:xfrm>
            <a:off x="727543" y="1851113"/>
            <a:ext cx="5891108" cy="2252030"/>
          </a:xfrm>
          <a:prstGeom prst="rect">
            <a:avLst/>
          </a:prstGeom>
        </p:spPr>
        <p:txBody>
          <a:bodyPr spcFirstLastPara="1" wrap="square" lIns="91425" tIns="91425" rIns="91425" bIns="91425" anchor="t" anchorCtr="0">
            <a:noAutofit/>
          </a:bodyPr>
          <a:lstStyle/>
          <a:p>
            <a:pPr marL="0" indent="0">
              <a:buClr>
                <a:schemeClr val="accent5"/>
              </a:buClr>
              <a:buSzPts val="1100"/>
            </a:pPr>
            <a:r>
              <a:rPr lang="en-US" sz="2000" dirty="0"/>
              <a:t>To qualify to receive more than 100% of the Pell Grant, an otherwise eligible student must be enrolled during the additional payment period.</a:t>
            </a:r>
          </a:p>
          <a:p>
            <a:pPr marL="596900" lvl="1" indent="0">
              <a:buNone/>
            </a:pPr>
            <a:r>
              <a:rPr lang="en-US" dirty="0">
                <a:solidFill>
                  <a:schemeClr val="tx1"/>
                </a:solidFill>
              </a:rPr>
              <a:t>Full-Time</a:t>
            </a:r>
          </a:p>
          <a:p>
            <a:pPr marL="596900" lvl="1" indent="0">
              <a:buNone/>
            </a:pPr>
            <a:r>
              <a:rPr lang="en-US" dirty="0">
                <a:solidFill>
                  <a:schemeClr val="tx1"/>
                </a:solidFill>
              </a:rPr>
              <a:t>At least half-time</a:t>
            </a:r>
          </a:p>
          <a:p>
            <a:pPr marL="596900" lvl="1" indent="0">
              <a:buNone/>
            </a:pPr>
            <a:r>
              <a:rPr lang="en-US" dirty="0">
                <a:solidFill>
                  <a:schemeClr val="tx1"/>
                </a:solidFill>
              </a:rPr>
              <a:t>For at least one credit or clock hour</a:t>
            </a:r>
          </a:p>
          <a:p>
            <a:pPr marL="0" indent="0">
              <a:buClr>
                <a:schemeClr val="accent5"/>
              </a:buClr>
              <a:buSzPts val="1100"/>
            </a:pPr>
            <a:endParaRPr lang="en-US" sz="2000" dirty="0"/>
          </a:p>
        </p:txBody>
      </p:sp>
      <p:grpSp>
        <p:nvGrpSpPr>
          <p:cNvPr id="810" name="Google Shape;810;p29"/>
          <p:cNvGrpSpPr/>
          <p:nvPr/>
        </p:nvGrpSpPr>
        <p:grpSpPr>
          <a:xfrm>
            <a:off x="5917935" y="196521"/>
            <a:ext cx="1488021" cy="2716447"/>
            <a:chOff x="4573019" y="1314041"/>
            <a:chExt cx="1488021" cy="2716447"/>
          </a:xfrm>
        </p:grpSpPr>
        <p:sp>
          <p:nvSpPr>
            <p:cNvPr id="811" name="Google Shape;811;p29"/>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rot="-582576">
              <a:off x="5232349" y="1733458"/>
              <a:ext cx="403135" cy="257454"/>
            </a:xfrm>
            <a:custGeom>
              <a:avLst/>
              <a:gdLst/>
              <a:ahLst/>
              <a:cxnLst/>
              <a:rect l="l" t="t" r="r" b="b"/>
              <a:pathLst>
                <a:path w="9868" h="6302" extrusionOk="0">
                  <a:moveTo>
                    <a:pt x="9395" y="0"/>
                  </a:moveTo>
                  <a:cubicBezTo>
                    <a:pt x="9227" y="236"/>
                    <a:pt x="9142" y="371"/>
                    <a:pt x="9008" y="506"/>
                  </a:cubicBezTo>
                  <a:cubicBezTo>
                    <a:pt x="8529" y="984"/>
                    <a:pt x="7991" y="1387"/>
                    <a:pt x="7321" y="1387"/>
                  </a:cubicBezTo>
                  <a:cubicBezTo>
                    <a:pt x="7282" y="1387"/>
                    <a:pt x="7243" y="1386"/>
                    <a:pt x="7203" y="1383"/>
                  </a:cubicBezTo>
                  <a:cubicBezTo>
                    <a:pt x="6697" y="1366"/>
                    <a:pt x="6208" y="1214"/>
                    <a:pt x="5702" y="1113"/>
                  </a:cubicBezTo>
                  <a:cubicBezTo>
                    <a:pt x="5128" y="1012"/>
                    <a:pt x="4538" y="877"/>
                    <a:pt x="3964" y="793"/>
                  </a:cubicBezTo>
                  <a:cubicBezTo>
                    <a:pt x="3923" y="786"/>
                    <a:pt x="3879" y="784"/>
                    <a:pt x="3836" y="784"/>
                  </a:cubicBezTo>
                  <a:cubicBezTo>
                    <a:pt x="3649" y="784"/>
                    <a:pt x="3447" y="833"/>
                    <a:pt x="3256" y="860"/>
                  </a:cubicBezTo>
                  <a:cubicBezTo>
                    <a:pt x="2531" y="1029"/>
                    <a:pt x="2109" y="1501"/>
                    <a:pt x="1822" y="2142"/>
                  </a:cubicBezTo>
                  <a:cubicBezTo>
                    <a:pt x="1418" y="3053"/>
                    <a:pt x="945" y="3896"/>
                    <a:pt x="1" y="4470"/>
                  </a:cubicBezTo>
                  <a:cubicBezTo>
                    <a:pt x="157" y="4470"/>
                    <a:pt x="325" y="4495"/>
                    <a:pt x="483" y="4495"/>
                  </a:cubicBezTo>
                  <a:cubicBezTo>
                    <a:pt x="581" y="4495"/>
                    <a:pt x="676" y="4485"/>
                    <a:pt x="760" y="4453"/>
                  </a:cubicBezTo>
                  <a:cubicBezTo>
                    <a:pt x="1333" y="4301"/>
                    <a:pt x="1890" y="4082"/>
                    <a:pt x="2430" y="3896"/>
                  </a:cubicBezTo>
                  <a:cubicBezTo>
                    <a:pt x="2715" y="3796"/>
                    <a:pt x="3041" y="3739"/>
                    <a:pt x="3376" y="3739"/>
                  </a:cubicBezTo>
                  <a:cubicBezTo>
                    <a:pt x="4228" y="3739"/>
                    <a:pt x="5140" y="4108"/>
                    <a:pt x="5601" y="5077"/>
                  </a:cubicBezTo>
                  <a:cubicBezTo>
                    <a:pt x="5685" y="5246"/>
                    <a:pt x="5769" y="5414"/>
                    <a:pt x="5870" y="5566"/>
                  </a:cubicBezTo>
                  <a:cubicBezTo>
                    <a:pt x="6209" y="6073"/>
                    <a:pt x="6554" y="6302"/>
                    <a:pt x="6993" y="6302"/>
                  </a:cubicBezTo>
                  <a:cubicBezTo>
                    <a:pt x="7211" y="6302"/>
                    <a:pt x="7452" y="6246"/>
                    <a:pt x="7726" y="6139"/>
                  </a:cubicBezTo>
                  <a:cubicBezTo>
                    <a:pt x="8046" y="6005"/>
                    <a:pt x="8350" y="5752"/>
                    <a:pt x="8687" y="5752"/>
                  </a:cubicBezTo>
                  <a:cubicBezTo>
                    <a:pt x="9362" y="5735"/>
                    <a:pt x="9581" y="5380"/>
                    <a:pt x="9648" y="4807"/>
                  </a:cubicBezTo>
                  <a:cubicBezTo>
                    <a:pt x="9665" y="4588"/>
                    <a:pt x="9750" y="4385"/>
                    <a:pt x="9750" y="4166"/>
                  </a:cubicBezTo>
                  <a:cubicBezTo>
                    <a:pt x="9767" y="2952"/>
                    <a:pt x="9868" y="1704"/>
                    <a:pt x="9598" y="489"/>
                  </a:cubicBezTo>
                  <a:cubicBezTo>
                    <a:pt x="9530" y="354"/>
                    <a:pt x="9480" y="236"/>
                    <a:pt x="9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9"/>
          <p:cNvGrpSpPr/>
          <p:nvPr/>
        </p:nvGrpSpPr>
        <p:grpSpPr>
          <a:xfrm>
            <a:off x="6724500" y="3110817"/>
            <a:ext cx="1327799" cy="1313959"/>
            <a:chOff x="6724500" y="3110817"/>
            <a:chExt cx="1327799" cy="1313959"/>
          </a:xfrm>
        </p:grpSpPr>
        <p:sp>
          <p:nvSpPr>
            <p:cNvPr id="845" name="Google Shape;845;p29"/>
            <p:cNvSpPr/>
            <p:nvPr/>
          </p:nvSpPr>
          <p:spPr>
            <a:xfrm>
              <a:off x="6724500" y="3110817"/>
              <a:ext cx="1327799" cy="1313959"/>
            </a:xfrm>
            <a:custGeom>
              <a:avLst/>
              <a:gdLst/>
              <a:ahLst/>
              <a:cxnLst/>
              <a:rect l="l" t="t" r="r" b="b"/>
              <a:pathLst>
                <a:path w="33853" h="33498" extrusionOk="0">
                  <a:moveTo>
                    <a:pt x="16378" y="1"/>
                  </a:moveTo>
                  <a:cubicBezTo>
                    <a:pt x="16176" y="1"/>
                    <a:pt x="15957" y="17"/>
                    <a:pt x="15771" y="34"/>
                  </a:cubicBezTo>
                  <a:cubicBezTo>
                    <a:pt x="15451" y="85"/>
                    <a:pt x="15130" y="102"/>
                    <a:pt x="14827" y="152"/>
                  </a:cubicBezTo>
                  <a:cubicBezTo>
                    <a:pt x="13899" y="237"/>
                    <a:pt x="12921" y="338"/>
                    <a:pt x="11959" y="540"/>
                  </a:cubicBezTo>
                  <a:lnTo>
                    <a:pt x="11909" y="540"/>
                  </a:lnTo>
                  <a:cubicBezTo>
                    <a:pt x="10745" y="793"/>
                    <a:pt x="9446" y="1097"/>
                    <a:pt x="8249" y="1940"/>
                  </a:cubicBezTo>
                  <a:cubicBezTo>
                    <a:pt x="8097" y="2041"/>
                    <a:pt x="7945" y="2143"/>
                    <a:pt x="7776" y="2261"/>
                  </a:cubicBezTo>
                  <a:cubicBezTo>
                    <a:pt x="6984" y="2800"/>
                    <a:pt x="6073" y="3441"/>
                    <a:pt x="5331" y="4285"/>
                  </a:cubicBezTo>
                  <a:cubicBezTo>
                    <a:pt x="5128" y="4538"/>
                    <a:pt x="4909" y="4791"/>
                    <a:pt x="4724" y="4993"/>
                  </a:cubicBezTo>
                  <a:cubicBezTo>
                    <a:pt x="4538" y="5229"/>
                    <a:pt x="4319" y="5482"/>
                    <a:pt x="4133" y="5685"/>
                  </a:cubicBezTo>
                  <a:cubicBezTo>
                    <a:pt x="3290" y="6612"/>
                    <a:pt x="2598" y="7776"/>
                    <a:pt x="1941" y="9294"/>
                  </a:cubicBezTo>
                  <a:cubicBezTo>
                    <a:pt x="1435" y="10542"/>
                    <a:pt x="962" y="11891"/>
                    <a:pt x="574" y="13443"/>
                  </a:cubicBezTo>
                  <a:cubicBezTo>
                    <a:pt x="170" y="14944"/>
                    <a:pt x="1" y="16311"/>
                    <a:pt x="1" y="17626"/>
                  </a:cubicBezTo>
                  <a:lnTo>
                    <a:pt x="1" y="17660"/>
                  </a:lnTo>
                  <a:lnTo>
                    <a:pt x="1" y="17710"/>
                  </a:lnTo>
                  <a:cubicBezTo>
                    <a:pt x="18" y="17913"/>
                    <a:pt x="18" y="18132"/>
                    <a:pt x="51" y="18368"/>
                  </a:cubicBezTo>
                  <a:cubicBezTo>
                    <a:pt x="68" y="18891"/>
                    <a:pt x="85" y="19481"/>
                    <a:pt x="220" y="20072"/>
                  </a:cubicBezTo>
                  <a:lnTo>
                    <a:pt x="271" y="20359"/>
                  </a:lnTo>
                  <a:cubicBezTo>
                    <a:pt x="608" y="22113"/>
                    <a:pt x="962" y="23900"/>
                    <a:pt x="1772" y="25655"/>
                  </a:cubicBezTo>
                  <a:cubicBezTo>
                    <a:pt x="2345" y="26920"/>
                    <a:pt x="3189" y="27948"/>
                    <a:pt x="4403" y="28927"/>
                  </a:cubicBezTo>
                  <a:cubicBezTo>
                    <a:pt x="5483" y="29787"/>
                    <a:pt x="6680" y="30563"/>
                    <a:pt x="8080" y="31305"/>
                  </a:cubicBezTo>
                  <a:cubicBezTo>
                    <a:pt x="10121" y="32401"/>
                    <a:pt x="11892" y="33177"/>
                    <a:pt x="13950" y="33396"/>
                  </a:cubicBezTo>
                  <a:cubicBezTo>
                    <a:pt x="14658" y="33481"/>
                    <a:pt x="15366" y="33498"/>
                    <a:pt x="16176" y="33498"/>
                  </a:cubicBezTo>
                  <a:lnTo>
                    <a:pt x="16361" y="33498"/>
                  </a:lnTo>
                  <a:cubicBezTo>
                    <a:pt x="16732" y="33498"/>
                    <a:pt x="17053" y="33413"/>
                    <a:pt x="17323" y="33346"/>
                  </a:cubicBezTo>
                  <a:cubicBezTo>
                    <a:pt x="17458" y="33329"/>
                    <a:pt x="17576" y="33295"/>
                    <a:pt x="17660" y="33295"/>
                  </a:cubicBezTo>
                  <a:cubicBezTo>
                    <a:pt x="17913" y="33261"/>
                    <a:pt x="18166" y="33245"/>
                    <a:pt x="18453" y="33228"/>
                  </a:cubicBezTo>
                  <a:cubicBezTo>
                    <a:pt x="18925" y="33211"/>
                    <a:pt x="19482" y="33160"/>
                    <a:pt x="20021" y="33059"/>
                  </a:cubicBezTo>
                  <a:cubicBezTo>
                    <a:pt x="21118" y="32823"/>
                    <a:pt x="22282" y="32536"/>
                    <a:pt x="23530" y="32148"/>
                  </a:cubicBezTo>
                  <a:cubicBezTo>
                    <a:pt x="24390" y="31878"/>
                    <a:pt x="25233" y="31524"/>
                    <a:pt x="25925" y="31187"/>
                  </a:cubicBezTo>
                  <a:cubicBezTo>
                    <a:pt x="26414" y="30951"/>
                    <a:pt x="27089" y="30647"/>
                    <a:pt x="27645" y="30124"/>
                  </a:cubicBezTo>
                  <a:cubicBezTo>
                    <a:pt x="28623" y="29197"/>
                    <a:pt x="29551" y="28185"/>
                    <a:pt x="30428" y="27240"/>
                  </a:cubicBezTo>
                  <a:cubicBezTo>
                    <a:pt x="30799" y="26818"/>
                    <a:pt x="31136" y="26312"/>
                    <a:pt x="31406" y="25790"/>
                  </a:cubicBezTo>
                  <a:cubicBezTo>
                    <a:pt x="31879" y="24879"/>
                    <a:pt x="32317" y="23934"/>
                    <a:pt x="32789" y="22855"/>
                  </a:cubicBezTo>
                  <a:cubicBezTo>
                    <a:pt x="32992" y="22382"/>
                    <a:pt x="33093" y="21910"/>
                    <a:pt x="33177" y="21438"/>
                  </a:cubicBezTo>
                  <a:cubicBezTo>
                    <a:pt x="33245" y="21084"/>
                    <a:pt x="33312" y="20746"/>
                    <a:pt x="33346" y="20426"/>
                  </a:cubicBezTo>
                  <a:cubicBezTo>
                    <a:pt x="33413" y="20072"/>
                    <a:pt x="33481" y="19684"/>
                    <a:pt x="33548" y="19347"/>
                  </a:cubicBezTo>
                  <a:cubicBezTo>
                    <a:pt x="33835" y="17980"/>
                    <a:pt x="33852" y="16547"/>
                    <a:pt x="33599" y="14793"/>
                  </a:cubicBezTo>
                  <a:cubicBezTo>
                    <a:pt x="33582" y="14455"/>
                    <a:pt x="33498" y="14101"/>
                    <a:pt x="33413" y="13764"/>
                  </a:cubicBezTo>
                  <a:cubicBezTo>
                    <a:pt x="33380" y="13561"/>
                    <a:pt x="33329" y="13342"/>
                    <a:pt x="33295" y="13106"/>
                  </a:cubicBezTo>
                  <a:cubicBezTo>
                    <a:pt x="33093" y="12094"/>
                    <a:pt x="32806" y="11133"/>
                    <a:pt x="32334" y="10137"/>
                  </a:cubicBezTo>
                  <a:cubicBezTo>
                    <a:pt x="31727" y="8805"/>
                    <a:pt x="30884" y="7692"/>
                    <a:pt x="30125" y="6764"/>
                  </a:cubicBezTo>
                  <a:cubicBezTo>
                    <a:pt x="28860" y="5179"/>
                    <a:pt x="27325" y="3812"/>
                    <a:pt x="25452" y="2581"/>
                  </a:cubicBezTo>
                  <a:cubicBezTo>
                    <a:pt x="23563" y="1367"/>
                    <a:pt x="21539" y="861"/>
                    <a:pt x="19634" y="439"/>
                  </a:cubicBezTo>
                  <a:cubicBezTo>
                    <a:pt x="18993" y="287"/>
                    <a:pt x="18284" y="186"/>
                    <a:pt x="17475" y="85"/>
                  </a:cubicBezTo>
                  <a:cubicBezTo>
                    <a:pt x="17188" y="34"/>
                    <a:pt x="16800" y="1"/>
                    <a:pt x="1637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6903789" y="3900942"/>
              <a:ext cx="102606" cy="77234"/>
            </a:xfrm>
            <a:custGeom>
              <a:avLst/>
              <a:gdLst/>
              <a:ahLst/>
              <a:cxnLst/>
              <a:rect l="l" t="t" r="r" b="b"/>
              <a:pathLst>
                <a:path w="2616" h="1969" extrusionOk="0">
                  <a:moveTo>
                    <a:pt x="2302" y="0"/>
                  </a:moveTo>
                  <a:cubicBezTo>
                    <a:pt x="2212" y="0"/>
                    <a:pt x="2118" y="55"/>
                    <a:pt x="2025" y="96"/>
                  </a:cubicBezTo>
                  <a:cubicBezTo>
                    <a:pt x="1940" y="113"/>
                    <a:pt x="1856" y="164"/>
                    <a:pt x="1789" y="215"/>
                  </a:cubicBezTo>
                  <a:cubicBezTo>
                    <a:pt x="1249" y="670"/>
                    <a:pt x="726" y="1108"/>
                    <a:pt x="186" y="1564"/>
                  </a:cubicBezTo>
                  <a:cubicBezTo>
                    <a:pt x="102" y="1631"/>
                    <a:pt x="85" y="1783"/>
                    <a:pt x="1" y="1969"/>
                  </a:cubicBezTo>
                  <a:cubicBezTo>
                    <a:pt x="220" y="1952"/>
                    <a:pt x="338" y="1952"/>
                    <a:pt x="490" y="1935"/>
                  </a:cubicBezTo>
                  <a:cubicBezTo>
                    <a:pt x="1266" y="1682"/>
                    <a:pt x="1873" y="1176"/>
                    <a:pt x="2429" y="552"/>
                  </a:cubicBezTo>
                  <a:cubicBezTo>
                    <a:pt x="2548" y="434"/>
                    <a:pt x="2615" y="248"/>
                    <a:pt x="2463" y="80"/>
                  </a:cubicBezTo>
                  <a:cubicBezTo>
                    <a:pt x="2412" y="21"/>
                    <a:pt x="2357" y="0"/>
                    <a:pt x="2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6979216" y="3671797"/>
              <a:ext cx="67502" cy="141014"/>
            </a:xfrm>
            <a:custGeom>
              <a:avLst/>
              <a:gdLst/>
              <a:ahLst/>
              <a:cxnLst/>
              <a:rect l="l" t="t" r="r" b="b"/>
              <a:pathLst>
                <a:path w="1721" h="3595" extrusionOk="0">
                  <a:moveTo>
                    <a:pt x="625" y="710"/>
                  </a:moveTo>
                  <a:cubicBezTo>
                    <a:pt x="996" y="1368"/>
                    <a:pt x="1181" y="2059"/>
                    <a:pt x="1114" y="2902"/>
                  </a:cubicBezTo>
                  <a:cubicBezTo>
                    <a:pt x="928" y="2801"/>
                    <a:pt x="759" y="2751"/>
                    <a:pt x="743" y="2666"/>
                  </a:cubicBezTo>
                  <a:cubicBezTo>
                    <a:pt x="490" y="2042"/>
                    <a:pt x="456" y="1384"/>
                    <a:pt x="625" y="710"/>
                  </a:cubicBezTo>
                  <a:close/>
                  <a:moveTo>
                    <a:pt x="884" y="1"/>
                  </a:moveTo>
                  <a:cubicBezTo>
                    <a:pt x="768" y="1"/>
                    <a:pt x="635" y="52"/>
                    <a:pt x="490" y="153"/>
                  </a:cubicBezTo>
                  <a:cubicBezTo>
                    <a:pt x="270" y="305"/>
                    <a:pt x="102" y="491"/>
                    <a:pt x="85" y="777"/>
                  </a:cubicBezTo>
                  <a:cubicBezTo>
                    <a:pt x="34" y="1047"/>
                    <a:pt x="17" y="1334"/>
                    <a:pt x="0" y="1621"/>
                  </a:cubicBezTo>
                  <a:cubicBezTo>
                    <a:pt x="17" y="1621"/>
                    <a:pt x="34" y="1621"/>
                    <a:pt x="34" y="1637"/>
                  </a:cubicBezTo>
                  <a:cubicBezTo>
                    <a:pt x="68" y="1823"/>
                    <a:pt x="68" y="2042"/>
                    <a:pt x="85" y="2228"/>
                  </a:cubicBezTo>
                  <a:cubicBezTo>
                    <a:pt x="119" y="2515"/>
                    <a:pt x="152" y="2818"/>
                    <a:pt x="253" y="3071"/>
                  </a:cubicBezTo>
                  <a:cubicBezTo>
                    <a:pt x="355" y="3377"/>
                    <a:pt x="708" y="3594"/>
                    <a:pt x="1020" y="3594"/>
                  </a:cubicBezTo>
                  <a:cubicBezTo>
                    <a:pt x="1069" y="3594"/>
                    <a:pt x="1118" y="3589"/>
                    <a:pt x="1164" y="3577"/>
                  </a:cubicBezTo>
                  <a:cubicBezTo>
                    <a:pt x="1518" y="3493"/>
                    <a:pt x="1704" y="3189"/>
                    <a:pt x="1721" y="2751"/>
                  </a:cubicBezTo>
                  <a:cubicBezTo>
                    <a:pt x="1721" y="2633"/>
                    <a:pt x="1721" y="2498"/>
                    <a:pt x="1704" y="2380"/>
                  </a:cubicBezTo>
                  <a:cubicBezTo>
                    <a:pt x="1586" y="1722"/>
                    <a:pt x="1451" y="1064"/>
                    <a:pt x="1282" y="440"/>
                  </a:cubicBezTo>
                  <a:cubicBezTo>
                    <a:pt x="1219" y="144"/>
                    <a:pt x="1076"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7056603" y="4020496"/>
              <a:ext cx="38438" cy="108536"/>
            </a:xfrm>
            <a:custGeom>
              <a:avLst/>
              <a:gdLst/>
              <a:ahLst/>
              <a:cxnLst/>
              <a:rect l="l" t="t" r="r" b="b"/>
              <a:pathLst>
                <a:path w="980" h="2767" extrusionOk="0">
                  <a:moveTo>
                    <a:pt x="119" y="0"/>
                  </a:moveTo>
                  <a:cubicBezTo>
                    <a:pt x="68" y="270"/>
                    <a:pt x="1" y="506"/>
                    <a:pt x="35" y="759"/>
                  </a:cubicBezTo>
                  <a:cubicBezTo>
                    <a:pt x="68" y="1214"/>
                    <a:pt x="153" y="1670"/>
                    <a:pt x="237" y="2125"/>
                  </a:cubicBezTo>
                  <a:cubicBezTo>
                    <a:pt x="288" y="2294"/>
                    <a:pt x="321" y="2463"/>
                    <a:pt x="423" y="2614"/>
                  </a:cubicBezTo>
                  <a:cubicBezTo>
                    <a:pt x="490" y="2699"/>
                    <a:pt x="659" y="2766"/>
                    <a:pt x="794" y="2766"/>
                  </a:cubicBezTo>
                  <a:cubicBezTo>
                    <a:pt x="878" y="2766"/>
                    <a:pt x="979" y="2598"/>
                    <a:pt x="979" y="2479"/>
                  </a:cubicBezTo>
                  <a:cubicBezTo>
                    <a:pt x="962" y="1973"/>
                    <a:pt x="979" y="1467"/>
                    <a:pt x="878" y="995"/>
                  </a:cubicBezTo>
                  <a:cubicBezTo>
                    <a:pt x="794" y="607"/>
                    <a:pt x="659" y="202"/>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997062" y="3699606"/>
              <a:ext cx="28515" cy="86060"/>
            </a:xfrm>
            <a:custGeom>
              <a:avLst/>
              <a:gdLst/>
              <a:ahLst/>
              <a:cxnLst/>
              <a:rect l="l" t="t" r="r" b="b"/>
              <a:pathLst>
                <a:path w="727" h="2194" extrusionOk="0">
                  <a:moveTo>
                    <a:pt x="170" y="1"/>
                  </a:moveTo>
                  <a:cubicBezTo>
                    <a:pt x="1" y="675"/>
                    <a:pt x="35" y="1333"/>
                    <a:pt x="288" y="1957"/>
                  </a:cubicBezTo>
                  <a:cubicBezTo>
                    <a:pt x="321" y="2042"/>
                    <a:pt x="473" y="2092"/>
                    <a:pt x="659" y="2193"/>
                  </a:cubicBezTo>
                  <a:cubicBezTo>
                    <a:pt x="726" y="1350"/>
                    <a:pt x="557" y="659"/>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793337" y="3191304"/>
              <a:ext cx="1184206" cy="1165532"/>
            </a:xfrm>
            <a:custGeom>
              <a:avLst/>
              <a:gdLst/>
              <a:ahLst/>
              <a:cxnLst/>
              <a:rect l="l" t="t" r="r" b="b"/>
              <a:pathLst>
                <a:path w="30192" h="29714" extrusionOk="0">
                  <a:moveTo>
                    <a:pt x="17170" y="1423"/>
                  </a:moveTo>
                  <a:cubicBezTo>
                    <a:pt x="17204" y="1440"/>
                    <a:pt x="17221" y="1474"/>
                    <a:pt x="17221" y="1491"/>
                  </a:cubicBezTo>
                  <a:cubicBezTo>
                    <a:pt x="17204" y="1474"/>
                    <a:pt x="17204" y="1440"/>
                    <a:pt x="17170" y="1423"/>
                  </a:cubicBezTo>
                  <a:close/>
                  <a:moveTo>
                    <a:pt x="19869" y="2368"/>
                  </a:moveTo>
                  <a:cubicBezTo>
                    <a:pt x="20088" y="2452"/>
                    <a:pt x="20290" y="2570"/>
                    <a:pt x="20493" y="2671"/>
                  </a:cubicBezTo>
                  <a:cubicBezTo>
                    <a:pt x="20274" y="2570"/>
                    <a:pt x="20088" y="2486"/>
                    <a:pt x="19869" y="2368"/>
                  </a:cubicBezTo>
                  <a:close/>
                  <a:moveTo>
                    <a:pt x="7860" y="3616"/>
                  </a:moveTo>
                  <a:lnTo>
                    <a:pt x="7877" y="3642"/>
                  </a:lnTo>
                  <a:lnTo>
                    <a:pt x="7877" y="3642"/>
                  </a:lnTo>
                  <a:cubicBezTo>
                    <a:pt x="7867" y="3631"/>
                    <a:pt x="7860" y="3627"/>
                    <a:pt x="7860" y="3616"/>
                  </a:cubicBezTo>
                  <a:close/>
                  <a:moveTo>
                    <a:pt x="7894" y="3666"/>
                  </a:moveTo>
                  <a:lnTo>
                    <a:pt x="7894" y="3666"/>
                  </a:lnTo>
                  <a:cubicBezTo>
                    <a:pt x="7944" y="3683"/>
                    <a:pt x="7961" y="3768"/>
                    <a:pt x="7961" y="3835"/>
                  </a:cubicBezTo>
                  <a:cubicBezTo>
                    <a:pt x="7944" y="3768"/>
                    <a:pt x="7927" y="3683"/>
                    <a:pt x="7894" y="3666"/>
                  </a:cubicBezTo>
                  <a:close/>
                  <a:moveTo>
                    <a:pt x="4672" y="4510"/>
                  </a:moveTo>
                  <a:cubicBezTo>
                    <a:pt x="4655" y="4510"/>
                    <a:pt x="4605" y="4543"/>
                    <a:pt x="4571" y="4594"/>
                  </a:cubicBezTo>
                  <a:cubicBezTo>
                    <a:pt x="4588" y="4543"/>
                    <a:pt x="4638" y="4510"/>
                    <a:pt x="4672" y="4510"/>
                  </a:cubicBezTo>
                  <a:close/>
                  <a:moveTo>
                    <a:pt x="3575" y="6511"/>
                  </a:moveTo>
                  <a:cubicBezTo>
                    <a:pt x="3576" y="6511"/>
                    <a:pt x="3576" y="6511"/>
                    <a:pt x="3577" y="6511"/>
                  </a:cubicBezTo>
                  <a:lnTo>
                    <a:pt x="3577" y="6511"/>
                  </a:lnTo>
                  <a:cubicBezTo>
                    <a:pt x="3489" y="6512"/>
                    <a:pt x="3354" y="6580"/>
                    <a:pt x="3238" y="6618"/>
                  </a:cubicBezTo>
                  <a:cubicBezTo>
                    <a:pt x="3341" y="6579"/>
                    <a:pt x="3484" y="6511"/>
                    <a:pt x="3575" y="6511"/>
                  </a:cubicBezTo>
                  <a:close/>
                  <a:moveTo>
                    <a:pt x="22804" y="6702"/>
                  </a:moveTo>
                  <a:lnTo>
                    <a:pt x="22804" y="6702"/>
                  </a:lnTo>
                  <a:cubicBezTo>
                    <a:pt x="22905" y="6787"/>
                    <a:pt x="22989" y="6871"/>
                    <a:pt x="23057" y="6955"/>
                  </a:cubicBezTo>
                  <a:lnTo>
                    <a:pt x="22804" y="6702"/>
                  </a:lnTo>
                  <a:close/>
                  <a:moveTo>
                    <a:pt x="22635" y="7293"/>
                  </a:moveTo>
                  <a:lnTo>
                    <a:pt x="22635" y="7293"/>
                  </a:lnTo>
                  <a:cubicBezTo>
                    <a:pt x="22686" y="7310"/>
                    <a:pt x="22736" y="7326"/>
                    <a:pt x="22787" y="7343"/>
                  </a:cubicBezTo>
                  <a:cubicBezTo>
                    <a:pt x="22736" y="7343"/>
                    <a:pt x="22686" y="7310"/>
                    <a:pt x="22635" y="7293"/>
                  </a:cubicBezTo>
                  <a:close/>
                  <a:moveTo>
                    <a:pt x="28892" y="13314"/>
                  </a:moveTo>
                  <a:cubicBezTo>
                    <a:pt x="29112" y="13415"/>
                    <a:pt x="29263" y="13567"/>
                    <a:pt x="29348" y="13786"/>
                  </a:cubicBezTo>
                  <a:cubicBezTo>
                    <a:pt x="29263" y="13584"/>
                    <a:pt x="29112" y="13415"/>
                    <a:pt x="28892" y="13314"/>
                  </a:cubicBezTo>
                  <a:close/>
                  <a:moveTo>
                    <a:pt x="1198" y="14495"/>
                  </a:moveTo>
                  <a:cubicBezTo>
                    <a:pt x="1231" y="14495"/>
                    <a:pt x="1282" y="14495"/>
                    <a:pt x="1349" y="14512"/>
                  </a:cubicBezTo>
                  <a:cubicBezTo>
                    <a:pt x="1282" y="14512"/>
                    <a:pt x="1231" y="14495"/>
                    <a:pt x="1198" y="14495"/>
                  </a:cubicBezTo>
                  <a:close/>
                  <a:moveTo>
                    <a:pt x="28420" y="15979"/>
                  </a:moveTo>
                  <a:cubicBezTo>
                    <a:pt x="28454" y="15979"/>
                    <a:pt x="28454" y="15996"/>
                    <a:pt x="28454" y="15996"/>
                  </a:cubicBezTo>
                  <a:cubicBezTo>
                    <a:pt x="28454" y="15996"/>
                    <a:pt x="28437" y="15996"/>
                    <a:pt x="28420" y="15979"/>
                  </a:cubicBezTo>
                  <a:close/>
                  <a:moveTo>
                    <a:pt x="28251" y="16013"/>
                  </a:moveTo>
                  <a:cubicBezTo>
                    <a:pt x="28251" y="16232"/>
                    <a:pt x="28285" y="16401"/>
                    <a:pt x="28370" y="16536"/>
                  </a:cubicBezTo>
                  <a:cubicBezTo>
                    <a:pt x="28285" y="16401"/>
                    <a:pt x="28218" y="16232"/>
                    <a:pt x="28251" y="16013"/>
                  </a:cubicBezTo>
                  <a:close/>
                  <a:moveTo>
                    <a:pt x="28251" y="17784"/>
                  </a:moveTo>
                  <a:cubicBezTo>
                    <a:pt x="28251" y="17801"/>
                    <a:pt x="28218" y="17851"/>
                    <a:pt x="28201" y="17868"/>
                  </a:cubicBezTo>
                  <a:cubicBezTo>
                    <a:pt x="28218" y="17834"/>
                    <a:pt x="28218" y="17801"/>
                    <a:pt x="28251" y="17784"/>
                  </a:cubicBezTo>
                  <a:close/>
                  <a:moveTo>
                    <a:pt x="29129" y="18543"/>
                  </a:moveTo>
                  <a:lnTo>
                    <a:pt x="29129" y="18543"/>
                  </a:lnTo>
                  <a:cubicBezTo>
                    <a:pt x="29145" y="18560"/>
                    <a:pt x="29145" y="18593"/>
                    <a:pt x="29145" y="18610"/>
                  </a:cubicBezTo>
                  <a:cubicBezTo>
                    <a:pt x="29145" y="18593"/>
                    <a:pt x="29129" y="18560"/>
                    <a:pt x="29129" y="18543"/>
                  </a:cubicBezTo>
                  <a:close/>
                  <a:moveTo>
                    <a:pt x="28032" y="19268"/>
                  </a:moveTo>
                  <a:cubicBezTo>
                    <a:pt x="27965" y="19268"/>
                    <a:pt x="27931" y="19285"/>
                    <a:pt x="27880" y="19319"/>
                  </a:cubicBezTo>
                  <a:cubicBezTo>
                    <a:pt x="27931" y="19268"/>
                    <a:pt x="27998" y="19268"/>
                    <a:pt x="28032" y="19268"/>
                  </a:cubicBezTo>
                  <a:close/>
                  <a:moveTo>
                    <a:pt x="26582" y="24210"/>
                  </a:moveTo>
                  <a:cubicBezTo>
                    <a:pt x="26582" y="24260"/>
                    <a:pt x="26531" y="24328"/>
                    <a:pt x="26514" y="24362"/>
                  </a:cubicBezTo>
                  <a:cubicBezTo>
                    <a:pt x="26531" y="24328"/>
                    <a:pt x="26565" y="24260"/>
                    <a:pt x="26582" y="24210"/>
                  </a:cubicBezTo>
                  <a:close/>
                  <a:moveTo>
                    <a:pt x="20324" y="25627"/>
                  </a:moveTo>
                  <a:cubicBezTo>
                    <a:pt x="20341" y="25694"/>
                    <a:pt x="20341" y="25728"/>
                    <a:pt x="20358" y="25778"/>
                  </a:cubicBezTo>
                  <a:cubicBezTo>
                    <a:pt x="20341" y="25728"/>
                    <a:pt x="20324" y="25694"/>
                    <a:pt x="20324" y="25627"/>
                  </a:cubicBezTo>
                  <a:close/>
                  <a:moveTo>
                    <a:pt x="9546" y="25812"/>
                  </a:moveTo>
                  <a:cubicBezTo>
                    <a:pt x="9558" y="25868"/>
                    <a:pt x="9554" y="25940"/>
                    <a:pt x="9560" y="25986"/>
                  </a:cubicBezTo>
                  <a:lnTo>
                    <a:pt x="9560" y="25986"/>
                  </a:lnTo>
                  <a:cubicBezTo>
                    <a:pt x="9546" y="25937"/>
                    <a:pt x="9546" y="25875"/>
                    <a:pt x="9546" y="25812"/>
                  </a:cubicBezTo>
                  <a:close/>
                  <a:moveTo>
                    <a:pt x="10205" y="25947"/>
                  </a:moveTo>
                  <a:lnTo>
                    <a:pt x="10205" y="25947"/>
                  </a:lnTo>
                  <a:cubicBezTo>
                    <a:pt x="10559" y="26217"/>
                    <a:pt x="10913" y="26470"/>
                    <a:pt x="11250" y="26774"/>
                  </a:cubicBezTo>
                  <a:cubicBezTo>
                    <a:pt x="10913" y="26487"/>
                    <a:pt x="10559" y="26217"/>
                    <a:pt x="10205" y="25947"/>
                  </a:cubicBezTo>
                  <a:close/>
                  <a:moveTo>
                    <a:pt x="14021" y="1574"/>
                  </a:moveTo>
                  <a:cubicBezTo>
                    <a:pt x="14442" y="1574"/>
                    <a:pt x="14679" y="1762"/>
                    <a:pt x="14792" y="2182"/>
                  </a:cubicBezTo>
                  <a:cubicBezTo>
                    <a:pt x="14876" y="2503"/>
                    <a:pt x="14927" y="2840"/>
                    <a:pt x="15011" y="3194"/>
                  </a:cubicBezTo>
                  <a:cubicBezTo>
                    <a:pt x="15483" y="3025"/>
                    <a:pt x="15939" y="2907"/>
                    <a:pt x="16377" y="2756"/>
                  </a:cubicBezTo>
                  <a:cubicBezTo>
                    <a:pt x="16576" y="2674"/>
                    <a:pt x="16785" y="2641"/>
                    <a:pt x="16996" y="2641"/>
                  </a:cubicBezTo>
                  <a:cubicBezTo>
                    <a:pt x="17178" y="2641"/>
                    <a:pt x="17361" y="2666"/>
                    <a:pt x="17541" y="2705"/>
                  </a:cubicBezTo>
                  <a:cubicBezTo>
                    <a:pt x="17794" y="2756"/>
                    <a:pt x="18013" y="2840"/>
                    <a:pt x="18266" y="2890"/>
                  </a:cubicBezTo>
                  <a:cubicBezTo>
                    <a:pt x="18975" y="3059"/>
                    <a:pt x="19430" y="3515"/>
                    <a:pt x="19734" y="4155"/>
                  </a:cubicBezTo>
                  <a:cubicBezTo>
                    <a:pt x="19818" y="4375"/>
                    <a:pt x="19936" y="4560"/>
                    <a:pt x="20071" y="4796"/>
                  </a:cubicBezTo>
                  <a:cubicBezTo>
                    <a:pt x="20274" y="4661"/>
                    <a:pt x="20425" y="4577"/>
                    <a:pt x="20577" y="4476"/>
                  </a:cubicBezTo>
                  <a:cubicBezTo>
                    <a:pt x="20594" y="4459"/>
                    <a:pt x="20628" y="4442"/>
                    <a:pt x="20662" y="4408"/>
                  </a:cubicBezTo>
                  <a:cubicBezTo>
                    <a:pt x="20916" y="4270"/>
                    <a:pt x="21186" y="4083"/>
                    <a:pt x="21478" y="4083"/>
                  </a:cubicBezTo>
                  <a:cubicBezTo>
                    <a:pt x="21612" y="4083"/>
                    <a:pt x="21750" y="4122"/>
                    <a:pt x="21893" y="4223"/>
                  </a:cubicBezTo>
                  <a:cubicBezTo>
                    <a:pt x="22281" y="4510"/>
                    <a:pt x="22365" y="5370"/>
                    <a:pt x="22095" y="5825"/>
                  </a:cubicBezTo>
                  <a:cubicBezTo>
                    <a:pt x="21926" y="6112"/>
                    <a:pt x="21707" y="6331"/>
                    <a:pt x="21522" y="6618"/>
                  </a:cubicBezTo>
                  <a:cubicBezTo>
                    <a:pt x="21286" y="6922"/>
                    <a:pt x="21302" y="7141"/>
                    <a:pt x="21623" y="7394"/>
                  </a:cubicBezTo>
                  <a:cubicBezTo>
                    <a:pt x="21865" y="7575"/>
                    <a:pt x="22134" y="7703"/>
                    <a:pt x="22455" y="7703"/>
                  </a:cubicBezTo>
                  <a:cubicBezTo>
                    <a:pt x="22492" y="7703"/>
                    <a:pt x="22529" y="7701"/>
                    <a:pt x="22567" y="7697"/>
                  </a:cubicBezTo>
                  <a:cubicBezTo>
                    <a:pt x="22968" y="7683"/>
                    <a:pt x="23368" y="7662"/>
                    <a:pt x="23769" y="7662"/>
                  </a:cubicBezTo>
                  <a:cubicBezTo>
                    <a:pt x="24296" y="7662"/>
                    <a:pt x="24823" y="7698"/>
                    <a:pt x="25350" y="7832"/>
                  </a:cubicBezTo>
                  <a:cubicBezTo>
                    <a:pt x="25553" y="7883"/>
                    <a:pt x="25755" y="7934"/>
                    <a:pt x="25890" y="8052"/>
                  </a:cubicBezTo>
                  <a:cubicBezTo>
                    <a:pt x="26413" y="8541"/>
                    <a:pt x="26835" y="9165"/>
                    <a:pt x="26582" y="9941"/>
                  </a:cubicBezTo>
                  <a:cubicBezTo>
                    <a:pt x="26396" y="10548"/>
                    <a:pt x="26177" y="11172"/>
                    <a:pt x="25907" y="11762"/>
                  </a:cubicBezTo>
                  <a:cubicBezTo>
                    <a:pt x="25671" y="12285"/>
                    <a:pt x="25721" y="12724"/>
                    <a:pt x="26008" y="13196"/>
                  </a:cubicBezTo>
                  <a:cubicBezTo>
                    <a:pt x="26261" y="13584"/>
                    <a:pt x="26514" y="13989"/>
                    <a:pt x="26818" y="14343"/>
                  </a:cubicBezTo>
                  <a:cubicBezTo>
                    <a:pt x="27155" y="14765"/>
                    <a:pt x="27374" y="15220"/>
                    <a:pt x="27492" y="15743"/>
                  </a:cubicBezTo>
                  <a:cubicBezTo>
                    <a:pt x="27526" y="15928"/>
                    <a:pt x="27526" y="16148"/>
                    <a:pt x="27459" y="16316"/>
                  </a:cubicBezTo>
                  <a:cubicBezTo>
                    <a:pt x="27206" y="17092"/>
                    <a:pt x="26733" y="17632"/>
                    <a:pt x="25924" y="17885"/>
                  </a:cubicBezTo>
                  <a:cubicBezTo>
                    <a:pt x="25587" y="18003"/>
                    <a:pt x="25266" y="18172"/>
                    <a:pt x="24979" y="18357"/>
                  </a:cubicBezTo>
                  <a:cubicBezTo>
                    <a:pt x="24828" y="18458"/>
                    <a:pt x="24726" y="18644"/>
                    <a:pt x="24659" y="18846"/>
                  </a:cubicBezTo>
                  <a:cubicBezTo>
                    <a:pt x="24507" y="19184"/>
                    <a:pt x="24642" y="19369"/>
                    <a:pt x="24996" y="19453"/>
                  </a:cubicBezTo>
                  <a:cubicBezTo>
                    <a:pt x="25300" y="19538"/>
                    <a:pt x="25587" y="19605"/>
                    <a:pt x="25890" y="19690"/>
                  </a:cubicBezTo>
                  <a:cubicBezTo>
                    <a:pt x="26531" y="19892"/>
                    <a:pt x="26700" y="20583"/>
                    <a:pt x="26194" y="21073"/>
                  </a:cubicBezTo>
                  <a:cubicBezTo>
                    <a:pt x="25772" y="21326"/>
                    <a:pt x="25435" y="21511"/>
                    <a:pt x="25047" y="21562"/>
                  </a:cubicBezTo>
                  <a:cubicBezTo>
                    <a:pt x="24760" y="21579"/>
                    <a:pt x="24473" y="21646"/>
                    <a:pt x="24136" y="21714"/>
                  </a:cubicBezTo>
                  <a:cubicBezTo>
                    <a:pt x="24153" y="21899"/>
                    <a:pt x="24153" y="22017"/>
                    <a:pt x="24170" y="22135"/>
                  </a:cubicBezTo>
                  <a:cubicBezTo>
                    <a:pt x="24456" y="23366"/>
                    <a:pt x="23613" y="24615"/>
                    <a:pt x="22365" y="24834"/>
                  </a:cubicBezTo>
                  <a:cubicBezTo>
                    <a:pt x="22045" y="24884"/>
                    <a:pt x="21724" y="24884"/>
                    <a:pt x="21387" y="24884"/>
                  </a:cubicBezTo>
                  <a:cubicBezTo>
                    <a:pt x="21033" y="24884"/>
                    <a:pt x="20695" y="24783"/>
                    <a:pt x="20409" y="24530"/>
                  </a:cubicBezTo>
                  <a:cubicBezTo>
                    <a:pt x="20189" y="24362"/>
                    <a:pt x="19953" y="24210"/>
                    <a:pt x="19734" y="24092"/>
                  </a:cubicBezTo>
                  <a:cubicBezTo>
                    <a:pt x="19525" y="23975"/>
                    <a:pt x="19341" y="23914"/>
                    <a:pt x="19176" y="23914"/>
                  </a:cubicBezTo>
                  <a:cubicBezTo>
                    <a:pt x="18889" y="23914"/>
                    <a:pt x="18662" y="24100"/>
                    <a:pt x="18469" y="24497"/>
                  </a:cubicBezTo>
                  <a:cubicBezTo>
                    <a:pt x="18587" y="24699"/>
                    <a:pt x="18739" y="24884"/>
                    <a:pt x="18840" y="25121"/>
                  </a:cubicBezTo>
                  <a:cubicBezTo>
                    <a:pt x="19059" y="25559"/>
                    <a:pt x="19144" y="26015"/>
                    <a:pt x="18806" y="26436"/>
                  </a:cubicBezTo>
                  <a:cubicBezTo>
                    <a:pt x="18614" y="26660"/>
                    <a:pt x="18307" y="26783"/>
                    <a:pt x="17979" y="26783"/>
                  </a:cubicBezTo>
                  <a:cubicBezTo>
                    <a:pt x="17789" y="26783"/>
                    <a:pt x="17592" y="26742"/>
                    <a:pt x="17406" y="26655"/>
                  </a:cubicBezTo>
                  <a:cubicBezTo>
                    <a:pt x="17120" y="26521"/>
                    <a:pt x="16833" y="26301"/>
                    <a:pt x="16580" y="26099"/>
                  </a:cubicBezTo>
                  <a:cubicBezTo>
                    <a:pt x="16445" y="25964"/>
                    <a:pt x="16327" y="25812"/>
                    <a:pt x="16242" y="25728"/>
                  </a:cubicBezTo>
                  <a:cubicBezTo>
                    <a:pt x="16057" y="25846"/>
                    <a:pt x="15871" y="25930"/>
                    <a:pt x="15703" y="26031"/>
                  </a:cubicBezTo>
                  <a:cubicBezTo>
                    <a:pt x="15399" y="26183"/>
                    <a:pt x="15146" y="26318"/>
                    <a:pt x="14859" y="26436"/>
                  </a:cubicBezTo>
                  <a:cubicBezTo>
                    <a:pt x="14645" y="26512"/>
                    <a:pt x="14440" y="26548"/>
                    <a:pt x="14243" y="26548"/>
                  </a:cubicBezTo>
                  <a:cubicBezTo>
                    <a:pt x="13745" y="26548"/>
                    <a:pt x="13302" y="26317"/>
                    <a:pt x="12903" y="25930"/>
                  </a:cubicBezTo>
                  <a:cubicBezTo>
                    <a:pt x="12397" y="25441"/>
                    <a:pt x="11891" y="24952"/>
                    <a:pt x="11351" y="24513"/>
                  </a:cubicBezTo>
                  <a:cubicBezTo>
                    <a:pt x="11146" y="24336"/>
                    <a:pt x="10925" y="24252"/>
                    <a:pt x="10695" y="24252"/>
                  </a:cubicBezTo>
                  <a:cubicBezTo>
                    <a:pt x="10508" y="24252"/>
                    <a:pt x="10316" y="24307"/>
                    <a:pt x="10120" y="24412"/>
                  </a:cubicBezTo>
                  <a:cubicBezTo>
                    <a:pt x="9496" y="24716"/>
                    <a:pt x="8889" y="25019"/>
                    <a:pt x="8281" y="25289"/>
                  </a:cubicBezTo>
                  <a:cubicBezTo>
                    <a:pt x="7959" y="25429"/>
                    <a:pt x="7629" y="25521"/>
                    <a:pt x="7293" y="25521"/>
                  </a:cubicBezTo>
                  <a:cubicBezTo>
                    <a:pt x="7102" y="25521"/>
                    <a:pt x="6908" y="25491"/>
                    <a:pt x="6713" y="25424"/>
                  </a:cubicBezTo>
                  <a:cubicBezTo>
                    <a:pt x="6510" y="25340"/>
                    <a:pt x="6257" y="25340"/>
                    <a:pt x="6038" y="25289"/>
                  </a:cubicBezTo>
                  <a:cubicBezTo>
                    <a:pt x="5347" y="25171"/>
                    <a:pt x="4841" y="24750"/>
                    <a:pt x="4419" y="24210"/>
                  </a:cubicBezTo>
                  <a:cubicBezTo>
                    <a:pt x="4099" y="23839"/>
                    <a:pt x="3981" y="23400"/>
                    <a:pt x="4082" y="22911"/>
                  </a:cubicBezTo>
                  <a:cubicBezTo>
                    <a:pt x="4166" y="22489"/>
                    <a:pt x="4335" y="22085"/>
                    <a:pt x="4470" y="21680"/>
                  </a:cubicBezTo>
                  <a:cubicBezTo>
                    <a:pt x="4638" y="21174"/>
                    <a:pt x="4605" y="20702"/>
                    <a:pt x="4234" y="20280"/>
                  </a:cubicBezTo>
                  <a:cubicBezTo>
                    <a:pt x="3879" y="20347"/>
                    <a:pt x="3542" y="20415"/>
                    <a:pt x="3171" y="20482"/>
                  </a:cubicBezTo>
                  <a:cubicBezTo>
                    <a:pt x="3036" y="20499"/>
                    <a:pt x="2884" y="20533"/>
                    <a:pt x="2749" y="20533"/>
                  </a:cubicBezTo>
                  <a:cubicBezTo>
                    <a:pt x="2294" y="20499"/>
                    <a:pt x="2142" y="20229"/>
                    <a:pt x="2378" y="19858"/>
                  </a:cubicBezTo>
                  <a:cubicBezTo>
                    <a:pt x="2564" y="19571"/>
                    <a:pt x="2800" y="19319"/>
                    <a:pt x="3036" y="19066"/>
                  </a:cubicBezTo>
                  <a:cubicBezTo>
                    <a:pt x="3120" y="18964"/>
                    <a:pt x="3222" y="18863"/>
                    <a:pt x="3373" y="18728"/>
                  </a:cubicBezTo>
                  <a:cubicBezTo>
                    <a:pt x="3171" y="18492"/>
                    <a:pt x="3002" y="18290"/>
                    <a:pt x="2817" y="18121"/>
                  </a:cubicBezTo>
                  <a:cubicBezTo>
                    <a:pt x="2159" y="17497"/>
                    <a:pt x="2159" y="16148"/>
                    <a:pt x="3002" y="15557"/>
                  </a:cubicBezTo>
                  <a:cubicBezTo>
                    <a:pt x="3593" y="15152"/>
                    <a:pt x="3626" y="14815"/>
                    <a:pt x="3070" y="14292"/>
                  </a:cubicBezTo>
                  <a:cubicBezTo>
                    <a:pt x="2699" y="13904"/>
                    <a:pt x="2361" y="13533"/>
                    <a:pt x="2210" y="13027"/>
                  </a:cubicBezTo>
                  <a:cubicBezTo>
                    <a:pt x="2125" y="12741"/>
                    <a:pt x="2041" y="12471"/>
                    <a:pt x="2024" y="12184"/>
                  </a:cubicBezTo>
                  <a:cubicBezTo>
                    <a:pt x="1940" y="11391"/>
                    <a:pt x="2446" y="10632"/>
                    <a:pt x="3222" y="10430"/>
                  </a:cubicBezTo>
                  <a:cubicBezTo>
                    <a:pt x="3576" y="10329"/>
                    <a:pt x="3930" y="10244"/>
                    <a:pt x="4318" y="10126"/>
                  </a:cubicBezTo>
                  <a:cubicBezTo>
                    <a:pt x="4992" y="9958"/>
                    <a:pt x="5262" y="9536"/>
                    <a:pt x="5347" y="8676"/>
                  </a:cubicBezTo>
                  <a:cubicBezTo>
                    <a:pt x="5414" y="8102"/>
                    <a:pt x="5347" y="7546"/>
                    <a:pt x="5364" y="6955"/>
                  </a:cubicBezTo>
                  <a:cubicBezTo>
                    <a:pt x="5397" y="6669"/>
                    <a:pt x="5431" y="6382"/>
                    <a:pt x="5515" y="6112"/>
                  </a:cubicBezTo>
                  <a:cubicBezTo>
                    <a:pt x="5718" y="5516"/>
                    <a:pt x="6226" y="5171"/>
                    <a:pt x="6810" y="5171"/>
                  </a:cubicBezTo>
                  <a:cubicBezTo>
                    <a:pt x="6954" y="5171"/>
                    <a:pt x="7103" y="5192"/>
                    <a:pt x="7253" y="5235"/>
                  </a:cubicBezTo>
                  <a:cubicBezTo>
                    <a:pt x="7523" y="5322"/>
                    <a:pt x="7794" y="5359"/>
                    <a:pt x="8068" y="5359"/>
                  </a:cubicBezTo>
                  <a:cubicBezTo>
                    <a:pt x="8272" y="5359"/>
                    <a:pt x="8477" y="5338"/>
                    <a:pt x="8686" y="5302"/>
                  </a:cubicBezTo>
                  <a:cubicBezTo>
                    <a:pt x="9074" y="5235"/>
                    <a:pt x="9395" y="5066"/>
                    <a:pt x="9580" y="4712"/>
                  </a:cubicBezTo>
                  <a:lnTo>
                    <a:pt x="9968" y="3953"/>
                  </a:lnTo>
                  <a:cubicBezTo>
                    <a:pt x="10086" y="3700"/>
                    <a:pt x="10238" y="3447"/>
                    <a:pt x="10407" y="3245"/>
                  </a:cubicBezTo>
                  <a:cubicBezTo>
                    <a:pt x="10590" y="2996"/>
                    <a:pt x="10835" y="2879"/>
                    <a:pt x="11109" y="2879"/>
                  </a:cubicBezTo>
                  <a:cubicBezTo>
                    <a:pt x="11188" y="2879"/>
                    <a:pt x="11269" y="2889"/>
                    <a:pt x="11351" y="2907"/>
                  </a:cubicBezTo>
                  <a:cubicBezTo>
                    <a:pt x="11638" y="2958"/>
                    <a:pt x="11908" y="3076"/>
                    <a:pt x="12178" y="3160"/>
                  </a:cubicBezTo>
                  <a:cubicBezTo>
                    <a:pt x="12414" y="3211"/>
                    <a:pt x="12650" y="3295"/>
                    <a:pt x="12953" y="3380"/>
                  </a:cubicBezTo>
                  <a:cubicBezTo>
                    <a:pt x="12987" y="3177"/>
                    <a:pt x="13021" y="3025"/>
                    <a:pt x="13038" y="2857"/>
                  </a:cubicBezTo>
                  <a:cubicBezTo>
                    <a:pt x="13072" y="2654"/>
                    <a:pt x="13072" y="2435"/>
                    <a:pt x="13122" y="2233"/>
                  </a:cubicBezTo>
                  <a:cubicBezTo>
                    <a:pt x="13240" y="1760"/>
                    <a:pt x="13459" y="1575"/>
                    <a:pt x="13965" y="1575"/>
                  </a:cubicBezTo>
                  <a:cubicBezTo>
                    <a:pt x="13984" y="1574"/>
                    <a:pt x="14003" y="1574"/>
                    <a:pt x="14021" y="1574"/>
                  </a:cubicBezTo>
                  <a:close/>
                  <a:moveTo>
                    <a:pt x="20628" y="27043"/>
                  </a:moveTo>
                  <a:lnTo>
                    <a:pt x="20628" y="27043"/>
                  </a:lnTo>
                  <a:cubicBezTo>
                    <a:pt x="20662" y="27060"/>
                    <a:pt x="20662" y="27077"/>
                    <a:pt x="20662" y="27094"/>
                  </a:cubicBezTo>
                  <a:cubicBezTo>
                    <a:pt x="20662" y="27077"/>
                    <a:pt x="20628" y="27043"/>
                    <a:pt x="20628" y="27043"/>
                  </a:cubicBezTo>
                  <a:close/>
                  <a:moveTo>
                    <a:pt x="20201" y="27231"/>
                  </a:moveTo>
                  <a:cubicBezTo>
                    <a:pt x="20244" y="27274"/>
                    <a:pt x="20297" y="27310"/>
                    <a:pt x="20358" y="27347"/>
                  </a:cubicBezTo>
                  <a:cubicBezTo>
                    <a:pt x="20308" y="27322"/>
                    <a:pt x="20249" y="27279"/>
                    <a:pt x="20201" y="27231"/>
                  </a:cubicBezTo>
                  <a:close/>
                  <a:moveTo>
                    <a:pt x="10558" y="27651"/>
                  </a:moveTo>
                  <a:cubicBezTo>
                    <a:pt x="10592" y="27667"/>
                    <a:pt x="10592" y="27718"/>
                    <a:pt x="10575" y="27752"/>
                  </a:cubicBezTo>
                  <a:cubicBezTo>
                    <a:pt x="10575" y="27718"/>
                    <a:pt x="10575" y="27667"/>
                    <a:pt x="10558" y="27651"/>
                  </a:cubicBezTo>
                  <a:close/>
                  <a:moveTo>
                    <a:pt x="10558" y="27887"/>
                  </a:moveTo>
                  <a:cubicBezTo>
                    <a:pt x="10553" y="27892"/>
                    <a:pt x="10549" y="27894"/>
                    <a:pt x="10547" y="27894"/>
                  </a:cubicBezTo>
                  <a:cubicBezTo>
                    <a:pt x="10543" y="27894"/>
                    <a:pt x="10547" y="27887"/>
                    <a:pt x="10558" y="27887"/>
                  </a:cubicBezTo>
                  <a:close/>
                  <a:moveTo>
                    <a:pt x="14977" y="28224"/>
                  </a:moveTo>
                  <a:lnTo>
                    <a:pt x="14977" y="28224"/>
                  </a:lnTo>
                  <a:cubicBezTo>
                    <a:pt x="14944" y="28241"/>
                    <a:pt x="14910" y="28292"/>
                    <a:pt x="14859" y="28308"/>
                  </a:cubicBezTo>
                  <a:cubicBezTo>
                    <a:pt x="14876" y="28258"/>
                    <a:pt x="14944" y="28241"/>
                    <a:pt x="14977" y="28224"/>
                  </a:cubicBezTo>
                  <a:close/>
                  <a:moveTo>
                    <a:pt x="14552" y="0"/>
                  </a:moveTo>
                  <a:cubicBezTo>
                    <a:pt x="14435" y="0"/>
                    <a:pt x="14319" y="2"/>
                    <a:pt x="14202" y="6"/>
                  </a:cubicBezTo>
                  <a:cubicBezTo>
                    <a:pt x="13426" y="57"/>
                    <a:pt x="12667" y="91"/>
                    <a:pt x="11908" y="192"/>
                  </a:cubicBezTo>
                  <a:cubicBezTo>
                    <a:pt x="11419" y="259"/>
                    <a:pt x="10913" y="344"/>
                    <a:pt x="10424" y="428"/>
                  </a:cubicBezTo>
                  <a:cubicBezTo>
                    <a:pt x="10002" y="512"/>
                    <a:pt x="9580" y="597"/>
                    <a:pt x="9159" y="748"/>
                  </a:cubicBezTo>
                  <a:cubicBezTo>
                    <a:pt x="7438" y="1322"/>
                    <a:pt x="6038" y="2435"/>
                    <a:pt x="4807" y="3700"/>
                  </a:cubicBezTo>
                  <a:cubicBezTo>
                    <a:pt x="4149" y="4358"/>
                    <a:pt x="3626" y="5134"/>
                    <a:pt x="3036" y="5876"/>
                  </a:cubicBezTo>
                  <a:cubicBezTo>
                    <a:pt x="2952" y="5977"/>
                    <a:pt x="2867" y="6112"/>
                    <a:pt x="2800" y="6230"/>
                  </a:cubicBezTo>
                  <a:cubicBezTo>
                    <a:pt x="2378" y="7073"/>
                    <a:pt x="1872" y="7900"/>
                    <a:pt x="1552" y="8777"/>
                  </a:cubicBezTo>
                  <a:cubicBezTo>
                    <a:pt x="1130" y="9958"/>
                    <a:pt x="759" y="11172"/>
                    <a:pt x="472" y="12386"/>
                  </a:cubicBezTo>
                  <a:cubicBezTo>
                    <a:pt x="34" y="14461"/>
                    <a:pt x="0" y="16536"/>
                    <a:pt x="506" y="18627"/>
                  </a:cubicBezTo>
                  <a:cubicBezTo>
                    <a:pt x="590" y="18981"/>
                    <a:pt x="742" y="19352"/>
                    <a:pt x="759" y="19723"/>
                  </a:cubicBezTo>
                  <a:cubicBezTo>
                    <a:pt x="894" y="20955"/>
                    <a:pt x="1451" y="22000"/>
                    <a:pt x="1940" y="23113"/>
                  </a:cubicBezTo>
                  <a:cubicBezTo>
                    <a:pt x="2597" y="24665"/>
                    <a:pt x="3896" y="25559"/>
                    <a:pt x="5212" y="26436"/>
                  </a:cubicBezTo>
                  <a:cubicBezTo>
                    <a:pt x="6089" y="27027"/>
                    <a:pt x="7084" y="27482"/>
                    <a:pt x="8012" y="28005"/>
                  </a:cubicBezTo>
                  <a:cubicBezTo>
                    <a:pt x="9091" y="28595"/>
                    <a:pt x="10204" y="29084"/>
                    <a:pt x="11385" y="29388"/>
                  </a:cubicBezTo>
                  <a:cubicBezTo>
                    <a:pt x="12146" y="29568"/>
                    <a:pt x="12907" y="29714"/>
                    <a:pt x="13687" y="29714"/>
                  </a:cubicBezTo>
                  <a:cubicBezTo>
                    <a:pt x="13857" y="29714"/>
                    <a:pt x="14029" y="29707"/>
                    <a:pt x="14202" y="29691"/>
                  </a:cubicBezTo>
                  <a:cubicBezTo>
                    <a:pt x="15298" y="29607"/>
                    <a:pt x="16411" y="29489"/>
                    <a:pt x="17507" y="29320"/>
                  </a:cubicBezTo>
                  <a:cubicBezTo>
                    <a:pt x="18233" y="29219"/>
                    <a:pt x="18907" y="28983"/>
                    <a:pt x="19599" y="28848"/>
                  </a:cubicBezTo>
                  <a:cubicBezTo>
                    <a:pt x="20290" y="28730"/>
                    <a:pt x="20931" y="28494"/>
                    <a:pt x="21555" y="28241"/>
                  </a:cubicBezTo>
                  <a:cubicBezTo>
                    <a:pt x="22045" y="28055"/>
                    <a:pt x="22551" y="27836"/>
                    <a:pt x="23040" y="27651"/>
                  </a:cubicBezTo>
                  <a:cubicBezTo>
                    <a:pt x="23799" y="27381"/>
                    <a:pt x="24456" y="26908"/>
                    <a:pt x="25013" y="26301"/>
                  </a:cubicBezTo>
                  <a:cubicBezTo>
                    <a:pt x="25603" y="25677"/>
                    <a:pt x="26261" y="25121"/>
                    <a:pt x="26852" y="24513"/>
                  </a:cubicBezTo>
                  <a:cubicBezTo>
                    <a:pt x="27189" y="24176"/>
                    <a:pt x="27509" y="23788"/>
                    <a:pt x="27745" y="23366"/>
                  </a:cubicBezTo>
                  <a:cubicBezTo>
                    <a:pt x="28133" y="22658"/>
                    <a:pt x="28454" y="21899"/>
                    <a:pt x="28842" y="21157"/>
                  </a:cubicBezTo>
                  <a:cubicBezTo>
                    <a:pt x="29297" y="20229"/>
                    <a:pt x="29601" y="19268"/>
                    <a:pt x="29769" y="18256"/>
                  </a:cubicBezTo>
                  <a:cubicBezTo>
                    <a:pt x="29854" y="17666"/>
                    <a:pt x="29955" y="17092"/>
                    <a:pt x="30022" y="16502"/>
                  </a:cubicBezTo>
                  <a:cubicBezTo>
                    <a:pt x="30073" y="15928"/>
                    <a:pt x="30140" y="15355"/>
                    <a:pt x="30191" y="14916"/>
                  </a:cubicBezTo>
                  <a:cubicBezTo>
                    <a:pt x="30140" y="14090"/>
                    <a:pt x="30107" y="13415"/>
                    <a:pt x="29972" y="12741"/>
                  </a:cubicBezTo>
                  <a:cubicBezTo>
                    <a:pt x="29887" y="12150"/>
                    <a:pt x="29702" y="11594"/>
                    <a:pt x="29601" y="11020"/>
                  </a:cubicBezTo>
                  <a:cubicBezTo>
                    <a:pt x="29314" y="9688"/>
                    <a:pt x="28724" y="8507"/>
                    <a:pt x="27965" y="7411"/>
                  </a:cubicBezTo>
                  <a:cubicBezTo>
                    <a:pt x="27256" y="6382"/>
                    <a:pt x="26447" y="5404"/>
                    <a:pt x="25553" y="4543"/>
                  </a:cubicBezTo>
                  <a:cubicBezTo>
                    <a:pt x="23832" y="2890"/>
                    <a:pt x="21926" y="1575"/>
                    <a:pt x="19599" y="917"/>
                  </a:cubicBezTo>
                  <a:cubicBezTo>
                    <a:pt x="17939" y="459"/>
                    <a:pt x="16293" y="0"/>
                    <a:pt x="14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886610" y="3313879"/>
              <a:ext cx="975150" cy="896527"/>
            </a:xfrm>
            <a:custGeom>
              <a:avLst/>
              <a:gdLst/>
              <a:ahLst/>
              <a:cxnLst/>
              <a:rect l="l" t="t" r="r" b="b"/>
              <a:pathLst>
                <a:path w="24862" h="22856" extrusionOk="0">
                  <a:moveTo>
                    <a:pt x="12430" y="4126"/>
                  </a:moveTo>
                  <a:cubicBezTo>
                    <a:pt x="12548" y="4126"/>
                    <a:pt x="12672" y="4140"/>
                    <a:pt x="12802" y="4168"/>
                  </a:cubicBezTo>
                  <a:cubicBezTo>
                    <a:pt x="13493" y="4286"/>
                    <a:pt x="14168" y="4438"/>
                    <a:pt x="14843" y="4589"/>
                  </a:cubicBezTo>
                  <a:cubicBezTo>
                    <a:pt x="15248" y="4674"/>
                    <a:pt x="15450" y="4927"/>
                    <a:pt x="15467" y="5281"/>
                  </a:cubicBezTo>
                  <a:cubicBezTo>
                    <a:pt x="15467" y="5652"/>
                    <a:pt x="15264" y="5972"/>
                    <a:pt x="14860" y="6057"/>
                  </a:cubicBezTo>
                  <a:cubicBezTo>
                    <a:pt x="14657" y="6107"/>
                    <a:pt x="14438" y="6124"/>
                    <a:pt x="14236" y="6141"/>
                  </a:cubicBezTo>
                  <a:cubicBezTo>
                    <a:pt x="13358" y="6107"/>
                    <a:pt x="12566" y="5905"/>
                    <a:pt x="11756" y="5635"/>
                  </a:cubicBezTo>
                  <a:cubicBezTo>
                    <a:pt x="11149" y="5466"/>
                    <a:pt x="11081" y="5197"/>
                    <a:pt x="11419" y="4674"/>
                  </a:cubicBezTo>
                  <a:cubicBezTo>
                    <a:pt x="11704" y="4285"/>
                    <a:pt x="12038" y="4126"/>
                    <a:pt x="12430" y="4126"/>
                  </a:cubicBezTo>
                  <a:close/>
                  <a:moveTo>
                    <a:pt x="7989" y="2548"/>
                  </a:moveTo>
                  <a:cubicBezTo>
                    <a:pt x="8210" y="2548"/>
                    <a:pt x="8437" y="2636"/>
                    <a:pt x="8619" y="2818"/>
                  </a:cubicBezTo>
                  <a:cubicBezTo>
                    <a:pt x="8771" y="2953"/>
                    <a:pt x="8889" y="3156"/>
                    <a:pt x="9024" y="3307"/>
                  </a:cubicBezTo>
                  <a:cubicBezTo>
                    <a:pt x="9429" y="3932"/>
                    <a:pt x="9715" y="4572"/>
                    <a:pt x="9867" y="5298"/>
                  </a:cubicBezTo>
                  <a:cubicBezTo>
                    <a:pt x="9884" y="5365"/>
                    <a:pt x="9884" y="5450"/>
                    <a:pt x="9884" y="5534"/>
                  </a:cubicBezTo>
                  <a:cubicBezTo>
                    <a:pt x="9867" y="5804"/>
                    <a:pt x="9766" y="6040"/>
                    <a:pt x="9479" y="6158"/>
                  </a:cubicBezTo>
                  <a:cubicBezTo>
                    <a:pt x="9378" y="6205"/>
                    <a:pt x="9258" y="6230"/>
                    <a:pt x="9137" y="6230"/>
                  </a:cubicBezTo>
                  <a:cubicBezTo>
                    <a:pt x="8913" y="6230"/>
                    <a:pt x="8683" y="6147"/>
                    <a:pt x="8552" y="5972"/>
                  </a:cubicBezTo>
                  <a:cubicBezTo>
                    <a:pt x="8214" y="5551"/>
                    <a:pt x="7927" y="5112"/>
                    <a:pt x="7607" y="4674"/>
                  </a:cubicBezTo>
                  <a:cubicBezTo>
                    <a:pt x="7506" y="4505"/>
                    <a:pt x="7371" y="4353"/>
                    <a:pt x="7270" y="4185"/>
                  </a:cubicBezTo>
                  <a:cubicBezTo>
                    <a:pt x="7034" y="3797"/>
                    <a:pt x="7017" y="3375"/>
                    <a:pt x="7253" y="2987"/>
                  </a:cubicBezTo>
                  <a:cubicBezTo>
                    <a:pt x="7416" y="2700"/>
                    <a:pt x="7698" y="2548"/>
                    <a:pt x="7989" y="2548"/>
                  </a:cubicBezTo>
                  <a:close/>
                  <a:moveTo>
                    <a:pt x="17946" y="6613"/>
                  </a:moveTo>
                  <a:cubicBezTo>
                    <a:pt x="18149" y="6664"/>
                    <a:pt x="18385" y="6714"/>
                    <a:pt x="18587" y="6799"/>
                  </a:cubicBezTo>
                  <a:cubicBezTo>
                    <a:pt x="19245" y="7052"/>
                    <a:pt x="19886" y="7339"/>
                    <a:pt x="20510" y="7608"/>
                  </a:cubicBezTo>
                  <a:cubicBezTo>
                    <a:pt x="20965" y="7811"/>
                    <a:pt x="21252" y="8148"/>
                    <a:pt x="21438" y="8536"/>
                  </a:cubicBezTo>
                  <a:cubicBezTo>
                    <a:pt x="21539" y="8755"/>
                    <a:pt x="21572" y="9025"/>
                    <a:pt x="21539" y="9261"/>
                  </a:cubicBezTo>
                  <a:cubicBezTo>
                    <a:pt x="21490" y="9685"/>
                    <a:pt x="21189" y="9920"/>
                    <a:pt x="20742" y="9920"/>
                  </a:cubicBezTo>
                  <a:cubicBezTo>
                    <a:pt x="20727" y="9920"/>
                    <a:pt x="20711" y="9920"/>
                    <a:pt x="20695" y="9919"/>
                  </a:cubicBezTo>
                  <a:cubicBezTo>
                    <a:pt x="20577" y="9919"/>
                    <a:pt x="20442" y="9869"/>
                    <a:pt x="20341" y="9835"/>
                  </a:cubicBezTo>
                  <a:lnTo>
                    <a:pt x="18705" y="9379"/>
                  </a:lnTo>
                  <a:cubicBezTo>
                    <a:pt x="18570" y="9346"/>
                    <a:pt x="18469" y="9295"/>
                    <a:pt x="18368" y="9211"/>
                  </a:cubicBezTo>
                  <a:cubicBezTo>
                    <a:pt x="18064" y="9025"/>
                    <a:pt x="17744" y="8840"/>
                    <a:pt x="17474" y="8604"/>
                  </a:cubicBezTo>
                  <a:cubicBezTo>
                    <a:pt x="17137" y="8334"/>
                    <a:pt x="16867" y="7996"/>
                    <a:pt x="16934" y="7507"/>
                  </a:cubicBezTo>
                  <a:cubicBezTo>
                    <a:pt x="16985" y="6917"/>
                    <a:pt x="17322" y="6630"/>
                    <a:pt x="17946" y="6613"/>
                  </a:cubicBezTo>
                  <a:close/>
                  <a:moveTo>
                    <a:pt x="7995" y="6595"/>
                  </a:moveTo>
                  <a:cubicBezTo>
                    <a:pt x="8327" y="6595"/>
                    <a:pt x="8488" y="6970"/>
                    <a:pt x="8552" y="7558"/>
                  </a:cubicBezTo>
                  <a:cubicBezTo>
                    <a:pt x="8467" y="7743"/>
                    <a:pt x="8366" y="8098"/>
                    <a:pt x="8164" y="8384"/>
                  </a:cubicBezTo>
                  <a:cubicBezTo>
                    <a:pt x="7691" y="8975"/>
                    <a:pt x="7152" y="9447"/>
                    <a:pt x="6494" y="9784"/>
                  </a:cubicBezTo>
                  <a:cubicBezTo>
                    <a:pt x="6258" y="9919"/>
                    <a:pt x="5988" y="9987"/>
                    <a:pt x="5735" y="10020"/>
                  </a:cubicBezTo>
                  <a:cubicBezTo>
                    <a:pt x="5713" y="10025"/>
                    <a:pt x="5691" y="10027"/>
                    <a:pt x="5669" y="10027"/>
                  </a:cubicBezTo>
                  <a:cubicBezTo>
                    <a:pt x="5349" y="10027"/>
                    <a:pt x="5014" y="9588"/>
                    <a:pt x="5077" y="9194"/>
                  </a:cubicBezTo>
                  <a:cubicBezTo>
                    <a:pt x="5144" y="8907"/>
                    <a:pt x="5246" y="8570"/>
                    <a:pt x="5465" y="8334"/>
                  </a:cubicBezTo>
                  <a:cubicBezTo>
                    <a:pt x="6022" y="7625"/>
                    <a:pt x="6831" y="7153"/>
                    <a:pt x="7624" y="6714"/>
                  </a:cubicBezTo>
                  <a:cubicBezTo>
                    <a:pt x="7767" y="6633"/>
                    <a:pt x="7890" y="6595"/>
                    <a:pt x="7995" y="6595"/>
                  </a:cubicBezTo>
                  <a:close/>
                  <a:moveTo>
                    <a:pt x="3269" y="9126"/>
                  </a:moveTo>
                  <a:cubicBezTo>
                    <a:pt x="3461" y="9126"/>
                    <a:pt x="3597" y="9269"/>
                    <a:pt x="3660" y="9565"/>
                  </a:cubicBezTo>
                  <a:cubicBezTo>
                    <a:pt x="3829" y="10189"/>
                    <a:pt x="3964" y="10847"/>
                    <a:pt x="4082" y="11505"/>
                  </a:cubicBezTo>
                  <a:cubicBezTo>
                    <a:pt x="4116" y="11623"/>
                    <a:pt x="4116" y="11758"/>
                    <a:pt x="4116" y="11876"/>
                  </a:cubicBezTo>
                  <a:cubicBezTo>
                    <a:pt x="4082" y="12297"/>
                    <a:pt x="3879" y="12601"/>
                    <a:pt x="3542" y="12685"/>
                  </a:cubicBezTo>
                  <a:cubicBezTo>
                    <a:pt x="3496" y="12697"/>
                    <a:pt x="3447" y="12702"/>
                    <a:pt x="3398" y="12702"/>
                  </a:cubicBezTo>
                  <a:cubicBezTo>
                    <a:pt x="3090" y="12702"/>
                    <a:pt x="2748" y="12485"/>
                    <a:pt x="2631" y="12179"/>
                  </a:cubicBezTo>
                  <a:cubicBezTo>
                    <a:pt x="2530" y="11926"/>
                    <a:pt x="2513" y="11623"/>
                    <a:pt x="2463" y="11336"/>
                  </a:cubicBezTo>
                  <a:cubicBezTo>
                    <a:pt x="2446" y="11134"/>
                    <a:pt x="2446" y="10931"/>
                    <a:pt x="2429" y="10746"/>
                  </a:cubicBezTo>
                  <a:lnTo>
                    <a:pt x="2378" y="10746"/>
                  </a:lnTo>
                  <a:cubicBezTo>
                    <a:pt x="2412" y="10459"/>
                    <a:pt x="2429" y="10172"/>
                    <a:pt x="2463" y="9902"/>
                  </a:cubicBezTo>
                  <a:cubicBezTo>
                    <a:pt x="2480" y="9616"/>
                    <a:pt x="2648" y="9430"/>
                    <a:pt x="2867" y="9278"/>
                  </a:cubicBezTo>
                  <a:cubicBezTo>
                    <a:pt x="3019" y="9177"/>
                    <a:pt x="3154" y="9126"/>
                    <a:pt x="3269" y="9126"/>
                  </a:cubicBezTo>
                  <a:close/>
                  <a:moveTo>
                    <a:pt x="21163" y="11687"/>
                  </a:moveTo>
                  <a:cubicBezTo>
                    <a:pt x="21603" y="11687"/>
                    <a:pt x="22097" y="12182"/>
                    <a:pt x="22129" y="12584"/>
                  </a:cubicBezTo>
                  <a:cubicBezTo>
                    <a:pt x="22180" y="12888"/>
                    <a:pt x="21994" y="13191"/>
                    <a:pt x="21657" y="13309"/>
                  </a:cubicBezTo>
                  <a:cubicBezTo>
                    <a:pt x="21353" y="13411"/>
                    <a:pt x="21066" y="13478"/>
                    <a:pt x="20763" y="13529"/>
                  </a:cubicBezTo>
                  <a:cubicBezTo>
                    <a:pt x="20392" y="13579"/>
                    <a:pt x="20004" y="13579"/>
                    <a:pt x="19667" y="13613"/>
                  </a:cubicBezTo>
                  <a:cubicBezTo>
                    <a:pt x="19329" y="13579"/>
                    <a:pt x="19042" y="13579"/>
                    <a:pt x="18722" y="13562"/>
                  </a:cubicBezTo>
                  <a:cubicBezTo>
                    <a:pt x="18435" y="13545"/>
                    <a:pt x="18216" y="13394"/>
                    <a:pt x="18115" y="13124"/>
                  </a:cubicBezTo>
                  <a:cubicBezTo>
                    <a:pt x="18014" y="12837"/>
                    <a:pt x="18115" y="12567"/>
                    <a:pt x="18300" y="12382"/>
                  </a:cubicBezTo>
                  <a:cubicBezTo>
                    <a:pt x="18452" y="12230"/>
                    <a:pt x="18638" y="12095"/>
                    <a:pt x="18823" y="12044"/>
                  </a:cubicBezTo>
                  <a:cubicBezTo>
                    <a:pt x="19582" y="11893"/>
                    <a:pt x="20341" y="11774"/>
                    <a:pt x="21100" y="11690"/>
                  </a:cubicBezTo>
                  <a:cubicBezTo>
                    <a:pt x="21121" y="11688"/>
                    <a:pt x="21142" y="11687"/>
                    <a:pt x="21163" y="11687"/>
                  </a:cubicBezTo>
                  <a:close/>
                  <a:moveTo>
                    <a:pt x="12245" y="7507"/>
                  </a:moveTo>
                  <a:cubicBezTo>
                    <a:pt x="13679" y="7625"/>
                    <a:pt x="14826" y="8131"/>
                    <a:pt x="15804" y="9025"/>
                  </a:cubicBezTo>
                  <a:cubicBezTo>
                    <a:pt x="15888" y="9093"/>
                    <a:pt x="15956" y="9177"/>
                    <a:pt x="16023" y="9278"/>
                  </a:cubicBezTo>
                  <a:cubicBezTo>
                    <a:pt x="17575" y="11774"/>
                    <a:pt x="16850" y="14473"/>
                    <a:pt x="14438" y="15839"/>
                  </a:cubicBezTo>
                  <a:cubicBezTo>
                    <a:pt x="13831" y="16177"/>
                    <a:pt x="13224" y="16531"/>
                    <a:pt x="12515" y="16649"/>
                  </a:cubicBezTo>
                  <a:cubicBezTo>
                    <a:pt x="12433" y="16659"/>
                    <a:pt x="12326" y="16676"/>
                    <a:pt x="12236" y="16676"/>
                  </a:cubicBezTo>
                  <a:cubicBezTo>
                    <a:pt x="12178" y="16676"/>
                    <a:pt x="12127" y="16669"/>
                    <a:pt x="12093" y="16649"/>
                  </a:cubicBezTo>
                  <a:cubicBezTo>
                    <a:pt x="11722" y="16312"/>
                    <a:pt x="11216" y="16345"/>
                    <a:pt x="10795" y="16227"/>
                  </a:cubicBezTo>
                  <a:cubicBezTo>
                    <a:pt x="10221" y="16059"/>
                    <a:pt x="9715" y="15822"/>
                    <a:pt x="9277" y="15384"/>
                  </a:cubicBezTo>
                  <a:cubicBezTo>
                    <a:pt x="8012" y="14203"/>
                    <a:pt x="7843" y="12736"/>
                    <a:pt x="8079" y="11134"/>
                  </a:cubicBezTo>
                  <a:cubicBezTo>
                    <a:pt x="8096" y="10965"/>
                    <a:pt x="8113" y="10830"/>
                    <a:pt x="8164" y="10661"/>
                  </a:cubicBezTo>
                  <a:cubicBezTo>
                    <a:pt x="8383" y="9514"/>
                    <a:pt x="8923" y="8620"/>
                    <a:pt x="10019" y="8131"/>
                  </a:cubicBezTo>
                  <a:cubicBezTo>
                    <a:pt x="10744" y="7777"/>
                    <a:pt x="11503" y="7558"/>
                    <a:pt x="12245" y="7507"/>
                  </a:cubicBezTo>
                  <a:close/>
                  <a:moveTo>
                    <a:pt x="5246" y="14304"/>
                  </a:moveTo>
                  <a:cubicBezTo>
                    <a:pt x="5549" y="14507"/>
                    <a:pt x="5802" y="14642"/>
                    <a:pt x="5988" y="14827"/>
                  </a:cubicBezTo>
                  <a:cubicBezTo>
                    <a:pt x="6376" y="15215"/>
                    <a:pt x="6730" y="15603"/>
                    <a:pt x="7084" y="16008"/>
                  </a:cubicBezTo>
                  <a:cubicBezTo>
                    <a:pt x="7438" y="16430"/>
                    <a:pt x="7421" y="17189"/>
                    <a:pt x="7067" y="17543"/>
                  </a:cubicBezTo>
                  <a:cubicBezTo>
                    <a:pt x="6934" y="17676"/>
                    <a:pt x="6747" y="17750"/>
                    <a:pt x="6552" y="17750"/>
                  </a:cubicBezTo>
                  <a:cubicBezTo>
                    <a:pt x="6401" y="17750"/>
                    <a:pt x="6246" y="17706"/>
                    <a:pt x="6106" y="17610"/>
                  </a:cubicBezTo>
                  <a:cubicBezTo>
                    <a:pt x="5482" y="17189"/>
                    <a:pt x="4959" y="16649"/>
                    <a:pt x="4588" y="15974"/>
                  </a:cubicBezTo>
                  <a:cubicBezTo>
                    <a:pt x="4402" y="15603"/>
                    <a:pt x="4554" y="15249"/>
                    <a:pt x="4723" y="14962"/>
                  </a:cubicBezTo>
                  <a:cubicBezTo>
                    <a:pt x="4858" y="14743"/>
                    <a:pt x="5043" y="14574"/>
                    <a:pt x="5246" y="14304"/>
                  </a:cubicBezTo>
                  <a:close/>
                  <a:moveTo>
                    <a:pt x="17229" y="15160"/>
                  </a:moveTo>
                  <a:cubicBezTo>
                    <a:pt x="17391" y="15160"/>
                    <a:pt x="17552" y="15190"/>
                    <a:pt x="17693" y="15249"/>
                  </a:cubicBezTo>
                  <a:cubicBezTo>
                    <a:pt x="18031" y="15418"/>
                    <a:pt x="18132" y="15654"/>
                    <a:pt x="17980" y="15991"/>
                  </a:cubicBezTo>
                  <a:cubicBezTo>
                    <a:pt x="17626" y="16834"/>
                    <a:pt x="17187" y="17627"/>
                    <a:pt x="16445" y="18217"/>
                  </a:cubicBezTo>
                  <a:cubicBezTo>
                    <a:pt x="16226" y="18386"/>
                    <a:pt x="15956" y="18504"/>
                    <a:pt x="15770" y="18589"/>
                  </a:cubicBezTo>
                  <a:cubicBezTo>
                    <a:pt x="15534" y="18538"/>
                    <a:pt x="15382" y="18521"/>
                    <a:pt x="15264" y="18470"/>
                  </a:cubicBezTo>
                  <a:cubicBezTo>
                    <a:pt x="14910" y="18352"/>
                    <a:pt x="14775" y="18167"/>
                    <a:pt x="14910" y="17779"/>
                  </a:cubicBezTo>
                  <a:cubicBezTo>
                    <a:pt x="14978" y="17577"/>
                    <a:pt x="15079" y="17340"/>
                    <a:pt x="15197" y="17155"/>
                  </a:cubicBezTo>
                  <a:cubicBezTo>
                    <a:pt x="15602" y="16581"/>
                    <a:pt x="16007" y="16008"/>
                    <a:pt x="16445" y="15485"/>
                  </a:cubicBezTo>
                  <a:cubicBezTo>
                    <a:pt x="16621" y="15265"/>
                    <a:pt x="16926" y="15160"/>
                    <a:pt x="17229" y="15160"/>
                  </a:cubicBezTo>
                  <a:close/>
                  <a:moveTo>
                    <a:pt x="11382" y="17103"/>
                  </a:moveTo>
                  <a:cubicBezTo>
                    <a:pt x="11526" y="17103"/>
                    <a:pt x="11674" y="17125"/>
                    <a:pt x="11824" y="17172"/>
                  </a:cubicBezTo>
                  <a:cubicBezTo>
                    <a:pt x="12127" y="17256"/>
                    <a:pt x="12161" y="17408"/>
                    <a:pt x="12127" y="17711"/>
                  </a:cubicBezTo>
                  <a:cubicBezTo>
                    <a:pt x="11992" y="18538"/>
                    <a:pt x="11638" y="19280"/>
                    <a:pt x="11166" y="19972"/>
                  </a:cubicBezTo>
                  <a:cubicBezTo>
                    <a:pt x="10980" y="20241"/>
                    <a:pt x="10828" y="20478"/>
                    <a:pt x="10474" y="20579"/>
                  </a:cubicBezTo>
                  <a:cubicBezTo>
                    <a:pt x="10346" y="20618"/>
                    <a:pt x="10226" y="20638"/>
                    <a:pt x="10117" y="20638"/>
                  </a:cubicBezTo>
                  <a:cubicBezTo>
                    <a:pt x="9664" y="20638"/>
                    <a:pt x="9388" y="20303"/>
                    <a:pt x="9429" y="19651"/>
                  </a:cubicBezTo>
                  <a:cubicBezTo>
                    <a:pt x="9614" y="18892"/>
                    <a:pt x="9884" y="18083"/>
                    <a:pt x="10525" y="17442"/>
                  </a:cubicBezTo>
                  <a:cubicBezTo>
                    <a:pt x="10759" y="17219"/>
                    <a:pt x="11058" y="17103"/>
                    <a:pt x="11382" y="17103"/>
                  </a:cubicBezTo>
                  <a:close/>
                  <a:moveTo>
                    <a:pt x="4688" y="17516"/>
                  </a:moveTo>
                  <a:cubicBezTo>
                    <a:pt x="4965" y="17516"/>
                    <a:pt x="5261" y="17634"/>
                    <a:pt x="5381" y="17846"/>
                  </a:cubicBezTo>
                  <a:cubicBezTo>
                    <a:pt x="5516" y="18116"/>
                    <a:pt x="5600" y="18386"/>
                    <a:pt x="5684" y="18690"/>
                  </a:cubicBezTo>
                  <a:cubicBezTo>
                    <a:pt x="5752" y="18875"/>
                    <a:pt x="5752" y="19061"/>
                    <a:pt x="5802" y="19280"/>
                  </a:cubicBezTo>
                  <a:cubicBezTo>
                    <a:pt x="5819" y="19398"/>
                    <a:pt x="5819" y="19533"/>
                    <a:pt x="5836" y="19702"/>
                  </a:cubicBezTo>
                  <a:cubicBezTo>
                    <a:pt x="5802" y="20022"/>
                    <a:pt x="5802" y="20376"/>
                    <a:pt x="5718" y="20731"/>
                  </a:cubicBezTo>
                  <a:cubicBezTo>
                    <a:pt x="5650" y="21017"/>
                    <a:pt x="5414" y="21237"/>
                    <a:pt x="5128" y="21287"/>
                  </a:cubicBezTo>
                  <a:cubicBezTo>
                    <a:pt x="5096" y="21292"/>
                    <a:pt x="5063" y="21295"/>
                    <a:pt x="5030" y="21295"/>
                  </a:cubicBezTo>
                  <a:cubicBezTo>
                    <a:pt x="4743" y="21295"/>
                    <a:pt x="4407" y="21109"/>
                    <a:pt x="4301" y="20882"/>
                  </a:cubicBezTo>
                  <a:cubicBezTo>
                    <a:pt x="4251" y="20798"/>
                    <a:pt x="4217" y="20714"/>
                    <a:pt x="4200" y="20629"/>
                  </a:cubicBezTo>
                  <a:cubicBezTo>
                    <a:pt x="4082" y="19887"/>
                    <a:pt x="3964" y="19145"/>
                    <a:pt x="3879" y="18386"/>
                  </a:cubicBezTo>
                  <a:cubicBezTo>
                    <a:pt x="3829" y="17948"/>
                    <a:pt x="4082" y="17661"/>
                    <a:pt x="4470" y="17543"/>
                  </a:cubicBezTo>
                  <a:cubicBezTo>
                    <a:pt x="4538" y="17525"/>
                    <a:pt x="4612" y="17516"/>
                    <a:pt x="4688" y="17516"/>
                  </a:cubicBezTo>
                  <a:close/>
                  <a:moveTo>
                    <a:pt x="14347" y="0"/>
                  </a:moveTo>
                  <a:cubicBezTo>
                    <a:pt x="14128" y="0"/>
                    <a:pt x="13905" y="22"/>
                    <a:pt x="13679" y="69"/>
                  </a:cubicBezTo>
                  <a:cubicBezTo>
                    <a:pt x="12954" y="238"/>
                    <a:pt x="12465" y="643"/>
                    <a:pt x="12363" y="1402"/>
                  </a:cubicBezTo>
                  <a:cubicBezTo>
                    <a:pt x="12330" y="1570"/>
                    <a:pt x="12296" y="1705"/>
                    <a:pt x="12228" y="1857"/>
                  </a:cubicBezTo>
                  <a:cubicBezTo>
                    <a:pt x="12082" y="2198"/>
                    <a:pt x="11795" y="2414"/>
                    <a:pt x="11487" y="2414"/>
                  </a:cubicBezTo>
                  <a:cubicBezTo>
                    <a:pt x="11476" y="2414"/>
                    <a:pt x="11464" y="2414"/>
                    <a:pt x="11453" y="2414"/>
                  </a:cubicBezTo>
                  <a:cubicBezTo>
                    <a:pt x="11149" y="2380"/>
                    <a:pt x="10812" y="2110"/>
                    <a:pt x="10710" y="1773"/>
                  </a:cubicBezTo>
                  <a:cubicBezTo>
                    <a:pt x="10677" y="1604"/>
                    <a:pt x="10643" y="1418"/>
                    <a:pt x="10626" y="1250"/>
                  </a:cubicBezTo>
                  <a:cubicBezTo>
                    <a:pt x="10609" y="1030"/>
                    <a:pt x="10525" y="896"/>
                    <a:pt x="10339" y="777"/>
                  </a:cubicBezTo>
                  <a:cubicBezTo>
                    <a:pt x="9884" y="541"/>
                    <a:pt x="9445" y="339"/>
                    <a:pt x="8923" y="288"/>
                  </a:cubicBezTo>
                  <a:cubicBezTo>
                    <a:pt x="8814" y="276"/>
                    <a:pt x="8719" y="268"/>
                    <a:pt x="8636" y="268"/>
                  </a:cubicBezTo>
                  <a:cubicBezTo>
                    <a:pt x="8283" y="268"/>
                    <a:pt x="8136" y="401"/>
                    <a:pt x="7944" y="811"/>
                  </a:cubicBezTo>
                  <a:cubicBezTo>
                    <a:pt x="7809" y="1098"/>
                    <a:pt x="7674" y="1402"/>
                    <a:pt x="7556" y="1688"/>
                  </a:cubicBezTo>
                  <a:cubicBezTo>
                    <a:pt x="7253" y="2363"/>
                    <a:pt x="6679" y="2616"/>
                    <a:pt x="5988" y="2616"/>
                  </a:cubicBezTo>
                  <a:cubicBezTo>
                    <a:pt x="5499" y="2616"/>
                    <a:pt x="5026" y="2582"/>
                    <a:pt x="4537" y="2532"/>
                  </a:cubicBezTo>
                  <a:cubicBezTo>
                    <a:pt x="4467" y="2524"/>
                    <a:pt x="4401" y="2520"/>
                    <a:pt x="4338" y="2520"/>
                  </a:cubicBezTo>
                  <a:cubicBezTo>
                    <a:pt x="3832" y="2520"/>
                    <a:pt x="3578" y="2767"/>
                    <a:pt x="3458" y="3307"/>
                  </a:cubicBezTo>
                  <a:cubicBezTo>
                    <a:pt x="3424" y="3459"/>
                    <a:pt x="3441" y="3628"/>
                    <a:pt x="3441" y="3797"/>
                  </a:cubicBezTo>
                  <a:cubicBezTo>
                    <a:pt x="3441" y="4252"/>
                    <a:pt x="3441" y="4707"/>
                    <a:pt x="3458" y="5146"/>
                  </a:cubicBezTo>
                  <a:cubicBezTo>
                    <a:pt x="3525" y="6596"/>
                    <a:pt x="2614" y="7406"/>
                    <a:pt x="1484" y="7642"/>
                  </a:cubicBezTo>
                  <a:cubicBezTo>
                    <a:pt x="1231" y="7676"/>
                    <a:pt x="945" y="7760"/>
                    <a:pt x="692" y="7878"/>
                  </a:cubicBezTo>
                  <a:cubicBezTo>
                    <a:pt x="219" y="8064"/>
                    <a:pt x="0" y="8469"/>
                    <a:pt x="85" y="8991"/>
                  </a:cubicBezTo>
                  <a:cubicBezTo>
                    <a:pt x="169" y="9497"/>
                    <a:pt x="405" y="9936"/>
                    <a:pt x="742" y="10341"/>
                  </a:cubicBezTo>
                  <a:cubicBezTo>
                    <a:pt x="945" y="10594"/>
                    <a:pt x="1181" y="10796"/>
                    <a:pt x="1400" y="11049"/>
                  </a:cubicBezTo>
                  <a:cubicBezTo>
                    <a:pt x="1754" y="11471"/>
                    <a:pt x="1704" y="11977"/>
                    <a:pt x="1333" y="12365"/>
                  </a:cubicBezTo>
                  <a:cubicBezTo>
                    <a:pt x="1181" y="12500"/>
                    <a:pt x="1063" y="12635"/>
                    <a:pt x="894" y="12753"/>
                  </a:cubicBezTo>
                  <a:cubicBezTo>
                    <a:pt x="405" y="13124"/>
                    <a:pt x="388" y="13630"/>
                    <a:pt x="523" y="14102"/>
                  </a:cubicBezTo>
                  <a:cubicBezTo>
                    <a:pt x="675" y="14574"/>
                    <a:pt x="1029" y="14912"/>
                    <a:pt x="1434" y="15198"/>
                  </a:cubicBezTo>
                  <a:cubicBezTo>
                    <a:pt x="1653" y="15063"/>
                    <a:pt x="1839" y="14945"/>
                    <a:pt x="2007" y="14827"/>
                  </a:cubicBezTo>
                  <a:cubicBezTo>
                    <a:pt x="2210" y="14692"/>
                    <a:pt x="2412" y="14591"/>
                    <a:pt x="2614" y="14507"/>
                  </a:cubicBezTo>
                  <a:cubicBezTo>
                    <a:pt x="2708" y="14465"/>
                    <a:pt x="2809" y="14436"/>
                    <a:pt x="2899" y="14436"/>
                  </a:cubicBezTo>
                  <a:cubicBezTo>
                    <a:pt x="2955" y="14436"/>
                    <a:pt x="3008" y="14447"/>
                    <a:pt x="3053" y="14473"/>
                  </a:cubicBezTo>
                  <a:cubicBezTo>
                    <a:pt x="3542" y="14659"/>
                    <a:pt x="3677" y="15080"/>
                    <a:pt x="3390" y="15519"/>
                  </a:cubicBezTo>
                  <a:cubicBezTo>
                    <a:pt x="3289" y="15688"/>
                    <a:pt x="3120" y="15856"/>
                    <a:pt x="2969" y="16008"/>
                  </a:cubicBezTo>
                  <a:cubicBezTo>
                    <a:pt x="2749" y="16261"/>
                    <a:pt x="2513" y="16531"/>
                    <a:pt x="2294" y="16767"/>
                  </a:cubicBezTo>
                  <a:cubicBezTo>
                    <a:pt x="2716" y="17357"/>
                    <a:pt x="2783" y="17931"/>
                    <a:pt x="2598" y="18555"/>
                  </a:cubicBezTo>
                  <a:cubicBezTo>
                    <a:pt x="2496" y="18892"/>
                    <a:pt x="2361" y="19229"/>
                    <a:pt x="2243" y="19567"/>
                  </a:cubicBezTo>
                  <a:cubicBezTo>
                    <a:pt x="2109" y="19921"/>
                    <a:pt x="2159" y="20292"/>
                    <a:pt x="2378" y="20579"/>
                  </a:cubicBezTo>
                  <a:cubicBezTo>
                    <a:pt x="2598" y="20849"/>
                    <a:pt x="2867" y="21102"/>
                    <a:pt x="3137" y="21321"/>
                  </a:cubicBezTo>
                  <a:cubicBezTo>
                    <a:pt x="3610" y="21675"/>
                    <a:pt x="4200" y="21759"/>
                    <a:pt x="4773" y="21861"/>
                  </a:cubicBezTo>
                  <a:cubicBezTo>
                    <a:pt x="4883" y="21883"/>
                    <a:pt x="4987" y="21894"/>
                    <a:pt x="5089" y="21894"/>
                  </a:cubicBezTo>
                  <a:cubicBezTo>
                    <a:pt x="5300" y="21894"/>
                    <a:pt x="5501" y="21845"/>
                    <a:pt x="5718" y="21743"/>
                  </a:cubicBezTo>
                  <a:cubicBezTo>
                    <a:pt x="6342" y="21439"/>
                    <a:pt x="6983" y="21135"/>
                    <a:pt x="7607" y="20832"/>
                  </a:cubicBezTo>
                  <a:cubicBezTo>
                    <a:pt x="7904" y="20697"/>
                    <a:pt x="8210" y="20605"/>
                    <a:pt x="8508" y="20605"/>
                  </a:cubicBezTo>
                  <a:cubicBezTo>
                    <a:pt x="8769" y="20605"/>
                    <a:pt x="9024" y="20675"/>
                    <a:pt x="9260" y="20849"/>
                  </a:cubicBezTo>
                  <a:cubicBezTo>
                    <a:pt x="9884" y="21304"/>
                    <a:pt x="10457" y="21810"/>
                    <a:pt x="11031" y="22333"/>
                  </a:cubicBezTo>
                  <a:cubicBezTo>
                    <a:pt x="11377" y="22668"/>
                    <a:pt x="11797" y="22855"/>
                    <a:pt x="12233" y="22855"/>
                  </a:cubicBezTo>
                  <a:cubicBezTo>
                    <a:pt x="12455" y="22855"/>
                    <a:pt x="12681" y="22807"/>
                    <a:pt x="12903" y="22704"/>
                  </a:cubicBezTo>
                  <a:cubicBezTo>
                    <a:pt x="13122" y="22603"/>
                    <a:pt x="13308" y="22485"/>
                    <a:pt x="13578" y="22333"/>
                  </a:cubicBezTo>
                  <a:cubicBezTo>
                    <a:pt x="13426" y="22046"/>
                    <a:pt x="13291" y="21776"/>
                    <a:pt x="13156" y="21523"/>
                  </a:cubicBezTo>
                  <a:cubicBezTo>
                    <a:pt x="12903" y="21017"/>
                    <a:pt x="12987" y="20798"/>
                    <a:pt x="13426" y="20478"/>
                  </a:cubicBezTo>
                  <a:cubicBezTo>
                    <a:pt x="13634" y="20322"/>
                    <a:pt x="13838" y="20241"/>
                    <a:pt x="14039" y="20241"/>
                  </a:cubicBezTo>
                  <a:cubicBezTo>
                    <a:pt x="14229" y="20241"/>
                    <a:pt x="14418" y="20313"/>
                    <a:pt x="14607" y="20461"/>
                  </a:cubicBezTo>
                  <a:cubicBezTo>
                    <a:pt x="14910" y="20663"/>
                    <a:pt x="15197" y="20832"/>
                    <a:pt x="15501" y="21017"/>
                  </a:cubicBezTo>
                  <a:cubicBezTo>
                    <a:pt x="15770" y="20832"/>
                    <a:pt x="16023" y="20663"/>
                    <a:pt x="16276" y="20494"/>
                  </a:cubicBezTo>
                  <a:cubicBezTo>
                    <a:pt x="16495" y="20342"/>
                    <a:pt x="16714" y="20281"/>
                    <a:pt x="16936" y="20281"/>
                  </a:cubicBezTo>
                  <a:cubicBezTo>
                    <a:pt x="17107" y="20281"/>
                    <a:pt x="17281" y="20318"/>
                    <a:pt x="17457" y="20376"/>
                  </a:cubicBezTo>
                  <a:cubicBezTo>
                    <a:pt x="17693" y="20427"/>
                    <a:pt x="17896" y="20596"/>
                    <a:pt x="18115" y="20731"/>
                  </a:cubicBezTo>
                  <a:cubicBezTo>
                    <a:pt x="18368" y="20882"/>
                    <a:pt x="18604" y="21068"/>
                    <a:pt x="18874" y="21135"/>
                  </a:cubicBezTo>
                  <a:cubicBezTo>
                    <a:pt x="19169" y="21212"/>
                    <a:pt x="19447" y="21250"/>
                    <a:pt x="19702" y="21250"/>
                  </a:cubicBezTo>
                  <a:cubicBezTo>
                    <a:pt x="20743" y="21250"/>
                    <a:pt x="21420" y="20621"/>
                    <a:pt x="21488" y="19415"/>
                  </a:cubicBezTo>
                  <a:cubicBezTo>
                    <a:pt x="21505" y="19162"/>
                    <a:pt x="21488" y="18909"/>
                    <a:pt x="21488" y="18605"/>
                  </a:cubicBezTo>
                  <a:cubicBezTo>
                    <a:pt x="21235" y="18572"/>
                    <a:pt x="20982" y="18538"/>
                    <a:pt x="20712" y="18521"/>
                  </a:cubicBezTo>
                  <a:cubicBezTo>
                    <a:pt x="19886" y="18437"/>
                    <a:pt x="19498" y="17964"/>
                    <a:pt x="19633" y="17172"/>
                  </a:cubicBezTo>
                  <a:cubicBezTo>
                    <a:pt x="19667" y="16851"/>
                    <a:pt x="19818" y="16699"/>
                    <a:pt x="20139" y="16615"/>
                  </a:cubicBezTo>
                  <a:cubicBezTo>
                    <a:pt x="20560" y="16514"/>
                    <a:pt x="20999" y="16379"/>
                    <a:pt x="21404" y="16278"/>
                  </a:cubicBezTo>
                  <a:cubicBezTo>
                    <a:pt x="21572" y="15603"/>
                    <a:pt x="21927" y="15097"/>
                    <a:pt x="22450" y="14743"/>
                  </a:cubicBezTo>
                  <a:cubicBezTo>
                    <a:pt x="22770" y="14524"/>
                    <a:pt x="23124" y="14406"/>
                    <a:pt x="23462" y="14254"/>
                  </a:cubicBezTo>
                  <a:cubicBezTo>
                    <a:pt x="24541" y="13697"/>
                    <a:pt x="24861" y="12905"/>
                    <a:pt x="24136" y="11943"/>
                  </a:cubicBezTo>
                  <a:cubicBezTo>
                    <a:pt x="23698" y="11353"/>
                    <a:pt x="23360" y="10661"/>
                    <a:pt x="22939" y="10020"/>
                  </a:cubicBezTo>
                  <a:cubicBezTo>
                    <a:pt x="22703" y="9666"/>
                    <a:pt x="22703" y="9329"/>
                    <a:pt x="22854" y="8941"/>
                  </a:cubicBezTo>
                  <a:cubicBezTo>
                    <a:pt x="23040" y="8485"/>
                    <a:pt x="23242" y="8013"/>
                    <a:pt x="23411" y="7558"/>
                  </a:cubicBezTo>
                  <a:cubicBezTo>
                    <a:pt x="23512" y="7254"/>
                    <a:pt x="23630" y="6934"/>
                    <a:pt x="23664" y="6630"/>
                  </a:cubicBezTo>
                  <a:cubicBezTo>
                    <a:pt x="23698" y="6124"/>
                    <a:pt x="23529" y="5601"/>
                    <a:pt x="23090" y="5382"/>
                  </a:cubicBezTo>
                  <a:cubicBezTo>
                    <a:pt x="22540" y="5114"/>
                    <a:pt x="21926" y="4920"/>
                    <a:pt x="21290" y="4920"/>
                  </a:cubicBezTo>
                  <a:cubicBezTo>
                    <a:pt x="21127" y="4920"/>
                    <a:pt x="20962" y="4933"/>
                    <a:pt x="20797" y="4960"/>
                  </a:cubicBezTo>
                  <a:cubicBezTo>
                    <a:pt x="20525" y="4997"/>
                    <a:pt x="20255" y="5026"/>
                    <a:pt x="19990" y="5026"/>
                  </a:cubicBezTo>
                  <a:cubicBezTo>
                    <a:pt x="19515" y="5026"/>
                    <a:pt x="19054" y="4931"/>
                    <a:pt x="18621" y="4606"/>
                  </a:cubicBezTo>
                  <a:cubicBezTo>
                    <a:pt x="18520" y="4539"/>
                    <a:pt x="18385" y="4505"/>
                    <a:pt x="18267" y="4454"/>
                  </a:cubicBezTo>
                  <a:cubicBezTo>
                    <a:pt x="18182" y="4539"/>
                    <a:pt x="18098" y="4606"/>
                    <a:pt x="18014" y="4674"/>
                  </a:cubicBezTo>
                  <a:cubicBezTo>
                    <a:pt x="17774" y="4837"/>
                    <a:pt x="17527" y="4930"/>
                    <a:pt x="17274" y="4930"/>
                  </a:cubicBezTo>
                  <a:cubicBezTo>
                    <a:pt x="17135" y="4930"/>
                    <a:pt x="16993" y="4902"/>
                    <a:pt x="16850" y="4842"/>
                  </a:cubicBezTo>
                  <a:cubicBezTo>
                    <a:pt x="16513" y="4691"/>
                    <a:pt x="16344" y="4252"/>
                    <a:pt x="16445" y="3763"/>
                  </a:cubicBezTo>
                  <a:cubicBezTo>
                    <a:pt x="16513" y="3442"/>
                    <a:pt x="16631" y="3156"/>
                    <a:pt x="16782" y="2852"/>
                  </a:cubicBezTo>
                  <a:cubicBezTo>
                    <a:pt x="17187" y="2093"/>
                    <a:pt x="16934" y="929"/>
                    <a:pt x="16175" y="508"/>
                  </a:cubicBezTo>
                  <a:cubicBezTo>
                    <a:pt x="15608" y="193"/>
                    <a:pt x="14994" y="0"/>
                    <a:pt x="14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778746" y="3164397"/>
              <a:ext cx="1220604" cy="1210091"/>
            </a:xfrm>
            <a:custGeom>
              <a:avLst/>
              <a:gdLst/>
              <a:ahLst/>
              <a:cxnLst/>
              <a:rect l="l" t="t" r="r" b="b"/>
              <a:pathLst>
                <a:path w="31120" h="30850" extrusionOk="0">
                  <a:moveTo>
                    <a:pt x="14943" y="686"/>
                  </a:moveTo>
                  <a:cubicBezTo>
                    <a:pt x="16697" y="686"/>
                    <a:pt x="18328" y="1145"/>
                    <a:pt x="19988" y="1603"/>
                  </a:cubicBezTo>
                  <a:cubicBezTo>
                    <a:pt x="22315" y="2261"/>
                    <a:pt x="24238" y="3576"/>
                    <a:pt x="25942" y="5229"/>
                  </a:cubicBezTo>
                  <a:cubicBezTo>
                    <a:pt x="26852" y="6090"/>
                    <a:pt x="27645" y="7068"/>
                    <a:pt x="28370" y="8097"/>
                  </a:cubicBezTo>
                  <a:cubicBezTo>
                    <a:pt x="29129" y="9193"/>
                    <a:pt x="29720" y="10374"/>
                    <a:pt x="29990" y="11706"/>
                  </a:cubicBezTo>
                  <a:cubicBezTo>
                    <a:pt x="30091" y="12280"/>
                    <a:pt x="30276" y="12836"/>
                    <a:pt x="30361" y="13427"/>
                  </a:cubicBezTo>
                  <a:cubicBezTo>
                    <a:pt x="30479" y="14101"/>
                    <a:pt x="30512" y="14810"/>
                    <a:pt x="30597" y="15602"/>
                  </a:cubicBezTo>
                  <a:cubicBezTo>
                    <a:pt x="30563" y="16041"/>
                    <a:pt x="30496" y="16614"/>
                    <a:pt x="30411" y="17188"/>
                  </a:cubicBezTo>
                  <a:cubicBezTo>
                    <a:pt x="30344" y="17778"/>
                    <a:pt x="30243" y="18352"/>
                    <a:pt x="30158" y="18942"/>
                  </a:cubicBezTo>
                  <a:cubicBezTo>
                    <a:pt x="29990" y="19954"/>
                    <a:pt x="29686" y="20915"/>
                    <a:pt x="29231" y="21843"/>
                  </a:cubicBezTo>
                  <a:cubicBezTo>
                    <a:pt x="28843" y="22585"/>
                    <a:pt x="28539" y="23344"/>
                    <a:pt x="28134" y="24052"/>
                  </a:cubicBezTo>
                  <a:cubicBezTo>
                    <a:pt x="27898" y="24474"/>
                    <a:pt x="27578" y="24862"/>
                    <a:pt x="27240" y="25199"/>
                  </a:cubicBezTo>
                  <a:cubicBezTo>
                    <a:pt x="26650" y="25807"/>
                    <a:pt x="26009" y="26363"/>
                    <a:pt x="25419" y="26987"/>
                  </a:cubicBezTo>
                  <a:cubicBezTo>
                    <a:pt x="24845" y="27594"/>
                    <a:pt x="24188" y="28067"/>
                    <a:pt x="23429" y="28337"/>
                  </a:cubicBezTo>
                  <a:cubicBezTo>
                    <a:pt x="22298" y="28741"/>
                    <a:pt x="21219" y="29332"/>
                    <a:pt x="19988" y="29534"/>
                  </a:cubicBezTo>
                  <a:cubicBezTo>
                    <a:pt x="19296" y="29669"/>
                    <a:pt x="18622" y="29905"/>
                    <a:pt x="17913" y="30006"/>
                  </a:cubicBezTo>
                  <a:cubicBezTo>
                    <a:pt x="16817" y="30175"/>
                    <a:pt x="15687" y="30293"/>
                    <a:pt x="14590" y="30377"/>
                  </a:cubicBezTo>
                  <a:cubicBezTo>
                    <a:pt x="14418" y="30393"/>
                    <a:pt x="14246" y="30400"/>
                    <a:pt x="14076" y="30400"/>
                  </a:cubicBezTo>
                  <a:cubicBezTo>
                    <a:pt x="13296" y="30400"/>
                    <a:pt x="12535" y="30254"/>
                    <a:pt x="11774" y="30074"/>
                  </a:cubicBezTo>
                  <a:cubicBezTo>
                    <a:pt x="10593" y="29770"/>
                    <a:pt x="9480" y="29281"/>
                    <a:pt x="8400" y="28691"/>
                  </a:cubicBezTo>
                  <a:cubicBezTo>
                    <a:pt x="7473" y="28168"/>
                    <a:pt x="6478" y="27713"/>
                    <a:pt x="5601" y="27122"/>
                  </a:cubicBezTo>
                  <a:cubicBezTo>
                    <a:pt x="4285" y="26245"/>
                    <a:pt x="2986" y="25351"/>
                    <a:pt x="2329" y="23799"/>
                  </a:cubicBezTo>
                  <a:cubicBezTo>
                    <a:pt x="1839" y="22686"/>
                    <a:pt x="1300" y="21641"/>
                    <a:pt x="1148" y="20409"/>
                  </a:cubicBezTo>
                  <a:cubicBezTo>
                    <a:pt x="1131" y="20038"/>
                    <a:pt x="979" y="19667"/>
                    <a:pt x="895" y="19313"/>
                  </a:cubicBezTo>
                  <a:cubicBezTo>
                    <a:pt x="389" y="17222"/>
                    <a:pt x="423" y="15147"/>
                    <a:pt x="878" y="13072"/>
                  </a:cubicBezTo>
                  <a:cubicBezTo>
                    <a:pt x="1148" y="11858"/>
                    <a:pt x="1519" y="10644"/>
                    <a:pt x="1941" y="9463"/>
                  </a:cubicBezTo>
                  <a:cubicBezTo>
                    <a:pt x="2261" y="8586"/>
                    <a:pt x="2767" y="7759"/>
                    <a:pt x="3189" y="6916"/>
                  </a:cubicBezTo>
                  <a:cubicBezTo>
                    <a:pt x="3256" y="6798"/>
                    <a:pt x="3341" y="6663"/>
                    <a:pt x="3425" y="6562"/>
                  </a:cubicBezTo>
                  <a:cubicBezTo>
                    <a:pt x="4015" y="5820"/>
                    <a:pt x="4538" y="5044"/>
                    <a:pt x="5196" y="4386"/>
                  </a:cubicBezTo>
                  <a:cubicBezTo>
                    <a:pt x="6444" y="3121"/>
                    <a:pt x="7827" y="2008"/>
                    <a:pt x="9564" y="1434"/>
                  </a:cubicBezTo>
                  <a:cubicBezTo>
                    <a:pt x="10441" y="1131"/>
                    <a:pt x="11369" y="1013"/>
                    <a:pt x="12297" y="878"/>
                  </a:cubicBezTo>
                  <a:cubicBezTo>
                    <a:pt x="13056" y="777"/>
                    <a:pt x="13815" y="743"/>
                    <a:pt x="14590" y="692"/>
                  </a:cubicBezTo>
                  <a:cubicBezTo>
                    <a:pt x="14709" y="688"/>
                    <a:pt x="14826" y="686"/>
                    <a:pt x="14943" y="686"/>
                  </a:cubicBezTo>
                  <a:close/>
                  <a:moveTo>
                    <a:pt x="15000" y="1"/>
                  </a:moveTo>
                  <a:cubicBezTo>
                    <a:pt x="14845" y="1"/>
                    <a:pt x="14692" y="6"/>
                    <a:pt x="14540" y="18"/>
                  </a:cubicBezTo>
                  <a:cubicBezTo>
                    <a:pt x="13309" y="169"/>
                    <a:pt x="12094" y="237"/>
                    <a:pt x="10863" y="507"/>
                  </a:cubicBezTo>
                  <a:cubicBezTo>
                    <a:pt x="9750" y="760"/>
                    <a:pt x="8637" y="1013"/>
                    <a:pt x="7658" y="1687"/>
                  </a:cubicBezTo>
                  <a:cubicBezTo>
                    <a:pt x="6731" y="2345"/>
                    <a:pt x="5736" y="2952"/>
                    <a:pt x="4977" y="3813"/>
                  </a:cubicBezTo>
                  <a:cubicBezTo>
                    <a:pt x="4555" y="4302"/>
                    <a:pt x="4201" y="4808"/>
                    <a:pt x="3779" y="5280"/>
                  </a:cubicBezTo>
                  <a:cubicBezTo>
                    <a:pt x="2919" y="6208"/>
                    <a:pt x="2329" y="7321"/>
                    <a:pt x="1839" y="8485"/>
                  </a:cubicBezTo>
                  <a:cubicBezTo>
                    <a:pt x="1317" y="9767"/>
                    <a:pt x="895" y="11099"/>
                    <a:pt x="541" y="12448"/>
                  </a:cubicBezTo>
                  <a:cubicBezTo>
                    <a:pt x="220" y="13680"/>
                    <a:pt x="1" y="14978"/>
                    <a:pt x="35" y="16277"/>
                  </a:cubicBezTo>
                  <a:cubicBezTo>
                    <a:pt x="68" y="17002"/>
                    <a:pt x="52" y="17761"/>
                    <a:pt x="170" y="18487"/>
                  </a:cubicBezTo>
                  <a:cubicBezTo>
                    <a:pt x="541" y="20274"/>
                    <a:pt x="878" y="22079"/>
                    <a:pt x="1637" y="23766"/>
                  </a:cubicBezTo>
                  <a:cubicBezTo>
                    <a:pt x="2143" y="24896"/>
                    <a:pt x="2919" y="25790"/>
                    <a:pt x="3863" y="26549"/>
                  </a:cubicBezTo>
                  <a:cubicBezTo>
                    <a:pt x="4943" y="27409"/>
                    <a:pt x="6107" y="28151"/>
                    <a:pt x="7321" y="28792"/>
                  </a:cubicBezTo>
                  <a:cubicBezTo>
                    <a:pt x="9008" y="29703"/>
                    <a:pt x="10762" y="30529"/>
                    <a:pt x="12701" y="30732"/>
                  </a:cubicBezTo>
                  <a:cubicBezTo>
                    <a:pt x="13460" y="30816"/>
                    <a:pt x="14203" y="30850"/>
                    <a:pt x="14962" y="30850"/>
                  </a:cubicBezTo>
                  <a:cubicBezTo>
                    <a:pt x="15333" y="30816"/>
                    <a:pt x="15737" y="30681"/>
                    <a:pt x="16108" y="30630"/>
                  </a:cubicBezTo>
                  <a:cubicBezTo>
                    <a:pt x="16851" y="30546"/>
                    <a:pt x="17610" y="30580"/>
                    <a:pt x="18352" y="30428"/>
                  </a:cubicBezTo>
                  <a:cubicBezTo>
                    <a:pt x="19482" y="30192"/>
                    <a:pt x="20612" y="29871"/>
                    <a:pt x="21725" y="29534"/>
                  </a:cubicBezTo>
                  <a:cubicBezTo>
                    <a:pt x="22484" y="29281"/>
                    <a:pt x="23226" y="28978"/>
                    <a:pt x="23951" y="28623"/>
                  </a:cubicBezTo>
                  <a:cubicBezTo>
                    <a:pt x="24424" y="28421"/>
                    <a:pt x="24930" y="28185"/>
                    <a:pt x="25284" y="27831"/>
                  </a:cubicBezTo>
                  <a:cubicBezTo>
                    <a:pt x="26228" y="26920"/>
                    <a:pt x="27122" y="25975"/>
                    <a:pt x="27999" y="25014"/>
                  </a:cubicBezTo>
                  <a:cubicBezTo>
                    <a:pt x="28320" y="24643"/>
                    <a:pt x="28573" y="24272"/>
                    <a:pt x="28792" y="23850"/>
                  </a:cubicBezTo>
                  <a:cubicBezTo>
                    <a:pt x="29264" y="22906"/>
                    <a:pt x="29720" y="21944"/>
                    <a:pt x="30141" y="20983"/>
                  </a:cubicBezTo>
                  <a:cubicBezTo>
                    <a:pt x="30276" y="20612"/>
                    <a:pt x="30361" y="20224"/>
                    <a:pt x="30445" y="19836"/>
                  </a:cubicBezTo>
                  <a:cubicBezTo>
                    <a:pt x="30597" y="19144"/>
                    <a:pt x="30681" y="18436"/>
                    <a:pt x="30833" y="17728"/>
                  </a:cubicBezTo>
                  <a:cubicBezTo>
                    <a:pt x="31120" y="16378"/>
                    <a:pt x="31086" y="15029"/>
                    <a:pt x="30867" y="13680"/>
                  </a:cubicBezTo>
                  <a:cubicBezTo>
                    <a:pt x="30782" y="13123"/>
                    <a:pt x="30647" y="12566"/>
                    <a:pt x="30529" y="11993"/>
                  </a:cubicBezTo>
                  <a:cubicBezTo>
                    <a:pt x="30361" y="11065"/>
                    <a:pt x="30074" y="10188"/>
                    <a:pt x="29686" y="9345"/>
                  </a:cubicBezTo>
                  <a:cubicBezTo>
                    <a:pt x="29180" y="8198"/>
                    <a:pt x="28455" y="7220"/>
                    <a:pt x="27662" y="6241"/>
                  </a:cubicBezTo>
                  <a:cubicBezTo>
                    <a:pt x="26431" y="4707"/>
                    <a:pt x="24947" y="3442"/>
                    <a:pt x="23310" y="2362"/>
                  </a:cubicBezTo>
                  <a:cubicBezTo>
                    <a:pt x="21674" y="1316"/>
                    <a:pt x="19819" y="827"/>
                    <a:pt x="17947" y="406"/>
                  </a:cubicBezTo>
                  <a:cubicBezTo>
                    <a:pt x="17272" y="254"/>
                    <a:pt x="16598" y="153"/>
                    <a:pt x="15923" y="68"/>
                  </a:cubicBezTo>
                  <a:cubicBezTo>
                    <a:pt x="15619" y="23"/>
                    <a:pt x="15308" y="1"/>
                    <a:pt x="15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869391" y="3253670"/>
              <a:ext cx="1003625" cy="988235"/>
            </a:xfrm>
            <a:custGeom>
              <a:avLst/>
              <a:gdLst/>
              <a:ahLst/>
              <a:cxnLst/>
              <a:rect l="l" t="t" r="r" b="b"/>
              <a:pathLst>
                <a:path w="25588" h="25194" extrusionOk="0">
                  <a:moveTo>
                    <a:pt x="11757" y="508"/>
                  </a:moveTo>
                  <a:lnTo>
                    <a:pt x="12145" y="761"/>
                  </a:lnTo>
                  <a:cubicBezTo>
                    <a:pt x="12161" y="761"/>
                    <a:pt x="12161" y="778"/>
                    <a:pt x="12161" y="811"/>
                  </a:cubicBezTo>
                  <a:cubicBezTo>
                    <a:pt x="12431" y="1655"/>
                    <a:pt x="12431" y="2464"/>
                    <a:pt x="12094" y="3341"/>
                  </a:cubicBezTo>
                  <a:cubicBezTo>
                    <a:pt x="11723" y="3291"/>
                    <a:pt x="11554" y="3105"/>
                    <a:pt x="11571" y="2802"/>
                  </a:cubicBezTo>
                  <a:cubicBezTo>
                    <a:pt x="11554" y="2161"/>
                    <a:pt x="11554" y="1503"/>
                    <a:pt x="11571" y="845"/>
                  </a:cubicBezTo>
                  <a:cubicBezTo>
                    <a:pt x="11571" y="744"/>
                    <a:pt x="11689" y="609"/>
                    <a:pt x="11757" y="508"/>
                  </a:cubicBezTo>
                  <a:close/>
                  <a:moveTo>
                    <a:pt x="19397" y="2970"/>
                  </a:moveTo>
                  <a:cubicBezTo>
                    <a:pt x="19734" y="3341"/>
                    <a:pt x="19751" y="3712"/>
                    <a:pt x="19566" y="4033"/>
                  </a:cubicBezTo>
                  <a:cubicBezTo>
                    <a:pt x="19245" y="4539"/>
                    <a:pt x="18857" y="4994"/>
                    <a:pt x="18503" y="5467"/>
                  </a:cubicBezTo>
                  <a:cubicBezTo>
                    <a:pt x="18436" y="5551"/>
                    <a:pt x="18335" y="5618"/>
                    <a:pt x="18250" y="5669"/>
                  </a:cubicBezTo>
                  <a:cubicBezTo>
                    <a:pt x="18121" y="5751"/>
                    <a:pt x="18000" y="5858"/>
                    <a:pt x="17858" y="5858"/>
                  </a:cubicBezTo>
                  <a:cubicBezTo>
                    <a:pt x="17797" y="5858"/>
                    <a:pt x="17731" y="5838"/>
                    <a:pt x="17660" y="5787"/>
                  </a:cubicBezTo>
                  <a:cubicBezTo>
                    <a:pt x="17458" y="5652"/>
                    <a:pt x="17390" y="5382"/>
                    <a:pt x="17474" y="5112"/>
                  </a:cubicBezTo>
                  <a:cubicBezTo>
                    <a:pt x="17542" y="4893"/>
                    <a:pt x="17626" y="4708"/>
                    <a:pt x="17727" y="4522"/>
                  </a:cubicBezTo>
                  <a:cubicBezTo>
                    <a:pt x="18082" y="3814"/>
                    <a:pt x="18571" y="3257"/>
                    <a:pt x="19397" y="2970"/>
                  </a:cubicBezTo>
                  <a:close/>
                  <a:moveTo>
                    <a:pt x="3156" y="16495"/>
                  </a:moveTo>
                  <a:cubicBezTo>
                    <a:pt x="3211" y="16495"/>
                    <a:pt x="3266" y="16518"/>
                    <a:pt x="3323" y="16582"/>
                  </a:cubicBezTo>
                  <a:cubicBezTo>
                    <a:pt x="3475" y="16750"/>
                    <a:pt x="3408" y="16936"/>
                    <a:pt x="3290" y="17054"/>
                  </a:cubicBezTo>
                  <a:cubicBezTo>
                    <a:pt x="2733" y="17678"/>
                    <a:pt x="2126" y="18184"/>
                    <a:pt x="1350" y="18437"/>
                  </a:cubicBezTo>
                  <a:cubicBezTo>
                    <a:pt x="1232" y="18454"/>
                    <a:pt x="1097" y="18454"/>
                    <a:pt x="878" y="18471"/>
                  </a:cubicBezTo>
                  <a:cubicBezTo>
                    <a:pt x="962" y="18285"/>
                    <a:pt x="962" y="18133"/>
                    <a:pt x="1046" y="18066"/>
                  </a:cubicBezTo>
                  <a:cubicBezTo>
                    <a:pt x="1569" y="17610"/>
                    <a:pt x="2126" y="17172"/>
                    <a:pt x="2649" y="16717"/>
                  </a:cubicBezTo>
                  <a:cubicBezTo>
                    <a:pt x="2716" y="16683"/>
                    <a:pt x="2800" y="16632"/>
                    <a:pt x="2885" y="16598"/>
                  </a:cubicBezTo>
                  <a:cubicBezTo>
                    <a:pt x="2979" y="16556"/>
                    <a:pt x="3067" y="16495"/>
                    <a:pt x="3156" y="16495"/>
                  </a:cubicBezTo>
                  <a:close/>
                  <a:moveTo>
                    <a:pt x="22389" y="18278"/>
                  </a:moveTo>
                  <a:cubicBezTo>
                    <a:pt x="22655" y="18278"/>
                    <a:pt x="22923" y="18311"/>
                    <a:pt x="23192" y="18403"/>
                  </a:cubicBezTo>
                  <a:cubicBezTo>
                    <a:pt x="23310" y="18454"/>
                    <a:pt x="23462" y="18454"/>
                    <a:pt x="23546" y="18538"/>
                  </a:cubicBezTo>
                  <a:cubicBezTo>
                    <a:pt x="23664" y="18639"/>
                    <a:pt x="23816" y="18791"/>
                    <a:pt x="23867" y="18943"/>
                  </a:cubicBezTo>
                  <a:cubicBezTo>
                    <a:pt x="23901" y="19145"/>
                    <a:pt x="23715" y="19230"/>
                    <a:pt x="23546" y="19314"/>
                  </a:cubicBezTo>
                  <a:cubicBezTo>
                    <a:pt x="23282" y="19446"/>
                    <a:pt x="23005" y="19486"/>
                    <a:pt x="22727" y="19486"/>
                  </a:cubicBezTo>
                  <a:cubicBezTo>
                    <a:pt x="22544" y="19486"/>
                    <a:pt x="22361" y="19469"/>
                    <a:pt x="22180" y="19449"/>
                  </a:cubicBezTo>
                  <a:cubicBezTo>
                    <a:pt x="22085" y="19449"/>
                    <a:pt x="21991" y="19451"/>
                    <a:pt x="21899" y="19451"/>
                  </a:cubicBezTo>
                  <a:cubicBezTo>
                    <a:pt x="21715" y="19451"/>
                    <a:pt x="21539" y="19443"/>
                    <a:pt x="21371" y="19398"/>
                  </a:cubicBezTo>
                  <a:cubicBezTo>
                    <a:pt x="20966" y="19381"/>
                    <a:pt x="20696" y="19162"/>
                    <a:pt x="20628" y="18875"/>
                  </a:cubicBezTo>
                  <a:cubicBezTo>
                    <a:pt x="20578" y="18690"/>
                    <a:pt x="20612" y="18521"/>
                    <a:pt x="20848" y="18471"/>
                  </a:cubicBezTo>
                  <a:cubicBezTo>
                    <a:pt x="21360" y="18404"/>
                    <a:pt x="21872" y="18278"/>
                    <a:pt x="22389" y="18278"/>
                  </a:cubicBezTo>
                  <a:close/>
                  <a:moveTo>
                    <a:pt x="14743" y="1552"/>
                  </a:moveTo>
                  <a:cubicBezTo>
                    <a:pt x="15383" y="1552"/>
                    <a:pt x="15997" y="1745"/>
                    <a:pt x="16564" y="2059"/>
                  </a:cubicBezTo>
                  <a:cubicBezTo>
                    <a:pt x="17323" y="2481"/>
                    <a:pt x="17576" y="3645"/>
                    <a:pt x="17188" y="4404"/>
                  </a:cubicBezTo>
                  <a:cubicBezTo>
                    <a:pt x="17036" y="4708"/>
                    <a:pt x="16901" y="4994"/>
                    <a:pt x="16850" y="5315"/>
                  </a:cubicBezTo>
                  <a:cubicBezTo>
                    <a:pt x="16732" y="5804"/>
                    <a:pt x="16901" y="6242"/>
                    <a:pt x="17238" y="6394"/>
                  </a:cubicBezTo>
                  <a:cubicBezTo>
                    <a:pt x="17382" y="6454"/>
                    <a:pt x="17525" y="6482"/>
                    <a:pt x="17666" y="6482"/>
                  </a:cubicBezTo>
                  <a:cubicBezTo>
                    <a:pt x="17923" y="6482"/>
                    <a:pt x="18173" y="6389"/>
                    <a:pt x="18402" y="6226"/>
                  </a:cubicBezTo>
                  <a:cubicBezTo>
                    <a:pt x="18486" y="6158"/>
                    <a:pt x="18571" y="6091"/>
                    <a:pt x="18655" y="6006"/>
                  </a:cubicBezTo>
                  <a:cubicBezTo>
                    <a:pt x="18790" y="6057"/>
                    <a:pt x="18908" y="6091"/>
                    <a:pt x="19009" y="6158"/>
                  </a:cubicBezTo>
                  <a:cubicBezTo>
                    <a:pt x="19442" y="6483"/>
                    <a:pt x="19903" y="6578"/>
                    <a:pt x="20378" y="6578"/>
                  </a:cubicBezTo>
                  <a:cubicBezTo>
                    <a:pt x="20643" y="6578"/>
                    <a:pt x="20913" y="6549"/>
                    <a:pt x="21185" y="6512"/>
                  </a:cubicBezTo>
                  <a:cubicBezTo>
                    <a:pt x="21346" y="6489"/>
                    <a:pt x="21506" y="6478"/>
                    <a:pt x="21663" y="6478"/>
                  </a:cubicBezTo>
                  <a:cubicBezTo>
                    <a:pt x="22311" y="6478"/>
                    <a:pt x="22922" y="6662"/>
                    <a:pt x="23479" y="6934"/>
                  </a:cubicBezTo>
                  <a:cubicBezTo>
                    <a:pt x="23934" y="7153"/>
                    <a:pt x="24103" y="7676"/>
                    <a:pt x="24052" y="8182"/>
                  </a:cubicBezTo>
                  <a:cubicBezTo>
                    <a:pt x="24035" y="8502"/>
                    <a:pt x="23901" y="8806"/>
                    <a:pt x="23799" y="9110"/>
                  </a:cubicBezTo>
                  <a:cubicBezTo>
                    <a:pt x="23631" y="9565"/>
                    <a:pt x="23445" y="10037"/>
                    <a:pt x="23260" y="10493"/>
                  </a:cubicBezTo>
                  <a:cubicBezTo>
                    <a:pt x="23108" y="10881"/>
                    <a:pt x="23108" y="11218"/>
                    <a:pt x="23327" y="11572"/>
                  </a:cubicBezTo>
                  <a:cubicBezTo>
                    <a:pt x="23749" y="12213"/>
                    <a:pt x="24086" y="12905"/>
                    <a:pt x="24541" y="13495"/>
                  </a:cubicBezTo>
                  <a:cubicBezTo>
                    <a:pt x="25267" y="14456"/>
                    <a:pt x="24946" y="15249"/>
                    <a:pt x="23867" y="15755"/>
                  </a:cubicBezTo>
                  <a:cubicBezTo>
                    <a:pt x="23529" y="15890"/>
                    <a:pt x="23158" y="16025"/>
                    <a:pt x="22855" y="16227"/>
                  </a:cubicBezTo>
                  <a:cubicBezTo>
                    <a:pt x="22315" y="16598"/>
                    <a:pt x="21961" y="17104"/>
                    <a:pt x="21792" y="17779"/>
                  </a:cubicBezTo>
                  <a:cubicBezTo>
                    <a:pt x="21404" y="17880"/>
                    <a:pt x="20949" y="17998"/>
                    <a:pt x="20527" y="18116"/>
                  </a:cubicBezTo>
                  <a:cubicBezTo>
                    <a:pt x="20207" y="18201"/>
                    <a:pt x="20072" y="18336"/>
                    <a:pt x="20021" y="18656"/>
                  </a:cubicBezTo>
                  <a:cubicBezTo>
                    <a:pt x="19903" y="19466"/>
                    <a:pt x="20274" y="19921"/>
                    <a:pt x="21101" y="20005"/>
                  </a:cubicBezTo>
                  <a:cubicBezTo>
                    <a:pt x="21371" y="20022"/>
                    <a:pt x="21624" y="20073"/>
                    <a:pt x="21877" y="20090"/>
                  </a:cubicBezTo>
                  <a:cubicBezTo>
                    <a:pt x="21877" y="20410"/>
                    <a:pt x="21910" y="20663"/>
                    <a:pt x="21877" y="20916"/>
                  </a:cubicBezTo>
                  <a:cubicBezTo>
                    <a:pt x="21809" y="22114"/>
                    <a:pt x="21141" y="22742"/>
                    <a:pt x="20112" y="22742"/>
                  </a:cubicBezTo>
                  <a:cubicBezTo>
                    <a:pt x="19851" y="22742"/>
                    <a:pt x="19566" y="22702"/>
                    <a:pt x="19262" y="22620"/>
                  </a:cubicBezTo>
                  <a:cubicBezTo>
                    <a:pt x="18992" y="22552"/>
                    <a:pt x="18756" y="22367"/>
                    <a:pt x="18503" y="22215"/>
                  </a:cubicBezTo>
                  <a:cubicBezTo>
                    <a:pt x="18301" y="22097"/>
                    <a:pt x="18082" y="21928"/>
                    <a:pt x="17845" y="21861"/>
                  </a:cubicBezTo>
                  <a:cubicBezTo>
                    <a:pt x="17677" y="21809"/>
                    <a:pt x="17505" y="21774"/>
                    <a:pt x="17332" y="21774"/>
                  </a:cubicBezTo>
                  <a:cubicBezTo>
                    <a:pt x="17109" y="21774"/>
                    <a:pt x="16884" y="21834"/>
                    <a:pt x="16665" y="21996"/>
                  </a:cubicBezTo>
                  <a:cubicBezTo>
                    <a:pt x="16412" y="22164"/>
                    <a:pt x="16159" y="22333"/>
                    <a:pt x="15889" y="22519"/>
                  </a:cubicBezTo>
                  <a:cubicBezTo>
                    <a:pt x="15602" y="22333"/>
                    <a:pt x="15299" y="22164"/>
                    <a:pt x="15012" y="21945"/>
                  </a:cubicBezTo>
                  <a:cubicBezTo>
                    <a:pt x="14818" y="21808"/>
                    <a:pt x="14628" y="21740"/>
                    <a:pt x="14440" y="21740"/>
                  </a:cubicBezTo>
                  <a:cubicBezTo>
                    <a:pt x="14236" y="21740"/>
                    <a:pt x="14033" y="21821"/>
                    <a:pt x="13831" y="21979"/>
                  </a:cubicBezTo>
                  <a:cubicBezTo>
                    <a:pt x="13376" y="22282"/>
                    <a:pt x="13291" y="22519"/>
                    <a:pt x="13544" y="23025"/>
                  </a:cubicBezTo>
                  <a:cubicBezTo>
                    <a:pt x="13679" y="23278"/>
                    <a:pt x="13831" y="23531"/>
                    <a:pt x="13966" y="23834"/>
                  </a:cubicBezTo>
                  <a:cubicBezTo>
                    <a:pt x="13696" y="23969"/>
                    <a:pt x="13511" y="24104"/>
                    <a:pt x="13308" y="24273"/>
                  </a:cubicBezTo>
                  <a:cubicBezTo>
                    <a:pt x="13092" y="24367"/>
                    <a:pt x="12872" y="24412"/>
                    <a:pt x="12655" y="24412"/>
                  </a:cubicBezTo>
                  <a:cubicBezTo>
                    <a:pt x="12212" y="24412"/>
                    <a:pt x="11782" y="24224"/>
                    <a:pt x="11419" y="23885"/>
                  </a:cubicBezTo>
                  <a:cubicBezTo>
                    <a:pt x="10863" y="23362"/>
                    <a:pt x="10289" y="22856"/>
                    <a:pt x="9648" y="22417"/>
                  </a:cubicBezTo>
                  <a:cubicBezTo>
                    <a:pt x="9408" y="22234"/>
                    <a:pt x="9150" y="22160"/>
                    <a:pt x="8886" y="22160"/>
                  </a:cubicBezTo>
                  <a:cubicBezTo>
                    <a:pt x="8594" y="22160"/>
                    <a:pt x="8296" y="22251"/>
                    <a:pt x="8012" y="22384"/>
                  </a:cubicBezTo>
                  <a:cubicBezTo>
                    <a:pt x="7371" y="22687"/>
                    <a:pt x="6747" y="23008"/>
                    <a:pt x="6106" y="23294"/>
                  </a:cubicBezTo>
                  <a:cubicBezTo>
                    <a:pt x="5889" y="23403"/>
                    <a:pt x="5672" y="23451"/>
                    <a:pt x="5442" y="23451"/>
                  </a:cubicBezTo>
                  <a:cubicBezTo>
                    <a:pt x="5351" y="23451"/>
                    <a:pt x="5258" y="23444"/>
                    <a:pt x="5162" y="23429"/>
                  </a:cubicBezTo>
                  <a:cubicBezTo>
                    <a:pt x="4588" y="23311"/>
                    <a:pt x="3998" y="23227"/>
                    <a:pt x="3543" y="22873"/>
                  </a:cubicBezTo>
                  <a:cubicBezTo>
                    <a:pt x="3273" y="22670"/>
                    <a:pt x="2986" y="22417"/>
                    <a:pt x="2784" y="22131"/>
                  </a:cubicBezTo>
                  <a:cubicBezTo>
                    <a:pt x="2548" y="21844"/>
                    <a:pt x="2514" y="21490"/>
                    <a:pt x="2632" y="21119"/>
                  </a:cubicBezTo>
                  <a:cubicBezTo>
                    <a:pt x="2767" y="20781"/>
                    <a:pt x="2885" y="20444"/>
                    <a:pt x="2986" y="20107"/>
                  </a:cubicBezTo>
                  <a:cubicBezTo>
                    <a:pt x="3188" y="19483"/>
                    <a:pt x="3121" y="18909"/>
                    <a:pt x="2699" y="18319"/>
                  </a:cubicBezTo>
                  <a:cubicBezTo>
                    <a:pt x="2902" y="18083"/>
                    <a:pt x="3138" y="17813"/>
                    <a:pt x="3374" y="17560"/>
                  </a:cubicBezTo>
                  <a:cubicBezTo>
                    <a:pt x="3526" y="17408"/>
                    <a:pt x="3694" y="17239"/>
                    <a:pt x="3796" y="17071"/>
                  </a:cubicBezTo>
                  <a:cubicBezTo>
                    <a:pt x="4065" y="16632"/>
                    <a:pt x="3947" y="16211"/>
                    <a:pt x="3458" y="16025"/>
                  </a:cubicBezTo>
                  <a:cubicBezTo>
                    <a:pt x="3412" y="16002"/>
                    <a:pt x="3361" y="15992"/>
                    <a:pt x="3309" y="15992"/>
                  </a:cubicBezTo>
                  <a:cubicBezTo>
                    <a:pt x="3211" y="15992"/>
                    <a:pt x="3108" y="16026"/>
                    <a:pt x="3020" y="16059"/>
                  </a:cubicBezTo>
                  <a:cubicBezTo>
                    <a:pt x="2800" y="16143"/>
                    <a:pt x="2615" y="16261"/>
                    <a:pt x="2396" y="16379"/>
                  </a:cubicBezTo>
                  <a:cubicBezTo>
                    <a:pt x="2227" y="16514"/>
                    <a:pt x="2042" y="16615"/>
                    <a:pt x="1839" y="16767"/>
                  </a:cubicBezTo>
                  <a:cubicBezTo>
                    <a:pt x="1434" y="16464"/>
                    <a:pt x="1080" y="16126"/>
                    <a:pt x="928" y="15671"/>
                  </a:cubicBezTo>
                  <a:cubicBezTo>
                    <a:pt x="777" y="15182"/>
                    <a:pt x="793" y="14676"/>
                    <a:pt x="1283" y="14321"/>
                  </a:cubicBezTo>
                  <a:cubicBezTo>
                    <a:pt x="1451" y="14187"/>
                    <a:pt x="1586" y="14068"/>
                    <a:pt x="1721" y="13917"/>
                  </a:cubicBezTo>
                  <a:cubicBezTo>
                    <a:pt x="2109" y="13529"/>
                    <a:pt x="2143" y="13023"/>
                    <a:pt x="1789" y="12601"/>
                  </a:cubicBezTo>
                  <a:cubicBezTo>
                    <a:pt x="1586" y="12348"/>
                    <a:pt x="1350" y="12146"/>
                    <a:pt x="1131" y="11893"/>
                  </a:cubicBezTo>
                  <a:cubicBezTo>
                    <a:pt x="793" y="11488"/>
                    <a:pt x="574" y="11049"/>
                    <a:pt x="490" y="10543"/>
                  </a:cubicBezTo>
                  <a:cubicBezTo>
                    <a:pt x="405" y="10020"/>
                    <a:pt x="608" y="9616"/>
                    <a:pt x="1097" y="9430"/>
                  </a:cubicBezTo>
                  <a:cubicBezTo>
                    <a:pt x="1350" y="9312"/>
                    <a:pt x="1620" y="9228"/>
                    <a:pt x="1873" y="9194"/>
                  </a:cubicBezTo>
                  <a:cubicBezTo>
                    <a:pt x="3020" y="8958"/>
                    <a:pt x="3914" y="8165"/>
                    <a:pt x="3863" y="6698"/>
                  </a:cubicBezTo>
                  <a:cubicBezTo>
                    <a:pt x="3829" y="6259"/>
                    <a:pt x="3829" y="5804"/>
                    <a:pt x="3829" y="5348"/>
                  </a:cubicBezTo>
                  <a:cubicBezTo>
                    <a:pt x="3829" y="5180"/>
                    <a:pt x="3812" y="5011"/>
                    <a:pt x="3863" y="4876"/>
                  </a:cubicBezTo>
                  <a:cubicBezTo>
                    <a:pt x="3970" y="4309"/>
                    <a:pt x="4245" y="4076"/>
                    <a:pt x="4762" y="4076"/>
                  </a:cubicBezTo>
                  <a:cubicBezTo>
                    <a:pt x="4814" y="4076"/>
                    <a:pt x="4868" y="4079"/>
                    <a:pt x="4926" y="4083"/>
                  </a:cubicBezTo>
                  <a:cubicBezTo>
                    <a:pt x="5415" y="4134"/>
                    <a:pt x="5904" y="4168"/>
                    <a:pt x="6393" y="4168"/>
                  </a:cubicBezTo>
                  <a:cubicBezTo>
                    <a:pt x="7085" y="4168"/>
                    <a:pt x="7658" y="3915"/>
                    <a:pt x="7945" y="3240"/>
                  </a:cubicBezTo>
                  <a:cubicBezTo>
                    <a:pt x="8080" y="2953"/>
                    <a:pt x="8198" y="2650"/>
                    <a:pt x="8350" y="2363"/>
                  </a:cubicBezTo>
                  <a:cubicBezTo>
                    <a:pt x="8541" y="1953"/>
                    <a:pt x="8688" y="1820"/>
                    <a:pt x="9032" y="1820"/>
                  </a:cubicBezTo>
                  <a:cubicBezTo>
                    <a:pt x="9113" y="1820"/>
                    <a:pt x="9205" y="1827"/>
                    <a:pt x="9311" y="1840"/>
                  </a:cubicBezTo>
                  <a:cubicBezTo>
                    <a:pt x="9851" y="1891"/>
                    <a:pt x="10289" y="2093"/>
                    <a:pt x="10728" y="2346"/>
                  </a:cubicBezTo>
                  <a:cubicBezTo>
                    <a:pt x="10913" y="2447"/>
                    <a:pt x="10998" y="2599"/>
                    <a:pt x="11031" y="2802"/>
                  </a:cubicBezTo>
                  <a:cubicBezTo>
                    <a:pt x="11048" y="2970"/>
                    <a:pt x="11065" y="3156"/>
                    <a:pt x="11116" y="3324"/>
                  </a:cubicBezTo>
                  <a:cubicBezTo>
                    <a:pt x="11217" y="3662"/>
                    <a:pt x="11554" y="3949"/>
                    <a:pt x="11841" y="3965"/>
                  </a:cubicBezTo>
                  <a:cubicBezTo>
                    <a:pt x="11853" y="3966"/>
                    <a:pt x="11866" y="3966"/>
                    <a:pt x="11878" y="3966"/>
                  </a:cubicBezTo>
                  <a:cubicBezTo>
                    <a:pt x="12186" y="3966"/>
                    <a:pt x="12488" y="3766"/>
                    <a:pt x="12634" y="3409"/>
                  </a:cubicBezTo>
                  <a:cubicBezTo>
                    <a:pt x="12684" y="3274"/>
                    <a:pt x="12735" y="3122"/>
                    <a:pt x="12752" y="2953"/>
                  </a:cubicBezTo>
                  <a:cubicBezTo>
                    <a:pt x="12853" y="2194"/>
                    <a:pt x="13342" y="1790"/>
                    <a:pt x="14084" y="1621"/>
                  </a:cubicBezTo>
                  <a:cubicBezTo>
                    <a:pt x="14306" y="1574"/>
                    <a:pt x="14526" y="1552"/>
                    <a:pt x="14743" y="1552"/>
                  </a:cubicBezTo>
                  <a:close/>
                  <a:moveTo>
                    <a:pt x="14309" y="22370"/>
                  </a:moveTo>
                  <a:cubicBezTo>
                    <a:pt x="14403" y="22370"/>
                    <a:pt x="14498" y="22401"/>
                    <a:pt x="14590" y="22451"/>
                  </a:cubicBezTo>
                  <a:cubicBezTo>
                    <a:pt x="14793" y="22552"/>
                    <a:pt x="15029" y="22670"/>
                    <a:pt x="15214" y="22839"/>
                  </a:cubicBezTo>
                  <a:cubicBezTo>
                    <a:pt x="15568" y="23126"/>
                    <a:pt x="15889" y="23463"/>
                    <a:pt x="16226" y="23784"/>
                  </a:cubicBezTo>
                  <a:cubicBezTo>
                    <a:pt x="16311" y="23851"/>
                    <a:pt x="16395" y="23952"/>
                    <a:pt x="16412" y="24037"/>
                  </a:cubicBezTo>
                  <a:cubicBezTo>
                    <a:pt x="16446" y="24205"/>
                    <a:pt x="16462" y="24441"/>
                    <a:pt x="16378" y="24543"/>
                  </a:cubicBezTo>
                  <a:cubicBezTo>
                    <a:pt x="16294" y="24644"/>
                    <a:pt x="16074" y="24644"/>
                    <a:pt x="15906" y="24661"/>
                  </a:cubicBezTo>
                  <a:cubicBezTo>
                    <a:pt x="15821" y="24661"/>
                    <a:pt x="15703" y="24627"/>
                    <a:pt x="15619" y="24559"/>
                  </a:cubicBezTo>
                  <a:cubicBezTo>
                    <a:pt x="14894" y="24037"/>
                    <a:pt x="14202" y="23514"/>
                    <a:pt x="13949" y="22586"/>
                  </a:cubicBezTo>
                  <a:cubicBezTo>
                    <a:pt x="14057" y="22430"/>
                    <a:pt x="14181" y="22370"/>
                    <a:pt x="14309" y="22370"/>
                  </a:cubicBezTo>
                  <a:close/>
                  <a:moveTo>
                    <a:pt x="12082" y="1"/>
                  </a:moveTo>
                  <a:cubicBezTo>
                    <a:pt x="12064" y="1"/>
                    <a:pt x="12045" y="1"/>
                    <a:pt x="12026" y="2"/>
                  </a:cubicBezTo>
                  <a:cubicBezTo>
                    <a:pt x="11520" y="2"/>
                    <a:pt x="11301" y="187"/>
                    <a:pt x="11183" y="660"/>
                  </a:cubicBezTo>
                  <a:cubicBezTo>
                    <a:pt x="11133" y="862"/>
                    <a:pt x="11133" y="1081"/>
                    <a:pt x="11099" y="1284"/>
                  </a:cubicBezTo>
                  <a:cubicBezTo>
                    <a:pt x="11082" y="1452"/>
                    <a:pt x="11048" y="1604"/>
                    <a:pt x="11014" y="1823"/>
                  </a:cubicBezTo>
                  <a:cubicBezTo>
                    <a:pt x="10711" y="1739"/>
                    <a:pt x="10475" y="1655"/>
                    <a:pt x="10239" y="1587"/>
                  </a:cubicBezTo>
                  <a:cubicBezTo>
                    <a:pt x="9969" y="1503"/>
                    <a:pt x="9699" y="1402"/>
                    <a:pt x="9412" y="1334"/>
                  </a:cubicBezTo>
                  <a:cubicBezTo>
                    <a:pt x="9330" y="1315"/>
                    <a:pt x="9249" y="1306"/>
                    <a:pt x="9170" y="1306"/>
                  </a:cubicBezTo>
                  <a:cubicBezTo>
                    <a:pt x="8896" y="1306"/>
                    <a:pt x="8651" y="1422"/>
                    <a:pt x="8468" y="1672"/>
                  </a:cubicBezTo>
                  <a:cubicBezTo>
                    <a:pt x="8299" y="1874"/>
                    <a:pt x="8147" y="2127"/>
                    <a:pt x="8029" y="2380"/>
                  </a:cubicBezTo>
                  <a:lnTo>
                    <a:pt x="7641" y="3139"/>
                  </a:lnTo>
                  <a:cubicBezTo>
                    <a:pt x="7456" y="3510"/>
                    <a:pt x="7135" y="3679"/>
                    <a:pt x="6747" y="3729"/>
                  </a:cubicBezTo>
                  <a:cubicBezTo>
                    <a:pt x="6552" y="3756"/>
                    <a:pt x="6359" y="3772"/>
                    <a:pt x="6167" y="3772"/>
                  </a:cubicBezTo>
                  <a:cubicBezTo>
                    <a:pt x="5880" y="3772"/>
                    <a:pt x="5597" y="3736"/>
                    <a:pt x="5314" y="3645"/>
                  </a:cubicBezTo>
                  <a:cubicBezTo>
                    <a:pt x="5164" y="3602"/>
                    <a:pt x="5015" y="3581"/>
                    <a:pt x="4871" y="3581"/>
                  </a:cubicBezTo>
                  <a:cubicBezTo>
                    <a:pt x="4287" y="3581"/>
                    <a:pt x="3779" y="3926"/>
                    <a:pt x="3576" y="4522"/>
                  </a:cubicBezTo>
                  <a:cubicBezTo>
                    <a:pt x="3492" y="4792"/>
                    <a:pt x="3458" y="5079"/>
                    <a:pt x="3425" y="5365"/>
                  </a:cubicBezTo>
                  <a:cubicBezTo>
                    <a:pt x="3408" y="5956"/>
                    <a:pt x="3475" y="6512"/>
                    <a:pt x="3408" y="7086"/>
                  </a:cubicBezTo>
                  <a:cubicBezTo>
                    <a:pt x="3323" y="7946"/>
                    <a:pt x="3053" y="8368"/>
                    <a:pt x="2379" y="8536"/>
                  </a:cubicBezTo>
                  <a:cubicBezTo>
                    <a:pt x="1991" y="8654"/>
                    <a:pt x="1637" y="8739"/>
                    <a:pt x="1283" y="8840"/>
                  </a:cubicBezTo>
                  <a:cubicBezTo>
                    <a:pt x="507" y="9042"/>
                    <a:pt x="1" y="9801"/>
                    <a:pt x="85" y="10594"/>
                  </a:cubicBezTo>
                  <a:cubicBezTo>
                    <a:pt x="102" y="10881"/>
                    <a:pt x="186" y="11151"/>
                    <a:pt x="271" y="11437"/>
                  </a:cubicBezTo>
                  <a:cubicBezTo>
                    <a:pt x="422" y="11943"/>
                    <a:pt x="760" y="12314"/>
                    <a:pt x="1131" y="12702"/>
                  </a:cubicBezTo>
                  <a:cubicBezTo>
                    <a:pt x="1687" y="13225"/>
                    <a:pt x="1654" y="13562"/>
                    <a:pt x="1063" y="13967"/>
                  </a:cubicBezTo>
                  <a:cubicBezTo>
                    <a:pt x="220" y="14558"/>
                    <a:pt x="220" y="15907"/>
                    <a:pt x="878" y="16531"/>
                  </a:cubicBezTo>
                  <a:cubicBezTo>
                    <a:pt x="1063" y="16700"/>
                    <a:pt x="1232" y="16919"/>
                    <a:pt x="1434" y="17138"/>
                  </a:cubicBezTo>
                  <a:cubicBezTo>
                    <a:pt x="1283" y="17273"/>
                    <a:pt x="1181" y="17374"/>
                    <a:pt x="1097" y="17476"/>
                  </a:cubicBezTo>
                  <a:cubicBezTo>
                    <a:pt x="861" y="17729"/>
                    <a:pt x="625" y="17981"/>
                    <a:pt x="439" y="18268"/>
                  </a:cubicBezTo>
                  <a:cubicBezTo>
                    <a:pt x="203" y="18639"/>
                    <a:pt x="355" y="18909"/>
                    <a:pt x="810" y="18943"/>
                  </a:cubicBezTo>
                  <a:cubicBezTo>
                    <a:pt x="945" y="18943"/>
                    <a:pt x="1097" y="18909"/>
                    <a:pt x="1232" y="18892"/>
                  </a:cubicBezTo>
                  <a:cubicBezTo>
                    <a:pt x="1603" y="18825"/>
                    <a:pt x="1940" y="18774"/>
                    <a:pt x="2295" y="18690"/>
                  </a:cubicBezTo>
                  <a:cubicBezTo>
                    <a:pt x="2666" y="19112"/>
                    <a:pt x="2699" y="19584"/>
                    <a:pt x="2531" y="20090"/>
                  </a:cubicBezTo>
                  <a:cubicBezTo>
                    <a:pt x="2396" y="20495"/>
                    <a:pt x="2227" y="20899"/>
                    <a:pt x="2143" y="21321"/>
                  </a:cubicBezTo>
                  <a:cubicBezTo>
                    <a:pt x="2042" y="21810"/>
                    <a:pt x="2160" y="22249"/>
                    <a:pt x="2480" y="22620"/>
                  </a:cubicBezTo>
                  <a:cubicBezTo>
                    <a:pt x="2902" y="23160"/>
                    <a:pt x="3408" y="23581"/>
                    <a:pt x="4099" y="23699"/>
                  </a:cubicBezTo>
                  <a:cubicBezTo>
                    <a:pt x="4318" y="23750"/>
                    <a:pt x="4571" y="23750"/>
                    <a:pt x="4774" y="23834"/>
                  </a:cubicBezTo>
                  <a:cubicBezTo>
                    <a:pt x="4969" y="23901"/>
                    <a:pt x="5163" y="23931"/>
                    <a:pt x="5354" y="23931"/>
                  </a:cubicBezTo>
                  <a:cubicBezTo>
                    <a:pt x="5690" y="23931"/>
                    <a:pt x="6020" y="23839"/>
                    <a:pt x="6342" y="23699"/>
                  </a:cubicBezTo>
                  <a:cubicBezTo>
                    <a:pt x="6950" y="23429"/>
                    <a:pt x="7557" y="23126"/>
                    <a:pt x="8181" y="22822"/>
                  </a:cubicBezTo>
                  <a:cubicBezTo>
                    <a:pt x="8377" y="22717"/>
                    <a:pt x="8569" y="22662"/>
                    <a:pt x="8756" y="22662"/>
                  </a:cubicBezTo>
                  <a:cubicBezTo>
                    <a:pt x="8986" y="22662"/>
                    <a:pt x="9207" y="22746"/>
                    <a:pt x="9412" y="22923"/>
                  </a:cubicBezTo>
                  <a:cubicBezTo>
                    <a:pt x="9952" y="23362"/>
                    <a:pt x="10458" y="23851"/>
                    <a:pt x="10964" y="24340"/>
                  </a:cubicBezTo>
                  <a:cubicBezTo>
                    <a:pt x="11363" y="24727"/>
                    <a:pt x="11806" y="24958"/>
                    <a:pt x="12304" y="24958"/>
                  </a:cubicBezTo>
                  <a:cubicBezTo>
                    <a:pt x="12501" y="24958"/>
                    <a:pt x="12706" y="24922"/>
                    <a:pt x="12920" y="24846"/>
                  </a:cubicBezTo>
                  <a:cubicBezTo>
                    <a:pt x="13376" y="24678"/>
                    <a:pt x="13797" y="24391"/>
                    <a:pt x="14303" y="24138"/>
                  </a:cubicBezTo>
                  <a:cubicBezTo>
                    <a:pt x="14388" y="24222"/>
                    <a:pt x="14506" y="24374"/>
                    <a:pt x="14641" y="24509"/>
                  </a:cubicBezTo>
                  <a:cubicBezTo>
                    <a:pt x="14894" y="24711"/>
                    <a:pt x="15181" y="24931"/>
                    <a:pt x="15467" y="25065"/>
                  </a:cubicBezTo>
                  <a:cubicBezTo>
                    <a:pt x="15653" y="25152"/>
                    <a:pt x="15850" y="25193"/>
                    <a:pt x="16040" y="25193"/>
                  </a:cubicBezTo>
                  <a:cubicBezTo>
                    <a:pt x="16368" y="25193"/>
                    <a:pt x="16675" y="25070"/>
                    <a:pt x="16867" y="24846"/>
                  </a:cubicBezTo>
                  <a:cubicBezTo>
                    <a:pt x="17205" y="24425"/>
                    <a:pt x="17120" y="23969"/>
                    <a:pt x="16901" y="23531"/>
                  </a:cubicBezTo>
                  <a:cubicBezTo>
                    <a:pt x="16800" y="23294"/>
                    <a:pt x="16648" y="23109"/>
                    <a:pt x="16530" y="22907"/>
                  </a:cubicBezTo>
                  <a:cubicBezTo>
                    <a:pt x="16723" y="22510"/>
                    <a:pt x="16950" y="22324"/>
                    <a:pt x="17237" y="22324"/>
                  </a:cubicBezTo>
                  <a:cubicBezTo>
                    <a:pt x="17402" y="22324"/>
                    <a:pt x="17586" y="22385"/>
                    <a:pt x="17795" y="22502"/>
                  </a:cubicBezTo>
                  <a:cubicBezTo>
                    <a:pt x="18014" y="22620"/>
                    <a:pt x="18250" y="22772"/>
                    <a:pt x="18470" y="22940"/>
                  </a:cubicBezTo>
                  <a:cubicBezTo>
                    <a:pt x="18756" y="23193"/>
                    <a:pt x="19094" y="23294"/>
                    <a:pt x="19448" y="23294"/>
                  </a:cubicBezTo>
                  <a:cubicBezTo>
                    <a:pt x="19785" y="23294"/>
                    <a:pt x="20106" y="23294"/>
                    <a:pt x="20426" y="23244"/>
                  </a:cubicBezTo>
                  <a:cubicBezTo>
                    <a:pt x="21674" y="23025"/>
                    <a:pt x="22517" y="21776"/>
                    <a:pt x="22231" y="20545"/>
                  </a:cubicBezTo>
                  <a:cubicBezTo>
                    <a:pt x="22214" y="20427"/>
                    <a:pt x="22214" y="20309"/>
                    <a:pt x="22197" y="20124"/>
                  </a:cubicBezTo>
                  <a:cubicBezTo>
                    <a:pt x="22534" y="20056"/>
                    <a:pt x="22804" y="20005"/>
                    <a:pt x="23226" y="20005"/>
                  </a:cubicBezTo>
                  <a:cubicBezTo>
                    <a:pt x="23631" y="19972"/>
                    <a:pt x="23968" y="19803"/>
                    <a:pt x="24255" y="19499"/>
                  </a:cubicBezTo>
                  <a:cubicBezTo>
                    <a:pt x="24761" y="19027"/>
                    <a:pt x="24592" y="18319"/>
                    <a:pt x="23951" y="18116"/>
                  </a:cubicBezTo>
                  <a:cubicBezTo>
                    <a:pt x="23648" y="18032"/>
                    <a:pt x="23361" y="17965"/>
                    <a:pt x="23057" y="17880"/>
                  </a:cubicBezTo>
                  <a:cubicBezTo>
                    <a:pt x="22703" y="17796"/>
                    <a:pt x="22568" y="17610"/>
                    <a:pt x="22720" y="17273"/>
                  </a:cubicBezTo>
                  <a:cubicBezTo>
                    <a:pt x="22787" y="17088"/>
                    <a:pt x="22889" y="16885"/>
                    <a:pt x="23040" y="16784"/>
                  </a:cubicBezTo>
                  <a:cubicBezTo>
                    <a:pt x="23327" y="16598"/>
                    <a:pt x="23648" y="16430"/>
                    <a:pt x="23985" y="16329"/>
                  </a:cubicBezTo>
                  <a:cubicBezTo>
                    <a:pt x="24794" y="16076"/>
                    <a:pt x="25267" y="15519"/>
                    <a:pt x="25520" y="14743"/>
                  </a:cubicBezTo>
                  <a:cubicBezTo>
                    <a:pt x="25587" y="14574"/>
                    <a:pt x="25587" y="14355"/>
                    <a:pt x="25553" y="14170"/>
                  </a:cubicBezTo>
                  <a:cubicBezTo>
                    <a:pt x="25435" y="13647"/>
                    <a:pt x="25216" y="13208"/>
                    <a:pt x="24879" y="12787"/>
                  </a:cubicBezTo>
                  <a:cubicBezTo>
                    <a:pt x="24575" y="12416"/>
                    <a:pt x="24322" y="12028"/>
                    <a:pt x="24069" y="11623"/>
                  </a:cubicBezTo>
                  <a:cubicBezTo>
                    <a:pt x="23782" y="11151"/>
                    <a:pt x="23732" y="10712"/>
                    <a:pt x="23968" y="10189"/>
                  </a:cubicBezTo>
                  <a:cubicBezTo>
                    <a:pt x="24238" y="9599"/>
                    <a:pt x="24457" y="8992"/>
                    <a:pt x="24643" y="8368"/>
                  </a:cubicBezTo>
                  <a:cubicBezTo>
                    <a:pt x="24896" y="7592"/>
                    <a:pt x="24474" y="6985"/>
                    <a:pt x="23951" y="6479"/>
                  </a:cubicBezTo>
                  <a:cubicBezTo>
                    <a:pt x="23816" y="6377"/>
                    <a:pt x="23614" y="6310"/>
                    <a:pt x="23411" y="6259"/>
                  </a:cubicBezTo>
                  <a:cubicBezTo>
                    <a:pt x="22885" y="6135"/>
                    <a:pt x="22359" y="6097"/>
                    <a:pt x="21833" y="6097"/>
                  </a:cubicBezTo>
                  <a:cubicBezTo>
                    <a:pt x="21432" y="6097"/>
                    <a:pt x="21030" y="6119"/>
                    <a:pt x="20628" y="6141"/>
                  </a:cubicBezTo>
                  <a:cubicBezTo>
                    <a:pt x="20605" y="6142"/>
                    <a:pt x="20582" y="6143"/>
                    <a:pt x="20559" y="6143"/>
                  </a:cubicBezTo>
                  <a:cubicBezTo>
                    <a:pt x="20219" y="6143"/>
                    <a:pt x="19937" y="6026"/>
                    <a:pt x="19684" y="5821"/>
                  </a:cubicBezTo>
                  <a:cubicBezTo>
                    <a:pt x="19363" y="5568"/>
                    <a:pt x="19347" y="5365"/>
                    <a:pt x="19583" y="5045"/>
                  </a:cubicBezTo>
                  <a:cubicBezTo>
                    <a:pt x="19768" y="4775"/>
                    <a:pt x="19987" y="4539"/>
                    <a:pt x="20156" y="4269"/>
                  </a:cubicBezTo>
                  <a:cubicBezTo>
                    <a:pt x="20426" y="3797"/>
                    <a:pt x="20342" y="2937"/>
                    <a:pt x="19954" y="2667"/>
                  </a:cubicBezTo>
                  <a:cubicBezTo>
                    <a:pt x="19807" y="2564"/>
                    <a:pt x="19666" y="2523"/>
                    <a:pt x="19530" y="2523"/>
                  </a:cubicBezTo>
                  <a:cubicBezTo>
                    <a:pt x="19242" y="2523"/>
                    <a:pt x="18974" y="2703"/>
                    <a:pt x="18723" y="2852"/>
                  </a:cubicBezTo>
                  <a:cubicBezTo>
                    <a:pt x="18689" y="2869"/>
                    <a:pt x="18655" y="2886"/>
                    <a:pt x="18638" y="2920"/>
                  </a:cubicBezTo>
                  <a:cubicBezTo>
                    <a:pt x="18486" y="3021"/>
                    <a:pt x="18335" y="3105"/>
                    <a:pt x="18132" y="3223"/>
                  </a:cubicBezTo>
                  <a:cubicBezTo>
                    <a:pt x="17997" y="2987"/>
                    <a:pt x="17879" y="2802"/>
                    <a:pt x="17795" y="2599"/>
                  </a:cubicBezTo>
                  <a:cubicBezTo>
                    <a:pt x="17491" y="1941"/>
                    <a:pt x="17036" y="1503"/>
                    <a:pt x="16327" y="1334"/>
                  </a:cubicBezTo>
                  <a:cubicBezTo>
                    <a:pt x="16074" y="1267"/>
                    <a:pt x="15855" y="1182"/>
                    <a:pt x="15602" y="1149"/>
                  </a:cubicBezTo>
                  <a:cubicBezTo>
                    <a:pt x="15415" y="1100"/>
                    <a:pt x="15223" y="1071"/>
                    <a:pt x="15034" y="1071"/>
                  </a:cubicBezTo>
                  <a:cubicBezTo>
                    <a:pt x="14831" y="1071"/>
                    <a:pt x="14630" y="1104"/>
                    <a:pt x="14438" y="1182"/>
                  </a:cubicBezTo>
                  <a:cubicBezTo>
                    <a:pt x="14000" y="1334"/>
                    <a:pt x="13544" y="1452"/>
                    <a:pt x="13072" y="1621"/>
                  </a:cubicBezTo>
                  <a:cubicBezTo>
                    <a:pt x="12988" y="1267"/>
                    <a:pt x="12937" y="929"/>
                    <a:pt x="12853" y="609"/>
                  </a:cubicBezTo>
                  <a:cubicBezTo>
                    <a:pt x="12740" y="189"/>
                    <a:pt x="12503" y="1"/>
                    <a:pt x="12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7550816" y="3370165"/>
              <a:ext cx="93310" cy="113988"/>
            </a:xfrm>
            <a:custGeom>
              <a:avLst/>
              <a:gdLst/>
              <a:ahLst/>
              <a:cxnLst/>
              <a:rect l="l" t="t" r="r" b="b"/>
              <a:pathLst>
                <a:path w="2379" h="2906" extrusionOk="0">
                  <a:moveTo>
                    <a:pt x="2024" y="0"/>
                  </a:moveTo>
                  <a:cubicBezTo>
                    <a:pt x="1198" y="287"/>
                    <a:pt x="709" y="844"/>
                    <a:pt x="338" y="1569"/>
                  </a:cubicBezTo>
                  <a:cubicBezTo>
                    <a:pt x="219" y="1754"/>
                    <a:pt x="135" y="1940"/>
                    <a:pt x="85" y="2159"/>
                  </a:cubicBezTo>
                  <a:cubicBezTo>
                    <a:pt x="0" y="2429"/>
                    <a:pt x="85" y="2699"/>
                    <a:pt x="270" y="2834"/>
                  </a:cubicBezTo>
                  <a:cubicBezTo>
                    <a:pt x="342" y="2886"/>
                    <a:pt x="410" y="2906"/>
                    <a:pt x="474" y="2906"/>
                  </a:cubicBezTo>
                  <a:cubicBezTo>
                    <a:pt x="618" y="2906"/>
                    <a:pt x="743" y="2803"/>
                    <a:pt x="860" y="2733"/>
                  </a:cubicBezTo>
                  <a:cubicBezTo>
                    <a:pt x="962" y="2665"/>
                    <a:pt x="1046" y="2598"/>
                    <a:pt x="1113" y="2513"/>
                  </a:cubicBezTo>
                  <a:cubicBezTo>
                    <a:pt x="1468" y="2024"/>
                    <a:pt x="1855" y="1586"/>
                    <a:pt x="2159" y="1080"/>
                  </a:cubicBezTo>
                  <a:cubicBezTo>
                    <a:pt x="2378" y="742"/>
                    <a:pt x="2361" y="371"/>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677154" y="3971663"/>
              <a:ext cx="130376" cy="46521"/>
            </a:xfrm>
            <a:custGeom>
              <a:avLst/>
              <a:gdLst/>
              <a:ahLst/>
              <a:cxnLst/>
              <a:rect l="l" t="t" r="r" b="b"/>
              <a:pathLst>
                <a:path w="3324" h="1186" extrusionOk="0">
                  <a:moveTo>
                    <a:pt x="1748" y="1"/>
                  </a:moveTo>
                  <a:cubicBezTo>
                    <a:pt x="1245" y="1"/>
                    <a:pt x="753" y="129"/>
                    <a:pt x="254" y="216"/>
                  </a:cubicBezTo>
                  <a:cubicBezTo>
                    <a:pt x="18" y="250"/>
                    <a:pt x="1" y="419"/>
                    <a:pt x="34" y="604"/>
                  </a:cubicBezTo>
                  <a:cubicBezTo>
                    <a:pt x="119" y="908"/>
                    <a:pt x="405" y="1093"/>
                    <a:pt x="777" y="1144"/>
                  </a:cubicBezTo>
                  <a:cubicBezTo>
                    <a:pt x="861" y="1150"/>
                    <a:pt x="947" y="1151"/>
                    <a:pt x="1035" y="1151"/>
                  </a:cubicBezTo>
                  <a:cubicBezTo>
                    <a:pt x="1211" y="1151"/>
                    <a:pt x="1395" y="1144"/>
                    <a:pt x="1586" y="1144"/>
                  </a:cubicBezTo>
                  <a:cubicBezTo>
                    <a:pt x="1786" y="1166"/>
                    <a:pt x="1989" y="1185"/>
                    <a:pt x="2192" y="1185"/>
                  </a:cubicBezTo>
                  <a:cubicBezTo>
                    <a:pt x="2450" y="1185"/>
                    <a:pt x="2706" y="1154"/>
                    <a:pt x="2952" y="1060"/>
                  </a:cubicBezTo>
                  <a:cubicBezTo>
                    <a:pt x="3121" y="975"/>
                    <a:pt x="3323" y="891"/>
                    <a:pt x="3273" y="672"/>
                  </a:cubicBezTo>
                  <a:cubicBezTo>
                    <a:pt x="3222" y="520"/>
                    <a:pt x="3070" y="385"/>
                    <a:pt x="2952" y="267"/>
                  </a:cubicBezTo>
                  <a:cubicBezTo>
                    <a:pt x="2868" y="182"/>
                    <a:pt x="2716" y="182"/>
                    <a:pt x="2598" y="149"/>
                  </a:cubicBezTo>
                  <a:cubicBezTo>
                    <a:pt x="2309" y="40"/>
                    <a:pt x="2027" y="1"/>
                    <a:pt x="1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416515" y="4130951"/>
              <a:ext cx="99272" cy="89355"/>
            </a:xfrm>
            <a:custGeom>
              <a:avLst/>
              <a:gdLst/>
              <a:ahLst/>
              <a:cxnLst/>
              <a:rect l="l" t="t" r="r" b="b"/>
              <a:pathLst>
                <a:path w="2531" h="2278" extrusionOk="0">
                  <a:moveTo>
                    <a:pt x="375" y="0"/>
                  </a:moveTo>
                  <a:cubicBezTo>
                    <a:pt x="239" y="0"/>
                    <a:pt x="111" y="59"/>
                    <a:pt x="0" y="220"/>
                  </a:cubicBezTo>
                  <a:cubicBezTo>
                    <a:pt x="253" y="1148"/>
                    <a:pt x="945" y="1671"/>
                    <a:pt x="1687" y="2177"/>
                  </a:cubicBezTo>
                  <a:cubicBezTo>
                    <a:pt x="1771" y="2244"/>
                    <a:pt x="1872" y="2278"/>
                    <a:pt x="1991" y="2278"/>
                  </a:cubicBezTo>
                  <a:cubicBezTo>
                    <a:pt x="2125" y="2278"/>
                    <a:pt x="2362" y="2261"/>
                    <a:pt x="2446" y="2160"/>
                  </a:cubicBezTo>
                  <a:cubicBezTo>
                    <a:pt x="2530" y="2025"/>
                    <a:pt x="2513" y="1822"/>
                    <a:pt x="2497" y="1654"/>
                  </a:cubicBezTo>
                  <a:cubicBezTo>
                    <a:pt x="2463" y="1569"/>
                    <a:pt x="2378" y="1468"/>
                    <a:pt x="2294" y="1401"/>
                  </a:cubicBezTo>
                  <a:cubicBezTo>
                    <a:pt x="1957" y="1080"/>
                    <a:pt x="1653" y="743"/>
                    <a:pt x="1282" y="456"/>
                  </a:cubicBezTo>
                  <a:cubicBezTo>
                    <a:pt x="1113" y="304"/>
                    <a:pt x="894" y="169"/>
                    <a:pt x="658" y="68"/>
                  </a:cubicBezTo>
                  <a:cubicBezTo>
                    <a:pt x="563" y="27"/>
                    <a:pt x="467"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7321242" y="3274224"/>
              <a:ext cx="35771" cy="110536"/>
            </a:xfrm>
            <a:custGeom>
              <a:avLst/>
              <a:gdLst/>
              <a:ahLst/>
              <a:cxnLst/>
              <a:rect l="l" t="t" r="r" b="b"/>
              <a:pathLst>
                <a:path w="912" h="2818" extrusionOk="0">
                  <a:moveTo>
                    <a:pt x="220" y="1"/>
                  </a:moveTo>
                  <a:cubicBezTo>
                    <a:pt x="152" y="119"/>
                    <a:pt x="34" y="237"/>
                    <a:pt x="34" y="338"/>
                  </a:cubicBezTo>
                  <a:cubicBezTo>
                    <a:pt x="0" y="996"/>
                    <a:pt x="0" y="1654"/>
                    <a:pt x="34" y="2311"/>
                  </a:cubicBezTo>
                  <a:cubicBezTo>
                    <a:pt x="34" y="2581"/>
                    <a:pt x="203" y="2767"/>
                    <a:pt x="574" y="2817"/>
                  </a:cubicBezTo>
                  <a:cubicBezTo>
                    <a:pt x="911" y="1940"/>
                    <a:pt x="911" y="1131"/>
                    <a:pt x="625" y="304"/>
                  </a:cubicBezTo>
                  <a:cubicBezTo>
                    <a:pt x="625" y="287"/>
                    <a:pt x="625" y="254"/>
                    <a:pt x="591" y="254"/>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7194237" y="3608332"/>
              <a:ext cx="381753" cy="359654"/>
            </a:xfrm>
            <a:custGeom>
              <a:avLst/>
              <a:gdLst/>
              <a:ahLst/>
              <a:cxnLst/>
              <a:rect l="l" t="t" r="r" b="b"/>
              <a:pathLst>
                <a:path w="9733" h="9169" extrusionOk="0">
                  <a:moveTo>
                    <a:pt x="4453" y="552"/>
                  </a:moveTo>
                  <a:cubicBezTo>
                    <a:pt x="5225" y="552"/>
                    <a:pt x="5900" y="870"/>
                    <a:pt x="6561" y="1231"/>
                  </a:cubicBezTo>
                  <a:cubicBezTo>
                    <a:pt x="7911" y="1940"/>
                    <a:pt x="8383" y="3171"/>
                    <a:pt x="8433" y="4622"/>
                  </a:cubicBezTo>
                  <a:cubicBezTo>
                    <a:pt x="8433" y="5111"/>
                    <a:pt x="8332" y="5566"/>
                    <a:pt x="8096" y="6022"/>
                  </a:cubicBezTo>
                  <a:cubicBezTo>
                    <a:pt x="7691" y="6814"/>
                    <a:pt x="7152" y="7489"/>
                    <a:pt x="6308" y="7877"/>
                  </a:cubicBezTo>
                  <a:cubicBezTo>
                    <a:pt x="5920" y="8046"/>
                    <a:pt x="5600" y="8299"/>
                    <a:pt x="5178" y="8383"/>
                  </a:cubicBezTo>
                  <a:cubicBezTo>
                    <a:pt x="4953" y="8428"/>
                    <a:pt x="4733" y="8448"/>
                    <a:pt x="4515" y="8448"/>
                  </a:cubicBezTo>
                  <a:cubicBezTo>
                    <a:pt x="3836" y="8448"/>
                    <a:pt x="3190" y="8251"/>
                    <a:pt x="2564" y="7995"/>
                  </a:cubicBezTo>
                  <a:cubicBezTo>
                    <a:pt x="1552" y="7573"/>
                    <a:pt x="1046" y="6696"/>
                    <a:pt x="776" y="5651"/>
                  </a:cubicBezTo>
                  <a:cubicBezTo>
                    <a:pt x="675" y="5279"/>
                    <a:pt x="675" y="4875"/>
                    <a:pt x="607" y="4504"/>
                  </a:cubicBezTo>
                  <a:cubicBezTo>
                    <a:pt x="607" y="3711"/>
                    <a:pt x="793" y="2986"/>
                    <a:pt x="1096" y="2176"/>
                  </a:cubicBezTo>
                  <a:cubicBezTo>
                    <a:pt x="1248" y="1805"/>
                    <a:pt x="1518" y="1518"/>
                    <a:pt x="1855" y="1316"/>
                  </a:cubicBezTo>
                  <a:cubicBezTo>
                    <a:pt x="2598" y="894"/>
                    <a:pt x="3390" y="591"/>
                    <a:pt x="4284" y="557"/>
                  </a:cubicBezTo>
                  <a:cubicBezTo>
                    <a:pt x="4341" y="553"/>
                    <a:pt x="4397" y="552"/>
                    <a:pt x="4453" y="552"/>
                  </a:cubicBezTo>
                  <a:close/>
                  <a:moveTo>
                    <a:pt x="4402" y="0"/>
                  </a:moveTo>
                  <a:cubicBezTo>
                    <a:pt x="3660" y="51"/>
                    <a:pt x="2901" y="287"/>
                    <a:pt x="2176" y="624"/>
                  </a:cubicBezTo>
                  <a:cubicBezTo>
                    <a:pt x="1080" y="1113"/>
                    <a:pt x="540" y="2007"/>
                    <a:pt x="321" y="3154"/>
                  </a:cubicBezTo>
                  <a:cubicBezTo>
                    <a:pt x="270" y="3323"/>
                    <a:pt x="253" y="3458"/>
                    <a:pt x="236" y="3627"/>
                  </a:cubicBezTo>
                  <a:cubicBezTo>
                    <a:pt x="0" y="5229"/>
                    <a:pt x="169" y="6696"/>
                    <a:pt x="1434" y="7877"/>
                  </a:cubicBezTo>
                  <a:cubicBezTo>
                    <a:pt x="1872" y="8315"/>
                    <a:pt x="2378" y="8552"/>
                    <a:pt x="2952" y="8720"/>
                  </a:cubicBezTo>
                  <a:cubicBezTo>
                    <a:pt x="3373" y="8838"/>
                    <a:pt x="3879" y="8805"/>
                    <a:pt x="4250" y="9142"/>
                  </a:cubicBezTo>
                  <a:cubicBezTo>
                    <a:pt x="4284" y="9162"/>
                    <a:pt x="4335" y="9169"/>
                    <a:pt x="4393" y="9169"/>
                  </a:cubicBezTo>
                  <a:cubicBezTo>
                    <a:pt x="4483" y="9169"/>
                    <a:pt x="4590" y="9152"/>
                    <a:pt x="4672" y="9142"/>
                  </a:cubicBezTo>
                  <a:cubicBezTo>
                    <a:pt x="5381" y="9024"/>
                    <a:pt x="5988" y="8670"/>
                    <a:pt x="6595" y="8332"/>
                  </a:cubicBezTo>
                  <a:cubicBezTo>
                    <a:pt x="9007" y="6983"/>
                    <a:pt x="9732" y="4267"/>
                    <a:pt x="8180" y="1771"/>
                  </a:cubicBezTo>
                  <a:cubicBezTo>
                    <a:pt x="8113" y="1670"/>
                    <a:pt x="8045" y="1586"/>
                    <a:pt x="7961" y="1518"/>
                  </a:cubicBezTo>
                  <a:cubicBezTo>
                    <a:pt x="6983" y="624"/>
                    <a:pt x="5836" y="118"/>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7547482" y="3573266"/>
              <a:ext cx="184620" cy="129717"/>
            </a:xfrm>
            <a:custGeom>
              <a:avLst/>
              <a:gdLst/>
              <a:ahLst/>
              <a:cxnLst/>
              <a:rect l="l" t="t" r="r" b="b"/>
              <a:pathLst>
                <a:path w="4707" h="3307" extrusionOk="0">
                  <a:moveTo>
                    <a:pt x="955" y="525"/>
                  </a:moveTo>
                  <a:cubicBezTo>
                    <a:pt x="1013" y="525"/>
                    <a:pt x="1074" y="536"/>
                    <a:pt x="1131" y="557"/>
                  </a:cubicBezTo>
                  <a:cubicBezTo>
                    <a:pt x="2109" y="860"/>
                    <a:pt x="3054" y="1232"/>
                    <a:pt x="3880" y="1856"/>
                  </a:cubicBezTo>
                  <a:cubicBezTo>
                    <a:pt x="4234" y="2109"/>
                    <a:pt x="4251" y="2244"/>
                    <a:pt x="4099" y="2750"/>
                  </a:cubicBezTo>
                  <a:cubicBezTo>
                    <a:pt x="4045" y="2756"/>
                    <a:pt x="3992" y="2759"/>
                    <a:pt x="3940" y="2759"/>
                  </a:cubicBezTo>
                  <a:cubicBezTo>
                    <a:pt x="3573" y="2759"/>
                    <a:pt x="3259" y="2613"/>
                    <a:pt x="2919" y="2480"/>
                  </a:cubicBezTo>
                  <a:cubicBezTo>
                    <a:pt x="2666" y="2378"/>
                    <a:pt x="2396" y="2294"/>
                    <a:pt x="2126" y="2227"/>
                  </a:cubicBezTo>
                  <a:cubicBezTo>
                    <a:pt x="1485" y="2109"/>
                    <a:pt x="1030" y="1704"/>
                    <a:pt x="692" y="1198"/>
                  </a:cubicBezTo>
                  <a:cubicBezTo>
                    <a:pt x="608" y="1097"/>
                    <a:pt x="608" y="860"/>
                    <a:pt x="676" y="709"/>
                  </a:cubicBezTo>
                  <a:cubicBezTo>
                    <a:pt x="710" y="581"/>
                    <a:pt x="826" y="525"/>
                    <a:pt x="955" y="525"/>
                  </a:cubicBezTo>
                  <a:close/>
                  <a:moveTo>
                    <a:pt x="1063" y="0"/>
                  </a:moveTo>
                  <a:cubicBezTo>
                    <a:pt x="456" y="0"/>
                    <a:pt x="119" y="287"/>
                    <a:pt x="51" y="894"/>
                  </a:cubicBezTo>
                  <a:cubicBezTo>
                    <a:pt x="1" y="1383"/>
                    <a:pt x="271" y="1721"/>
                    <a:pt x="608" y="1991"/>
                  </a:cubicBezTo>
                  <a:cubicBezTo>
                    <a:pt x="878" y="2227"/>
                    <a:pt x="1198" y="2412"/>
                    <a:pt x="1485" y="2598"/>
                  </a:cubicBezTo>
                  <a:cubicBezTo>
                    <a:pt x="1603" y="2682"/>
                    <a:pt x="1704" y="2733"/>
                    <a:pt x="1822" y="2766"/>
                  </a:cubicBezTo>
                  <a:lnTo>
                    <a:pt x="3475" y="3222"/>
                  </a:lnTo>
                  <a:cubicBezTo>
                    <a:pt x="3577" y="3256"/>
                    <a:pt x="3711" y="3306"/>
                    <a:pt x="3830" y="3306"/>
                  </a:cubicBezTo>
                  <a:cubicBezTo>
                    <a:pt x="3845" y="3307"/>
                    <a:pt x="3861" y="3307"/>
                    <a:pt x="3876" y="3307"/>
                  </a:cubicBezTo>
                  <a:cubicBezTo>
                    <a:pt x="4322" y="3307"/>
                    <a:pt x="4608" y="3072"/>
                    <a:pt x="4673" y="2648"/>
                  </a:cubicBezTo>
                  <a:cubicBezTo>
                    <a:pt x="4707" y="2412"/>
                    <a:pt x="4673" y="2142"/>
                    <a:pt x="4572" y="1923"/>
                  </a:cubicBezTo>
                  <a:cubicBezTo>
                    <a:pt x="4386" y="1535"/>
                    <a:pt x="4083" y="1198"/>
                    <a:pt x="3644" y="995"/>
                  </a:cubicBezTo>
                  <a:cubicBezTo>
                    <a:pt x="3020" y="726"/>
                    <a:pt x="2379" y="439"/>
                    <a:pt x="1721" y="186"/>
                  </a:cubicBezTo>
                  <a:cubicBezTo>
                    <a:pt x="1519" y="101"/>
                    <a:pt x="1283" y="51"/>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7161800" y="3412488"/>
              <a:ext cx="112490" cy="145760"/>
            </a:xfrm>
            <a:custGeom>
              <a:avLst/>
              <a:gdLst/>
              <a:ahLst/>
              <a:cxnLst/>
              <a:rect l="l" t="t" r="r" b="b"/>
              <a:pathLst>
                <a:path w="2868" h="3716" extrusionOk="0">
                  <a:moveTo>
                    <a:pt x="848" y="548"/>
                  </a:moveTo>
                  <a:cubicBezTo>
                    <a:pt x="964" y="548"/>
                    <a:pt x="1080" y="653"/>
                    <a:pt x="1181" y="743"/>
                  </a:cubicBezTo>
                  <a:cubicBezTo>
                    <a:pt x="1333" y="861"/>
                    <a:pt x="1434" y="1013"/>
                    <a:pt x="1519" y="1165"/>
                  </a:cubicBezTo>
                  <a:cubicBezTo>
                    <a:pt x="1772" y="1654"/>
                    <a:pt x="2008" y="2126"/>
                    <a:pt x="2210" y="2615"/>
                  </a:cubicBezTo>
                  <a:cubicBezTo>
                    <a:pt x="2278" y="2767"/>
                    <a:pt x="2261" y="2952"/>
                    <a:pt x="2278" y="3121"/>
                  </a:cubicBezTo>
                  <a:cubicBezTo>
                    <a:pt x="2244" y="3138"/>
                    <a:pt x="2210" y="3172"/>
                    <a:pt x="2176" y="3189"/>
                  </a:cubicBezTo>
                  <a:cubicBezTo>
                    <a:pt x="2042" y="3104"/>
                    <a:pt x="1873" y="3037"/>
                    <a:pt x="1772" y="2885"/>
                  </a:cubicBezTo>
                  <a:cubicBezTo>
                    <a:pt x="1417" y="2413"/>
                    <a:pt x="1063" y="1873"/>
                    <a:pt x="692" y="1367"/>
                  </a:cubicBezTo>
                  <a:cubicBezTo>
                    <a:pt x="658" y="1316"/>
                    <a:pt x="591" y="1249"/>
                    <a:pt x="591" y="1181"/>
                  </a:cubicBezTo>
                  <a:cubicBezTo>
                    <a:pt x="591" y="996"/>
                    <a:pt x="574" y="760"/>
                    <a:pt x="675" y="642"/>
                  </a:cubicBezTo>
                  <a:cubicBezTo>
                    <a:pt x="732" y="574"/>
                    <a:pt x="790" y="548"/>
                    <a:pt x="848" y="548"/>
                  </a:cubicBezTo>
                  <a:close/>
                  <a:moveTo>
                    <a:pt x="973" y="1"/>
                  </a:moveTo>
                  <a:cubicBezTo>
                    <a:pt x="682" y="1"/>
                    <a:pt x="400" y="152"/>
                    <a:pt x="237" y="439"/>
                  </a:cubicBezTo>
                  <a:cubicBezTo>
                    <a:pt x="1" y="861"/>
                    <a:pt x="18" y="1266"/>
                    <a:pt x="254" y="1671"/>
                  </a:cubicBezTo>
                  <a:cubicBezTo>
                    <a:pt x="355" y="1839"/>
                    <a:pt x="490" y="1991"/>
                    <a:pt x="591" y="2160"/>
                  </a:cubicBezTo>
                  <a:cubicBezTo>
                    <a:pt x="911" y="2598"/>
                    <a:pt x="1198" y="3037"/>
                    <a:pt x="1536" y="3458"/>
                  </a:cubicBezTo>
                  <a:cubicBezTo>
                    <a:pt x="1667" y="3633"/>
                    <a:pt x="1897" y="3716"/>
                    <a:pt x="2121" y="3716"/>
                  </a:cubicBezTo>
                  <a:cubicBezTo>
                    <a:pt x="2242" y="3716"/>
                    <a:pt x="2362" y="3691"/>
                    <a:pt x="2463" y="3644"/>
                  </a:cubicBezTo>
                  <a:cubicBezTo>
                    <a:pt x="2750" y="3526"/>
                    <a:pt x="2851" y="3290"/>
                    <a:pt x="2868" y="3020"/>
                  </a:cubicBezTo>
                  <a:cubicBezTo>
                    <a:pt x="2851" y="2936"/>
                    <a:pt x="2851" y="2851"/>
                    <a:pt x="2851" y="2767"/>
                  </a:cubicBezTo>
                  <a:cubicBezTo>
                    <a:pt x="2699" y="2042"/>
                    <a:pt x="2413" y="1401"/>
                    <a:pt x="2008" y="777"/>
                  </a:cubicBezTo>
                  <a:cubicBezTo>
                    <a:pt x="1873" y="608"/>
                    <a:pt x="1755" y="422"/>
                    <a:pt x="1603" y="271"/>
                  </a:cubicBezTo>
                  <a:cubicBezTo>
                    <a:pt x="1421" y="88"/>
                    <a:pt x="1194"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7321242" y="3475677"/>
              <a:ext cx="173363" cy="79744"/>
            </a:xfrm>
            <a:custGeom>
              <a:avLst/>
              <a:gdLst/>
              <a:ahLst/>
              <a:cxnLst/>
              <a:rect l="l" t="t" r="r" b="b"/>
              <a:pathLst>
                <a:path w="4420" h="2033" extrusionOk="0">
                  <a:moveTo>
                    <a:pt x="1233" y="582"/>
                  </a:moveTo>
                  <a:cubicBezTo>
                    <a:pt x="1296" y="582"/>
                    <a:pt x="1358" y="587"/>
                    <a:pt x="1417" y="599"/>
                  </a:cubicBezTo>
                  <a:cubicBezTo>
                    <a:pt x="2109" y="734"/>
                    <a:pt x="2817" y="886"/>
                    <a:pt x="3509" y="1055"/>
                  </a:cubicBezTo>
                  <a:cubicBezTo>
                    <a:pt x="3610" y="1072"/>
                    <a:pt x="3694" y="1173"/>
                    <a:pt x="3779" y="1240"/>
                  </a:cubicBezTo>
                  <a:cubicBezTo>
                    <a:pt x="3779" y="1274"/>
                    <a:pt x="3762" y="1341"/>
                    <a:pt x="3762" y="1392"/>
                  </a:cubicBezTo>
                  <a:cubicBezTo>
                    <a:pt x="3610" y="1426"/>
                    <a:pt x="3458" y="1493"/>
                    <a:pt x="3323" y="1493"/>
                  </a:cubicBezTo>
                  <a:cubicBezTo>
                    <a:pt x="2581" y="1409"/>
                    <a:pt x="1856" y="1325"/>
                    <a:pt x="1147" y="1223"/>
                  </a:cubicBezTo>
                  <a:cubicBezTo>
                    <a:pt x="1046" y="1190"/>
                    <a:pt x="928" y="1156"/>
                    <a:pt x="844" y="1088"/>
                  </a:cubicBezTo>
                  <a:cubicBezTo>
                    <a:pt x="793" y="1021"/>
                    <a:pt x="709" y="920"/>
                    <a:pt x="709" y="835"/>
                  </a:cubicBezTo>
                  <a:cubicBezTo>
                    <a:pt x="709" y="751"/>
                    <a:pt x="810" y="650"/>
                    <a:pt x="894" y="633"/>
                  </a:cubicBezTo>
                  <a:cubicBezTo>
                    <a:pt x="1003" y="600"/>
                    <a:pt x="1119" y="582"/>
                    <a:pt x="1233" y="582"/>
                  </a:cubicBezTo>
                  <a:close/>
                  <a:moveTo>
                    <a:pt x="1366" y="1"/>
                  </a:moveTo>
                  <a:cubicBezTo>
                    <a:pt x="975" y="1"/>
                    <a:pt x="643" y="160"/>
                    <a:pt x="372" y="549"/>
                  </a:cubicBezTo>
                  <a:cubicBezTo>
                    <a:pt x="0" y="1072"/>
                    <a:pt x="85" y="1341"/>
                    <a:pt x="709" y="1527"/>
                  </a:cubicBezTo>
                  <a:cubicBezTo>
                    <a:pt x="1502" y="1814"/>
                    <a:pt x="2311" y="1999"/>
                    <a:pt x="3171" y="2033"/>
                  </a:cubicBezTo>
                  <a:cubicBezTo>
                    <a:pt x="3374" y="2016"/>
                    <a:pt x="3593" y="1999"/>
                    <a:pt x="3795" y="1932"/>
                  </a:cubicBezTo>
                  <a:cubicBezTo>
                    <a:pt x="4200" y="1847"/>
                    <a:pt x="4420" y="1527"/>
                    <a:pt x="4420" y="1156"/>
                  </a:cubicBezTo>
                  <a:cubicBezTo>
                    <a:pt x="4386" y="802"/>
                    <a:pt x="4183" y="549"/>
                    <a:pt x="3779" y="464"/>
                  </a:cubicBezTo>
                  <a:cubicBezTo>
                    <a:pt x="3104" y="313"/>
                    <a:pt x="2429" y="161"/>
                    <a:pt x="1738" y="43"/>
                  </a:cubicBezTo>
                  <a:cubicBezTo>
                    <a:pt x="1608" y="15"/>
                    <a:pt x="1484" y="1"/>
                    <a:pt x="1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7058604" y="3875604"/>
              <a:ext cx="119786" cy="135248"/>
            </a:xfrm>
            <a:custGeom>
              <a:avLst/>
              <a:gdLst/>
              <a:ahLst/>
              <a:cxnLst/>
              <a:rect l="l" t="t" r="r" b="b"/>
              <a:pathLst>
                <a:path w="3054" h="3448" extrusionOk="0">
                  <a:moveTo>
                    <a:pt x="776" y="810"/>
                  </a:moveTo>
                  <a:cubicBezTo>
                    <a:pt x="928" y="861"/>
                    <a:pt x="1080" y="894"/>
                    <a:pt x="1164" y="1012"/>
                  </a:cubicBezTo>
                  <a:cubicBezTo>
                    <a:pt x="1535" y="1417"/>
                    <a:pt x="1890" y="1839"/>
                    <a:pt x="2261" y="2260"/>
                  </a:cubicBezTo>
                  <a:cubicBezTo>
                    <a:pt x="2345" y="2362"/>
                    <a:pt x="2379" y="2530"/>
                    <a:pt x="2362" y="2665"/>
                  </a:cubicBezTo>
                  <a:cubicBezTo>
                    <a:pt x="2350" y="2809"/>
                    <a:pt x="2244" y="2894"/>
                    <a:pt x="2117" y="2894"/>
                  </a:cubicBezTo>
                  <a:cubicBezTo>
                    <a:pt x="2065" y="2894"/>
                    <a:pt x="2010" y="2880"/>
                    <a:pt x="1957" y="2851"/>
                  </a:cubicBezTo>
                  <a:cubicBezTo>
                    <a:pt x="1434" y="2530"/>
                    <a:pt x="1029" y="2092"/>
                    <a:pt x="743" y="1586"/>
                  </a:cubicBezTo>
                  <a:cubicBezTo>
                    <a:pt x="608" y="1367"/>
                    <a:pt x="523" y="1097"/>
                    <a:pt x="776" y="810"/>
                  </a:cubicBezTo>
                  <a:close/>
                  <a:moveTo>
                    <a:pt x="861" y="0"/>
                  </a:moveTo>
                  <a:cubicBezTo>
                    <a:pt x="658" y="253"/>
                    <a:pt x="456" y="439"/>
                    <a:pt x="321" y="658"/>
                  </a:cubicBezTo>
                  <a:cubicBezTo>
                    <a:pt x="152" y="945"/>
                    <a:pt x="0" y="1316"/>
                    <a:pt x="186" y="1670"/>
                  </a:cubicBezTo>
                  <a:cubicBezTo>
                    <a:pt x="540" y="2345"/>
                    <a:pt x="1080" y="2884"/>
                    <a:pt x="1704" y="3306"/>
                  </a:cubicBezTo>
                  <a:cubicBezTo>
                    <a:pt x="1846" y="3403"/>
                    <a:pt x="2005" y="3447"/>
                    <a:pt x="2156" y="3447"/>
                  </a:cubicBezTo>
                  <a:cubicBezTo>
                    <a:pt x="2347" y="3447"/>
                    <a:pt x="2526" y="3378"/>
                    <a:pt x="2649" y="3256"/>
                  </a:cubicBezTo>
                  <a:cubicBezTo>
                    <a:pt x="3020" y="2884"/>
                    <a:pt x="3053" y="2125"/>
                    <a:pt x="2699" y="1704"/>
                  </a:cubicBezTo>
                  <a:cubicBezTo>
                    <a:pt x="2345" y="1316"/>
                    <a:pt x="1974" y="911"/>
                    <a:pt x="1603" y="523"/>
                  </a:cubicBezTo>
                  <a:cubicBezTo>
                    <a:pt x="1417" y="338"/>
                    <a:pt x="1164" y="220"/>
                    <a:pt x="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593138" y="3772249"/>
              <a:ext cx="162773" cy="75587"/>
            </a:xfrm>
            <a:custGeom>
              <a:avLst/>
              <a:gdLst/>
              <a:ahLst/>
              <a:cxnLst/>
              <a:rect l="l" t="t" r="r" b="b"/>
              <a:pathLst>
                <a:path w="4150" h="1927" extrusionOk="0">
                  <a:moveTo>
                    <a:pt x="2391" y="572"/>
                  </a:moveTo>
                  <a:cubicBezTo>
                    <a:pt x="2582" y="572"/>
                    <a:pt x="2775" y="581"/>
                    <a:pt x="2969" y="594"/>
                  </a:cubicBezTo>
                  <a:cubicBezTo>
                    <a:pt x="3273" y="611"/>
                    <a:pt x="3340" y="679"/>
                    <a:pt x="3509" y="1134"/>
                  </a:cubicBezTo>
                  <a:cubicBezTo>
                    <a:pt x="3323" y="1219"/>
                    <a:pt x="3155" y="1337"/>
                    <a:pt x="3003" y="1353"/>
                  </a:cubicBezTo>
                  <a:cubicBezTo>
                    <a:pt x="2345" y="1404"/>
                    <a:pt x="1670" y="1438"/>
                    <a:pt x="1029" y="1472"/>
                  </a:cubicBezTo>
                  <a:cubicBezTo>
                    <a:pt x="979" y="1472"/>
                    <a:pt x="911" y="1455"/>
                    <a:pt x="878" y="1438"/>
                  </a:cubicBezTo>
                  <a:cubicBezTo>
                    <a:pt x="776" y="1353"/>
                    <a:pt x="625" y="1235"/>
                    <a:pt x="625" y="1134"/>
                  </a:cubicBezTo>
                  <a:cubicBezTo>
                    <a:pt x="608" y="1033"/>
                    <a:pt x="743" y="881"/>
                    <a:pt x="861" y="847"/>
                  </a:cubicBezTo>
                  <a:cubicBezTo>
                    <a:pt x="1355" y="637"/>
                    <a:pt x="1867" y="572"/>
                    <a:pt x="2391" y="572"/>
                  </a:cubicBezTo>
                  <a:close/>
                  <a:moveTo>
                    <a:pt x="3148" y="1"/>
                  </a:moveTo>
                  <a:cubicBezTo>
                    <a:pt x="3127" y="1"/>
                    <a:pt x="3107" y="2"/>
                    <a:pt x="3087" y="4"/>
                  </a:cubicBezTo>
                  <a:cubicBezTo>
                    <a:pt x="2328" y="88"/>
                    <a:pt x="1569" y="207"/>
                    <a:pt x="810" y="358"/>
                  </a:cubicBezTo>
                  <a:cubicBezTo>
                    <a:pt x="625" y="409"/>
                    <a:pt x="439" y="544"/>
                    <a:pt x="287" y="696"/>
                  </a:cubicBezTo>
                  <a:cubicBezTo>
                    <a:pt x="102" y="881"/>
                    <a:pt x="1" y="1168"/>
                    <a:pt x="102" y="1438"/>
                  </a:cubicBezTo>
                  <a:cubicBezTo>
                    <a:pt x="203" y="1708"/>
                    <a:pt x="422" y="1859"/>
                    <a:pt x="709" y="1876"/>
                  </a:cubicBezTo>
                  <a:cubicBezTo>
                    <a:pt x="1029" y="1893"/>
                    <a:pt x="1316" y="1893"/>
                    <a:pt x="1654" y="1927"/>
                  </a:cubicBezTo>
                  <a:cubicBezTo>
                    <a:pt x="2008" y="1893"/>
                    <a:pt x="2396" y="1876"/>
                    <a:pt x="2750" y="1809"/>
                  </a:cubicBezTo>
                  <a:cubicBezTo>
                    <a:pt x="3053" y="1775"/>
                    <a:pt x="3340" y="1708"/>
                    <a:pt x="3644" y="1606"/>
                  </a:cubicBezTo>
                  <a:cubicBezTo>
                    <a:pt x="3947" y="1505"/>
                    <a:pt x="4150" y="1185"/>
                    <a:pt x="4116" y="915"/>
                  </a:cubicBezTo>
                  <a:cubicBezTo>
                    <a:pt x="4084" y="512"/>
                    <a:pt x="3589" y="1"/>
                    <a:pt x="3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7083236" y="3572874"/>
              <a:ext cx="138142" cy="134306"/>
            </a:xfrm>
            <a:custGeom>
              <a:avLst/>
              <a:gdLst/>
              <a:ahLst/>
              <a:cxnLst/>
              <a:rect l="l" t="t" r="r" b="b"/>
              <a:pathLst>
                <a:path w="3522" h="3424" extrusionOk="0">
                  <a:moveTo>
                    <a:pt x="2746" y="589"/>
                  </a:moveTo>
                  <a:cubicBezTo>
                    <a:pt x="2921" y="589"/>
                    <a:pt x="3026" y="759"/>
                    <a:pt x="2999" y="1073"/>
                  </a:cubicBezTo>
                  <a:cubicBezTo>
                    <a:pt x="2982" y="1140"/>
                    <a:pt x="2914" y="1309"/>
                    <a:pt x="2847" y="1444"/>
                  </a:cubicBezTo>
                  <a:cubicBezTo>
                    <a:pt x="2476" y="2001"/>
                    <a:pt x="1919" y="2388"/>
                    <a:pt x="1329" y="2675"/>
                  </a:cubicBezTo>
                  <a:cubicBezTo>
                    <a:pt x="1228" y="2743"/>
                    <a:pt x="1127" y="2760"/>
                    <a:pt x="1009" y="2760"/>
                  </a:cubicBezTo>
                  <a:cubicBezTo>
                    <a:pt x="992" y="2761"/>
                    <a:pt x="976" y="2762"/>
                    <a:pt x="960" y="2762"/>
                  </a:cubicBezTo>
                  <a:cubicBezTo>
                    <a:pt x="684" y="2762"/>
                    <a:pt x="512" y="2492"/>
                    <a:pt x="671" y="2237"/>
                  </a:cubicBezTo>
                  <a:cubicBezTo>
                    <a:pt x="1143" y="1478"/>
                    <a:pt x="1818" y="955"/>
                    <a:pt x="2611" y="617"/>
                  </a:cubicBezTo>
                  <a:cubicBezTo>
                    <a:pt x="2659" y="598"/>
                    <a:pt x="2704" y="589"/>
                    <a:pt x="2746" y="589"/>
                  </a:cubicBezTo>
                  <a:close/>
                  <a:moveTo>
                    <a:pt x="2973" y="1"/>
                  </a:moveTo>
                  <a:cubicBezTo>
                    <a:pt x="2870" y="1"/>
                    <a:pt x="2750" y="36"/>
                    <a:pt x="2611" y="111"/>
                  </a:cubicBezTo>
                  <a:cubicBezTo>
                    <a:pt x="1818" y="550"/>
                    <a:pt x="1009" y="1022"/>
                    <a:pt x="452" y="1731"/>
                  </a:cubicBezTo>
                  <a:cubicBezTo>
                    <a:pt x="233" y="1967"/>
                    <a:pt x="131" y="2304"/>
                    <a:pt x="64" y="2591"/>
                  </a:cubicBezTo>
                  <a:cubicBezTo>
                    <a:pt x="1" y="2985"/>
                    <a:pt x="336" y="3424"/>
                    <a:pt x="656" y="3424"/>
                  </a:cubicBezTo>
                  <a:cubicBezTo>
                    <a:pt x="678" y="3424"/>
                    <a:pt x="700" y="3422"/>
                    <a:pt x="722" y="3417"/>
                  </a:cubicBezTo>
                  <a:cubicBezTo>
                    <a:pt x="975" y="3367"/>
                    <a:pt x="1245" y="3316"/>
                    <a:pt x="1481" y="3181"/>
                  </a:cubicBezTo>
                  <a:cubicBezTo>
                    <a:pt x="2139" y="2844"/>
                    <a:pt x="2678" y="2372"/>
                    <a:pt x="3117" y="1764"/>
                  </a:cubicBezTo>
                  <a:cubicBezTo>
                    <a:pt x="3336" y="1495"/>
                    <a:pt x="3437" y="1140"/>
                    <a:pt x="3522" y="955"/>
                  </a:cubicBezTo>
                  <a:cubicBezTo>
                    <a:pt x="3470" y="374"/>
                    <a:pt x="3310" y="1"/>
                    <a:pt x="2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7036129" y="4000885"/>
              <a:ext cx="79386" cy="148271"/>
            </a:xfrm>
            <a:custGeom>
              <a:avLst/>
              <a:gdLst/>
              <a:ahLst/>
              <a:cxnLst/>
              <a:rect l="l" t="t" r="r" b="b"/>
              <a:pathLst>
                <a:path w="2024" h="3780" extrusionOk="0">
                  <a:moveTo>
                    <a:pt x="641" y="500"/>
                  </a:moveTo>
                  <a:cubicBezTo>
                    <a:pt x="1181" y="702"/>
                    <a:pt x="1316" y="1107"/>
                    <a:pt x="1400" y="1445"/>
                  </a:cubicBezTo>
                  <a:cubicBezTo>
                    <a:pt x="1501" y="1934"/>
                    <a:pt x="1484" y="2440"/>
                    <a:pt x="1501" y="2946"/>
                  </a:cubicBezTo>
                  <a:cubicBezTo>
                    <a:pt x="1501" y="3030"/>
                    <a:pt x="1366" y="3216"/>
                    <a:pt x="1316" y="3216"/>
                  </a:cubicBezTo>
                  <a:cubicBezTo>
                    <a:pt x="1304" y="3217"/>
                    <a:pt x="1292" y="3218"/>
                    <a:pt x="1280" y="3218"/>
                  </a:cubicBezTo>
                  <a:cubicBezTo>
                    <a:pt x="1152" y="3218"/>
                    <a:pt x="1006" y="3141"/>
                    <a:pt x="945" y="3064"/>
                  </a:cubicBezTo>
                  <a:cubicBezTo>
                    <a:pt x="843" y="2946"/>
                    <a:pt x="810" y="2760"/>
                    <a:pt x="759" y="2592"/>
                  </a:cubicBezTo>
                  <a:cubicBezTo>
                    <a:pt x="675" y="2136"/>
                    <a:pt x="590" y="1681"/>
                    <a:pt x="557" y="1208"/>
                  </a:cubicBezTo>
                  <a:cubicBezTo>
                    <a:pt x="523" y="1006"/>
                    <a:pt x="590" y="787"/>
                    <a:pt x="641" y="500"/>
                  </a:cubicBezTo>
                  <a:close/>
                  <a:moveTo>
                    <a:pt x="852" y="1"/>
                  </a:moveTo>
                  <a:cubicBezTo>
                    <a:pt x="778" y="1"/>
                    <a:pt x="706" y="10"/>
                    <a:pt x="641" y="28"/>
                  </a:cubicBezTo>
                  <a:cubicBezTo>
                    <a:pt x="253" y="146"/>
                    <a:pt x="0" y="433"/>
                    <a:pt x="51" y="871"/>
                  </a:cubicBezTo>
                  <a:cubicBezTo>
                    <a:pt x="135" y="1630"/>
                    <a:pt x="253" y="2372"/>
                    <a:pt x="354" y="3114"/>
                  </a:cubicBezTo>
                  <a:cubicBezTo>
                    <a:pt x="388" y="3199"/>
                    <a:pt x="422" y="3283"/>
                    <a:pt x="472" y="3367"/>
                  </a:cubicBezTo>
                  <a:cubicBezTo>
                    <a:pt x="578" y="3594"/>
                    <a:pt x="914" y="3780"/>
                    <a:pt x="1189" y="3780"/>
                  </a:cubicBezTo>
                  <a:cubicBezTo>
                    <a:pt x="1221" y="3780"/>
                    <a:pt x="1252" y="3777"/>
                    <a:pt x="1282" y="3772"/>
                  </a:cubicBezTo>
                  <a:cubicBezTo>
                    <a:pt x="1585" y="3722"/>
                    <a:pt x="1822" y="3519"/>
                    <a:pt x="1872" y="3216"/>
                  </a:cubicBezTo>
                  <a:cubicBezTo>
                    <a:pt x="1957" y="2861"/>
                    <a:pt x="1990" y="2507"/>
                    <a:pt x="2024" y="2204"/>
                  </a:cubicBezTo>
                  <a:cubicBezTo>
                    <a:pt x="2024" y="2018"/>
                    <a:pt x="2007" y="1883"/>
                    <a:pt x="1973" y="1765"/>
                  </a:cubicBezTo>
                  <a:cubicBezTo>
                    <a:pt x="1923" y="1546"/>
                    <a:pt x="1923" y="1360"/>
                    <a:pt x="1855" y="1175"/>
                  </a:cubicBezTo>
                  <a:cubicBezTo>
                    <a:pt x="1771" y="871"/>
                    <a:pt x="1687" y="601"/>
                    <a:pt x="1552" y="331"/>
                  </a:cubicBezTo>
                  <a:cubicBezTo>
                    <a:pt x="1432" y="119"/>
                    <a:pt x="1126"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7466133" y="3909140"/>
              <a:ext cx="131670" cy="134542"/>
            </a:xfrm>
            <a:custGeom>
              <a:avLst/>
              <a:gdLst/>
              <a:ahLst/>
              <a:cxnLst/>
              <a:rect l="l" t="t" r="r" b="b"/>
              <a:pathLst>
                <a:path w="3357" h="3430" extrusionOk="0">
                  <a:moveTo>
                    <a:pt x="2183" y="482"/>
                  </a:moveTo>
                  <a:cubicBezTo>
                    <a:pt x="2274" y="482"/>
                    <a:pt x="2361" y="518"/>
                    <a:pt x="2446" y="596"/>
                  </a:cubicBezTo>
                  <a:cubicBezTo>
                    <a:pt x="2547" y="680"/>
                    <a:pt x="2631" y="883"/>
                    <a:pt x="2598" y="967"/>
                  </a:cubicBezTo>
                  <a:cubicBezTo>
                    <a:pt x="2260" y="1658"/>
                    <a:pt x="1872" y="2316"/>
                    <a:pt x="1282" y="2822"/>
                  </a:cubicBezTo>
                  <a:cubicBezTo>
                    <a:pt x="1198" y="2873"/>
                    <a:pt x="1097" y="2890"/>
                    <a:pt x="1029" y="2923"/>
                  </a:cubicBezTo>
                  <a:cubicBezTo>
                    <a:pt x="675" y="2923"/>
                    <a:pt x="489" y="2704"/>
                    <a:pt x="607" y="2451"/>
                  </a:cubicBezTo>
                  <a:cubicBezTo>
                    <a:pt x="928" y="1827"/>
                    <a:pt x="1248" y="1169"/>
                    <a:pt x="1788" y="680"/>
                  </a:cubicBezTo>
                  <a:cubicBezTo>
                    <a:pt x="1926" y="553"/>
                    <a:pt x="2057" y="482"/>
                    <a:pt x="2183" y="482"/>
                  </a:cubicBezTo>
                  <a:close/>
                  <a:moveTo>
                    <a:pt x="2454" y="1"/>
                  </a:moveTo>
                  <a:cubicBezTo>
                    <a:pt x="2151" y="1"/>
                    <a:pt x="1846" y="106"/>
                    <a:pt x="1670" y="326"/>
                  </a:cubicBezTo>
                  <a:cubicBezTo>
                    <a:pt x="1232" y="849"/>
                    <a:pt x="827" y="1422"/>
                    <a:pt x="422" y="1996"/>
                  </a:cubicBezTo>
                  <a:cubicBezTo>
                    <a:pt x="304" y="2181"/>
                    <a:pt x="203" y="2417"/>
                    <a:pt x="135" y="2620"/>
                  </a:cubicBezTo>
                  <a:cubicBezTo>
                    <a:pt x="0" y="3008"/>
                    <a:pt x="135" y="3193"/>
                    <a:pt x="489" y="3328"/>
                  </a:cubicBezTo>
                  <a:cubicBezTo>
                    <a:pt x="607" y="3362"/>
                    <a:pt x="759" y="3379"/>
                    <a:pt x="995" y="3429"/>
                  </a:cubicBezTo>
                  <a:cubicBezTo>
                    <a:pt x="1181" y="3328"/>
                    <a:pt x="1451" y="3244"/>
                    <a:pt x="1670" y="3075"/>
                  </a:cubicBezTo>
                  <a:cubicBezTo>
                    <a:pt x="2412" y="2485"/>
                    <a:pt x="2851" y="1675"/>
                    <a:pt x="3205" y="832"/>
                  </a:cubicBezTo>
                  <a:cubicBezTo>
                    <a:pt x="3357" y="478"/>
                    <a:pt x="3256" y="242"/>
                    <a:pt x="2918" y="90"/>
                  </a:cubicBezTo>
                  <a:cubicBezTo>
                    <a:pt x="2777" y="31"/>
                    <a:pt x="2616"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7255465" y="3984685"/>
              <a:ext cx="108136" cy="138700"/>
            </a:xfrm>
            <a:custGeom>
              <a:avLst/>
              <a:gdLst/>
              <a:ahLst/>
              <a:cxnLst/>
              <a:rect l="l" t="t" r="r" b="b"/>
              <a:pathLst>
                <a:path w="2757" h="3536" extrusionOk="0">
                  <a:moveTo>
                    <a:pt x="1802" y="476"/>
                  </a:moveTo>
                  <a:cubicBezTo>
                    <a:pt x="2012" y="476"/>
                    <a:pt x="2137" y="628"/>
                    <a:pt x="2099" y="896"/>
                  </a:cubicBezTo>
                  <a:cubicBezTo>
                    <a:pt x="2015" y="1655"/>
                    <a:pt x="1677" y="2330"/>
                    <a:pt x="1171" y="2886"/>
                  </a:cubicBezTo>
                  <a:cubicBezTo>
                    <a:pt x="1109" y="2974"/>
                    <a:pt x="955" y="3024"/>
                    <a:pt x="845" y="3024"/>
                  </a:cubicBezTo>
                  <a:cubicBezTo>
                    <a:pt x="805" y="3024"/>
                    <a:pt x="772" y="3018"/>
                    <a:pt x="750" y="3005"/>
                  </a:cubicBezTo>
                  <a:cubicBezTo>
                    <a:pt x="632" y="2920"/>
                    <a:pt x="547" y="2701"/>
                    <a:pt x="480" y="2600"/>
                  </a:cubicBezTo>
                  <a:cubicBezTo>
                    <a:pt x="649" y="1908"/>
                    <a:pt x="750" y="1284"/>
                    <a:pt x="1205" y="812"/>
                  </a:cubicBezTo>
                  <a:cubicBezTo>
                    <a:pt x="1306" y="694"/>
                    <a:pt x="1424" y="593"/>
                    <a:pt x="1576" y="525"/>
                  </a:cubicBezTo>
                  <a:cubicBezTo>
                    <a:pt x="1659" y="492"/>
                    <a:pt x="1735" y="476"/>
                    <a:pt x="1802" y="476"/>
                  </a:cubicBezTo>
                  <a:close/>
                  <a:moveTo>
                    <a:pt x="2003" y="1"/>
                  </a:moveTo>
                  <a:cubicBezTo>
                    <a:pt x="1679" y="1"/>
                    <a:pt x="1372" y="117"/>
                    <a:pt x="1138" y="340"/>
                  </a:cubicBezTo>
                  <a:cubicBezTo>
                    <a:pt x="497" y="981"/>
                    <a:pt x="227" y="1790"/>
                    <a:pt x="41" y="2549"/>
                  </a:cubicBezTo>
                  <a:cubicBezTo>
                    <a:pt x="1" y="3201"/>
                    <a:pt x="288" y="3536"/>
                    <a:pt x="727" y="3536"/>
                  </a:cubicBezTo>
                  <a:cubicBezTo>
                    <a:pt x="834" y="3536"/>
                    <a:pt x="949" y="3516"/>
                    <a:pt x="1070" y="3477"/>
                  </a:cubicBezTo>
                  <a:cubicBezTo>
                    <a:pt x="1424" y="3376"/>
                    <a:pt x="1576" y="3139"/>
                    <a:pt x="1762" y="2870"/>
                  </a:cubicBezTo>
                  <a:cubicBezTo>
                    <a:pt x="2234" y="2178"/>
                    <a:pt x="2588" y="1436"/>
                    <a:pt x="2723" y="609"/>
                  </a:cubicBezTo>
                  <a:cubicBezTo>
                    <a:pt x="2757" y="306"/>
                    <a:pt x="2689" y="154"/>
                    <a:pt x="2436" y="70"/>
                  </a:cubicBezTo>
                  <a:cubicBezTo>
                    <a:pt x="2292" y="23"/>
                    <a:pt x="2146" y="1"/>
                    <a:pt x="2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7571957" y="3594408"/>
              <a:ext cx="142299" cy="86923"/>
            </a:xfrm>
            <a:custGeom>
              <a:avLst/>
              <a:gdLst/>
              <a:ahLst/>
              <a:cxnLst/>
              <a:rect l="l" t="t" r="r" b="b"/>
              <a:pathLst>
                <a:path w="3628" h="2216" extrusionOk="0">
                  <a:moveTo>
                    <a:pt x="357" y="1"/>
                  </a:moveTo>
                  <a:cubicBezTo>
                    <a:pt x="229" y="1"/>
                    <a:pt x="116" y="40"/>
                    <a:pt x="68" y="170"/>
                  </a:cubicBezTo>
                  <a:cubicBezTo>
                    <a:pt x="1" y="305"/>
                    <a:pt x="1" y="524"/>
                    <a:pt x="85" y="659"/>
                  </a:cubicBezTo>
                  <a:cubicBezTo>
                    <a:pt x="423" y="1182"/>
                    <a:pt x="895" y="1570"/>
                    <a:pt x="1519" y="1688"/>
                  </a:cubicBezTo>
                  <a:cubicBezTo>
                    <a:pt x="1789" y="1755"/>
                    <a:pt x="2075" y="1839"/>
                    <a:pt x="2328" y="1941"/>
                  </a:cubicBezTo>
                  <a:cubicBezTo>
                    <a:pt x="2649" y="2078"/>
                    <a:pt x="2969" y="2215"/>
                    <a:pt x="3352" y="2215"/>
                  </a:cubicBezTo>
                  <a:cubicBezTo>
                    <a:pt x="3392" y="2215"/>
                    <a:pt x="3434" y="2214"/>
                    <a:pt x="3475" y="2211"/>
                  </a:cubicBezTo>
                  <a:cubicBezTo>
                    <a:pt x="3627" y="1738"/>
                    <a:pt x="3593" y="1586"/>
                    <a:pt x="3273" y="1317"/>
                  </a:cubicBezTo>
                  <a:cubicBezTo>
                    <a:pt x="2447" y="693"/>
                    <a:pt x="1502" y="321"/>
                    <a:pt x="524" y="18"/>
                  </a:cubicBezTo>
                  <a:cubicBezTo>
                    <a:pt x="468" y="8"/>
                    <a:pt x="411" y="1"/>
                    <a:pt x="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7184314" y="3433943"/>
              <a:ext cx="66835" cy="103632"/>
            </a:xfrm>
            <a:custGeom>
              <a:avLst/>
              <a:gdLst/>
              <a:ahLst/>
              <a:cxnLst/>
              <a:rect l="l" t="t" r="r" b="b"/>
              <a:pathLst>
                <a:path w="1704" h="2642" extrusionOk="0">
                  <a:moveTo>
                    <a:pt x="274" y="1"/>
                  </a:moveTo>
                  <a:cubicBezTo>
                    <a:pt x="216" y="1"/>
                    <a:pt x="158" y="27"/>
                    <a:pt x="101" y="95"/>
                  </a:cubicBezTo>
                  <a:cubicBezTo>
                    <a:pt x="0" y="213"/>
                    <a:pt x="34" y="449"/>
                    <a:pt x="17" y="634"/>
                  </a:cubicBezTo>
                  <a:cubicBezTo>
                    <a:pt x="17" y="702"/>
                    <a:pt x="84" y="769"/>
                    <a:pt x="118" y="820"/>
                  </a:cubicBezTo>
                  <a:cubicBezTo>
                    <a:pt x="489" y="1326"/>
                    <a:pt x="827" y="1832"/>
                    <a:pt x="1198" y="2338"/>
                  </a:cubicBezTo>
                  <a:cubicBezTo>
                    <a:pt x="1299" y="2473"/>
                    <a:pt x="1468" y="2557"/>
                    <a:pt x="1602" y="2642"/>
                  </a:cubicBezTo>
                  <a:cubicBezTo>
                    <a:pt x="1636" y="2625"/>
                    <a:pt x="1670" y="2591"/>
                    <a:pt x="1704" y="2574"/>
                  </a:cubicBezTo>
                  <a:cubicBezTo>
                    <a:pt x="1687" y="2405"/>
                    <a:pt x="1704" y="2220"/>
                    <a:pt x="1636" y="2068"/>
                  </a:cubicBezTo>
                  <a:cubicBezTo>
                    <a:pt x="1417" y="1562"/>
                    <a:pt x="1181" y="1107"/>
                    <a:pt x="945" y="618"/>
                  </a:cubicBezTo>
                  <a:cubicBezTo>
                    <a:pt x="860" y="449"/>
                    <a:pt x="742" y="314"/>
                    <a:pt x="607" y="196"/>
                  </a:cubicBezTo>
                  <a:cubicBezTo>
                    <a:pt x="506" y="106"/>
                    <a:pt x="390"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7349012" y="3497486"/>
              <a:ext cx="120452" cy="36126"/>
            </a:xfrm>
            <a:custGeom>
              <a:avLst/>
              <a:gdLst/>
              <a:ahLst/>
              <a:cxnLst/>
              <a:rect l="l" t="t" r="r" b="b"/>
              <a:pathLst>
                <a:path w="3071" h="921" extrusionOk="0">
                  <a:moveTo>
                    <a:pt x="518" y="1"/>
                  </a:moveTo>
                  <a:cubicBezTo>
                    <a:pt x="407" y="1"/>
                    <a:pt x="293" y="22"/>
                    <a:pt x="186" y="43"/>
                  </a:cubicBezTo>
                  <a:cubicBezTo>
                    <a:pt x="102" y="77"/>
                    <a:pt x="1" y="178"/>
                    <a:pt x="1" y="263"/>
                  </a:cubicBezTo>
                  <a:cubicBezTo>
                    <a:pt x="1" y="347"/>
                    <a:pt x="85" y="448"/>
                    <a:pt x="136" y="516"/>
                  </a:cubicBezTo>
                  <a:cubicBezTo>
                    <a:pt x="220" y="566"/>
                    <a:pt x="338" y="617"/>
                    <a:pt x="439" y="634"/>
                  </a:cubicBezTo>
                  <a:cubicBezTo>
                    <a:pt x="1182" y="735"/>
                    <a:pt x="1890" y="836"/>
                    <a:pt x="2615" y="920"/>
                  </a:cubicBezTo>
                  <a:cubicBezTo>
                    <a:pt x="2750" y="920"/>
                    <a:pt x="2902" y="853"/>
                    <a:pt x="3054" y="836"/>
                  </a:cubicBezTo>
                  <a:cubicBezTo>
                    <a:pt x="3054" y="785"/>
                    <a:pt x="3071" y="718"/>
                    <a:pt x="3071" y="650"/>
                  </a:cubicBezTo>
                  <a:cubicBezTo>
                    <a:pt x="2986" y="600"/>
                    <a:pt x="2902" y="499"/>
                    <a:pt x="2801" y="465"/>
                  </a:cubicBezTo>
                  <a:cubicBezTo>
                    <a:pt x="2109" y="313"/>
                    <a:pt x="1401" y="144"/>
                    <a:pt x="709" y="26"/>
                  </a:cubicBezTo>
                  <a:cubicBezTo>
                    <a:pt x="647" y="8"/>
                    <a:pt x="583"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7079117" y="3907336"/>
              <a:ext cx="72130" cy="80882"/>
            </a:xfrm>
            <a:custGeom>
              <a:avLst/>
              <a:gdLst/>
              <a:ahLst/>
              <a:cxnLst/>
              <a:rect l="l" t="t" r="r" b="b"/>
              <a:pathLst>
                <a:path w="1839" h="2062" extrusionOk="0">
                  <a:moveTo>
                    <a:pt x="253" y="1"/>
                  </a:moveTo>
                  <a:cubicBezTo>
                    <a:pt x="0" y="288"/>
                    <a:pt x="102" y="558"/>
                    <a:pt x="220" y="743"/>
                  </a:cubicBezTo>
                  <a:cubicBezTo>
                    <a:pt x="523" y="1283"/>
                    <a:pt x="911" y="1721"/>
                    <a:pt x="1434" y="2008"/>
                  </a:cubicBezTo>
                  <a:cubicBezTo>
                    <a:pt x="1491" y="2044"/>
                    <a:pt x="1550" y="2061"/>
                    <a:pt x="1604" y="2061"/>
                  </a:cubicBezTo>
                  <a:cubicBezTo>
                    <a:pt x="1726" y="2061"/>
                    <a:pt x="1827" y="1974"/>
                    <a:pt x="1839" y="1822"/>
                  </a:cubicBezTo>
                  <a:cubicBezTo>
                    <a:pt x="1839" y="1704"/>
                    <a:pt x="1822" y="1536"/>
                    <a:pt x="1738" y="1435"/>
                  </a:cubicBezTo>
                  <a:cubicBezTo>
                    <a:pt x="1367" y="1013"/>
                    <a:pt x="1012" y="591"/>
                    <a:pt x="641" y="186"/>
                  </a:cubicBezTo>
                  <a:cubicBezTo>
                    <a:pt x="557" y="85"/>
                    <a:pt x="388" y="52"/>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7616946" y="3794763"/>
              <a:ext cx="113824" cy="35224"/>
            </a:xfrm>
            <a:custGeom>
              <a:avLst/>
              <a:gdLst/>
              <a:ahLst/>
              <a:cxnLst/>
              <a:rect l="l" t="t" r="r" b="b"/>
              <a:pathLst>
                <a:path w="2902" h="898" extrusionOk="0">
                  <a:moveTo>
                    <a:pt x="1812" y="1"/>
                  </a:moveTo>
                  <a:cubicBezTo>
                    <a:pt x="1268" y="1"/>
                    <a:pt x="733" y="70"/>
                    <a:pt x="237" y="273"/>
                  </a:cubicBezTo>
                  <a:cubicBezTo>
                    <a:pt x="119" y="307"/>
                    <a:pt x="1" y="476"/>
                    <a:pt x="1" y="560"/>
                  </a:cubicBezTo>
                  <a:cubicBezTo>
                    <a:pt x="18" y="678"/>
                    <a:pt x="136" y="779"/>
                    <a:pt x="254" y="864"/>
                  </a:cubicBezTo>
                  <a:cubicBezTo>
                    <a:pt x="271" y="898"/>
                    <a:pt x="355" y="898"/>
                    <a:pt x="389" y="898"/>
                  </a:cubicBezTo>
                  <a:cubicBezTo>
                    <a:pt x="1047" y="864"/>
                    <a:pt x="1721" y="847"/>
                    <a:pt x="2379" y="779"/>
                  </a:cubicBezTo>
                  <a:cubicBezTo>
                    <a:pt x="2565" y="746"/>
                    <a:pt x="2733" y="628"/>
                    <a:pt x="2902" y="560"/>
                  </a:cubicBezTo>
                  <a:cubicBezTo>
                    <a:pt x="2716" y="122"/>
                    <a:pt x="2666" y="54"/>
                    <a:pt x="2345" y="20"/>
                  </a:cubicBezTo>
                  <a:cubicBezTo>
                    <a:pt x="2167" y="8"/>
                    <a:pt x="1989" y="1"/>
                    <a:pt x="1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7102612" y="3595428"/>
              <a:ext cx="99311" cy="85824"/>
            </a:xfrm>
            <a:custGeom>
              <a:avLst/>
              <a:gdLst/>
              <a:ahLst/>
              <a:cxnLst/>
              <a:rect l="l" t="t" r="r" b="b"/>
              <a:pathLst>
                <a:path w="2532" h="2188" extrusionOk="0">
                  <a:moveTo>
                    <a:pt x="2256" y="1"/>
                  </a:moveTo>
                  <a:cubicBezTo>
                    <a:pt x="2209" y="1"/>
                    <a:pt x="2157" y="14"/>
                    <a:pt x="2100" y="42"/>
                  </a:cubicBezTo>
                  <a:cubicBezTo>
                    <a:pt x="1307" y="397"/>
                    <a:pt x="633" y="903"/>
                    <a:pt x="160" y="1662"/>
                  </a:cubicBezTo>
                  <a:cubicBezTo>
                    <a:pt x="1" y="1917"/>
                    <a:pt x="158" y="2187"/>
                    <a:pt x="447" y="2187"/>
                  </a:cubicBezTo>
                  <a:cubicBezTo>
                    <a:pt x="463" y="2187"/>
                    <a:pt x="480" y="2186"/>
                    <a:pt x="498" y="2185"/>
                  </a:cubicBezTo>
                  <a:cubicBezTo>
                    <a:pt x="599" y="2168"/>
                    <a:pt x="734" y="2151"/>
                    <a:pt x="818" y="2100"/>
                  </a:cubicBezTo>
                  <a:cubicBezTo>
                    <a:pt x="1408" y="1797"/>
                    <a:pt x="1948" y="1426"/>
                    <a:pt x="2336" y="869"/>
                  </a:cubicBezTo>
                  <a:cubicBezTo>
                    <a:pt x="2420" y="734"/>
                    <a:pt x="2454" y="582"/>
                    <a:pt x="2505" y="498"/>
                  </a:cubicBezTo>
                  <a:cubicBezTo>
                    <a:pt x="2531" y="191"/>
                    <a:pt x="2432" y="1"/>
                    <a:pt x="2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7485313" y="3928517"/>
              <a:ext cx="83387" cy="95317"/>
            </a:xfrm>
            <a:custGeom>
              <a:avLst/>
              <a:gdLst/>
              <a:ahLst/>
              <a:cxnLst/>
              <a:rect l="l" t="t" r="r" b="b"/>
              <a:pathLst>
                <a:path w="2126" h="2430" extrusionOk="0">
                  <a:moveTo>
                    <a:pt x="1711" y="0"/>
                  </a:moveTo>
                  <a:cubicBezTo>
                    <a:pt x="1586" y="0"/>
                    <a:pt x="1448" y="67"/>
                    <a:pt x="1299" y="186"/>
                  </a:cubicBezTo>
                  <a:cubicBezTo>
                    <a:pt x="759" y="675"/>
                    <a:pt x="439" y="1333"/>
                    <a:pt x="118" y="1957"/>
                  </a:cubicBezTo>
                  <a:cubicBezTo>
                    <a:pt x="0" y="2210"/>
                    <a:pt x="186" y="2429"/>
                    <a:pt x="540" y="2429"/>
                  </a:cubicBezTo>
                  <a:cubicBezTo>
                    <a:pt x="591" y="2413"/>
                    <a:pt x="709" y="2379"/>
                    <a:pt x="810" y="2328"/>
                  </a:cubicBezTo>
                  <a:cubicBezTo>
                    <a:pt x="1400" y="1822"/>
                    <a:pt x="1771" y="1164"/>
                    <a:pt x="2109" y="473"/>
                  </a:cubicBezTo>
                  <a:cubicBezTo>
                    <a:pt x="2126" y="389"/>
                    <a:pt x="2041" y="186"/>
                    <a:pt x="1957" y="102"/>
                  </a:cubicBezTo>
                  <a:cubicBezTo>
                    <a:pt x="1881" y="33"/>
                    <a:pt x="1799"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7274253" y="4003709"/>
              <a:ext cx="65384" cy="99435"/>
            </a:xfrm>
            <a:custGeom>
              <a:avLst/>
              <a:gdLst/>
              <a:ahLst/>
              <a:cxnLst/>
              <a:rect l="l" t="t" r="r" b="b"/>
              <a:pathLst>
                <a:path w="1667" h="2535" extrusionOk="0">
                  <a:moveTo>
                    <a:pt x="1317" y="0"/>
                  </a:moveTo>
                  <a:cubicBezTo>
                    <a:pt x="1255" y="0"/>
                    <a:pt x="1187" y="13"/>
                    <a:pt x="1114" y="40"/>
                  </a:cubicBezTo>
                  <a:cubicBezTo>
                    <a:pt x="996" y="108"/>
                    <a:pt x="844" y="209"/>
                    <a:pt x="743" y="327"/>
                  </a:cubicBezTo>
                  <a:cubicBezTo>
                    <a:pt x="254" y="782"/>
                    <a:pt x="170" y="1423"/>
                    <a:pt x="1" y="2115"/>
                  </a:cubicBezTo>
                  <a:cubicBezTo>
                    <a:pt x="85" y="2233"/>
                    <a:pt x="153" y="2435"/>
                    <a:pt x="305" y="2520"/>
                  </a:cubicBezTo>
                  <a:cubicBezTo>
                    <a:pt x="322" y="2530"/>
                    <a:pt x="347" y="2535"/>
                    <a:pt x="377" y="2535"/>
                  </a:cubicBezTo>
                  <a:cubicBezTo>
                    <a:pt x="487" y="2535"/>
                    <a:pt x="660" y="2468"/>
                    <a:pt x="726" y="2401"/>
                  </a:cubicBezTo>
                  <a:cubicBezTo>
                    <a:pt x="1232" y="1845"/>
                    <a:pt x="1570" y="1187"/>
                    <a:pt x="1654" y="411"/>
                  </a:cubicBezTo>
                  <a:cubicBezTo>
                    <a:pt x="1667" y="150"/>
                    <a:pt x="1529" y="0"/>
                    <a:pt x="1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942F737-639B-47DC-E62A-794450565E29}"/>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1530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0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2"/>
          <p:cNvSpPr txBox="1">
            <a:spLocks noGrp="1"/>
          </p:cNvSpPr>
          <p:nvPr>
            <p:ph type="title"/>
          </p:nvPr>
        </p:nvSpPr>
        <p:spPr>
          <a:xfrm>
            <a:off x="1979606" y="1471455"/>
            <a:ext cx="5184787" cy="2200589"/>
          </a:xfrm>
          <a:prstGeom prst="rect">
            <a:avLst/>
          </a:prstGeom>
        </p:spPr>
        <p:txBody>
          <a:bodyPr spcFirstLastPara="1" wrap="square" lIns="91425" tIns="91425" rIns="91425" bIns="118850" anchor="ctr" anchorCtr="0">
            <a:noAutofit/>
          </a:bodyPr>
          <a:lstStyle/>
          <a:p>
            <a:pPr marL="0" lvl="0" indent="0" algn="ctr" rtl="0">
              <a:spcBef>
                <a:spcPts val="0"/>
              </a:spcBef>
              <a:spcAft>
                <a:spcPts val="0"/>
              </a:spcAft>
              <a:buNone/>
            </a:pPr>
            <a:r>
              <a:rPr lang="en-US" sz="3600" dirty="0"/>
              <a:t>Federal Supplemental Educational </a:t>
            </a:r>
            <a:br>
              <a:rPr lang="en-US" sz="3600" dirty="0"/>
            </a:br>
            <a:r>
              <a:rPr lang="en-US" sz="3600" dirty="0"/>
              <a:t>Opportunity Grant</a:t>
            </a:r>
            <a:br>
              <a:rPr lang="en-US" sz="3600" dirty="0"/>
            </a:br>
            <a:r>
              <a:rPr lang="en-US" sz="3600" dirty="0"/>
              <a:t>(FSEOG)</a:t>
            </a:r>
            <a:endParaRPr sz="3600" dirty="0"/>
          </a:p>
        </p:txBody>
      </p:sp>
      <p:sp>
        <p:nvSpPr>
          <p:cNvPr id="2" name="TextBox 1">
            <a:extLst>
              <a:ext uri="{FF2B5EF4-FFF2-40B4-BE49-F238E27FC236}">
                <a16:creationId xmlns:a16="http://schemas.microsoft.com/office/drawing/2014/main" id="{1CAEF044-C8A3-6027-A252-A09E3F79D754}"/>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991647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499"/>
            <a:ext cx="7717500" cy="911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Federal Supplemental Educational Opportunity Grant (FSEOG)</a:t>
            </a:r>
          </a:p>
        </p:txBody>
      </p:sp>
      <p:sp>
        <p:nvSpPr>
          <p:cNvPr id="2271" name="Google Shape;2271;p53"/>
          <p:cNvSpPr txBox="1">
            <a:spLocks noGrp="1"/>
          </p:cNvSpPr>
          <p:nvPr>
            <p:ph type="body" idx="4294967295"/>
          </p:nvPr>
        </p:nvSpPr>
        <p:spPr>
          <a:xfrm>
            <a:off x="808790" y="1657978"/>
            <a:ext cx="7717500" cy="2946022"/>
          </a:xfrm>
          <a:prstGeom prst="rect">
            <a:avLst/>
          </a:prstGeom>
        </p:spPr>
        <p:txBody>
          <a:bodyPr spcFirstLastPara="1" wrap="square" lIns="91425" tIns="91425" rIns="91425" bIns="91425" anchor="t" anchorCtr="0">
            <a:noAutofit/>
          </a:bodyPr>
          <a:lstStyle/>
          <a:p>
            <a:pPr marL="495300" indent="-342900">
              <a:buFont typeface="Arial" panose="020B0604020202020204" pitchFamily="34" charset="0"/>
              <a:buChar char="•"/>
            </a:pPr>
            <a:r>
              <a:rPr lang="en-US" sz="2000" dirty="0"/>
              <a:t>Campus based program</a:t>
            </a:r>
          </a:p>
          <a:p>
            <a:pPr marL="495300" indent="-342900">
              <a:buFont typeface="Arial" panose="020B0604020202020204" pitchFamily="34" charset="0"/>
              <a:buChar char="•"/>
            </a:pPr>
            <a:r>
              <a:rPr lang="en-US" sz="2000" dirty="0"/>
              <a:t>Institution determines who receives funds based on regulations</a:t>
            </a:r>
          </a:p>
          <a:p>
            <a:pPr marL="495300" indent="-342900">
              <a:buFont typeface="Arial" panose="020B0604020202020204" pitchFamily="34" charset="0"/>
              <a:buChar char="•"/>
            </a:pPr>
            <a:r>
              <a:rPr lang="en-US" sz="2000" dirty="0"/>
              <a:t>Must create policies and procedures to maintain awarding consistency and compliance</a:t>
            </a:r>
          </a:p>
          <a:p>
            <a:pPr marL="495300" indent="-342900">
              <a:buFont typeface="Arial" panose="020B0604020202020204" pitchFamily="34" charset="0"/>
              <a:buChar char="•"/>
            </a:pPr>
            <a:r>
              <a:rPr lang="en-US" sz="2000" dirty="0"/>
              <a:t>FISAP – used to apply for funding, serves as annual report of expenditures</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60762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499"/>
            <a:ext cx="7717500" cy="911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FSEOG Eligibility </a:t>
            </a:r>
          </a:p>
        </p:txBody>
      </p:sp>
      <p:sp>
        <p:nvSpPr>
          <p:cNvPr id="2271" name="Google Shape;2271;p53"/>
          <p:cNvSpPr txBox="1">
            <a:spLocks noGrp="1"/>
          </p:cNvSpPr>
          <p:nvPr>
            <p:ph type="body" idx="4294967295"/>
          </p:nvPr>
        </p:nvSpPr>
        <p:spPr>
          <a:xfrm>
            <a:off x="808790" y="1451224"/>
            <a:ext cx="7717500" cy="3152776"/>
          </a:xfrm>
          <a:prstGeom prst="rect">
            <a:avLst/>
          </a:prstGeom>
        </p:spPr>
        <p:txBody>
          <a:bodyPr spcFirstLastPara="1" wrap="square" lIns="91425" tIns="91425" rIns="91425" bIns="91425" anchor="t" anchorCtr="0">
            <a:noAutofit/>
          </a:bodyPr>
          <a:lstStyle/>
          <a:p>
            <a:r>
              <a:rPr lang="en-US" sz="2000" dirty="0"/>
              <a:t>Undergraduate student</a:t>
            </a:r>
          </a:p>
          <a:p>
            <a:r>
              <a:rPr lang="en-US" sz="2000" dirty="0"/>
              <a:t>First time bachelor’s degree</a:t>
            </a:r>
          </a:p>
          <a:p>
            <a:r>
              <a:rPr lang="en-US" sz="2000" dirty="0"/>
              <a:t>Must have need</a:t>
            </a:r>
          </a:p>
          <a:p>
            <a:r>
              <a:rPr lang="en-US" sz="2000" dirty="0"/>
              <a:t>Must be a Pell grant recipient</a:t>
            </a:r>
          </a:p>
          <a:p>
            <a:r>
              <a:rPr lang="en-US" sz="2000" dirty="0"/>
              <a:t>Funding is limited</a:t>
            </a:r>
          </a:p>
          <a:p>
            <a:r>
              <a:rPr lang="en-US" sz="2000" dirty="0"/>
              <a:t>Students with greatest amount of financial need awarded first</a:t>
            </a:r>
          </a:p>
          <a:p>
            <a:r>
              <a:rPr lang="en-US" sz="2000" dirty="0"/>
              <a:t>Award amounts are determined by school</a:t>
            </a:r>
          </a:p>
          <a:p>
            <a:pPr lvl="1"/>
            <a:r>
              <a:rPr lang="en-US" dirty="0"/>
              <a:t>Range $100-$4000</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72419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History</a:t>
            </a:r>
            <a:endParaRPr dirty="0"/>
          </a:p>
        </p:txBody>
      </p:sp>
      <p:sp>
        <p:nvSpPr>
          <p:cNvPr id="2271" name="Google Shape;2271;p53"/>
          <p:cNvSpPr txBox="1">
            <a:spLocks noGrp="1"/>
          </p:cNvSpPr>
          <p:nvPr>
            <p:ph type="body" idx="1"/>
          </p:nvPr>
        </p:nvSpPr>
        <p:spPr>
          <a:xfrm>
            <a:off x="713225" y="1661531"/>
            <a:ext cx="7717500" cy="2941593"/>
          </a:xfrm>
          <a:prstGeom prst="rect">
            <a:avLst/>
          </a:prstGeom>
        </p:spPr>
        <p:txBody>
          <a:bodyPr spcFirstLastPara="1" wrap="square" lIns="91425" tIns="91425" rIns="91425" bIns="91425" anchor="t" anchorCtr="0">
            <a:noAutofit/>
          </a:bodyPr>
          <a:lstStyle/>
          <a:p>
            <a:pPr lvl="0" indent="0" algn="l" rtl="0">
              <a:spcBef>
                <a:spcPts val="0"/>
              </a:spcBef>
              <a:spcAft>
                <a:spcPts val="0"/>
              </a:spcAft>
              <a:buNone/>
            </a:pPr>
            <a:r>
              <a:rPr lang="en-US" sz="2000" dirty="0"/>
              <a:t>Claiborne Pell</a:t>
            </a:r>
          </a:p>
          <a:p>
            <a:pPr marL="800100" indent="-342900">
              <a:buFont typeface="Arial" panose="020B0604020202020204" pitchFamily="34" charset="0"/>
              <a:buChar char="•"/>
            </a:pPr>
            <a:r>
              <a:rPr lang="en-US" sz="1600" dirty="0"/>
              <a:t>November 22, 1918 – January 1, 2009</a:t>
            </a:r>
          </a:p>
          <a:p>
            <a:pPr marL="800100" lvl="0" indent="-342900" algn="l" rtl="0">
              <a:spcBef>
                <a:spcPts val="0"/>
              </a:spcBef>
              <a:spcAft>
                <a:spcPts val="0"/>
              </a:spcAft>
              <a:buFont typeface="Arial" panose="020B0604020202020204" pitchFamily="34" charset="0"/>
              <a:buChar char="•"/>
            </a:pPr>
            <a:endParaRPr lang="en-US" sz="2000" dirty="0"/>
          </a:p>
          <a:p>
            <a:pPr lvl="0" indent="0" algn="l" rtl="0">
              <a:spcBef>
                <a:spcPts val="0"/>
              </a:spcBef>
              <a:spcAft>
                <a:spcPts val="0"/>
              </a:spcAft>
              <a:buNone/>
            </a:pPr>
            <a:r>
              <a:rPr lang="en-US" sz="2000" dirty="0"/>
              <a:t>United States Senator of Rhode Island  	</a:t>
            </a:r>
          </a:p>
          <a:p>
            <a:pPr marL="800100" indent="-342900">
              <a:buFont typeface="Arial" panose="020B0604020202020204" pitchFamily="34" charset="0"/>
              <a:buChar char="•"/>
            </a:pPr>
            <a:r>
              <a:rPr lang="en-US" sz="1600" dirty="0"/>
              <a:t>Served 6 terms from 1961-1997</a:t>
            </a:r>
          </a:p>
          <a:p>
            <a:pPr marL="800100" lvl="0" indent="-342900" algn="l" rtl="0">
              <a:spcBef>
                <a:spcPts val="0"/>
              </a:spcBef>
              <a:spcAft>
                <a:spcPts val="0"/>
              </a:spcAft>
              <a:buFont typeface="Arial" panose="020B0604020202020204" pitchFamily="34" charset="0"/>
              <a:buChar char="•"/>
            </a:pPr>
            <a:endParaRPr lang="en-US" sz="2000" dirty="0"/>
          </a:p>
          <a:p>
            <a:pPr lvl="0" indent="0" algn="l" rtl="0">
              <a:spcBef>
                <a:spcPts val="0"/>
              </a:spcBef>
              <a:spcAft>
                <a:spcPts val="0"/>
              </a:spcAft>
              <a:buNone/>
            </a:pPr>
            <a:r>
              <a:rPr lang="en-US" sz="2000" dirty="0"/>
              <a:t>Pell Grant was first awarded</a:t>
            </a:r>
          </a:p>
          <a:p>
            <a:pPr marL="800100" indent="-342900">
              <a:buFont typeface="Arial" panose="020B0604020202020204" pitchFamily="34" charset="0"/>
              <a:buChar char="•"/>
            </a:pPr>
            <a:r>
              <a:rPr lang="en-US" sz="1600" dirty="0"/>
              <a:t>Academic Year 1973-1974</a:t>
            </a:r>
          </a:p>
          <a:p>
            <a:pPr marL="45720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pic>
        <p:nvPicPr>
          <p:cNvPr id="3" name="Picture 2" descr="Claiborne Pell - Wikipedia">
            <a:extLst>
              <a:ext uri="{FF2B5EF4-FFF2-40B4-BE49-F238E27FC236}">
                <a16:creationId xmlns:a16="http://schemas.microsoft.com/office/drawing/2014/main" id="{9C2F1991-FF8A-A706-E389-37A6B1E64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364" y="1350030"/>
            <a:ext cx="2502527" cy="312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77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2"/>
          <p:cNvSpPr txBox="1">
            <a:spLocks noGrp="1"/>
          </p:cNvSpPr>
          <p:nvPr>
            <p:ph type="title"/>
          </p:nvPr>
        </p:nvSpPr>
        <p:spPr>
          <a:xfrm>
            <a:off x="1979606" y="1471455"/>
            <a:ext cx="5184787" cy="2200589"/>
          </a:xfrm>
          <a:prstGeom prst="rect">
            <a:avLst/>
          </a:prstGeom>
        </p:spPr>
        <p:txBody>
          <a:bodyPr spcFirstLastPara="1" wrap="square" lIns="91425" tIns="91425" rIns="91425" bIns="118850" anchor="ctr" anchorCtr="0">
            <a:noAutofit/>
          </a:bodyPr>
          <a:lstStyle/>
          <a:p>
            <a:pPr marL="0" lvl="0" indent="0" algn="ctr" rtl="0">
              <a:spcBef>
                <a:spcPts val="0"/>
              </a:spcBef>
              <a:spcAft>
                <a:spcPts val="0"/>
              </a:spcAft>
              <a:buNone/>
            </a:pPr>
            <a:r>
              <a:rPr lang="en-US" sz="3600" dirty="0"/>
              <a:t>TEACH Grant</a:t>
            </a:r>
            <a:endParaRPr sz="3600" dirty="0"/>
          </a:p>
        </p:txBody>
      </p:sp>
      <p:sp>
        <p:nvSpPr>
          <p:cNvPr id="2" name="TextBox 1">
            <a:extLst>
              <a:ext uri="{FF2B5EF4-FFF2-40B4-BE49-F238E27FC236}">
                <a16:creationId xmlns:a16="http://schemas.microsoft.com/office/drawing/2014/main" id="{1CAEF044-C8A3-6027-A252-A09E3F79D754}"/>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395751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499"/>
            <a:ext cx="7717500" cy="911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TEACH Grant Basics</a:t>
            </a:r>
          </a:p>
        </p:txBody>
      </p:sp>
      <p:sp>
        <p:nvSpPr>
          <p:cNvPr id="2271" name="Google Shape;2271;p53"/>
          <p:cNvSpPr txBox="1">
            <a:spLocks noGrp="1"/>
          </p:cNvSpPr>
          <p:nvPr>
            <p:ph type="body" idx="4294967295"/>
          </p:nvPr>
        </p:nvSpPr>
        <p:spPr>
          <a:xfrm>
            <a:off x="808790" y="1451224"/>
            <a:ext cx="7717500" cy="3152776"/>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Non-need based Grant</a:t>
            </a:r>
          </a:p>
          <a:p>
            <a:pPr>
              <a:buFont typeface="Arial" panose="020B0604020202020204" pitchFamily="34" charset="0"/>
              <a:buChar char="•"/>
            </a:pPr>
            <a:endParaRPr lang="en-US" sz="1800" dirty="0"/>
          </a:p>
          <a:p>
            <a:pPr>
              <a:buFont typeface="Arial" panose="020B0604020202020204" pitchFamily="34" charset="0"/>
              <a:buChar char="•"/>
            </a:pPr>
            <a:r>
              <a:rPr lang="en-US" sz="1800" dirty="0"/>
              <a:t>TEACH Grant is pro-rated based on actual enrollment</a:t>
            </a:r>
          </a:p>
          <a:p>
            <a:pPr>
              <a:buFont typeface="Arial" panose="020B0604020202020204" pitchFamily="34" charset="0"/>
              <a:buChar char="•"/>
            </a:pPr>
            <a:endParaRPr lang="en-US" sz="1800" dirty="0"/>
          </a:p>
          <a:p>
            <a:pPr>
              <a:buFont typeface="Arial" panose="020B0604020202020204" pitchFamily="34" charset="0"/>
              <a:buChar char="•"/>
            </a:pPr>
            <a:r>
              <a:rPr lang="en-US" sz="1800" dirty="0"/>
              <a:t>Subject to sequestration reduction– 5.7% this year</a:t>
            </a:r>
          </a:p>
          <a:p>
            <a:pPr>
              <a:buFont typeface="Arial" panose="020B0604020202020204" pitchFamily="34" charset="0"/>
              <a:buChar char="•"/>
            </a:pPr>
            <a:r>
              <a:rPr lang="en-US" sz="1800" dirty="0"/>
              <a:t>Must complete entrance counseling and Agreement to Serve or Repay</a:t>
            </a:r>
          </a:p>
          <a:p>
            <a:pPr>
              <a:buFont typeface="Arial" panose="020B0604020202020204" pitchFamily="34" charset="0"/>
              <a:buChar char="•"/>
            </a:pPr>
            <a:endParaRPr lang="en-US" sz="1800" dirty="0"/>
          </a:p>
          <a:p>
            <a:pPr>
              <a:buFont typeface="Arial" panose="020B0604020202020204" pitchFamily="34" charset="0"/>
              <a:buChar char="•"/>
            </a:pPr>
            <a:r>
              <a:rPr lang="en-US" sz="1800" dirty="0"/>
              <a:t>Grant will turn into unsubsidized loan if certain requirements are not fulfilled</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477199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499"/>
            <a:ext cx="7717500" cy="911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TEACH Grant Eligibility</a:t>
            </a:r>
          </a:p>
        </p:txBody>
      </p:sp>
      <p:sp>
        <p:nvSpPr>
          <p:cNvPr id="2271" name="Google Shape;2271;p53"/>
          <p:cNvSpPr txBox="1">
            <a:spLocks noGrp="1"/>
          </p:cNvSpPr>
          <p:nvPr>
            <p:ph type="body" idx="4294967295"/>
          </p:nvPr>
        </p:nvSpPr>
        <p:spPr>
          <a:xfrm>
            <a:off x="808790" y="1451224"/>
            <a:ext cx="7717500" cy="3152776"/>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Undergraduates, graduate students working towards a teacher certification</a:t>
            </a:r>
          </a:p>
          <a:p>
            <a:pPr>
              <a:buFont typeface="Arial" panose="020B0604020202020204" pitchFamily="34" charset="0"/>
              <a:buChar char="•"/>
            </a:pPr>
            <a:r>
              <a:rPr lang="en-US" sz="1800" dirty="0"/>
              <a:t>Enrolled in an eligible TEACH Grant major– school determines based on high need areas</a:t>
            </a:r>
          </a:p>
          <a:p>
            <a:pPr>
              <a:buFont typeface="Arial" panose="020B0604020202020204" pitchFamily="34" charset="0"/>
              <a:buChar char="•"/>
            </a:pPr>
            <a:r>
              <a:rPr lang="en-US" sz="1800" dirty="0"/>
              <a:t>Valid FAFSA</a:t>
            </a:r>
          </a:p>
          <a:p>
            <a:pPr>
              <a:buFont typeface="Arial" panose="020B0604020202020204" pitchFamily="34" charset="0"/>
              <a:buChar char="•"/>
            </a:pPr>
            <a:r>
              <a:rPr lang="en-US" sz="1800" dirty="0"/>
              <a:t>Meet one of these criteria</a:t>
            </a:r>
          </a:p>
          <a:p>
            <a:pPr lvl="1">
              <a:buFont typeface="Arial" panose="020B0604020202020204" pitchFamily="34" charset="0"/>
              <a:buChar char="•"/>
            </a:pPr>
            <a:r>
              <a:rPr lang="en-US" dirty="0"/>
              <a:t>Current institution, transfer, or high school GPA of 3.25 or higher</a:t>
            </a:r>
          </a:p>
          <a:p>
            <a:pPr lvl="1">
              <a:buFont typeface="Arial" panose="020B0604020202020204" pitchFamily="34" charset="0"/>
              <a:buChar char="•"/>
            </a:pPr>
            <a:r>
              <a:rPr lang="en-US" dirty="0"/>
              <a:t>National (i.e. SAT, ACT, GRE) test score from one subject must fall into 75th percentile or higher</a:t>
            </a:r>
          </a:p>
          <a:p>
            <a:pPr lvl="1">
              <a:buFont typeface="Arial" panose="020B0604020202020204" pitchFamily="34" charset="0"/>
              <a:buChar char="•"/>
            </a:pPr>
            <a:r>
              <a:rPr lang="en-US" dirty="0"/>
              <a:t>Current teacher – graduate students</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76678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499"/>
            <a:ext cx="7717500" cy="911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TEACH Grant Awarding</a:t>
            </a:r>
          </a:p>
        </p:txBody>
      </p:sp>
      <p:sp>
        <p:nvSpPr>
          <p:cNvPr id="2271" name="Google Shape;2271;p53"/>
          <p:cNvSpPr txBox="1">
            <a:spLocks noGrp="1"/>
          </p:cNvSpPr>
          <p:nvPr>
            <p:ph type="body" idx="4294967295"/>
          </p:nvPr>
        </p:nvSpPr>
        <p:spPr>
          <a:xfrm>
            <a:off x="808790" y="3692275"/>
            <a:ext cx="7717500" cy="911725"/>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Must report originations and disbursements to COD</a:t>
            </a:r>
          </a:p>
          <a:p>
            <a:pPr>
              <a:buFont typeface="Arial" panose="020B0604020202020204" pitchFamily="34" charset="0"/>
              <a:buChar char="•"/>
            </a:pPr>
            <a:r>
              <a:rPr lang="en-US" dirty="0"/>
              <a:t>Report and resolve rejects within 15 days of disbursement</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graphicFrame>
        <p:nvGraphicFramePr>
          <p:cNvPr id="5" name="Table 5">
            <a:extLst>
              <a:ext uri="{FF2B5EF4-FFF2-40B4-BE49-F238E27FC236}">
                <a16:creationId xmlns:a16="http://schemas.microsoft.com/office/drawing/2014/main" id="{238D7F50-308A-D5B2-623F-D4AB05850057}"/>
              </a:ext>
            </a:extLst>
          </p:cNvPr>
          <p:cNvGraphicFramePr>
            <a:graphicFrameLocks noGrp="1"/>
          </p:cNvGraphicFramePr>
          <p:nvPr>
            <p:extLst>
              <p:ext uri="{D42A27DB-BD31-4B8C-83A1-F6EECF244321}">
                <p14:modId xmlns:p14="http://schemas.microsoft.com/office/powerpoint/2010/main" val="963304562"/>
              </p:ext>
            </p:extLst>
          </p:nvPr>
        </p:nvGraphicFramePr>
        <p:xfrm>
          <a:off x="1134138" y="1560045"/>
          <a:ext cx="6875724" cy="2001520"/>
        </p:xfrm>
        <a:graphic>
          <a:graphicData uri="http://schemas.openxmlformats.org/drawingml/2006/table">
            <a:tbl>
              <a:tblPr firstRow="1" bandRow="1">
                <a:tableStyleId>{F5AB1C69-6EDB-4FF4-983F-18BD219EF322}</a:tableStyleId>
              </a:tblPr>
              <a:tblGrid>
                <a:gridCol w="1718931">
                  <a:extLst>
                    <a:ext uri="{9D8B030D-6E8A-4147-A177-3AD203B41FA5}">
                      <a16:colId xmlns:a16="http://schemas.microsoft.com/office/drawing/2014/main" val="2213288839"/>
                    </a:ext>
                  </a:extLst>
                </a:gridCol>
                <a:gridCol w="1718931">
                  <a:extLst>
                    <a:ext uri="{9D8B030D-6E8A-4147-A177-3AD203B41FA5}">
                      <a16:colId xmlns:a16="http://schemas.microsoft.com/office/drawing/2014/main" val="2899609833"/>
                    </a:ext>
                  </a:extLst>
                </a:gridCol>
                <a:gridCol w="1718931">
                  <a:extLst>
                    <a:ext uri="{9D8B030D-6E8A-4147-A177-3AD203B41FA5}">
                      <a16:colId xmlns:a16="http://schemas.microsoft.com/office/drawing/2014/main" val="3090215316"/>
                    </a:ext>
                  </a:extLst>
                </a:gridCol>
                <a:gridCol w="1718931">
                  <a:extLst>
                    <a:ext uri="{9D8B030D-6E8A-4147-A177-3AD203B41FA5}">
                      <a16:colId xmlns:a16="http://schemas.microsoft.com/office/drawing/2014/main" val="2145855947"/>
                    </a:ext>
                  </a:extLst>
                </a:gridCol>
              </a:tblGrid>
              <a:tr h="370840">
                <a:tc>
                  <a:txBody>
                    <a:bodyPr/>
                    <a:lstStyle/>
                    <a:p>
                      <a:pPr algn="ctr"/>
                      <a:r>
                        <a:rPr lang="en-US" dirty="0">
                          <a:solidFill>
                            <a:schemeClr val="tx2"/>
                          </a:solidFill>
                        </a:rPr>
                        <a:t>Enrollment</a:t>
                      </a:r>
                    </a:p>
                  </a:txBody>
                  <a:tcPr/>
                </a:tc>
                <a:tc>
                  <a:txBody>
                    <a:bodyPr/>
                    <a:lstStyle/>
                    <a:p>
                      <a:pPr algn="ctr"/>
                      <a:r>
                        <a:rPr lang="en-US" dirty="0">
                          <a:solidFill>
                            <a:schemeClr val="tx2"/>
                          </a:solidFill>
                        </a:rPr>
                        <a:t>Statutory Award Annual Amount</a:t>
                      </a:r>
                    </a:p>
                  </a:txBody>
                  <a:tcPr/>
                </a:tc>
                <a:tc>
                  <a:txBody>
                    <a:bodyPr/>
                    <a:lstStyle/>
                    <a:p>
                      <a:pPr algn="ctr"/>
                      <a:r>
                        <a:rPr lang="en-US" dirty="0">
                          <a:solidFill>
                            <a:schemeClr val="tx2"/>
                          </a:solidFill>
                        </a:rPr>
                        <a:t>5.7 % Reduction Amount</a:t>
                      </a:r>
                    </a:p>
                  </a:txBody>
                  <a:tcPr/>
                </a:tc>
                <a:tc>
                  <a:txBody>
                    <a:bodyPr/>
                    <a:lstStyle/>
                    <a:p>
                      <a:pPr algn="ctr"/>
                      <a:r>
                        <a:rPr lang="en-US" dirty="0">
                          <a:solidFill>
                            <a:schemeClr val="tx2"/>
                          </a:solidFill>
                        </a:rPr>
                        <a:t>Sequestration Award to Student</a:t>
                      </a:r>
                    </a:p>
                  </a:txBody>
                  <a:tcPr/>
                </a:tc>
                <a:extLst>
                  <a:ext uri="{0D108BD9-81ED-4DB2-BD59-A6C34878D82A}">
                    <a16:rowId xmlns:a16="http://schemas.microsoft.com/office/drawing/2014/main" val="132955904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Full Time</a:t>
                      </a:r>
                    </a:p>
                  </a:txBody>
                  <a:tcPr/>
                </a:tc>
                <a:tc>
                  <a:txBody>
                    <a:bodyPr/>
                    <a:lstStyle/>
                    <a:p>
                      <a:pPr algn="ctr"/>
                      <a:r>
                        <a:rPr lang="en-US" dirty="0"/>
                        <a:t>$4000</a:t>
                      </a:r>
                    </a:p>
                  </a:txBody>
                  <a:tcPr/>
                </a:tc>
                <a:tc>
                  <a:txBody>
                    <a:bodyPr/>
                    <a:lstStyle/>
                    <a:p>
                      <a:pPr algn="ctr"/>
                      <a:r>
                        <a:rPr lang="en-US" dirty="0"/>
                        <a:t>$228</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$3772</a:t>
                      </a:r>
                    </a:p>
                  </a:txBody>
                  <a:tcPr/>
                </a:tc>
                <a:extLst>
                  <a:ext uri="{0D108BD9-81ED-4DB2-BD59-A6C34878D82A}">
                    <a16:rowId xmlns:a16="http://schemas.microsoft.com/office/drawing/2014/main" val="2602735271"/>
                  </a:ext>
                </a:extLst>
              </a:tr>
              <a:tr h="370840">
                <a:tc>
                  <a:txBody>
                    <a:bodyPr/>
                    <a:lstStyle/>
                    <a:p>
                      <a:pPr algn="ctr"/>
                      <a:r>
                        <a:rPr lang="en-US" dirty="0"/>
                        <a:t>¾ Time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$3000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$171</a:t>
                      </a:r>
                    </a:p>
                  </a:txBody>
                  <a:tcPr/>
                </a:tc>
                <a:tc>
                  <a:txBody>
                    <a:bodyPr/>
                    <a:lstStyle/>
                    <a:p>
                      <a:pPr algn="ctr"/>
                      <a:r>
                        <a:rPr lang="en-US" dirty="0"/>
                        <a:t>$2829</a:t>
                      </a:r>
                    </a:p>
                  </a:txBody>
                  <a:tcPr/>
                </a:tc>
                <a:extLst>
                  <a:ext uri="{0D108BD9-81ED-4DB2-BD59-A6C34878D82A}">
                    <a16:rowId xmlns:a16="http://schemas.microsoft.com/office/drawing/2014/main" val="622145924"/>
                  </a:ext>
                </a:extLst>
              </a:tr>
              <a:tr h="370840">
                <a:tc>
                  <a:txBody>
                    <a:bodyPr/>
                    <a:lstStyle/>
                    <a:p>
                      <a:pPr algn="ctr"/>
                      <a:r>
                        <a:rPr lang="en-US" dirty="0"/>
                        <a:t>Half Time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$2000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$114</a:t>
                      </a:r>
                    </a:p>
                  </a:txBody>
                  <a:tcPr/>
                </a:tc>
                <a:tc>
                  <a:txBody>
                    <a:bodyPr/>
                    <a:lstStyle/>
                    <a:p>
                      <a:pPr algn="ctr"/>
                      <a:r>
                        <a:rPr lang="en-US" dirty="0"/>
                        <a:t>$1886</a:t>
                      </a:r>
                    </a:p>
                  </a:txBody>
                  <a:tcPr/>
                </a:tc>
                <a:extLst>
                  <a:ext uri="{0D108BD9-81ED-4DB2-BD59-A6C34878D82A}">
                    <a16:rowId xmlns:a16="http://schemas.microsoft.com/office/drawing/2014/main" val="3307153905"/>
                  </a:ext>
                </a:extLst>
              </a:tr>
              <a:tr h="370840">
                <a:tc>
                  <a:txBody>
                    <a:bodyPr/>
                    <a:lstStyle/>
                    <a:p>
                      <a:pPr algn="ctr"/>
                      <a:r>
                        <a:rPr lang="en-US" dirty="0"/>
                        <a:t>Less than HT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$1000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$57</a:t>
                      </a:r>
                    </a:p>
                  </a:txBody>
                  <a:tcPr/>
                </a:tc>
                <a:tc>
                  <a:txBody>
                    <a:bodyPr/>
                    <a:lstStyle/>
                    <a:p>
                      <a:pPr algn="ctr"/>
                      <a:r>
                        <a:rPr lang="en-US" dirty="0"/>
                        <a:t>$943</a:t>
                      </a:r>
                    </a:p>
                  </a:txBody>
                  <a:tcPr/>
                </a:tc>
                <a:extLst>
                  <a:ext uri="{0D108BD9-81ED-4DB2-BD59-A6C34878D82A}">
                    <a16:rowId xmlns:a16="http://schemas.microsoft.com/office/drawing/2014/main" val="94065749"/>
                  </a:ext>
                </a:extLst>
              </a:tr>
            </a:tbl>
          </a:graphicData>
        </a:graphic>
      </p:graphicFrame>
    </p:spTree>
    <p:extLst>
      <p:ext uri="{BB962C8B-B14F-4D97-AF65-F5344CB8AC3E}">
        <p14:creationId xmlns:p14="http://schemas.microsoft.com/office/powerpoint/2010/main" val="2627390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499"/>
            <a:ext cx="7717500" cy="911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TEACH Service Requirement</a:t>
            </a:r>
          </a:p>
        </p:txBody>
      </p:sp>
      <p:sp>
        <p:nvSpPr>
          <p:cNvPr id="2271" name="Google Shape;2271;p53"/>
          <p:cNvSpPr txBox="1">
            <a:spLocks noGrp="1"/>
          </p:cNvSpPr>
          <p:nvPr>
            <p:ph type="body" idx="4294967295"/>
          </p:nvPr>
        </p:nvSpPr>
        <p:spPr>
          <a:xfrm>
            <a:off x="808790" y="1451224"/>
            <a:ext cx="7717500" cy="3152776"/>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Student must teach full-time in high-need subject areas for at least four years</a:t>
            </a:r>
          </a:p>
          <a:p>
            <a:pPr>
              <a:buFont typeface="Arial" panose="020B0604020202020204" pitchFamily="34" charset="0"/>
              <a:buChar char="•"/>
            </a:pPr>
            <a:r>
              <a:rPr lang="en-US" dirty="0"/>
              <a:t>Have eight years to complete the four years of teaching</a:t>
            </a:r>
          </a:p>
          <a:p>
            <a:pPr>
              <a:buFont typeface="Arial" panose="020B0604020202020204" pitchFamily="34" charset="0"/>
              <a:buChar char="•"/>
            </a:pPr>
            <a:r>
              <a:rPr lang="en-US" dirty="0"/>
              <a:t>High need subject areas include</a:t>
            </a:r>
          </a:p>
          <a:p>
            <a:pPr lvl="1">
              <a:buFont typeface="Arial" panose="020B0604020202020204" pitchFamily="34" charset="0"/>
              <a:buChar char="•"/>
            </a:pPr>
            <a:r>
              <a:rPr lang="en-US" dirty="0"/>
              <a:t>Bilingual Education</a:t>
            </a:r>
          </a:p>
          <a:p>
            <a:pPr lvl="1">
              <a:buFont typeface="Arial" panose="020B0604020202020204" pitchFamily="34" charset="0"/>
              <a:buChar char="•"/>
            </a:pPr>
            <a:r>
              <a:rPr lang="en-US" dirty="0"/>
              <a:t>English Language Acquisition</a:t>
            </a:r>
          </a:p>
          <a:p>
            <a:pPr lvl="1">
              <a:buFont typeface="Arial" panose="020B0604020202020204" pitchFamily="34" charset="0"/>
              <a:buChar char="•"/>
            </a:pPr>
            <a:r>
              <a:rPr lang="en-US" dirty="0"/>
              <a:t>Foreign Language</a:t>
            </a:r>
          </a:p>
          <a:p>
            <a:pPr lvl="1">
              <a:buFont typeface="Arial" panose="020B0604020202020204" pitchFamily="34" charset="0"/>
              <a:buChar char="•"/>
            </a:pPr>
            <a:r>
              <a:rPr lang="en-US" dirty="0"/>
              <a:t>Mathematics</a:t>
            </a:r>
          </a:p>
          <a:p>
            <a:pPr lvl="1">
              <a:buFont typeface="Arial" panose="020B0604020202020204" pitchFamily="34" charset="0"/>
              <a:buChar char="•"/>
            </a:pPr>
            <a:r>
              <a:rPr lang="en-US" dirty="0"/>
              <a:t>Reading Specialist</a:t>
            </a:r>
          </a:p>
          <a:p>
            <a:pPr lvl="1">
              <a:buFont typeface="Arial" panose="020B0604020202020204" pitchFamily="34" charset="0"/>
              <a:buChar char="•"/>
            </a:pPr>
            <a:r>
              <a:rPr lang="en-US" dirty="0"/>
              <a:t>Science</a:t>
            </a:r>
          </a:p>
          <a:p>
            <a:pPr lvl="1">
              <a:buFont typeface="Arial" panose="020B0604020202020204" pitchFamily="34" charset="0"/>
              <a:buChar char="•"/>
            </a:pPr>
            <a:r>
              <a:rPr lang="en-US" dirty="0"/>
              <a:t>Special Education</a:t>
            </a:r>
          </a:p>
          <a:p>
            <a:pPr>
              <a:buFont typeface="Arial" panose="020B0604020202020204" pitchFamily="34" charset="0"/>
              <a:buChar char="•"/>
            </a:pPr>
            <a:r>
              <a:rPr lang="en-US" dirty="0"/>
              <a:t>Student must teach at a school that serves low-income families</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2701537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499"/>
            <a:ext cx="7717500" cy="911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TEACH Service Requirement</a:t>
            </a:r>
          </a:p>
        </p:txBody>
      </p:sp>
      <p:sp>
        <p:nvSpPr>
          <p:cNvPr id="2271" name="Google Shape;2271;p53"/>
          <p:cNvSpPr txBox="1">
            <a:spLocks noGrp="1"/>
          </p:cNvSpPr>
          <p:nvPr>
            <p:ph type="body" idx="4294967295"/>
          </p:nvPr>
        </p:nvSpPr>
        <p:spPr>
          <a:xfrm>
            <a:off x="808790" y="1451224"/>
            <a:ext cx="7717500" cy="3152776"/>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800" dirty="0"/>
              <a:t>If the 4-year service agreement to teach is not fulfilled in eight-year period, the student will repay the grant as a Federal Direct Unsubsidized Loan with interest accrued from the date of disbursement</a:t>
            </a:r>
          </a:p>
          <a:p>
            <a:pPr>
              <a:buFont typeface="Arial" panose="020B0604020202020204" pitchFamily="34" charset="0"/>
              <a:buChar char="•"/>
            </a:pPr>
            <a:endParaRPr lang="en-US" sz="1800" dirty="0"/>
          </a:p>
          <a:p>
            <a:pPr>
              <a:buFont typeface="Arial" panose="020B0604020202020204" pitchFamily="34" charset="0"/>
              <a:buChar char="•"/>
            </a:pPr>
            <a:r>
              <a:rPr lang="en-US" sz="1800" dirty="0"/>
              <a:t>Updated qualifying high need areas and low-income serving schools may be found on studentaid.gov</a:t>
            </a:r>
          </a:p>
          <a:p>
            <a:pPr>
              <a:buFont typeface="Arial" panose="020B0604020202020204" pitchFamily="34" charset="0"/>
              <a:buChar char="•"/>
            </a:pPr>
            <a:endParaRPr lang="en-US" sz="1800" dirty="0"/>
          </a:p>
          <a:p>
            <a:pPr>
              <a:buFont typeface="Arial" panose="020B0604020202020204" pitchFamily="34" charset="0"/>
              <a:buChar char="•"/>
            </a:pPr>
            <a:r>
              <a:rPr lang="en-US" sz="1800" dirty="0"/>
              <a:t>Student will work with TEACH servicer to provide documentation of teaching service</a:t>
            </a:r>
          </a:p>
          <a:p>
            <a:pPr lvl="1">
              <a:buFont typeface="Arial" panose="020B0604020202020204" pitchFamily="34" charset="0"/>
              <a:buChar char="•"/>
            </a:pPr>
            <a:r>
              <a:rPr lang="en-US" dirty="0" err="1"/>
              <a:t>FedLoan</a:t>
            </a:r>
            <a:r>
              <a:rPr lang="en-US" dirty="0"/>
              <a:t> Servicing 1-800-699-2908</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2764270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26"/>
          <p:cNvSpPr txBox="1">
            <a:spLocks noGrp="1"/>
          </p:cNvSpPr>
          <p:nvPr>
            <p:ph type="subTitle" idx="1"/>
          </p:nvPr>
        </p:nvSpPr>
        <p:spPr>
          <a:xfrm>
            <a:off x="1030036" y="1477108"/>
            <a:ext cx="7275007" cy="2842196"/>
          </a:xfrm>
          <a:prstGeom prst="rect">
            <a:avLst/>
          </a:prstGeom>
        </p:spPr>
        <p:txBody>
          <a:bodyPr spcFirstLastPara="1" wrap="square" lIns="91425" tIns="91425" rIns="91425" bIns="91425" anchor="t" anchorCtr="0">
            <a:noAutofit/>
          </a:bodyPr>
          <a:lstStyle/>
          <a:p>
            <a:r>
              <a:rPr lang="en-US" sz="1600" dirty="0"/>
              <a:t>FSA Handbook, Volume 3 Chapter 3 Pell awarding</a:t>
            </a:r>
          </a:p>
          <a:p>
            <a:endParaRPr lang="en-US" sz="1600" dirty="0"/>
          </a:p>
          <a:p>
            <a:endParaRPr lang="en-US" sz="1600" dirty="0"/>
          </a:p>
          <a:p>
            <a:r>
              <a:rPr lang="en-US" sz="1600" dirty="0"/>
              <a:t>Pell Schedule 2022-2023:</a:t>
            </a:r>
            <a:br>
              <a:rPr lang="en-US" sz="1600" dirty="0"/>
            </a:br>
            <a:r>
              <a:rPr lang="en-US" sz="1600" dirty="0">
                <a:hlinkClick r:id="rId3"/>
              </a:rPr>
              <a:t>https://fsapartners.ed.gov/knowledge-center/library/dear-colleague-letters/2022-01-31/2022-2023-federal-pell-grant-payment-and-disbursement-schedules</a:t>
            </a:r>
            <a:endParaRPr lang="en-US" sz="1600" dirty="0"/>
          </a:p>
          <a:p>
            <a:pPr marL="0" lvl="0" indent="0" algn="l" rtl="0">
              <a:spcBef>
                <a:spcPts val="0"/>
              </a:spcBef>
              <a:spcAft>
                <a:spcPts val="0"/>
              </a:spcAft>
              <a:buNone/>
            </a:pPr>
            <a:endParaRPr dirty="0"/>
          </a:p>
        </p:txBody>
      </p:sp>
      <p:sp>
        <p:nvSpPr>
          <p:cNvPr id="767" name="Google Shape;767;p26"/>
          <p:cNvSpPr txBox="1">
            <a:spLocks noGrp="1"/>
          </p:cNvSpPr>
          <p:nvPr>
            <p:ph type="ctrTitle"/>
          </p:nvPr>
        </p:nvSpPr>
        <p:spPr>
          <a:xfrm>
            <a:off x="708450" y="683519"/>
            <a:ext cx="7727100" cy="55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dk1"/>
                </a:solidFill>
              </a:rPr>
              <a:t>References</a:t>
            </a:r>
            <a:endParaRPr sz="4800" dirty="0">
              <a:solidFill>
                <a:schemeClr val="dk1"/>
              </a:solidFill>
            </a:endParaRPr>
          </a:p>
        </p:txBody>
      </p:sp>
      <p:sp>
        <p:nvSpPr>
          <p:cNvPr id="2" name="TextBox 1">
            <a:extLst>
              <a:ext uri="{FF2B5EF4-FFF2-40B4-BE49-F238E27FC236}">
                <a16:creationId xmlns:a16="http://schemas.microsoft.com/office/drawing/2014/main" id="{1B8313BF-6749-9B18-E802-82A8AFFB5D5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7" name="Title 16">
            <a:extLst>
              <a:ext uri="{FF2B5EF4-FFF2-40B4-BE49-F238E27FC236}">
                <a16:creationId xmlns:a16="http://schemas.microsoft.com/office/drawing/2014/main" id="{2224EE1F-C038-03FF-3952-A9F06991F59A}"/>
              </a:ext>
            </a:extLst>
          </p:cNvPr>
          <p:cNvSpPr>
            <a:spLocks noGrp="1"/>
          </p:cNvSpPr>
          <p:nvPr>
            <p:ph type="title"/>
          </p:nvPr>
        </p:nvSpPr>
        <p:spPr>
          <a:xfrm>
            <a:off x="713250" y="1625443"/>
            <a:ext cx="7717500" cy="658500"/>
          </a:xfrm>
        </p:spPr>
        <p:txBody>
          <a:bodyPr/>
          <a:lstStyle/>
          <a:p>
            <a:r>
              <a:rPr lang="en-US" dirty="0"/>
              <a:t>QUESTIONS?</a:t>
            </a:r>
          </a:p>
        </p:txBody>
      </p:sp>
      <p:grpSp>
        <p:nvGrpSpPr>
          <p:cNvPr id="1524" name="Google Shape;1524;p42"/>
          <p:cNvGrpSpPr/>
          <p:nvPr/>
        </p:nvGrpSpPr>
        <p:grpSpPr>
          <a:xfrm rot="2705428">
            <a:off x="3754010" y="2757471"/>
            <a:ext cx="1671124" cy="1778943"/>
            <a:chOff x="5622650" y="790700"/>
            <a:chExt cx="388775" cy="388650"/>
          </a:xfrm>
        </p:grpSpPr>
        <p:sp>
          <p:nvSpPr>
            <p:cNvPr id="1525" name="Google Shape;1525;p42"/>
            <p:cNvSpPr/>
            <p:nvPr/>
          </p:nvSpPr>
          <p:spPr>
            <a:xfrm>
              <a:off x="5896600" y="803075"/>
              <a:ext cx="102450" cy="49325"/>
            </a:xfrm>
            <a:custGeom>
              <a:avLst/>
              <a:gdLst/>
              <a:ahLst/>
              <a:cxnLst/>
              <a:rect l="l" t="t" r="r" b="b"/>
              <a:pathLst>
                <a:path w="4098" h="1973" extrusionOk="0">
                  <a:moveTo>
                    <a:pt x="2160" y="0"/>
                  </a:moveTo>
                  <a:cubicBezTo>
                    <a:pt x="1644" y="0"/>
                    <a:pt x="1160" y="202"/>
                    <a:pt x="792" y="567"/>
                  </a:cubicBezTo>
                  <a:cubicBezTo>
                    <a:pt x="750" y="607"/>
                    <a:pt x="596" y="760"/>
                    <a:pt x="1" y="1356"/>
                  </a:cubicBezTo>
                  <a:cubicBezTo>
                    <a:pt x="460" y="1206"/>
                    <a:pt x="942" y="1129"/>
                    <a:pt x="1430" y="1129"/>
                  </a:cubicBezTo>
                  <a:cubicBezTo>
                    <a:pt x="1773" y="1129"/>
                    <a:pt x="2119" y="1167"/>
                    <a:pt x="2462" y="1244"/>
                  </a:cubicBezTo>
                  <a:cubicBezTo>
                    <a:pt x="2595" y="1274"/>
                    <a:pt x="2682" y="1406"/>
                    <a:pt x="2650" y="1544"/>
                  </a:cubicBezTo>
                  <a:cubicBezTo>
                    <a:pt x="2650" y="1546"/>
                    <a:pt x="2650" y="1546"/>
                    <a:pt x="2647" y="1549"/>
                  </a:cubicBezTo>
                  <a:cubicBezTo>
                    <a:pt x="2806" y="1594"/>
                    <a:pt x="2965" y="1649"/>
                    <a:pt x="3119" y="1716"/>
                  </a:cubicBezTo>
                  <a:cubicBezTo>
                    <a:pt x="3121" y="1710"/>
                    <a:pt x="3121" y="1708"/>
                    <a:pt x="3121" y="1708"/>
                  </a:cubicBezTo>
                  <a:cubicBezTo>
                    <a:pt x="3163" y="1620"/>
                    <a:pt x="3254" y="1568"/>
                    <a:pt x="3347" y="1568"/>
                  </a:cubicBezTo>
                  <a:cubicBezTo>
                    <a:pt x="3383" y="1568"/>
                    <a:pt x="3418" y="1575"/>
                    <a:pt x="3452" y="1591"/>
                  </a:cubicBezTo>
                  <a:cubicBezTo>
                    <a:pt x="3677" y="1702"/>
                    <a:pt x="3892" y="1827"/>
                    <a:pt x="4098" y="1972"/>
                  </a:cubicBezTo>
                  <a:lnTo>
                    <a:pt x="4098" y="1935"/>
                  </a:lnTo>
                  <a:cubicBezTo>
                    <a:pt x="4098" y="866"/>
                    <a:pt x="3227" y="0"/>
                    <a:pt x="2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5829975" y="841775"/>
              <a:ext cx="166825" cy="85800"/>
            </a:xfrm>
            <a:custGeom>
              <a:avLst/>
              <a:gdLst/>
              <a:ahLst/>
              <a:cxnLst/>
              <a:rect l="l" t="t" r="r" b="b"/>
              <a:pathLst>
                <a:path w="6673" h="3432" extrusionOk="0">
                  <a:moveTo>
                    <a:pt x="5312" y="1"/>
                  </a:moveTo>
                  <a:cubicBezTo>
                    <a:pt x="5285" y="113"/>
                    <a:pt x="5185" y="189"/>
                    <a:pt x="5072" y="189"/>
                  </a:cubicBezTo>
                  <a:cubicBezTo>
                    <a:pt x="5055" y="189"/>
                    <a:pt x="5037" y="187"/>
                    <a:pt x="5019" y="184"/>
                  </a:cubicBezTo>
                  <a:cubicBezTo>
                    <a:pt x="4711" y="114"/>
                    <a:pt x="4401" y="80"/>
                    <a:pt x="4094" y="80"/>
                  </a:cubicBezTo>
                  <a:cubicBezTo>
                    <a:pt x="3016" y="80"/>
                    <a:pt x="1977" y="502"/>
                    <a:pt x="1194" y="1285"/>
                  </a:cubicBezTo>
                  <a:lnTo>
                    <a:pt x="0" y="2478"/>
                  </a:lnTo>
                  <a:cubicBezTo>
                    <a:pt x="331" y="2370"/>
                    <a:pt x="670" y="2298"/>
                    <a:pt x="1022" y="2267"/>
                  </a:cubicBezTo>
                  <a:cubicBezTo>
                    <a:pt x="1030" y="2266"/>
                    <a:pt x="1037" y="2265"/>
                    <a:pt x="1045" y="2265"/>
                  </a:cubicBezTo>
                  <a:cubicBezTo>
                    <a:pt x="1171" y="2265"/>
                    <a:pt x="1279" y="2364"/>
                    <a:pt x="1289" y="2492"/>
                  </a:cubicBezTo>
                  <a:lnTo>
                    <a:pt x="1289" y="2500"/>
                  </a:lnTo>
                  <a:cubicBezTo>
                    <a:pt x="1343" y="2497"/>
                    <a:pt x="1395" y="2496"/>
                    <a:pt x="1448" y="2496"/>
                  </a:cubicBezTo>
                  <a:cubicBezTo>
                    <a:pt x="1560" y="2496"/>
                    <a:pt x="1670" y="2501"/>
                    <a:pt x="1781" y="2510"/>
                  </a:cubicBezTo>
                  <a:lnTo>
                    <a:pt x="1781" y="2502"/>
                  </a:lnTo>
                  <a:cubicBezTo>
                    <a:pt x="1801" y="2379"/>
                    <a:pt x="1905" y="2288"/>
                    <a:pt x="2026" y="2288"/>
                  </a:cubicBezTo>
                  <a:cubicBezTo>
                    <a:pt x="2037" y="2288"/>
                    <a:pt x="2048" y="2289"/>
                    <a:pt x="2059" y="2290"/>
                  </a:cubicBezTo>
                  <a:cubicBezTo>
                    <a:pt x="2986" y="2418"/>
                    <a:pt x="3833" y="2809"/>
                    <a:pt x="4524" y="3431"/>
                  </a:cubicBezTo>
                  <a:lnTo>
                    <a:pt x="6197" y="1761"/>
                  </a:lnTo>
                  <a:cubicBezTo>
                    <a:pt x="6416" y="1539"/>
                    <a:pt x="6580" y="1271"/>
                    <a:pt x="6673" y="980"/>
                  </a:cubicBezTo>
                  <a:cubicBezTo>
                    <a:pt x="6435" y="784"/>
                    <a:pt x="6175" y="623"/>
                    <a:pt x="5903" y="491"/>
                  </a:cubicBezTo>
                  <a:cubicBezTo>
                    <a:pt x="5778" y="432"/>
                    <a:pt x="5731" y="289"/>
                    <a:pt x="5784" y="168"/>
                  </a:cubicBezTo>
                  <a:cubicBezTo>
                    <a:pt x="5627" y="104"/>
                    <a:pt x="5471" y="46"/>
                    <a:pt x="5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5757975" y="904125"/>
              <a:ext cx="176375" cy="95175"/>
            </a:xfrm>
            <a:custGeom>
              <a:avLst/>
              <a:gdLst/>
              <a:ahLst/>
              <a:cxnLst/>
              <a:rect l="l" t="t" r="r" b="b"/>
              <a:pathLst>
                <a:path w="7055" h="3807" extrusionOk="0">
                  <a:moveTo>
                    <a:pt x="4305" y="1"/>
                  </a:moveTo>
                  <a:cubicBezTo>
                    <a:pt x="4260" y="1"/>
                    <a:pt x="4214" y="1"/>
                    <a:pt x="4169" y="3"/>
                  </a:cubicBezTo>
                  <a:cubicBezTo>
                    <a:pt x="4177" y="135"/>
                    <a:pt x="4079" y="254"/>
                    <a:pt x="3944" y="262"/>
                  </a:cubicBezTo>
                  <a:cubicBezTo>
                    <a:pt x="2991" y="350"/>
                    <a:pt x="2091" y="771"/>
                    <a:pt x="1408" y="1448"/>
                  </a:cubicBezTo>
                  <a:lnTo>
                    <a:pt x="0" y="2856"/>
                  </a:lnTo>
                  <a:cubicBezTo>
                    <a:pt x="467" y="2704"/>
                    <a:pt x="953" y="2628"/>
                    <a:pt x="1439" y="2628"/>
                  </a:cubicBezTo>
                  <a:cubicBezTo>
                    <a:pt x="2546" y="2628"/>
                    <a:pt x="3654" y="3021"/>
                    <a:pt x="4529" y="3807"/>
                  </a:cubicBezTo>
                  <a:lnTo>
                    <a:pt x="7054" y="1281"/>
                  </a:lnTo>
                  <a:cubicBezTo>
                    <a:pt x="6443" y="736"/>
                    <a:pt x="5691" y="392"/>
                    <a:pt x="4873" y="283"/>
                  </a:cubicBezTo>
                  <a:cubicBezTo>
                    <a:pt x="4741" y="268"/>
                    <a:pt x="4646" y="143"/>
                    <a:pt x="4661" y="11"/>
                  </a:cubicBezTo>
                  <a:cubicBezTo>
                    <a:pt x="4543" y="5"/>
                    <a:pt x="4424"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5686100" y="982350"/>
              <a:ext cx="176375" cy="89025"/>
            </a:xfrm>
            <a:custGeom>
              <a:avLst/>
              <a:gdLst/>
              <a:ahLst/>
              <a:cxnLst/>
              <a:rect l="l" t="t" r="r" b="b"/>
              <a:pathLst>
                <a:path w="7055" h="3561" extrusionOk="0">
                  <a:moveTo>
                    <a:pt x="4321" y="0"/>
                  </a:moveTo>
                  <a:cubicBezTo>
                    <a:pt x="3266" y="0"/>
                    <a:pt x="2212" y="401"/>
                    <a:pt x="1409" y="1204"/>
                  </a:cubicBezTo>
                  <a:lnTo>
                    <a:pt x="1" y="2612"/>
                  </a:lnTo>
                  <a:cubicBezTo>
                    <a:pt x="463" y="2458"/>
                    <a:pt x="952" y="2378"/>
                    <a:pt x="1448" y="2378"/>
                  </a:cubicBezTo>
                  <a:cubicBezTo>
                    <a:pt x="1693" y="2378"/>
                    <a:pt x="1939" y="2397"/>
                    <a:pt x="2184" y="2438"/>
                  </a:cubicBezTo>
                  <a:cubicBezTo>
                    <a:pt x="2319" y="2462"/>
                    <a:pt x="2412" y="2586"/>
                    <a:pt x="2388" y="2724"/>
                  </a:cubicBezTo>
                  <a:lnTo>
                    <a:pt x="2388" y="2729"/>
                  </a:lnTo>
                  <a:cubicBezTo>
                    <a:pt x="2552" y="2766"/>
                    <a:pt x="2711" y="2808"/>
                    <a:pt x="2870" y="2864"/>
                  </a:cubicBezTo>
                  <a:cubicBezTo>
                    <a:pt x="2870" y="2861"/>
                    <a:pt x="2870" y="2861"/>
                    <a:pt x="2873" y="2859"/>
                  </a:cubicBezTo>
                  <a:cubicBezTo>
                    <a:pt x="2912" y="2763"/>
                    <a:pt x="3005" y="2703"/>
                    <a:pt x="3101" y="2703"/>
                  </a:cubicBezTo>
                  <a:cubicBezTo>
                    <a:pt x="3133" y="2703"/>
                    <a:pt x="3165" y="2710"/>
                    <a:pt x="3195" y="2724"/>
                  </a:cubicBezTo>
                  <a:cubicBezTo>
                    <a:pt x="3690" y="2925"/>
                    <a:pt x="4135" y="3205"/>
                    <a:pt x="4530" y="3560"/>
                  </a:cubicBezTo>
                  <a:lnTo>
                    <a:pt x="7055" y="1035"/>
                  </a:lnTo>
                  <a:cubicBezTo>
                    <a:pt x="6278" y="346"/>
                    <a:pt x="5299" y="0"/>
                    <a:pt x="4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5692775" y="1050500"/>
              <a:ext cx="97700" cy="76375"/>
            </a:xfrm>
            <a:custGeom>
              <a:avLst/>
              <a:gdLst/>
              <a:ahLst/>
              <a:cxnLst/>
              <a:rect l="l" t="t" r="r" b="b"/>
              <a:pathLst>
                <a:path w="3908" h="3055" extrusionOk="0">
                  <a:moveTo>
                    <a:pt x="2119" y="0"/>
                  </a:moveTo>
                  <a:cubicBezTo>
                    <a:pt x="2097" y="120"/>
                    <a:pt x="1994" y="205"/>
                    <a:pt x="1877" y="205"/>
                  </a:cubicBezTo>
                  <a:cubicBezTo>
                    <a:pt x="1864" y="205"/>
                    <a:pt x="1851" y="204"/>
                    <a:pt x="1838" y="201"/>
                  </a:cubicBezTo>
                  <a:cubicBezTo>
                    <a:pt x="1620" y="167"/>
                    <a:pt x="1400" y="150"/>
                    <a:pt x="1182" y="150"/>
                  </a:cubicBezTo>
                  <a:cubicBezTo>
                    <a:pt x="781" y="150"/>
                    <a:pt x="383" y="207"/>
                    <a:pt x="1" y="321"/>
                  </a:cubicBezTo>
                  <a:cubicBezTo>
                    <a:pt x="1166" y="501"/>
                    <a:pt x="2063" y="1512"/>
                    <a:pt x="2063" y="2727"/>
                  </a:cubicBezTo>
                  <a:cubicBezTo>
                    <a:pt x="2063" y="2838"/>
                    <a:pt x="2055" y="2949"/>
                    <a:pt x="2039" y="3055"/>
                  </a:cubicBezTo>
                  <a:lnTo>
                    <a:pt x="3908" y="1183"/>
                  </a:lnTo>
                  <a:cubicBezTo>
                    <a:pt x="3561" y="876"/>
                    <a:pt x="3167" y="633"/>
                    <a:pt x="2738" y="453"/>
                  </a:cubicBezTo>
                  <a:cubicBezTo>
                    <a:pt x="2611" y="403"/>
                    <a:pt x="2553" y="262"/>
                    <a:pt x="2598" y="135"/>
                  </a:cubicBezTo>
                  <a:cubicBezTo>
                    <a:pt x="2439" y="82"/>
                    <a:pt x="2280" y="37"/>
                    <a:pt x="2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5635150" y="1070150"/>
              <a:ext cx="96775" cy="96825"/>
            </a:xfrm>
            <a:custGeom>
              <a:avLst/>
              <a:gdLst/>
              <a:ahLst/>
              <a:cxnLst/>
              <a:rect l="l" t="t" r="r" b="b"/>
              <a:pathLst>
                <a:path w="3871" h="3873" extrusionOk="0">
                  <a:moveTo>
                    <a:pt x="1935" y="0"/>
                  </a:moveTo>
                  <a:cubicBezTo>
                    <a:pt x="871" y="0"/>
                    <a:pt x="0" y="871"/>
                    <a:pt x="0" y="1935"/>
                  </a:cubicBezTo>
                  <a:cubicBezTo>
                    <a:pt x="0" y="3002"/>
                    <a:pt x="871" y="3873"/>
                    <a:pt x="1935" y="3873"/>
                  </a:cubicBezTo>
                  <a:cubicBezTo>
                    <a:pt x="3002" y="3873"/>
                    <a:pt x="3870" y="3005"/>
                    <a:pt x="3870" y="1935"/>
                  </a:cubicBezTo>
                  <a:cubicBezTo>
                    <a:pt x="3870" y="869"/>
                    <a:pt x="3002" y="0"/>
                    <a:pt x="1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5725900" y="1162025"/>
              <a:ext cx="150" cy="125"/>
            </a:xfrm>
            <a:custGeom>
              <a:avLst/>
              <a:gdLst/>
              <a:ahLst/>
              <a:cxnLst/>
              <a:rect l="l" t="t" r="r" b="b"/>
              <a:pathLst>
                <a:path w="6" h="5" extrusionOk="0">
                  <a:moveTo>
                    <a:pt x="5" y="1"/>
                  </a:moveTo>
                  <a:cubicBezTo>
                    <a:pt x="4" y="1"/>
                    <a:pt x="3" y="1"/>
                    <a:pt x="2" y="2"/>
                  </a:cubicBezTo>
                  <a:cubicBezTo>
                    <a:pt x="1" y="4"/>
                    <a:pt x="1" y="5"/>
                    <a:pt x="1" y="5"/>
                  </a:cubicBezTo>
                  <a:cubicBezTo>
                    <a:pt x="2" y="5"/>
                    <a:pt x="6" y="1"/>
                    <a:pt x="5" y="1"/>
                  </a:cubicBezTo>
                  <a:close/>
                </a:path>
              </a:pathLst>
            </a:custGeom>
            <a:solidFill>
              <a:srgbClr val="3D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5622650" y="790700"/>
              <a:ext cx="388775" cy="388650"/>
            </a:xfrm>
            <a:custGeom>
              <a:avLst/>
              <a:gdLst/>
              <a:ahLst/>
              <a:cxnLst/>
              <a:rect l="l" t="t" r="r" b="b"/>
              <a:pathLst>
                <a:path w="15551" h="15546" extrusionOk="0">
                  <a:moveTo>
                    <a:pt x="13118" y="493"/>
                  </a:moveTo>
                  <a:cubicBezTo>
                    <a:pt x="14188" y="493"/>
                    <a:pt x="15056" y="1361"/>
                    <a:pt x="15056" y="2428"/>
                  </a:cubicBezTo>
                  <a:lnTo>
                    <a:pt x="15056" y="2467"/>
                  </a:lnTo>
                  <a:cubicBezTo>
                    <a:pt x="14850" y="2322"/>
                    <a:pt x="14635" y="2197"/>
                    <a:pt x="14410" y="2086"/>
                  </a:cubicBezTo>
                  <a:cubicBezTo>
                    <a:pt x="14376" y="2070"/>
                    <a:pt x="14341" y="2063"/>
                    <a:pt x="14305" y="2063"/>
                  </a:cubicBezTo>
                  <a:cubicBezTo>
                    <a:pt x="14212" y="2063"/>
                    <a:pt x="14121" y="2115"/>
                    <a:pt x="14079" y="2203"/>
                  </a:cubicBezTo>
                  <a:cubicBezTo>
                    <a:pt x="14079" y="2205"/>
                    <a:pt x="14077" y="2205"/>
                    <a:pt x="14077" y="2211"/>
                  </a:cubicBezTo>
                  <a:cubicBezTo>
                    <a:pt x="14018" y="2332"/>
                    <a:pt x="14071" y="2475"/>
                    <a:pt x="14196" y="2534"/>
                  </a:cubicBezTo>
                  <a:cubicBezTo>
                    <a:pt x="14468" y="2666"/>
                    <a:pt x="14728" y="2827"/>
                    <a:pt x="14966" y="3021"/>
                  </a:cubicBezTo>
                  <a:cubicBezTo>
                    <a:pt x="14873" y="3312"/>
                    <a:pt x="14712" y="3579"/>
                    <a:pt x="14490" y="3801"/>
                  </a:cubicBezTo>
                  <a:lnTo>
                    <a:pt x="12819" y="5472"/>
                  </a:lnTo>
                  <a:cubicBezTo>
                    <a:pt x="12126" y="4850"/>
                    <a:pt x="11279" y="4455"/>
                    <a:pt x="10352" y="4331"/>
                  </a:cubicBezTo>
                  <a:cubicBezTo>
                    <a:pt x="10340" y="4329"/>
                    <a:pt x="10328" y="4328"/>
                    <a:pt x="10316" y="4328"/>
                  </a:cubicBezTo>
                  <a:cubicBezTo>
                    <a:pt x="10195" y="4328"/>
                    <a:pt x="10091" y="4420"/>
                    <a:pt x="10074" y="4543"/>
                  </a:cubicBezTo>
                  <a:lnTo>
                    <a:pt x="10074" y="4548"/>
                  </a:lnTo>
                  <a:cubicBezTo>
                    <a:pt x="10061" y="4680"/>
                    <a:pt x="10154" y="4805"/>
                    <a:pt x="10286" y="4820"/>
                  </a:cubicBezTo>
                  <a:cubicBezTo>
                    <a:pt x="11104" y="4929"/>
                    <a:pt x="11853" y="5276"/>
                    <a:pt x="12467" y="5818"/>
                  </a:cubicBezTo>
                  <a:lnTo>
                    <a:pt x="9942" y="8344"/>
                  </a:lnTo>
                  <a:cubicBezTo>
                    <a:pt x="9068" y="7556"/>
                    <a:pt x="7964" y="7163"/>
                    <a:pt x="6859" y="7163"/>
                  </a:cubicBezTo>
                  <a:cubicBezTo>
                    <a:pt x="6371" y="7163"/>
                    <a:pt x="5882" y="7240"/>
                    <a:pt x="5413" y="7393"/>
                  </a:cubicBezTo>
                  <a:lnTo>
                    <a:pt x="6824" y="5985"/>
                  </a:lnTo>
                  <a:cubicBezTo>
                    <a:pt x="7502" y="5305"/>
                    <a:pt x="8402" y="4887"/>
                    <a:pt x="9357" y="4799"/>
                  </a:cubicBezTo>
                  <a:cubicBezTo>
                    <a:pt x="9492" y="4786"/>
                    <a:pt x="9590" y="4672"/>
                    <a:pt x="9582" y="4540"/>
                  </a:cubicBezTo>
                  <a:lnTo>
                    <a:pt x="9582" y="4532"/>
                  </a:lnTo>
                  <a:cubicBezTo>
                    <a:pt x="9570" y="4405"/>
                    <a:pt x="9463" y="4306"/>
                    <a:pt x="9338" y="4306"/>
                  </a:cubicBezTo>
                  <a:cubicBezTo>
                    <a:pt x="9330" y="4306"/>
                    <a:pt x="9323" y="4306"/>
                    <a:pt x="9315" y="4307"/>
                  </a:cubicBezTo>
                  <a:cubicBezTo>
                    <a:pt x="8963" y="4341"/>
                    <a:pt x="8624" y="4410"/>
                    <a:pt x="8293" y="4519"/>
                  </a:cubicBezTo>
                  <a:lnTo>
                    <a:pt x="9487" y="3325"/>
                  </a:lnTo>
                  <a:cubicBezTo>
                    <a:pt x="10272" y="2542"/>
                    <a:pt x="11314" y="2119"/>
                    <a:pt x="12394" y="2119"/>
                  </a:cubicBezTo>
                  <a:cubicBezTo>
                    <a:pt x="12699" y="2119"/>
                    <a:pt x="13006" y="2153"/>
                    <a:pt x="13312" y="2221"/>
                  </a:cubicBezTo>
                  <a:cubicBezTo>
                    <a:pt x="13331" y="2226"/>
                    <a:pt x="13351" y="2228"/>
                    <a:pt x="13370" y="2228"/>
                  </a:cubicBezTo>
                  <a:cubicBezTo>
                    <a:pt x="13480" y="2228"/>
                    <a:pt x="13578" y="2154"/>
                    <a:pt x="13605" y="2041"/>
                  </a:cubicBezTo>
                  <a:cubicBezTo>
                    <a:pt x="13605" y="2036"/>
                    <a:pt x="13605" y="2036"/>
                    <a:pt x="13608" y="2033"/>
                  </a:cubicBezTo>
                  <a:cubicBezTo>
                    <a:pt x="13640" y="1901"/>
                    <a:pt x="13555" y="1766"/>
                    <a:pt x="13420" y="1737"/>
                  </a:cubicBezTo>
                  <a:cubicBezTo>
                    <a:pt x="13077" y="1658"/>
                    <a:pt x="12732" y="1620"/>
                    <a:pt x="12390" y="1620"/>
                  </a:cubicBezTo>
                  <a:cubicBezTo>
                    <a:pt x="11901" y="1620"/>
                    <a:pt x="11418" y="1698"/>
                    <a:pt x="10959" y="1848"/>
                  </a:cubicBezTo>
                  <a:cubicBezTo>
                    <a:pt x="11554" y="1252"/>
                    <a:pt x="11708" y="1096"/>
                    <a:pt x="11750" y="1057"/>
                  </a:cubicBezTo>
                  <a:cubicBezTo>
                    <a:pt x="12118" y="694"/>
                    <a:pt x="12602" y="493"/>
                    <a:pt x="13118" y="493"/>
                  </a:cubicBezTo>
                  <a:close/>
                  <a:moveTo>
                    <a:pt x="6857" y="7670"/>
                  </a:moveTo>
                  <a:cubicBezTo>
                    <a:pt x="7835" y="7670"/>
                    <a:pt x="8813" y="8015"/>
                    <a:pt x="9590" y="8704"/>
                  </a:cubicBezTo>
                  <a:lnTo>
                    <a:pt x="7065" y="11226"/>
                  </a:lnTo>
                  <a:cubicBezTo>
                    <a:pt x="6670" y="10871"/>
                    <a:pt x="6221" y="10591"/>
                    <a:pt x="5731" y="10390"/>
                  </a:cubicBezTo>
                  <a:cubicBezTo>
                    <a:pt x="5700" y="10377"/>
                    <a:pt x="5669" y="10371"/>
                    <a:pt x="5637" y="10371"/>
                  </a:cubicBezTo>
                  <a:cubicBezTo>
                    <a:pt x="5541" y="10371"/>
                    <a:pt x="5448" y="10429"/>
                    <a:pt x="5408" y="10525"/>
                  </a:cubicBezTo>
                  <a:cubicBezTo>
                    <a:pt x="5408" y="10527"/>
                    <a:pt x="5408" y="10527"/>
                    <a:pt x="5403" y="10530"/>
                  </a:cubicBezTo>
                  <a:cubicBezTo>
                    <a:pt x="5358" y="10657"/>
                    <a:pt x="5416" y="10795"/>
                    <a:pt x="5543" y="10848"/>
                  </a:cubicBezTo>
                  <a:cubicBezTo>
                    <a:pt x="5972" y="11025"/>
                    <a:pt x="6366" y="11268"/>
                    <a:pt x="6713" y="11581"/>
                  </a:cubicBezTo>
                  <a:lnTo>
                    <a:pt x="4844" y="13449"/>
                  </a:lnTo>
                  <a:cubicBezTo>
                    <a:pt x="4857" y="13341"/>
                    <a:pt x="4868" y="13230"/>
                    <a:pt x="4868" y="13121"/>
                  </a:cubicBezTo>
                  <a:cubicBezTo>
                    <a:pt x="4868" y="11906"/>
                    <a:pt x="3971" y="10898"/>
                    <a:pt x="2806" y="10715"/>
                  </a:cubicBezTo>
                  <a:cubicBezTo>
                    <a:pt x="3186" y="10602"/>
                    <a:pt x="3583" y="10544"/>
                    <a:pt x="3985" y="10544"/>
                  </a:cubicBezTo>
                  <a:cubicBezTo>
                    <a:pt x="4204" y="10544"/>
                    <a:pt x="4424" y="10562"/>
                    <a:pt x="4643" y="10596"/>
                  </a:cubicBezTo>
                  <a:cubicBezTo>
                    <a:pt x="4656" y="10598"/>
                    <a:pt x="4669" y="10599"/>
                    <a:pt x="4683" y="10599"/>
                  </a:cubicBezTo>
                  <a:cubicBezTo>
                    <a:pt x="4799" y="10599"/>
                    <a:pt x="4902" y="10517"/>
                    <a:pt x="4926" y="10398"/>
                  </a:cubicBezTo>
                  <a:lnTo>
                    <a:pt x="4926" y="10392"/>
                  </a:lnTo>
                  <a:cubicBezTo>
                    <a:pt x="4950" y="10257"/>
                    <a:pt x="4857" y="10130"/>
                    <a:pt x="4722" y="10106"/>
                  </a:cubicBezTo>
                  <a:cubicBezTo>
                    <a:pt x="4478" y="10067"/>
                    <a:pt x="4232" y="10048"/>
                    <a:pt x="3987" y="10048"/>
                  </a:cubicBezTo>
                  <a:cubicBezTo>
                    <a:pt x="3491" y="10048"/>
                    <a:pt x="3000" y="10128"/>
                    <a:pt x="2533" y="10284"/>
                  </a:cubicBezTo>
                  <a:lnTo>
                    <a:pt x="3944" y="8873"/>
                  </a:lnTo>
                  <a:cubicBezTo>
                    <a:pt x="4748" y="8071"/>
                    <a:pt x="5803" y="7670"/>
                    <a:pt x="6857" y="7670"/>
                  </a:cubicBezTo>
                  <a:close/>
                  <a:moveTo>
                    <a:pt x="2435" y="11184"/>
                  </a:moveTo>
                  <a:cubicBezTo>
                    <a:pt x="3502" y="11184"/>
                    <a:pt x="4370" y="12052"/>
                    <a:pt x="4370" y="13119"/>
                  </a:cubicBezTo>
                  <a:cubicBezTo>
                    <a:pt x="4370" y="14183"/>
                    <a:pt x="3502" y="15054"/>
                    <a:pt x="2435" y="15054"/>
                  </a:cubicBezTo>
                  <a:cubicBezTo>
                    <a:pt x="1366" y="15054"/>
                    <a:pt x="500" y="14183"/>
                    <a:pt x="500" y="13119"/>
                  </a:cubicBezTo>
                  <a:cubicBezTo>
                    <a:pt x="500" y="12049"/>
                    <a:pt x="1371" y="11184"/>
                    <a:pt x="2435" y="11184"/>
                  </a:cubicBezTo>
                  <a:close/>
                  <a:moveTo>
                    <a:pt x="13118" y="0"/>
                  </a:moveTo>
                  <a:cubicBezTo>
                    <a:pt x="12470" y="0"/>
                    <a:pt x="11858" y="252"/>
                    <a:pt x="11398" y="710"/>
                  </a:cubicBezTo>
                  <a:cubicBezTo>
                    <a:pt x="11393" y="718"/>
                    <a:pt x="736" y="11374"/>
                    <a:pt x="696" y="11417"/>
                  </a:cubicBezTo>
                  <a:cubicBezTo>
                    <a:pt x="265" y="11856"/>
                    <a:pt x="0" y="12457"/>
                    <a:pt x="0" y="13113"/>
                  </a:cubicBezTo>
                  <a:cubicBezTo>
                    <a:pt x="0" y="14455"/>
                    <a:pt x="1093" y="15546"/>
                    <a:pt x="2433" y="15546"/>
                  </a:cubicBezTo>
                  <a:cubicBezTo>
                    <a:pt x="3094" y="15546"/>
                    <a:pt x="3693" y="15281"/>
                    <a:pt x="4129" y="14852"/>
                  </a:cubicBezTo>
                  <a:lnTo>
                    <a:pt x="14836" y="4148"/>
                  </a:lnTo>
                  <a:cubicBezTo>
                    <a:pt x="15162" y="3823"/>
                    <a:pt x="15382" y="3420"/>
                    <a:pt x="15485" y="2984"/>
                  </a:cubicBezTo>
                  <a:cubicBezTo>
                    <a:pt x="15485" y="2981"/>
                    <a:pt x="15485" y="2978"/>
                    <a:pt x="15487" y="2973"/>
                  </a:cubicBezTo>
                  <a:cubicBezTo>
                    <a:pt x="15527" y="2796"/>
                    <a:pt x="15551" y="2613"/>
                    <a:pt x="15551" y="2425"/>
                  </a:cubicBezTo>
                  <a:cubicBezTo>
                    <a:pt x="15551" y="1091"/>
                    <a:pt x="14460" y="0"/>
                    <a:pt x="13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5639850" y="1075975"/>
              <a:ext cx="350" cy="350"/>
            </a:xfrm>
            <a:custGeom>
              <a:avLst/>
              <a:gdLst/>
              <a:ahLst/>
              <a:cxnLst/>
              <a:rect l="l" t="t" r="r" b="b"/>
              <a:pathLst>
                <a:path w="14" h="14" extrusionOk="0">
                  <a:moveTo>
                    <a:pt x="8" y="6"/>
                  </a:moveTo>
                  <a:cubicBezTo>
                    <a:pt x="14" y="0"/>
                    <a:pt x="0" y="14"/>
                    <a:pt x="8" y="6"/>
                  </a:cubicBezTo>
                  <a:close/>
                </a:path>
              </a:pathLst>
            </a:custGeom>
            <a:solidFill>
              <a:srgbClr val="3D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8D2DAD1-77EF-2773-EA25-5B4E33562AC2}"/>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History</a:t>
            </a:r>
            <a:endParaRPr dirty="0"/>
          </a:p>
        </p:txBody>
      </p:sp>
      <p:sp>
        <p:nvSpPr>
          <p:cNvPr id="2271" name="Google Shape;2271;p53"/>
          <p:cNvSpPr txBox="1">
            <a:spLocks noGrp="1"/>
          </p:cNvSpPr>
          <p:nvPr>
            <p:ph type="body" idx="1"/>
          </p:nvPr>
        </p:nvSpPr>
        <p:spPr>
          <a:xfrm>
            <a:off x="401444" y="1453073"/>
            <a:ext cx="5607097" cy="3150052"/>
          </a:xfrm>
          <a:prstGeom prst="rect">
            <a:avLst/>
          </a:prstGeom>
        </p:spPr>
        <p:txBody>
          <a:bodyPr spcFirstLastPara="1" wrap="square" lIns="91425" tIns="91425" rIns="91425" bIns="91425" anchor="t" anchorCtr="0">
            <a:noAutofit/>
          </a:bodyPr>
          <a:lstStyle/>
          <a:p>
            <a:pPr lvl="0" indent="0" algn="l" rtl="0">
              <a:spcBef>
                <a:spcPts val="0"/>
              </a:spcBef>
              <a:spcAft>
                <a:spcPts val="0"/>
              </a:spcAft>
              <a:buNone/>
            </a:pPr>
            <a:r>
              <a:rPr lang="en-US" sz="2000" dirty="0"/>
              <a:t>Lois Rice “Mother of the Pell Grant”</a:t>
            </a:r>
          </a:p>
          <a:p>
            <a:pPr marL="800100" lvl="0" indent="-342900" algn="l" rtl="0">
              <a:spcBef>
                <a:spcPts val="0"/>
              </a:spcBef>
              <a:spcAft>
                <a:spcPts val="0"/>
              </a:spcAft>
              <a:buFont typeface="Arial" panose="020B0604020202020204" pitchFamily="34" charset="0"/>
              <a:buChar char="•"/>
            </a:pPr>
            <a:r>
              <a:rPr lang="en-US" sz="1600" dirty="0"/>
              <a:t>February 28, 1933 – January 4, 2017</a:t>
            </a:r>
          </a:p>
          <a:p>
            <a:pPr lvl="0" indent="0" algn="l" rtl="0">
              <a:spcBef>
                <a:spcPts val="0"/>
              </a:spcBef>
              <a:spcAft>
                <a:spcPts val="0"/>
              </a:spcAft>
              <a:buNone/>
            </a:pPr>
            <a:endParaRPr lang="en-US" sz="2000" dirty="0"/>
          </a:p>
          <a:p>
            <a:pPr lvl="0" indent="0" algn="l" rtl="0">
              <a:spcBef>
                <a:spcPts val="0"/>
              </a:spcBef>
              <a:spcAft>
                <a:spcPts val="0"/>
              </a:spcAft>
              <a:buNone/>
            </a:pPr>
            <a:r>
              <a:rPr lang="en-US" sz="2000" dirty="0"/>
              <a:t>American corporate executive, scholar and education policy expert</a:t>
            </a:r>
          </a:p>
          <a:p>
            <a:pPr lvl="0" indent="0" algn="l" rtl="0">
              <a:spcBef>
                <a:spcPts val="0"/>
              </a:spcBef>
              <a:spcAft>
                <a:spcPts val="0"/>
              </a:spcAft>
              <a:buNone/>
            </a:pPr>
            <a:endParaRPr lang="en-US" sz="2000" dirty="0"/>
          </a:p>
          <a:p>
            <a:pPr lvl="0" indent="0" algn="l" rtl="0">
              <a:spcBef>
                <a:spcPts val="0"/>
              </a:spcBef>
              <a:spcAft>
                <a:spcPts val="0"/>
              </a:spcAft>
              <a:buNone/>
            </a:pPr>
            <a:r>
              <a:rPr lang="en-US" sz="2000" dirty="0"/>
              <a:t>National Vice President of the College Board</a:t>
            </a:r>
          </a:p>
          <a:p>
            <a:pPr marL="800100" lvl="0" indent="-342900" algn="l" rtl="0">
              <a:spcBef>
                <a:spcPts val="0"/>
              </a:spcBef>
              <a:spcAft>
                <a:spcPts val="0"/>
              </a:spcAft>
              <a:buFont typeface="Arial" panose="020B0604020202020204" pitchFamily="34" charset="0"/>
              <a:buChar char="•"/>
            </a:pPr>
            <a:r>
              <a:rPr lang="en-US" sz="1600" dirty="0"/>
              <a:t>1973 until 1981</a:t>
            </a: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pic>
        <p:nvPicPr>
          <p:cNvPr id="4" name="Picture 2" descr="The Mother of Pell Grants: Lois Dickson Rice – Black Girl Nerds">
            <a:extLst>
              <a:ext uri="{FF2B5EF4-FFF2-40B4-BE49-F238E27FC236}">
                <a16:creationId xmlns:a16="http://schemas.microsoft.com/office/drawing/2014/main" id="{8E4E1D3E-8BDE-02E1-72A0-84F5E99B9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210" y="1350029"/>
            <a:ext cx="2362540" cy="315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1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Grant Basics</a:t>
            </a:r>
            <a:endParaRPr dirty="0"/>
          </a:p>
        </p:txBody>
      </p:sp>
      <p:sp>
        <p:nvSpPr>
          <p:cNvPr id="2271" name="Google Shape;2271;p53"/>
          <p:cNvSpPr txBox="1">
            <a:spLocks noGrp="1"/>
          </p:cNvSpPr>
          <p:nvPr>
            <p:ph type="body" idx="1"/>
          </p:nvPr>
        </p:nvSpPr>
        <p:spPr>
          <a:xfrm>
            <a:off x="713225" y="1338147"/>
            <a:ext cx="7717500" cy="3264978"/>
          </a:xfrm>
          <a:prstGeom prst="rect">
            <a:avLst/>
          </a:prstGeom>
        </p:spPr>
        <p:txBody>
          <a:bodyPr spcFirstLastPara="1" wrap="square" lIns="91425" tIns="91425" rIns="91425" bIns="91425" anchor="t" anchorCtr="0">
            <a:noAutofit/>
          </a:bodyPr>
          <a:lstStyle/>
          <a:p>
            <a:pPr marL="800100" lvl="0" indent="-342900" algn="l" rtl="0">
              <a:spcBef>
                <a:spcPts val="0"/>
              </a:spcBef>
              <a:spcAft>
                <a:spcPts val="0"/>
              </a:spcAft>
              <a:buFont typeface="Arial" panose="020B0604020202020204" pitchFamily="34" charset="0"/>
              <a:buChar char="•"/>
            </a:pPr>
            <a:r>
              <a:rPr lang="en-US" sz="1800" dirty="0"/>
              <a:t>Considered the foundation of all Federal Student Aid Programs</a:t>
            </a:r>
          </a:p>
          <a:p>
            <a:pPr marL="1085850" lvl="1" indent="-171450">
              <a:buFont typeface="Arial" panose="020B0604020202020204" pitchFamily="34" charset="0"/>
              <a:buChar char="•"/>
            </a:pPr>
            <a:r>
              <a:rPr lang="en-US" sz="1400" dirty="0"/>
              <a:t>Pell Grant is always packaged first</a:t>
            </a:r>
          </a:p>
          <a:p>
            <a:pPr marL="1085850" lvl="1" indent="-171450">
              <a:buFont typeface="Arial" panose="020B0604020202020204" pitchFamily="34" charset="0"/>
              <a:buChar char="•"/>
            </a:pPr>
            <a:r>
              <a:rPr lang="en-US" sz="1400" dirty="0"/>
              <a:t>Entitlement Fund </a:t>
            </a:r>
          </a:p>
          <a:p>
            <a:pPr marL="800100" lvl="0" indent="-342900" algn="l" rtl="0">
              <a:spcBef>
                <a:spcPts val="0"/>
              </a:spcBef>
              <a:spcAft>
                <a:spcPts val="0"/>
              </a:spcAft>
              <a:buFont typeface="Arial" panose="020B0604020202020204" pitchFamily="34" charset="0"/>
              <a:buChar char="•"/>
            </a:pPr>
            <a:r>
              <a:rPr lang="en-US" sz="1800" dirty="0"/>
              <a:t>Grant = </a:t>
            </a:r>
            <a:r>
              <a:rPr lang="en-US" sz="1800" b="1" dirty="0">
                <a:solidFill>
                  <a:schemeClr val="tx1"/>
                </a:solidFill>
              </a:rPr>
              <a:t>FREE Money</a:t>
            </a:r>
            <a:r>
              <a:rPr lang="en-US" sz="1800" dirty="0"/>
              <a:t> = Does not have to be repaid</a:t>
            </a:r>
          </a:p>
          <a:p>
            <a:pPr marL="800100" lvl="0" indent="-342900" algn="l" rtl="0">
              <a:spcBef>
                <a:spcPts val="0"/>
              </a:spcBef>
              <a:spcAft>
                <a:spcPts val="0"/>
              </a:spcAft>
              <a:buFont typeface="Arial" panose="020B0604020202020204" pitchFamily="34" charset="0"/>
              <a:buChar char="•"/>
            </a:pPr>
            <a:r>
              <a:rPr lang="en-US" sz="1800" dirty="0"/>
              <a:t>Need Based Aid = Not all students qualify</a:t>
            </a:r>
          </a:p>
          <a:p>
            <a:pPr marL="800100" lvl="0" indent="-342900" algn="l" rtl="0">
              <a:spcBef>
                <a:spcPts val="0"/>
              </a:spcBef>
              <a:spcAft>
                <a:spcPts val="0"/>
              </a:spcAft>
              <a:buFont typeface="Arial" panose="020B0604020202020204" pitchFamily="34" charset="0"/>
              <a:buChar char="•"/>
            </a:pPr>
            <a:r>
              <a:rPr lang="en-US" sz="1800" dirty="0"/>
              <a:t>Amounts range from $769 - $6895 (22-23)</a:t>
            </a:r>
          </a:p>
          <a:p>
            <a:pPr marL="800100" lvl="0" indent="-342900" algn="l" rtl="0">
              <a:spcBef>
                <a:spcPts val="0"/>
              </a:spcBef>
              <a:spcAft>
                <a:spcPts val="0"/>
              </a:spcAft>
              <a:buFont typeface="Arial" panose="020B0604020202020204" pitchFamily="34" charset="0"/>
              <a:buChar char="•"/>
            </a:pPr>
            <a:r>
              <a:rPr lang="en-US" sz="1800" dirty="0"/>
              <a:t>Maximum Eligible EFC is 6202</a:t>
            </a:r>
          </a:p>
          <a:p>
            <a:pPr marL="800100" lvl="0" indent="-342900" algn="l" rtl="0">
              <a:spcBef>
                <a:spcPts val="0"/>
              </a:spcBef>
              <a:spcAft>
                <a:spcPts val="0"/>
              </a:spcAft>
              <a:buFont typeface="Arial" panose="020B0604020202020204" pitchFamily="34" charset="0"/>
              <a:buChar char="•"/>
            </a:pPr>
            <a:r>
              <a:rPr lang="en-US" sz="1800" dirty="0"/>
              <a:t>Amount is determined by</a:t>
            </a:r>
          </a:p>
          <a:p>
            <a:pPr marL="1085850" lvl="1" indent="-171450">
              <a:buFont typeface="Arial" panose="020B0604020202020204" pitchFamily="34" charset="0"/>
              <a:buChar char="•"/>
            </a:pPr>
            <a:r>
              <a:rPr lang="en-US" sz="1400" dirty="0"/>
              <a:t>Expected Family Contribution (EFC)</a:t>
            </a:r>
          </a:p>
          <a:p>
            <a:pPr marL="1085850" lvl="1" indent="-171450">
              <a:buFont typeface="Arial" panose="020B0604020202020204" pitchFamily="34" charset="0"/>
              <a:buChar char="•"/>
            </a:pPr>
            <a:r>
              <a:rPr lang="en-US" sz="1400" dirty="0"/>
              <a:t>Cost of Attendance (COA)</a:t>
            </a:r>
          </a:p>
          <a:p>
            <a:pPr marL="1085850" lvl="1" indent="-171450">
              <a:buFont typeface="Arial" panose="020B0604020202020204" pitchFamily="34" charset="0"/>
              <a:buChar char="•"/>
            </a:pPr>
            <a:r>
              <a:rPr lang="en-US" sz="1400" dirty="0"/>
              <a:t>Enrollment Status</a:t>
            </a:r>
          </a:p>
          <a:p>
            <a:pPr marL="457200" lvl="0" indent="0" algn="l" rtl="0">
              <a:spcBef>
                <a:spcPts val="0"/>
              </a:spcBef>
              <a:spcAft>
                <a:spcPts val="0"/>
              </a:spcAft>
              <a:buNone/>
            </a:pPr>
            <a:endParaRPr lang="en-US"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37662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p29"/>
          <p:cNvPicPr preferRelativeResize="0"/>
          <p:nvPr/>
        </p:nvPicPr>
        <p:blipFill rotWithShape="1">
          <a:blip r:embed="rId3">
            <a:alphaModFix/>
          </a:blip>
          <a:srcRect l="6366" r="58325"/>
          <a:stretch/>
        </p:blipFill>
        <p:spPr>
          <a:xfrm>
            <a:off x="6900122" y="1039287"/>
            <a:ext cx="1943100" cy="3095700"/>
          </a:xfrm>
          <a:prstGeom prst="roundRect">
            <a:avLst>
              <a:gd name="adj" fmla="val 50000"/>
            </a:avLst>
          </a:prstGeom>
          <a:noFill/>
          <a:ln w="38100" cap="flat" cmpd="sng">
            <a:solidFill>
              <a:schemeClr val="dk1"/>
            </a:solidFill>
            <a:prstDash val="solid"/>
            <a:round/>
            <a:headEnd type="none" w="sm" len="sm"/>
            <a:tailEnd type="none" w="sm" len="sm"/>
          </a:ln>
        </p:spPr>
      </p:pic>
      <p:sp>
        <p:nvSpPr>
          <p:cNvPr id="808" name="Google Shape;808;p29"/>
          <p:cNvSpPr txBox="1">
            <a:spLocks noGrp="1"/>
          </p:cNvSpPr>
          <p:nvPr>
            <p:ph type="title"/>
          </p:nvPr>
        </p:nvSpPr>
        <p:spPr>
          <a:xfrm>
            <a:off x="740857" y="650375"/>
            <a:ext cx="4344423" cy="5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Pop Quiz</a:t>
            </a:r>
            <a:endParaRPr dirty="0"/>
          </a:p>
        </p:txBody>
      </p:sp>
      <p:sp>
        <p:nvSpPr>
          <p:cNvPr id="809" name="Google Shape;809;p29"/>
          <p:cNvSpPr txBox="1">
            <a:spLocks noGrp="1"/>
          </p:cNvSpPr>
          <p:nvPr>
            <p:ph type="subTitle" idx="1"/>
          </p:nvPr>
        </p:nvSpPr>
        <p:spPr>
          <a:xfrm>
            <a:off x="727543" y="1851113"/>
            <a:ext cx="5127517" cy="2252030"/>
          </a:xfrm>
          <a:prstGeom prst="rect">
            <a:avLst/>
          </a:prstGeom>
        </p:spPr>
        <p:txBody>
          <a:bodyPr spcFirstLastPara="1" wrap="square" lIns="91425" tIns="91425" rIns="91425" bIns="91425" anchor="t" anchorCtr="0">
            <a:noAutofit/>
          </a:bodyPr>
          <a:lstStyle/>
          <a:p>
            <a:pPr marL="114300" indent="0">
              <a:buNone/>
            </a:pPr>
            <a:r>
              <a:rPr lang="en-US" sz="2000" dirty="0"/>
              <a:t>Pell Grant is determined by what 3 factors?</a:t>
            </a:r>
          </a:p>
          <a:p>
            <a:pPr marL="114300" indent="0">
              <a:buNone/>
            </a:pPr>
            <a:endParaRPr lang="en-US" dirty="0"/>
          </a:p>
          <a:p>
            <a:pPr marL="882650" lvl="1" indent="-285750">
              <a:buFont typeface="Arial" panose="020B0604020202020204" pitchFamily="34" charset="0"/>
              <a:buChar char="•"/>
            </a:pPr>
            <a:r>
              <a:rPr lang="en-US" sz="1600" b="1" dirty="0">
                <a:solidFill>
                  <a:schemeClr val="tx1"/>
                </a:solidFill>
              </a:rPr>
              <a:t>Estimated Family Contribution (EFC)</a:t>
            </a:r>
          </a:p>
          <a:p>
            <a:pPr marL="882650" lvl="1" indent="-285750">
              <a:buFont typeface="Arial" panose="020B0604020202020204" pitchFamily="34" charset="0"/>
              <a:buChar char="•"/>
            </a:pPr>
            <a:r>
              <a:rPr lang="en-US" sz="1600" b="1" dirty="0">
                <a:solidFill>
                  <a:schemeClr val="tx1"/>
                </a:solidFill>
              </a:rPr>
              <a:t>Cost of Attendance (COA)</a:t>
            </a:r>
          </a:p>
          <a:p>
            <a:pPr marL="882650" lvl="1" indent="-285750">
              <a:buFont typeface="Arial" panose="020B0604020202020204" pitchFamily="34" charset="0"/>
              <a:buChar char="•"/>
            </a:pPr>
            <a:r>
              <a:rPr lang="en-US" sz="1600" b="1" dirty="0">
                <a:solidFill>
                  <a:schemeClr val="tx1"/>
                </a:solidFill>
              </a:rPr>
              <a:t>Enrollment Status</a:t>
            </a:r>
          </a:p>
          <a:p>
            <a:pPr marL="0" lvl="0" indent="0" algn="l" rtl="0">
              <a:spcBef>
                <a:spcPts val="0"/>
              </a:spcBef>
              <a:spcAft>
                <a:spcPts val="0"/>
              </a:spcAft>
              <a:buClr>
                <a:schemeClr val="accent5"/>
              </a:buClr>
              <a:buSzPts val="1100"/>
              <a:buFont typeface="Arial"/>
              <a:buNone/>
            </a:pPr>
            <a:endParaRPr dirty="0"/>
          </a:p>
        </p:txBody>
      </p:sp>
      <p:grpSp>
        <p:nvGrpSpPr>
          <p:cNvPr id="810" name="Google Shape;810;p29"/>
          <p:cNvGrpSpPr/>
          <p:nvPr/>
        </p:nvGrpSpPr>
        <p:grpSpPr>
          <a:xfrm>
            <a:off x="5917935" y="196521"/>
            <a:ext cx="1488021" cy="2716447"/>
            <a:chOff x="4573019" y="1314041"/>
            <a:chExt cx="1488021" cy="2716447"/>
          </a:xfrm>
        </p:grpSpPr>
        <p:sp>
          <p:nvSpPr>
            <p:cNvPr id="811" name="Google Shape;811;p29"/>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rot="-582576">
              <a:off x="5232349" y="1733458"/>
              <a:ext cx="403135" cy="257454"/>
            </a:xfrm>
            <a:custGeom>
              <a:avLst/>
              <a:gdLst/>
              <a:ahLst/>
              <a:cxnLst/>
              <a:rect l="l" t="t" r="r" b="b"/>
              <a:pathLst>
                <a:path w="9868" h="6302" extrusionOk="0">
                  <a:moveTo>
                    <a:pt x="9395" y="0"/>
                  </a:moveTo>
                  <a:cubicBezTo>
                    <a:pt x="9227" y="236"/>
                    <a:pt x="9142" y="371"/>
                    <a:pt x="9008" y="506"/>
                  </a:cubicBezTo>
                  <a:cubicBezTo>
                    <a:pt x="8529" y="984"/>
                    <a:pt x="7991" y="1387"/>
                    <a:pt x="7321" y="1387"/>
                  </a:cubicBezTo>
                  <a:cubicBezTo>
                    <a:pt x="7282" y="1387"/>
                    <a:pt x="7243" y="1386"/>
                    <a:pt x="7203" y="1383"/>
                  </a:cubicBezTo>
                  <a:cubicBezTo>
                    <a:pt x="6697" y="1366"/>
                    <a:pt x="6208" y="1214"/>
                    <a:pt x="5702" y="1113"/>
                  </a:cubicBezTo>
                  <a:cubicBezTo>
                    <a:pt x="5128" y="1012"/>
                    <a:pt x="4538" y="877"/>
                    <a:pt x="3964" y="793"/>
                  </a:cubicBezTo>
                  <a:cubicBezTo>
                    <a:pt x="3923" y="786"/>
                    <a:pt x="3879" y="784"/>
                    <a:pt x="3836" y="784"/>
                  </a:cubicBezTo>
                  <a:cubicBezTo>
                    <a:pt x="3649" y="784"/>
                    <a:pt x="3447" y="833"/>
                    <a:pt x="3256" y="860"/>
                  </a:cubicBezTo>
                  <a:cubicBezTo>
                    <a:pt x="2531" y="1029"/>
                    <a:pt x="2109" y="1501"/>
                    <a:pt x="1822" y="2142"/>
                  </a:cubicBezTo>
                  <a:cubicBezTo>
                    <a:pt x="1418" y="3053"/>
                    <a:pt x="945" y="3896"/>
                    <a:pt x="1" y="4470"/>
                  </a:cubicBezTo>
                  <a:cubicBezTo>
                    <a:pt x="157" y="4470"/>
                    <a:pt x="325" y="4495"/>
                    <a:pt x="483" y="4495"/>
                  </a:cubicBezTo>
                  <a:cubicBezTo>
                    <a:pt x="581" y="4495"/>
                    <a:pt x="676" y="4485"/>
                    <a:pt x="760" y="4453"/>
                  </a:cubicBezTo>
                  <a:cubicBezTo>
                    <a:pt x="1333" y="4301"/>
                    <a:pt x="1890" y="4082"/>
                    <a:pt x="2430" y="3896"/>
                  </a:cubicBezTo>
                  <a:cubicBezTo>
                    <a:pt x="2715" y="3796"/>
                    <a:pt x="3041" y="3739"/>
                    <a:pt x="3376" y="3739"/>
                  </a:cubicBezTo>
                  <a:cubicBezTo>
                    <a:pt x="4228" y="3739"/>
                    <a:pt x="5140" y="4108"/>
                    <a:pt x="5601" y="5077"/>
                  </a:cubicBezTo>
                  <a:cubicBezTo>
                    <a:pt x="5685" y="5246"/>
                    <a:pt x="5769" y="5414"/>
                    <a:pt x="5870" y="5566"/>
                  </a:cubicBezTo>
                  <a:cubicBezTo>
                    <a:pt x="6209" y="6073"/>
                    <a:pt x="6554" y="6302"/>
                    <a:pt x="6993" y="6302"/>
                  </a:cubicBezTo>
                  <a:cubicBezTo>
                    <a:pt x="7211" y="6302"/>
                    <a:pt x="7452" y="6246"/>
                    <a:pt x="7726" y="6139"/>
                  </a:cubicBezTo>
                  <a:cubicBezTo>
                    <a:pt x="8046" y="6005"/>
                    <a:pt x="8350" y="5752"/>
                    <a:pt x="8687" y="5752"/>
                  </a:cubicBezTo>
                  <a:cubicBezTo>
                    <a:pt x="9362" y="5735"/>
                    <a:pt x="9581" y="5380"/>
                    <a:pt x="9648" y="4807"/>
                  </a:cubicBezTo>
                  <a:cubicBezTo>
                    <a:pt x="9665" y="4588"/>
                    <a:pt x="9750" y="4385"/>
                    <a:pt x="9750" y="4166"/>
                  </a:cubicBezTo>
                  <a:cubicBezTo>
                    <a:pt x="9767" y="2952"/>
                    <a:pt x="9868" y="1704"/>
                    <a:pt x="9598" y="489"/>
                  </a:cubicBezTo>
                  <a:cubicBezTo>
                    <a:pt x="9530" y="354"/>
                    <a:pt x="9480" y="236"/>
                    <a:pt x="9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9"/>
          <p:cNvGrpSpPr/>
          <p:nvPr/>
        </p:nvGrpSpPr>
        <p:grpSpPr>
          <a:xfrm>
            <a:off x="6724500" y="3110817"/>
            <a:ext cx="1327799" cy="1313959"/>
            <a:chOff x="6724500" y="3110817"/>
            <a:chExt cx="1327799" cy="1313959"/>
          </a:xfrm>
        </p:grpSpPr>
        <p:sp>
          <p:nvSpPr>
            <p:cNvPr id="845" name="Google Shape;845;p29"/>
            <p:cNvSpPr/>
            <p:nvPr/>
          </p:nvSpPr>
          <p:spPr>
            <a:xfrm>
              <a:off x="6724500" y="3110817"/>
              <a:ext cx="1327799" cy="1313959"/>
            </a:xfrm>
            <a:custGeom>
              <a:avLst/>
              <a:gdLst/>
              <a:ahLst/>
              <a:cxnLst/>
              <a:rect l="l" t="t" r="r" b="b"/>
              <a:pathLst>
                <a:path w="33853" h="33498" extrusionOk="0">
                  <a:moveTo>
                    <a:pt x="16378" y="1"/>
                  </a:moveTo>
                  <a:cubicBezTo>
                    <a:pt x="16176" y="1"/>
                    <a:pt x="15957" y="17"/>
                    <a:pt x="15771" y="34"/>
                  </a:cubicBezTo>
                  <a:cubicBezTo>
                    <a:pt x="15451" y="85"/>
                    <a:pt x="15130" y="102"/>
                    <a:pt x="14827" y="152"/>
                  </a:cubicBezTo>
                  <a:cubicBezTo>
                    <a:pt x="13899" y="237"/>
                    <a:pt x="12921" y="338"/>
                    <a:pt x="11959" y="540"/>
                  </a:cubicBezTo>
                  <a:lnTo>
                    <a:pt x="11909" y="540"/>
                  </a:lnTo>
                  <a:cubicBezTo>
                    <a:pt x="10745" y="793"/>
                    <a:pt x="9446" y="1097"/>
                    <a:pt x="8249" y="1940"/>
                  </a:cubicBezTo>
                  <a:cubicBezTo>
                    <a:pt x="8097" y="2041"/>
                    <a:pt x="7945" y="2143"/>
                    <a:pt x="7776" y="2261"/>
                  </a:cubicBezTo>
                  <a:cubicBezTo>
                    <a:pt x="6984" y="2800"/>
                    <a:pt x="6073" y="3441"/>
                    <a:pt x="5331" y="4285"/>
                  </a:cubicBezTo>
                  <a:cubicBezTo>
                    <a:pt x="5128" y="4538"/>
                    <a:pt x="4909" y="4791"/>
                    <a:pt x="4724" y="4993"/>
                  </a:cubicBezTo>
                  <a:cubicBezTo>
                    <a:pt x="4538" y="5229"/>
                    <a:pt x="4319" y="5482"/>
                    <a:pt x="4133" y="5685"/>
                  </a:cubicBezTo>
                  <a:cubicBezTo>
                    <a:pt x="3290" y="6612"/>
                    <a:pt x="2598" y="7776"/>
                    <a:pt x="1941" y="9294"/>
                  </a:cubicBezTo>
                  <a:cubicBezTo>
                    <a:pt x="1435" y="10542"/>
                    <a:pt x="962" y="11891"/>
                    <a:pt x="574" y="13443"/>
                  </a:cubicBezTo>
                  <a:cubicBezTo>
                    <a:pt x="170" y="14944"/>
                    <a:pt x="1" y="16311"/>
                    <a:pt x="1" y="17626"/>
                  </a:cubicBezTo>
                  <a:lnTo>
                    <a:pt x="1" y="17660"/>
                  </a:lnTo>
                  <a:lnTo>
                    <a:pt x="1" y="17710"/>
                  </a:lnTo>
                  <a:cubicBezTo>
                    <a:pt x="18" y="17913"/>
                    <a:pt x="18" y="18132"/>
                    <a:pt x="51" y="18368"/>
                  </a:cubicBezTo>
                  <a:cubicBezTo>
                    <a:pt x="68" y="18891"/>
                    <a:pt x="85" y="19481"/>
                    <a:pt x="220" y="20072"/>
                  </a:cubicBezTo>
                  <a:lnTo>
                    <a:pt x="271" y="20359"/>
                  </a:lnTo>
                  <a:cubicBezTo>
                    <a:pt x="608" y="22113"/>
                    <a:pt x="962" y="23900"/>
                    <a:pt x="1772" y="25655"/>
                  </a:cubicBezTo>
                  <a:cubicBezTo>
                    <a:pt x="2345" y="26920"/>
                    <a:pt x="3189" y="27948"/>
                    <a:pt x="4403" y="28927"/>
                  </a:cubicBezTo>
                  <a:cubicBezTo>
                    <a:pt x="5483" y="29787"/>
                    <a:pt x="6680" y="30563"/>
                    <a:pt x="8080" y="31305"/>
                  </a:cubicBezTo>
                  <a:cubicBezTo>
                    <a:pt x="10121" y="32401"/>
                    <a:pt x="11892" y="33177"/>
                    <a:pt x="13950" y="33396"/>
                  </a:cubicBezTo>
                  <a:cubicBezTo>
                    <a:pt x="14658" y="33481"/>
                    <a:pt x="15366" y="33498"/>
                    <a:pt x="16176" y="33498"/>
                  </a:cubicBezTo>
                  <a:lnTo>
                    <a:pt x="16361" y="33498"/>
                  </a:lnTo>
                  <a:cubicBezTo>
                    <a:pt x="16732" y="33498"/>
                    <a:pt x="17053" y="33413"/>
                    <a:pt x="17323" y="33346"/>
                  </a:cubicBezTo>
                  <a:cubicBezTo>
                    <a:pt x="17458" y="33329"/>
                    <a:pt x="17576" y="33295"/>
                    <a:pt x="17660" y="33295"/>
                  </a:cubicBezTo>
                  <a:cubicBezTo>
                    <a:pt x="17913" y="33261"/>
                    <a:pt x="18166" y="33245"/>
                    <a:pt x="18453" y="33228"/>
                  </a:cubicBezTo>
                  <a:cubicBezTo>
                    <a:pt x="18925" y="33211"/>
                    <a:pt x="19482" y="33160"/>
                    <a:pt x="20021" y="33059"/>
                  </a:cubicBezTo>
                  <a:cubicBezTo>
                    <a:pt x="21118" y="32823"/>
                    <a:pt x="22282" y="32536"/>
                    <a:pt x="23530" y="32148"/>
                  </a:cubicBezTo>
                  <a:cubicBezTo>
                    <a:pt x="24390" y="31878"/>
                    <a:pt x="25233" y="31524"/>
                    <a:pt x="25925" y="31187"/>
                  </a:cubicBezTo>
                  <a:cubicBezTo>
                    <a:pt x="26414" y="30951"/>
                    <a:pt x="27089" y="30647"/>
                    <a:pt x="27645" y="30124"/>
                  </a:cubicBezTo>
                  <a:cubicBezTo>
                    <a:pt x="28623" y="29197"/>
                    <a:pt x="29551" y="28185"/>
                    <a:pt x="30428" y="27240"/>
                  </a:cubicBezTo>
                  <a:cubicBezTo>
                    <a:pt x="30799" y="26818"/>
                    <a:pt x="31136" y="26312"/>
                    <a:pt x="31406" y="25790"/>
                  </a:cubicBezTo>
                  <a:cubicBezTo>
                    <a:pt x="31879" y="24879"/>
                    <a:pt x="32317" y="23934"/>
                    <a:pt x="32789" y="22855"/>
                  </a:cubicBezTo>
                  <a:cubicBezTo>
                    <a:pt x="32992" y="22382"/>
                    <a:pt x="33093" y="21910"/>
                    <a:pt x="33177" y="21438"/>
                  </a:cubicBezTo>
                  <a:cubicBezTo>
                    <a:pt x="33245" y="21084"/>
                    <a:pt x="33312" y="20746"/>
                    <a:pt x="33346" y="20426"/>
                  </a:cubicBezTo>
                  <a:cubicBezTo>
                    <a:pt x="33413" y="20072"/>
                    <a:pt x="33481" y="19684"/>
                    <a:pt x="33548" y="19347"/>
                  </a:cubicBezTo>
                  <a:cubicBezTo>
                    <a:pt x="33835" y="17980"/>
                    <a:pt x="33852" y="16547"/>
                    <a:pt x="33599" y="14793"/>
                  </a:cubicBezTo>
                  <a:cubicBezTo>
                    <a:pt x="33582" y="14455"/>
                    <a:pt x="33498" y="14101"/>
                    <a:pt x="33413" y="13764"/>
                  </a:cubicBezTo>
                  <a:cubicBezTo>
                    <a:pt x="33380" y="13561"/>
                    <a:pt x="33329" y="13342"/>
                    <a:pt x="33295" y="13106"/>
                  </a:cubicBezTo>
                  <a:cubicBezTo>
                    <a:pt x="33093" y="12094"/>
                    <a:pt x="32806" y="11133"/>
                    <a:pt x="32334" y="10137"/>
                  </a:cubicBezTo>
                  <a:cubicBezTo>
                    <a:pt x="31727" y="8805"/>
                    <a:pt x="30884" y="7692"/>
                    <a:pt x="30125" y="6764"/>
                  </a:cubicBezTo>
                  <a:cubicBezTo>
                    <a:pt x="28860" y="5179"/>
                    <a:pt x="27325" y="3812"/>
                    <a:pt x="25452" y="2581"/>
                  </a:cubicBezTo>
                  <a:cubicBezTo>
                    <a:pt x="23563" y="1367"/>
                    <a:pt x="21539" y="861"/>
                    <a:pt x="19634" y="439"/>
                  </a:cubicBezTo>
                  <a:cubicBezTo>
                    <a:pt x="18993" y="287"/>
                    <a:pt x="18284" y="186"/>
                    <a:pt x="17475" y="85"/>
                  </a:cubicBezTo>
                  <a:cubicBezTo>
                    <a:pt x="17188" y="34"/>
                    <a:pt x="16800" y="1"/>
                    <a:pt x="1637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6903789" y="3900942"/>
              <a:ext cx="102606" cy="77234"/>
            </a:xfrm>
            <a:custGeom>
              <a:avLst/>
              <a:gdLst/>
              <a:ahLst/>
              <a:cxnLst/>
              <a:rect l="l" t="t" r="r" b="b"/>
              <a:pathLst>
                <a:path w="2616" h="1969" extrusionOk="0">
                  <a:moveTo>
                    <a:pt x="2302" y="0"/>
                  </a:moveTo>
                  <a:cubicBezTo>
                    <a:pt x="2212" y="0"/>
                    <a:pt x="2118" y="55"/>
                    <a:pt x="2025" y="96"/>
                  </a:cubicBezTo>
                  <a:cubicBezTo>
                    <a:pt x="1940" y="113"/>
                    <a:pt x="1856" y="164"/>
                    <a:pt x="1789" y="215"/>
                  </a:cubicBezTo>
                  <a:cubicBezTo>
                    <a:pt x="1249" y="670"/>
                    <a:pt x="726" y="1108"/>
                    <a:pt x="186" y="1564"/>
                  </a:cubicBezTo>
                  <a:cubicBezTo>
                    <a:pt x="102" y="1631"/>
                    <a:pt x="85" y="1783"/>
                    <a:pt x="1" y="1969"/>
                  </a:cubicBezTo>
                  <a:cubicBezTo>
                    <a:pt x="220" y="1952"/>
                    <a:pt x="338" y="1952"/>
                    <a:pt x="490" y="1935"/>
                  </a:cubicBezTo>
                  <a:cubicBezTo>
                    <a:pt x="1266" y="1682"/>
                    <a:pt x="1873" y="1176"/>
                    <a:pt x="2429" y="552"/>
                  </a:cubicBezTo>
                  <a:cubicBezTo>
                    <a:pt x="2548" y="434"/>
                    <a:pt x="2615" y="248"/>
                    <a:pt x="2463" y="80"/>
                  </a:cubicBezTo>
                  <a:cubicBezTo>
                    <a:pt x="2412" y="21"/>
                    <a:pt x="2357" y="0"/>
                    <a:pt x="2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6979216" y="3671797"/>
              <a:ext cx="67502" cy="141014"/>
            </a:xfrm>
            <a:custGeom>
              <a:avLst/>
              <a:gdLst/>
              <a:ahLst/>
              <a:cxnLst/>
              <a:rect l="l" t="t" r="r" b="b"/>
              <a:pathLst>
                <a:path w="1721" h="3595" extrusionOk="0">
                  <a:moveTo>
                    <a:pt x="625" y="710"/>
                  </a:moveTo>
                  <a:cubicBezTo>
                    <a:pt x="996" y="1368"/>
                    <a:pt x="1181" y="2059"/>
                    <a:pt x="1114" y="2902"/>
                  </a:cubicBezTo>
                  <a:cubicBezTo>
                    <a:pt x="928" y="2801"/>
                    <a:pt x="759" y="2751"/>
                    <a:pt x="743" y="2666"/>
                  </a:cubicBezTo>
                  <a:cubicBezTo>
                    <a:pt x="490" y="2042"/>
                    <a:pt x="456" y="1384"/>
                    <a:pt x="625" y="710"/>
                  </a:cubicBezTo>
                  <a:close/>
                  <a:moveTo>
                    <a:pt x="884" y="1"/>
                  </a:moveTo>
                  <a:cubicBezTo>
                    <a:pt x="768" y="1"/>
                    <a:pt x="635" y="52"/>
                    <a:pt x="490" y="153"/>
                  </a:cubicBezTo>
                  <a:cubicBezTo>
                    <a:pt x="270" y="305"/>
                    <a:pt x="102" y="491"/>
                    <a:pt x="85" y="777"/>
                  </a:cubicBezTo>
                  <a:cubicBezTo>
                    <a:pt x="34" y="1047"/>
                    <a:pt x="17" y="1334"/>
                    <a:pt x="0" y="1621"/>
                  </a:cubicBezTo>
                  <a:cubicBezTo>
                    <a:pt x="17" y="1621"/>
                    <a:pt x="34" y="1621"/>
                    <a:pt x="34" y="1637"/>
                  </a:cubicBezTo>
                  <a:cubicBezTo>
                    <a:pt x="68" y="1823"/>
                    <a:pt x="68" y="2042"/>
                    <a:pt x="85" y="2228"/>
                  </a:cubicBezTo>
                  <a:cubicBezTo>
                    <a:pt x="119" y="2515"/>
                    <a:pt x="152" y="2818"/>
                    <a:pt x="253" y="3071"/>
                  </a:cubicBezTo>
                  <a:cubicBezTo>
                    <a:pt x="355" y="3377"/>
                    <a:pt x="708" y="3594"/>
                    <a:pt x="1020" y="3594"/>
                  </a:cubicBezTo>
                  <a:cubicBezTo>
                    <a:pt x="1069" y="3594"/>
                    <a:pt x="1118" y="3589"/>
                    <a:pt x="1164" y="3577"/>
                  </a:cubicBezTo>
                  <a:cubicBezTo>
                    <a:pt x="1518" y="3493"/>
                    <a:pt x="1704" y="3189"/>
                    <a:pt x="1721" y="2751"/>
                  </a:cubicBezTo>
                  <a:cubicBezTo>
                    <a:pt x="1721" y="2633"/>
                    <a:pt x="1721" y="2498"/>
                    <a:pt x="1704" y="2380"/>
                  </a:cubicBezTo>
                  <a:cubicBezTo>
                    <a:pt x="1586" y="1722"/>
                    <a:pt x="1451" y="1064"/>
                    <a:pt x="1282" y="440"/>
                  </a:cubicBezTo>
                  <a:cubicBezTo>
                    <a:pt x="1219" y="144"/>
                    <a:pt x="1076"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7056603" y="4020496"/>
              <a:ext cx="38438" cy="108536"/>
            </a:xfrm>
            <a:custGeom>
              <a:avLst/>
              <a:gdLst/>
              <a:ahLst/>
              <a:cxnLst/>
              <a:rect l="l" t="t" r="r" b="b"/>
              <a:pathLst>
                <a:path w="980" h="2767" extrusionOk="0">
                  <a:moveTo>
                    <a:pt x="119" y="0"/>
                  </a:moveTo>
                  <a:cubicBezTo>
                    <a:pt x="68" y="270"/>
                    <a:pt x="1" y="506"/>
                    <a:pt x="35" y="759"/>
                  </a:cubicBezTo>
                  <a:cubicBezTo>
                    <a:pt x="68" y="1214"/>
                    <a:pt x="153" y="1670"/>
                    <a:pt x="237" y="2125"/>
                  </a:cubicBezTo>
                  <a:cubicBezTo>
                    <a:pt x="288" y="2294"/>
                    <a:pt x="321" y="2463"/>
                    <a:pt x="423" y="2614"/>
                  </a:cubicBezTo>
                  <a:cubicBezTo>
                    <a:pt x="490" y="2699"/>
                    <a:pt x="659" y="2766"/>
                    <a:pt x="794" y="2766"/>
                  </a:cubicBezTo>
                  <a:cubicBezTo>
                    <a:pt x="878" y="2766"/>
                    <a:pt x="979" y="2598"/>
                    <a:pt x="979" y="2479"/>
                  </a:cubicBezTo>
                  <a:cubicBezTo>
                    <a:pt x="962" y="1973"/>
                    <a:pt x="979" y="1467"/>
                    <a:pt x="878" y="995"/>
                  </a:cubicBezTo>
                  <a:cubicBezTo>
                    <a:pt x="794" y="607"/>
                    <a:pt x="659" y="202"/>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997062" y="3699606"/>
              <a:ext cx="28515" cy="86060"/>
            </a:xfrm>
            <a:custGeom>
              <a:avLst/>
              <a:gdLst/>
              <a:ahLst/>
              <a:cxnLst/>
              <a:rect l="l" t="t" r="r" b="b"/>
              <a:pathLst>
                <a:path w="727" h="2194" extrusionOk="0">
                  <a:moveTo>
                    <a:pt x="170" y="1"/>
                  </a:moveTo>
                  <a:cubicBezTo>
                    <a:pt x="1" y="675"/>
                    <a:pt x="35" y="1333"/>
                    <a:pt x="288" y="1957"/>
                  </a:cubicBezTo>
                  <a:cubicBezTo>
                    <a:pt x="321" y="2042"/>
                    <a:pt x="473" y="2092"/>
                    <a:pt x="659" y="2193"/>
                  </a:cubicBezTo>
                  <a:cubicBezTo>
                    <a:pt x="726" y="1350"/>
                    <a:pt x="557" y="659"/>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793337" y="3191304"/>
              <a:ext cx="1184206" cy="1165532"/>
            </a:xfrm>
            <a:custGeom>
              <a:avLst/>
              <a:gdLst/>
              <a:ahLst/>
              <a:cxnLst/>
              <a:rect l="l" t="t" r="r" b="b"/>
              <a:pathLst>
                <a:path w="30192" h="29714" extrusionOk="0">
                  <a:moveTo>
                    <a:pt x="17170" y="1423"/>
                  </a:moveTo>
                  <a:cubicBezTo>
                    <a:pt x="17204" y="1440"/>
                    <a:pt x="17221" y="1474"/>
                    <a:pt x="17221" y="1491"/>
                  </a:cubicBezTo>
                  <a:cubicBezTo>
                    <a:pt x="17204" y="1474"/>
                    <a:pt x="17204" y="1440"/>
                    <a:pt x="17170" y="1423"/>
                  </a:cubicBezTo>
                  <a:close/>
                  <a:moveTo>
                    <a:pt x="19869" y="2368"/>
                  </a:moveTo>
                  <a:cubicBezTo>
                    <a:pt x="20088" y="2452"/>
                    <a:pt x="20290" y="2570"/>
                    <a:pt x="20493" y="2671"/>
                  </a:cubicBezTo>
                  <a:cubicBezTo>
                    <a:pt x="20274" y="2570"/>
                    <a:pt x="20088" y="2486"/>
                    <a:pt x="19869" y="2368"/>
                  </a:cubicBezTo>
                  <a:close/>
                  <a:moveTo>
                    <a:pt x="7860" y="3616"/>
                  </a:moveTo>
                  <a:lnTo>
                    <a:pt x="7877" y="3642"/>
                  </a:lnTo>
                  <a:lnTo>
                    <a:pt x="7877" y="3642"/>
                  </a:lnTo>
                  <a:cubicBezTo>
                    <a:pt x="7867" y="3631"/>
                    <a:pt x="7860" y="3627"/>
                    <a:pt x="7860" y="3616"/>
                  </a:cubicBezTo>
                  <a:close/>
                  <a:moveTo>
                    <a:pt x="7894" y="3666"/>
                  </a:moveTo>
                  <a:lnTo>
                    <a:pt x="7894" y="3666"/>
                  </a:lnTo>
                  <a:cubicBezTo>
                    <a:pt x="7944" y="3683"/>
                    <a:pt x="7961" y="3768"/>
                    <a:pt x="7961" y="3835"/>
                  </a:cubicBezTo>
                  <a:cubicBezTo>
                    <a:pt x="7944" y="3768"/>
                    <a:pt x="7927" y="3683"/>
                    <a:pt x="7894" y="3666"/>
                  </a:cubicBezTo>
                  <a:close/>
                  <a:moveTo>
                    <a:pt x="4672" y="4510"/>
                  </a:moveTo>
                  <a:cubicBezTo>
                    <a:pt x="4655" y="4510"/>
                    <a:pt x="4605" y="4543"/>
                    <a:pt x="4571" y="4594"/>
                  </a:cubicBezTo>
                  <a:cubicBezTo>
                    <a:pt x="4588" y="4543"/>
                    <a:pt x="4638" y="4510"/>
                    <a:pt x="4672" y="4510"/>
                  </a:cubicBezTo>
                  <a:close/>
                  <a:moveTo>
                    <a:pt x="3575" y="6511"/>
                  </a:moveTo>
                  <a:cubicBezTo>
                    <a:pt x="3576" y="6511"/>
                    <a:pt x="3576" y="6511"/>
                    <a:pt x="3577" y="6511"/>
                  </a:cubicBezTo>
                  <a:lnTo>
                    <a:pt x="3577" y="6511"/>
                  </a:lnTo>
                  <a:cubicBezTo>
                    <a:pt x="3489" y="6512"/>
                    <a:pt x="3354" y="6580"/>
                    <a:pt x="3238" y="6618"/>
                  </a:cubicBezTo>
                  <a:cubicBezTo>
                    <a:pt x="3341" y="6579"/>
                    <a:pt x="3484" y="6511"/>
                    <a:pt x="3575" y="6511"/>
                  </a:cubicBezTo>
                  <a:close/>
                  <a:moveTo>
                    <a:pt x="22804" y="6702"/>
                  </a:moveTo>
                  <a:lnTo>
                    <a:pt x="22804" y="6702"/>
                  </a:lnTo>
                  <a:cubicBezTo>
                    <a:pt x="22905" y="6787"/>
                    <a:pt x="22989" y="6871"/>
                    <a:pt x="23057" y="6955"/>
                  </a:cubicBezTo>
                  <a:lnTo>
                    <a:pt x="22804" y="6702"/>
                  </a:lnTo>
                  <a:close/>
                  <a:moveTo>
                    <a:pt x="22635" y="7293"/>
                  </a:moveTo>
                  <a:lnTo>
                    <a:pt x="22635" y="7293"/>
                  </a:lnTo>
                  <a:cubicBezTo>
                    <a:pt x="22686" y="7310"/>
                    <a:pt x="22736" y="7326"/>
                    <a:pt x="22787" y="7343"/>
                  </a:cubicBezTo>
                  <a:cubicBezTo>
                    <a:pt x="22736" y="7343"/>
                    <a:pt x="22686" y="7310"/>
                    <a:pt x="22635" y="7293"/>
                  </a:cubicBezTo>
                  <a:close/>
                  <a:moveTo>
                    <a:pt x="28892" y="13314"/>
                  </a:moveTo>
                  <a:cubicBezTo>
                    <a:pt x="29112" y="13415"/>
                    <a:pt x="29263" y="13567"/>
                    <a:pt x="29348" y="13786"/>
                  </a:cubicBezTo>
                  <a:cubicBezTo>
                    <a:pt x="29263" y="13584"/>
                    <a:pt x="29112" y="13415"/>
                    <a:pt x="28892" y="13314"/>
                  </a:cubicBezTo>
                  <a:close/>
                  <a:moveTo>
                    <a:pt x="1198" y="14495"/>
                  </a:moveTo>
                  <a:cubicBezTo>
                    <a:pt x="1231" y="14495"/>
                    <a:pt x="1282" y="14495"/>
                    <a:pt x="1349" y="14512"/>
                  </a:cubicBezTo>
                  <a:cubicBezTo>
                    <a:pt x="1282" y="14512"/>
                    <a:pt x="1231" y="14495"/>
                    <a:pt x="1198" y="14495"/>
                  </a:cubicBezTo>
                  <a:close/>
                  <a:moveTo>
                    <a:pt x="28420" y="15979"/>
                  </a:moveTo>
                  <a:cubicBezTo>
                    <a:pt x="28454" y="15979"/>
                    <a:pt x="28454" y="15996"/>
                    <a:pt x="28454" y="15996"/>
                  </a:cubicBezTo>
                  <a:cubicBezTo>
                    <a:pt x="28454" y="15996"/>
                    <a:pt x="28437" y="15996"/>
                    <a:pt x="28420" y="15979"/>
                  </a:cubicBezTo>
                  <a:close/>
                  <a:moveTo>
                    <a:pt x="28251" y="16013"/>
                  </a:moveTo>
                  <a:cubicBezTo>
                    <a:pt x="28251" y="16232"/>
                    <a:pt x="28285" y="16401"/>
                    <a:pt x="28370" y="16536"/>
                  </a:cubicBezTo>
                  <a:cubicBezTo>
                    <a:pt x="28285" y="16401"/>
                    <a:pt x="28218" y="16232"/>
                    <a:pt x="28251" y="16013"/>
                  </a:cubicBezTo>
                  <a:close/>
                  <a:moveTo>
                    <a:pt x="28251" y="17784"/>
                  </a:moveTo>
                  <a:cubicBezTo>
                    <a:pt x="28251" y="17801"/>
                    <a:pt x="28218" y="17851"/>
                    <a:pt x="28201" y="17868"/>
                  </a:cubicBezTo>
                  <a:cubicBezTo>
                    <a:pt x="28218" y="17834"/>
                    <a:pt x="28218" y="17801"/>
                    <a:pt x="28251" y="17784"/>
                  </a:cubicBezTo>
                  <a:close/>
                  <a:moveTo>
                    <a:pt x="29129" y="18543"/>
                  </a:moveTo>
                  <a:lnTo>
                    <a:pt x="29129" y="18543"/>
                  </a:lnTo>
                  <a:cubicBezTo>
                    <a:pt x="29145" y="18560"/>
                    <a:pt x="29145" y="18593"/>
                    <a:pt x="29145" y="18610"/>
                  </a:cubicBezTo>
                  <a:cubicBezTo>
                    <a:pt x="29145" y="18593"/>
                    <a:pt x="29129" y="18560"/>
                    <a:pt x="29129" y="18543"/>
                  </a:cubicBezTo>
                  <a:close/>
                  <a:moveTo>
                    <a:pt x="28032" y="19268"/>
                  </a:moveTo>
                  <a:cubicBezTo>
                    <a:pt x="27965" y="19268"/>
                    <a:pt x="27931" y="19285"/>
                    <a:pt x="27880" y="19319"/>
                  </a:cubicBezTo>
                  <a:cubicBezTo>
                    <a:pt x="27931" y="19268"/>
                    <a:pt x="27998" y="19268"/>
                    <a:pt x="28032" y="19268"/>
                  </a:cubicBezTo>
                  <a:close/>
                  <a:moveTo>
                    <a:pt x="26582" y="24210"/>
                  </a:moveTo>
                  <a:cubicBezTo>
                    <a:pt x="26582" y="24260"/>
                    <a:pt x="26531" y="24328"/>
                    <a:pt x="26514" y="24362"/>
                  </a:cubicBezTo>
                  <a:cubicBezTo>
                    <a:pt x="26531" y="24328"/>
                    <a:pt x="26565" y="24260"/>
                    <a:pt x="26582" y="24210"/>
                  </a:cubicBezTo>
                  <a:close/>
                  <a:moveTo>
                    <a:pt x="20324" y="25627"/>
                  </a:moveTo>
                  <a:cubicBezTo>
                    <a:pt x="20341" y="25694"/>
                    <a:pt x="20341" y="25728"/>
                    <a:pt x="20358" y="25778"/>
                  </a:cubicBezTo>
                  <a:cubicBezTo>
                    <a:pt x="20341" y="25728"/>
                    <a:pt x="20324" y="25694"/>
                    <a:pt x="20324" y="25627"/>
                  </a:cubicBezTo>
                  <a:close/>
                  <a:moveTo>
                    <a:pt x="9546" y="25812"/>
                  </a:moveTo>
                  <a:cubicBezTo>
                    <a:pt x="9558" y="25868"/>
                    <a:pt x="9554" y="25940"/>
                    <a:pt x="9560" y="25986"/>
                  </a:cubicBezTo>
                  <a:lnTo>
                    <a:pt x="9560" y="25986"/>
                  </a:lnTo>
                  <a:cubicBezTo>
                    <a:pt x="9546" y="25937"/>
                    <a:pt x="9546" y="25875"/>
                    <a:pt x="9546" y="25812"/>
                  </a:cubicBezTo>
                  <a:close/>
                  <a:moveTo>
                    <a:pt x="10205" y="25947"/>
                  </a:moveTo>
                  <a:lnTo>
                    <a:pt x="10205" y="25947"/>
                  </a:lnTo>
                  <a:cubicBezTo>
                    <a:pt x="10559" y="26217"/>
                    <a:pt x="10913" y="26470"/>
                    <a:pt x="11250" y="26774"/>
                  </a:cubicBezTo>
                  <a:cubicBezTo>
                    <a:pt x="10913" y="26487"/>
                    <a:pt x="10559" y="26217"/>
                    <a:pt x="10205" y="25947"/>
                  </a:cubicBezTo>
                  <a:close/>
                  <a:moveTo>
                    <a:pt x="14021" y="1574"/>
                  </a:moveTo>
                  <a:cubicBezTo>
                    <a:pt x="14442" y="1574"/>
                    <a:pt x="14679" y="1762"/>
                    <a:pt x="14792" y="2182"/>
                  </a:cubicBezTo>
                  <a:cubicBezTo>
                    <a:pt x="14876" y="2503"/>
                    <a:pt x="14927" y="2840"/>
                    <a:pt x="15011" y="3194"/>
                  </a:cubicBezTo>
                  <a:cubicBezTo>
                    <a:pt x="15483" y="3025"/>
                    <a:pt x="15939" y="2907"/>
                    <a:pt x="16377" y="2756"/>
                  </a:cubicBezTo>
                  <a:cubicBezTo>
                    <a:pt x="16576" y="2674"/>
                    <a:pt x="16785" y="2641"/>
                    <a:pt x="16996" y="2641"/>
                  </a:cubicBezTo>
                  <a:cubicBezTo>
                    <a:pt x="17178" y="2641"/>
                    <a:pt x="17361" y="2666"/>
                    <a:pt x="17541" y="2705"/>
                  </a:cubicBezTo>
                  <a:cubicBezTo>
                    <a:pt x="17794" y="2756"/>
                    <a:pt x="18013" y="2840"/>
                    <a:pt x="18266" y="2890"/>
                  </a:cubicBezTo>
                  <a:cubicBezTo>
                    <a:pt x="18975" y="3059"/>
                    <a:pt x="19430" y="3515"/>
                    <a:pt x="19734" y="4155"/>
                  </a:cubicBezTo>
                  <a:cubicBezTo>
                    <a:pt x="19818" y="4375"/>
                    <a:pt x="19936" y="4560"/>
                    <a:pt x="20071" y="4796"/>
                  </a:cubicBezTo>
                  <a:cubicBezTo>
                    <a:pt x="20274" y="4661"/>
                    <a:pt x="20425" y="4577"/>
                    <a:pt x="20577" y="4476"/>
                  </a:cubicBezTo>
                  <a:cubicBezTo>
                    <a:pt x="20594" y="4459"/>
                    <a:pt x="20628" y="4442"/>
                    <a:pt x="20662" y="4408"/>
                  </a:cubicBezTo>
                  <a:cubicBezTo>
                    <a:pt x="20916" y="4270"/>
                    <a:pt x="21186" y="4083"/>
                    <a:pt x="21478" y="4083"/>
                  </a:cubicBezTo>
                  <a:cubicBezTo>
                    <a:pt x="21612" y="4083"/>
                    <a:pt x="21750" y="4122"/>
                    <a:pt x="21893" y="4223"/>
                  </a:cubicBezTo>
                  <a:cubicBezTo>
                    <a:pt x="22281" y="4510"/>
                    <a:pt x="22365" y="5370"/>
                    <a:pt x="22095" y="5825"/>
                  </a:cubicBezTo>
                  <a:cubicBezTo>
                    <a:pt x="21926" y="6112"/>
                    <a:pt x="21707" y="6331"/>
                    <a:pt x="21522" y="6618"/>
                  </a:cubicBezTo>
                  <a:cubicBezTo>
                    <a:pt x="21286" y="6922"/>
                    <a:pt x="21302" y="7141"/>
                    <a:pt x="21623" y="7394"/>
                  </a:cubicBezTo>
                  <a:cubicBezTo>
                    <a:pt x="21865" y="7575"/>
                    <a:pt x="22134" y="7703"/>
                    <a:pt x="22455" y="7703"/>
                  </a:cubicBezTo>
                  <a:cubicBezTo>
                    <a:pt x="22492" y="7703"/>
                    <a:pt x="22529" y="7701"/>
                    <a:pt x="22567" y="7697"/>
                  </a:cubicBezTo>
                  <a:cubicBezTo>
                    <a:pt x="22968" y="7683"/>
                    <a:pt x="23368" y="7662"/>
                    <a:pt x="23769" y="7662"/>
                  </a:cubicBezTo>
                  <a:cubicBezTo>
                    <a:pt x="24296" y="7662"/>
                    <a:pt x="24823" y="7698"/>
                    <a:pt x="25350" y="7832"/>
                  </a:cubicBezTo>
                  <a:cubicBezTo>
                    <a:pt x="25553" y="7883"/>
                    <a:pt x="25755" y="7934"/>
                    <a:pt x="25890" y="8052"/>
                  </a:cubicBezTo>
                  <a:cubicBezTo>
                    <a:pt x="26413" y="8541"/>
                    <a:pt x="26835" y="9165"/>
                    <a:pt x="26582" y="9941"/>
                  </a:cubicBezTo>
                  <a:cubicBezTo>
                    <a:pt x="26396" y="10548"/>
                    <a:pt x="26177" y="11172"/>
                    <a:pt x="25907" y="11762"/>
                  </a:cubicBezTo>
                  <a:cubicBezTo>
                    <a:pt x="25671" y="12285"/>
                    <a:pt x="25721" y="12724"/>
                    <a:pt x="26008" y="13196"/>
                  </a:cubicBezTo>
                  <a:cubicBezTo>
                    <a:pt x="26261" y="13584"/>
                    <a:pt x="26514" y="13989"/>
                    <a:pt x="26818" y="14343"/>
                  </a:cubicBezTo>
                  <a:cubicBezTo>
                    <a:pt x="27155" y="14765"/>
                    <a:pt x="27374" y="15220"/>
                    <a:pt x="27492" y="15743"/>
                  </a:cubicBezTo>
                  <a:cubicBezTo>
                    <a:pt x="27526" y="15928"/>
                    <a:pt x="27526" y="16148"/>
                    <a:pt x="27459" y="16316"/>
                  </a:cubicBezTo>
                  <a:cubicBezTo>
                    <a:pt x="27206" y="17092"/>
                    <a:pt x="26733" y="17632"/>
                    <a:pt x="25924" y="17885"/>
                  </a:cubicBezTo>
                  <a:cubicBezTo>
                    <a:pt x="25587" y="18003"/>
                    <a:pt x="25266" y="18172"/>
                    <a:pt x="24979" y="18357"/>
                  </a:cubicBezTo>
                  <a:cubicBezTo>
                    <a:pt x="24828" y="18458"/>
                    <a:pt x="24726" y="18644"/>
                    <a:pt x="24659" y="18846"/>
                  </a:cubicBezTo>
                  <a:cubicBezTo>
                    <a:pt x="24507" y="19184"/>
                    <a:pt x="24642" y="19369"/>
                    <a:pt x="24996" y="19453"/>
                  </a:cubicBezTo>
                  <a:cubicBezTo>
                    <a:pt x="25300" y="19538"/>
                    <a:pt x="25587" y="19605"/>
                    <a:pt x="25890" y="19690"/>
                  </a:cubicBezTo>
                  <a:cubicBezTo>
                    <a:pt x="26531" y="19892"/>
                    <a:pt x="26700" y="20583"/>
                    <a:pt x="26194" y="21073"/>
                  </a:cubicBezTo>
                  <a:cubicBezTo>
                    <a:pt x="25772" y="21326"/>
                    <a:pt x="25435" y="21511"/>
                    <a:pt x="25047" y="21562"/>
                  </a:cubicBezTo>
                  <a:cubicBezTo>
                    <a:pt x="24760" y="21579"/>
                    <a:pt x="24473" y="21646"/>
                    <a:pt x="24136" y="21714"/>
                  </a:cubicBezTo>
                  <a:cubicBezTo>
                    <a:pt x="24153" y="21899"/>
                    <a:pt x="24153" y="22017"/>
                    <a:pt x="24170" y="22135"/>
                  </a:cubicBezTo>
                  <a:cubicBezTo>
                    <a:pt x="24456" y="23366"/>
                    <a:pt x="23613" y="24615"/>
                    <a:pt x="22365" y="24834"/>
                  </a:cubicBezTo>
                  <a:cubicBezTo>
                    <a:pt x="22045" y="24884"/>
                    <a:pt x="21724" y="24884"/>
                    <a:pt x="21387" y="24884"/>
                  </a:cubicBezTo>
                  <a:cubicBezTo>
                    <a:pt x="21033" y="24884"/>
                    <a:pt x="20695" y="24783"/>
                    <a:pt x="20409" y="24530"/>
                  </a:cubicBezTo>
                  <a:cubicBezTo>
                    <a:pt x="20189" y="24362"/>
                    <a:pt x="19953" y="24210"/>
                    <a:pt x="19734" y="24092"/>
                  </a:cubicBezTo>
                  <a:cubicBezTo>
                    <a:pt x="19525" y="23975"/>
                    <a:pt x="19341" y="23914"/>
                    <a:pt x="19176" y="23914"/>
                  </a:cubicBezTo>
                  <a:cubicBezTo>
                    <a:pt x="18889" y="23914"/>
                    <a:pt x="18662" y="24100"/>
                    <a:pt x="18469" y="24497"/>
                  </a:cubicBezTo>
                  <a:cubicBezTo>
                    <a:pt x="18587" y="24699"/>
                    <a:pt x="18739" y="24884"/>
                    <a:pt x="18840" y="25121"/>
                  </a:cubicBezTo>
                  <a:cubicBezTo>
                    <a:pt x="19059" y="25559"/>
                    <a:pt x="19144" y="26015"/>
                    <a:pt x="18806" y="26436"/>
                  </a:cubicBezTo>
                  <a:cubicBezTo>
                    <a:pt x="18614" y="26660"/>
                    <a:pt x="18307" y="26783"/>
                    <a:pt x="17979" y="26783"/>
                  </a:cubicBezTo>
                  <a:cubicBezTo>
                    <a:pt x="17789" y="26783"/>
                    <a:pt x="17592" y="26742"/>
                    <a:pt x="17406" y="26655"/>
                  </a:cubicBezTo>
                  <a:cubicBezTo>
                    <a:pt x="17120" y="26521"/>
                    <a:pt x="16833" y="26301"/>
                    <a:pt x="16580" y="26099"/>
                  </a:cubicBezTo>
                  <a:cubicBezTo>
                    <a:pt x="16445" y="25964"/>
                    <a:pt x="16327" y="25812"/>
                    <a:pt x="16242" y="25728"/>
                  </a:cubicBezTo>
                  <a:cubicBezTo>
                    <a:pt x="16057" y="25846"/>
                    <a:pt x="15871" y="25930"/>
                    <a:pt x="15703" y="26031"/>
                  </a:cubicBezTo>
                  <a:cubicBezTo>
                    <a:pt x="15399" y="26183"/>
                    <a:pt x="15146" y="26318"/>
                    <a:pt x="14859" y="26436"/>
                  </a:cubicBezTo>
                  <a:cubicBezTo>
                    <a:pt x="14645" y="26512"/>
                    <a:pt x="14440" y="26548"/>
                    <a:pt x="14243" y="26548"/>
                  </a:cubicBezTo>
                  <a:cubicBezTo>
                    <a:pt x="13745" y="26548"/>
                    <a:pt x="13302" y="26317"/>
                    <a:pt x="12903" y="25930"/>
                  </a:cubicBezTo>
                  <a:cubicBezTo>
                    <a:pt x="12397" y="25441"/>
                    <a:pt x="11891" y="24952"/>
                    <a:pt x="11351" y="24513"/>
                  </a:cubicBezTo>
                  <a:cubicBezTo>
                    <a:pt x="11146" y="24336"/>
                    <a:pt x="10925" y="24252"/>
                    <a:pt x="10695" y="24252"/>
                  </a:cubicBezTo>
                  <a:cubicBezTo>
                    <a:pt x="10508" y="24252"/>
                    <a:pt x="10316" y="24307"/>
                    <a:pt x="10120" y="24412"/>
                  </a:cubicBezTo>
                  <a:cubicBezTo>
                    <a:pt x="9496" y="24716"/>
                    <a:pt x="8889" y="25019"/>
                    <a:pt x="8281" y="25289"/>
                  </a:cubicBezTo>
                  <a:cubicBezTo>
                    <a:pt x="7959" y="25429"/>
                    <a:pt x="7629" y="25521"/>
                    <a:pt x="7293" y="25521"/>
                  </a:cubicBezTo>
                  <a:cubicBezTo>
                    <a:pt x="7102" y="25521"/>
                    <a:pt x="6908" y="25491"/>
                    <a:pt x="6713" y="25424"/>
                  </a:cubicBezTo>
                  <a:cubicBezTo>
                    <a:pt x="6510" y="25340"/>
                    <a:pt x="6257" y="25340"/>
                    <a:pt x="6038" y="25289"/>
                  </a:cubicBezTo>
                  <a:cubicBezTo>
                    <a:pt x="5347" y="25171"/>
                    <a:pt x="4841" y="24750"/>
                    <a:pt x="4419" y="24210"/>
                  </a:cubicBezTo>
                  <a:cubicBezTo>
                    <a:pt x="4099" y="23839"/>
                    <a:pt x="3981" y="23400"/>
                    <a:pt x="4082" y="22911"/>
                  </a:cubicBezTo>
                  <a:cubicBezTo>
                    <a:pt x="4166" y="22489"/>
                    <a:pt x="4335" y="22085"/>
                    <a:pt x="4470" y="21680"/>
                  </a:cubicBezTo>
                  <a:cubicBezTo>
                    <a:pt x="4638" y="21174"/>
                    <a:pt x="4605" y="20702"/>
                    <a:pt x="4234" y="20280"/>
                  </a:cubicBezTo>
                  <a:cubicBezTo>
                    <a:pt x="3879" y="20347"/>
                    <a:pt x="3542" y="20415"/>
                    <a:pt x="3171" y="20482"/>
                  </a:cubicBezTo>
                  <a:cubicBezTo>
                    <a:pt x="3036" y="20499"/>
                    <a:pt x="2884" y="20533"/>
                    <a:pt x="2749" y="20533"/>
                  </a:cubicBezTo>
                  <a:cubicBezTo>
                    <a:pt x="2294" y="20499"/>
                    <a:pt x="2142" y="20229"/>
                    <a:pt x="2378" y="19858"/>
                  </a:cubicBezTo>
                  <a:cubicBezTo>
                    <a:pt x="2564" y="19571"/>
                    <a:pt x="2800" y="19319"/>
                    <a:pt x="3036" y="19066"/>
                  </a:cubicBezTo>
                  <a:cubicBezTo>
                    <a:pt x="3120" y="18964"/>
                    <a:pt x="3222" y="18863"/>
                    <a:pt x="3373" y="18728"/>
                  </a:cubicBezTo>
                  <a:cubicBezTo>
                    <a:pt x="3171" y="18492"/>
                    <a:pt x="3002" y="18290"/>
                    <a:pt x="2817" y="18121"/>
                  </a:cubicBezTo>
                  <a:cubicBezTo>
                    <a:pt x="2159" y="17497"/>
                    <a:pt x="2159" y="16148"/>
                    <a:pt x="3002" y="15557"/>
                  </a:cubicBezTo>
                  <a:cubicBezTo>
                    <a:pt x="3593" y="15152"/>
                    <a:pt x="3626" y="14815"/>
                    <a:pt x="3070" y="14292"/>
                  </a:cubicBezTo>
                  <a:cubicBezTo>
                    <a:pt x="2699" y="13904"/>
                    <a:pt x="2361" y="13533"/>
                    <a:pt x="2210" y="13027"/>
                  </a:cubicBezTo>
                  <a:cubicBezTo>
                    <a:pt x="2125" y="12741"/>
                    <a:pt x="2041" y="12471"/>
                    <a:pt x="2024" y="12184"/>
                  </a:cubicBezTo>
                  <a:cubicBezTo>
                    <a:pt x="1940" y="11391"/>
                    <a:pt x="2446" y="10632"/>
                    <a:pt x="3222" y="10430"/>
                  </a:cubicBezTo>
                  <a:cubicBezTo>
                    <a:pt x="3576" y="10329"/>
                    <a:pt x="3930" y="10244"/>
                    <a:pt x="4318" y="10126"/>
                  </a:cubicBezTo>
                  <a:cubicBezTo>
                    <a:pt x="4992" y="9958"/>
                    <a:pt x="5262" y="9536"/>
                    <a:pt x="5347" y="8676"/>
                  </a:cubicBezTo>
                  <a:cubicBezTo>
                    <a:pt x="5414" y="8102"/>
                    <a:pt x="5347" y="7546"/>
                    <a:pt x="5364" y="6955"/>
                  </a:cubicBezTo>
                  <a:cubicBezTo>
                    <a:pt x="5397" y="6669"/>
                    <a:pt x="5431" y="6382"/>
                    <a:pt x="5515" y="6112"/>
                  </a:cubicBezTo>
                  <a:cubicBezTo>
                    <a:pt x="5718" y="5516"/>
                    <a:pt x="6226" y="5171"/>
                    <a:pt x="6810" y="5171"/>
                  </a:cubicBezTo>
                  <a:cubicBezTo>
                    <a:pt x="6954" y="5171"/>
                    <a:pt x="7103" y="5192"/>
                    <a:pt x="7253" y="5235"/>
                  </a:cubicBezTo>
                  <a:cubicBezTo>
                    <a:pt x="7523" y="5322"/>
                    <a:pt x="7794" y="5359"/>
                    <a:pt x="8068" y="5359"/>
                  </a:cubicBezTo>
                  <a:cubicBezTo>
                    <a:pt x="8272" y="5359"/>
                    <a:pt x="8477" y="5338"/>
                    <a:pt x="8686" y="5302"/>
                  </a:cubicBezTo>
                  <a:cubicBezTo>
                    <a:pt x="9074" y="5235"/>
                    <a:pt x="9395" y="5066"/>
                    <a:pt x="9580" y="4712"/>
                  </a:cubicBezTo>
                  <a:lnTo>
                    <a:pt x="9968" y="3953"/>
                  </a:lnTo>
                  <a:cubicBezTo>
                    <a:pt x="10086" y="3700"/>
                    <a:pt x="10238" y="3447"/>
                    <a:pt x="10407" y="3245"/>
                  </a:cubicBezTo>
                  <a:cubicBezTo>
                    <a:pt x="10590" y="2996"/>
                    <a:pt x="10835" y="2879"/>
                    <a:pt x="11109" y="2879"/>
                  </a:cubicBezTo>
                  <a:cubicBezTo>
                    <a:pt x="11188" y="2879"/>
                    <a:pt x="11269" y="2889"/>
                    <a:pt x="11351" y="2907"/>
                  </a:cubicBezTo>
                  <a:cubicBezTo>
                    <a:pt x="11638" y="2958"/>
                    <a:pt x="11908" y="3076"/>
                    <a:pt x="12178" y="3160"/>
                  </a:cubicBezTo>
                  <a:cubicBezTo>
                    <a:pt x="12414" y="3211"/>
                    <a:pt x="12650" y="3295"/>
                    <a:pt x="12953" y="3380"/>
                  </a:cubicBezTo>
                  <a:cubicBezTo>
                    <a:pt x="12987" y="3177"/>
                    <a:pt x="13021" y="3025"/>
                    <a:pt x="13038" y="2857"/>
                  </a:cubicBezTo>
                  <a:cubicBezTo>
                    <a:pt x="13072" y="2654"/>
                    <a:pt x="13072" y="2435"/>
                    <a:pt x="13122" y="2233"/>
                  </a:cubicBezTo>
                  <a:cubicBezTo>
                    <a:pt x="13240" y="1760"/>
                    <a:pt x="13459" y="1575"/>
                    <a:pt x="13965" y="1575"/>
                  </a:cubicBezTo>
                  <a:cubicBezTo>
                    <a:pt x="13984" y="1574"/>
                    <a:pt x="14003" y="1574"/>
                    <a:pt x="14021" y="1574"/>
                  </a:cubicBezTo>
                  <a:close/>
                  <a:moveTo>
                    <a:pt x="20628" y="27043"/>
                  </a:moveTo>
                  <a:lnTo>
                    <a:pt x="20628" y="27043"/>
                  </a:lnTo>
                  <a:cubicBezTo>
                    <a:pt x="20662" y="27060"/>
                    <a:pt x="20662" y="27077"/>
                    <a:pt x="20662" y="27094"/>
                  </a:cubicBezTo>
                  <a:cubicBezTo>
                    <a:pt x="20662" y="27077"/>
                    <a:pt x="20628" y="27043"/>
                    <a:pt x="20628" y="27043"/>
                  </a:cubicBezTo>
                  <a:close/>
                  <a:moveTo>
                    <a:pt x="20201" y="27231"/>
                  </a:moveTo>
                  <a:cubicBezTo>
                    <a:pt x="20244" y="27274"/>
                    <a:pt x="20297" y="27310"/>
                    <a:pt x="20358" y="27347"/>
                  </a:cubicBezTo>
                  <a:cubicBezTo>
                    <a:pt x="20308" y="27322"/>
                    <a:pt x="20249" y="27279"/>
                    <a:pt x="20201" y="27231"/>
                  </a:cubicBezTo>
                  <a:close/>
                  <a:moveTo>
                    <a:pt x="10558" y="27651"/>
                  </a:moveTo>
                  <a:cubicBezTo>
                    <a:pt x="10592" y="27667"/>
                    <a:pt x="10592" y="27718"/>
                    <a:pt x="10575" y="27752"/>
                  </a:cubicBezTo>
                  <a:cubicBezTo>
                    <a:pt x="10575" y="27718"/>
                    <a:pt x="10575" y="27667"/>
                    <a:pt x="10558" y="27651"/>
                  </a:cubicBezTo>
                  <a:close/>
                  <a:moveTo>
                    <a:pt x="10558" y="27887"/>
                  </a:moveTo>
                  <a:cubicBezTo>
                    <a:pt x="10553" y="27892"/>
                    <a:pt x="10549" y="27894"/>
                    <a:pt x="10547" y="27894"/>
                  </a:cubicBezTo>
                  <a:cubicBezTo>
                    <a:pt x="10543" y="27894"/>
                    <a:pt x="10547" y="27887"/>
                    <a:pt x="10558" y="27887"/>
                  </a:cubicBezTo>
                  <a:close/>
                  <a:moveTo>
                    <a:pt x="14977" y="28224"/>
                  </a:moveTo>
                  <a:lnTo>
                    <a:pt x="14977" y="28224"/>
                  </a:lnTo>
                  <a:cubicBezTo>
                    <a:pt x="14944" y="28241"/>
                    <a:pt x="14910" y="28292"/>
                    <a:pt x="14859" y="28308"/>
                  </a:cubicBezTo>
                  <a:cubicBezTo>
                    <a:pt x="14876" y="28258"/>
                    <a:pt x="14944" y="28241"/>
                    <a:pt x="14977" y="28224"/>
                  </a:cubicBezTo>
                  <a:close/>
                  <a:moveTo>
                    <a:pt x="14552" y="0"/>
                  </a:moveTo>
                  <a:cubicBezTo>
                    <a:pt x="14435" y="0"/>
                    <a:pt x="14319" y="2"/>
                    <a:pt x="14202" y="6"/>
                  </a:cubicBezTo>
                  <a:cubicBezTo>
                    <a:pt x="13426" y="57"/>
                    <a:pt x="12667" y="91"/>
                    <a:pt x="11908" y="192"/>
                  </a:cubicBezTo>
                  <a:cubicBezTo>
                    <a:pt x="11419" y="259"/>
                    <a:pt x="10913" y="344"/>
                    <a:pt x="10424" y="428"/>
                  </a:cubicBezTo>
                  <a:cubicBezTo>
                    <a:pt x="10002" y="512"/>
                    <a:pt x="9580" y="597"/>
                    <a:pt x="9159" y="748"/>
                  </a:cubicBezTo>
                  <a:cubicBezTo>
                    <a:pt x="7438" y="1322"/>
                    <a:pt x="6038" y="2435"/>
                    <a:pt x="4807" y="3700"/>
                  </a:cubicBezTo>
                  <a:cubicBezTo>
                    <a:pt x="4149" y="4358"/>
                    <a:pt x="3626" y="5134"/>
                    <a:pt x="3036" y="5876"/>
                  </a:cubicBezTo>
                  <a:cubicBezTo>
                    <a:pt x="2952" y="5977"/>
                    <a:pt x="2867" y="6112"/>
                    <a:pt x="2800" y="6230"/>
                  </a:cubicBezTo>
                  <a:cubicBezTo>
                    <a:pt x="2378" y="7073"/>
                    <a:pt x="1872" y="7900"/>
                    <a:pt x="1552" y="8777"/>
                  </a:cubicBezTo>
                  <a:cubicBezTo>
                    <a:pt x="1130" y="9958"/>
                    <a:pt x="759" y="11172"/>
                    <a:pt x="472" y="12386"/>
                  </a:cubicBezTo>
                  <a:cubicBezTo>
                    <a:pt x="34" y="14461"/>
                    <a:pt x="0" y="16536"/>
                    <a:pt x="506" y="18627"/>
                  </a:cubicBezTo>
                  <a:cubicBezTo>
                    <a:pt x="590" y="18981"/>
                    <a:pt x="742" y="19352"/>
                    <a:pt x="759" y="19723"/>
                  </a:cubicBezTo>
                  <a:cubicBezTo>
                    <a:pt x="894" y="20955"/>
                    <a:pt x="1451" y="22000"/>
                    <a:pt x="1940" y="23113"/>
                  </a:cubicBezTo>
                  <a:cubicBezTo>
                    <a:pt x="2597" y="24665"/>
                    <a:pt x="3896" y="25559"/>
                    <a:pt x="5212" y="26436"/>
                  </a:cubicBezTo>
                  <a:cubicBezTo>
                    <a:pt x="6089" y="27027"/>
                    <a:pt x="7084" y="27482"/>
                    <a:pt x="8012" y="28005"/>
                  </a:cubicBezTo>
                  <a:cubicBezTo>
                    <a:pt x="9091" y="28595"/>
                    <a:pt x="10204" y="29084"/>
                    <a:pt x="11385" y="29388"/>
                  </a:cubicBezTo>
                  <a:cubicBezTo>
                    <a:pt x="12146" y="29568"/>
                    <a:pt x="12907" y="29714"/>
                    <a:pt x="13687" y="29714"/>
                  </a:cubicBezTo>
                  <a:cubicBezTo>
                    <a:pt x="13857" y="29714"/>
                    <a:pt x="14029" y="29707"/>
                    <a:pt x="14202" y="29691"/>
                  </a:cubicBezTo>
                  <a:cubicBezTo>
                    <a:pt x="15298" y="29607"/>
                    <a:pt x="16411" y="29489"/>
                    <a:pt x="17507" y="29320"/>
                  </a:cubicBezTo>
                  <a:cubicBezTo>
                    <a:pt x="18233" y="29219"/>
                    <a:pt x="18907" y="28983"/>
                    <a:pt x="19599" y="28848"/>
                  </a:cubicBezTo>
                  <a:cubicBezTo>
                    <a:pt x="20290" y="28730"/>
                    <a:pt x="20931" y="28494"/>
                    <a:pt x="21555" y="28241"/>
                  </a:cubicBezTo>
                  <a:cubicBezTo>
                    <a:pt x="22045" y="28055"/>
                    <a:pt x="22551" y="27836"/>
                    <a:pt x="23040" y="27651"/>
                  </a:cubicBezTo>
                  <a:cubicBezTo>
                    <a:pt x="23799" y="27381"/>
                    <a:pt x="24456" y="26908"/>
                    <a:pt x="25013" y="26301"/>
                  </a:cubicBezTo>
                  <a:cubicBezTo>
                    <a:pt x="25603" y="25677"/>
                    <a:pt x="26261" y="25121"/>
                    <a:pt x="26852" y="24513"/>
                  </a:cubicBezTo>
                  <a:cubicBezTo>
                    <a:pt x="27189" y="24176"/>
                    <a:pt x="27509" y="23788"/>
                    <a:pt x="27745" y="23366"/>
                  </a:cubicBezTo>
                  <a:cubicBezTo>
                    <a:pt x="28133" y="22658"/>
                    <a:pt x="28454" y="21899"/>
                    <a:pt x="28842" y="21157"/>
                  </a:cubicBezTo>
                  <a:cubicBezTo>
                    <a:pt x="29297" y="20229"/>
                    <a:pt x="29601" y="19268"/>
                    <a:pt x="29769" y="18256"/>
                  </a:cubicBezTo>
                  <a:cubicBezTo>
                    <a:pt x="29854" y="17666"/>
                    <a:pt x="29955" y="17092"/>
                    <a:pt x="30022" y="16502"/>
                  </a:cubicBezTo>
                  <a:cubicBezTo>
                    <a:pt x="30073" y="15928"/>
                    <a:pt x="30140" y="15355"/>
                    <a:pt x="30191" y="14916"/>
                  </a:cubicBezTo>
                  <a:cubicBezTo>
                    <a:pt x="30140" y="14090"/>
                    <a:pt x="30107" y="13415"/>
                    <a:pt x="29972" y="12741"/>
                  </a:cubicBezTo>
                  <a:cubicBezTo>
                    <a:pt x="29887" y="12150"/>
                    <a:pt x="29702" y="11594"/>
                    <a:pt x="29601" y="11020"/>
                  </a:cubicBezTo>
                  <a:cubicBezTo>
                    <a:pt x="29314" y="9688"/>
                    <a:pt x="28724" y="8507"/>
                    <a:pt x="27965" y="7411"/>
                  </a:cubicBezTo>
                  <a:cubicBezTo>
                    <a:pt x="27256" y="6382"/>
                    <a:pt x="26447" y="5404"/>
                    <a:pt x="25553" y="4543"/>
                  </a:cubicBezTo>
                  <a:cubicBezTo>
                    <a:pt x="23832" y="2890"/>
                    <a:pt x="21926" y="1575"/>
                    <a:pt x="19599" y="917"/>
                  </a:cubicBezTo>
                  <a:cubicBezTo>
                    <a:pt x="17939" y="459"/>
                    <a:pt x="16293" y="0"/>
                    <a:pt x="14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886610" y="3313879"/>
              <a:ext cx="975150" cy="896527"/>
            </a:xfrm>
            <a:custGeom>
              <a:avLst/>
              <a:gdLst/>
              <a:ahLst/>
              <a:cxnLst/>
              <a:rect l="l" t="t" r="r" b="b"/>
              <a:pathLst>
                <a:path w="24862" h="22856" extrusionOk="0">
                  <a:moveTo>
                    <a:pt x="12430" y="4126"/>
                  </a:moveTo>
                  <a:cubicBezTo>
                    <a:pt x="12548" y="4126"/>
                    <a:pt x="12672" y="4140"/>
                    <a:pt x="12802" y="4168"/>
                  </a:cubicBezTo>
                  <a:cubicBezTo>
                    <a:pt x="13493" y="4286"/>
                    <a:pt x="14168" y="4438"/>
                    <a:pt x="14843" y="4589"/>
                  </a:cubicBezTo>
                  <a:cubicBezTo>
                    <a:pt x="15248" y="4674"/>
                    <a:pt x="15450" y="4927"/>
                    <a:pt x="15467" y="5281"/>
                  </a:cubicBezTo>
                  <a:cubicBezTo>
                    <a:pt x="15467" y="5652"/>
                    <a:pt x="15264" y="5972"/>
                    <a:pt x="14860" y="6057"/>
                  </a:cubicBezTo>
                  <a:cubicBezTo>
                    <a:pt x="14657" y="6107"/>
                    <a:pt x="14438" y="6124"/>
                    <a:pt x="14236" y="6141"/>
                  </a:cubicBezTo>
                  <a:cubicBezTo>
                    <a:pt x="13358" y="6107"/>
                    <a:pt x="12566" y="5905"/>
                    <a:pt x="11756" y="5635"/>
                  </a:cubicBezTo>
                  <a:cubicBezTo>
                    <a:pt x="11149" y="5466"/>
                    <a:pt x="11081" y="5197"/>
                    <a:pt x="11419" y="4674"/>
                  </a:cubicBezTo>
                  <a:cubicBezTo>
                    <a:pt x="11704" y="4285"/>
                    <a:pt x="12038" y="4126"/>
                    <a:pt x="12430" y="4126"/>
                  </a:cubicBezTo>
                  <a:close/>
                  <a:moveTo>
                    <a:pt x="7989" y="2548"/>
                  </a:moveTo>
                  <a:cubicBezTo>
                    <a:pt x="8210" y="2548"/>
                    <a:pt x="8437" y="2636"/>
                    <a:pt x="8619" y="2818"/>
                  </a:cubicBezTo>
                  <a:cubicBezTo>
                    <a:pt x="8771" y="2953"/>
                    <a:pt x="8889" y="3156"/>
                    <a:pt x="9024" y="3307"/>
                  </a:cubicBezTo>
                  <a:cubicBezTo>
                    <a:pt x="9429" y="3932"/>
                    <a:pt x="9715" y="4572"/>
                    <a:pt x="9867" y="5298"/>
                  </a:cubicBezTo>
                  <a:cubicBezTo>
                    <a:pt x="9884" y="5365"/>
                    <a:pt x="9884" y="5450"/>
                    <a:pt x="9884" y="5534"/>
                  </a:cubicBezTo>
                  <a:cubicBezTo>
                    <a:pt x="9867" y="5804"/>
                    <a:pt x="9766" y="6040"/>
                    <a:pt x="9479" y="6158"/>
                  </a:cubicBezTo>
                  <a:cubicBezTo>
                    <a:pt x="9378" y="6205"/>
                    <a:pt x="9258" y="6230"/>
                    <a:pt x="9137" y="6230"/>
                  </a:cubicBezTo>
                  <a:cubicBezTo>
                    <a:pt x="8913" y="6230"/>
                    <a:pt x="8683" y="6147"/>
                    <a:pt x="8552" y="5972"/>
                  </a:cubicBezTo>
                  <a:cubicBezTo>
                    <a:pt x="8214" y="5551"/>
                    <a:pt x="7927" y="5112"/>
                    <a:pt x="7607" y="4674"/>
                  </a:cubicBezTo>
                  <a:cubicBezTo>
                    <a:pt x="7506" y="4505"/>
                    <a:pt x="7371" y="4353"/>
                    <a:pt x="7270" y="4185"/>
                  </a:cubicBezTo>
                  <a:cubicBezTo>
                    <a:pt x="7034" y="3797"/>
                    <a:pt x="7017" y="3375"/>
                    <a:pt x="7253" y="2987"/>
                  </a:cubicBezTo>
                  <a:cubicBezTo>
                    <a:pt x="7416" y="2700"/>
                    <a:pt x="7698" y="2548"/>
                    <a:pt x="7989" y="2548"/>
                  </a:cubicBezTo>
                  <a:close/>
                  <a:moveTo>
                    <a:pt x="17946" y="6613"/>
                  </a:moveTo>
                  <a:cubicBezTo>
                    <a:pt x="18149" y="6664"/>
                    <a:pt x="18385" y="6714"/>
                    <a:pt x="18587" y="6799"/>
                  </a:cubicBezTo>
                  <a:cubicBezTo>
                    <a:pt x="19245" y="7052"/>
                    <a:pt x="19886" y="7339"/>
                    <a:pt x="20510" y="7608"/>
                  </a:cubicBezTo>
                  <a:cubicBezTo>
                    <a:pt x="20965" y="7811"/>
                    <a:pt x="21252" y="8148"/>
                    <a:pt x="21438" y="8536"/>
                  </a:cubicBezTo>
                  <a:cubicBezTo>
                    <a:pt x="21539" y="8755"/>
                    <a:pt x="21572" y="9025"/>
                    <a:pt x="21539" y="9261"/>
                  </a:cubicBezTo>
                  <a:cubicBezTo>
                    <a:pt x="21490" y="9685"/>
                    <a:pt x="21189" y="9920"/>
                    <a:pt x="20742" y="9920"/>
                  </a:cubicBezTo>
                  <a:cubicBezTo>
                    <a:pt x="20727" y="9920"/>
                    <a:pt x="20711" y="9920"/>
                    <a:pt x="20695" y="9919"/>
                  </a:cubicBezTo>
                  <a:cubicBezTo>
                    <a:pt x="20577" y="9919"/>
                    <a:pt x="20442" y="9869"/>
                    <a:pt x="20341" y="9835"/>
                  </a:cubicBezTo>
                  <a:lnTo>
                    <a:pt x="18705" y="9379"/>
                  </a:lnTo>
                  <a:cubicBezTo>
                    <a:pt x="18570" y="9346"/>
                    <a:pt x="18469" y="9295"/>
                    <a:pt x="18368" y="9211"/>
                  </a:cubicBezTo>
                  <a:cubicBezTo>
                    <a:pt x="18064" y="9025"/>
                    <a:pt x="17744" y="8840"/>
                    <a:pt x="17474" y="8604"/>
                  </a:cubicBezTo>
                  <a:cubicBezTo>
                    <a:pt x="17137" y="8334"/>
                    <a:pt x="16867" y="7996"/>
                    <a:pt x="16934" y="7507"/>
                  </a:cubicBezTo>
                  <a:cubicBezTo>
                    <a:pt x="16985" y="6917"/>
                    <a:pt x="17322" y="6630"/>
                    <a:pt x="17946" y="6613"/>
                  </a:cubicBezTo>
                  <a:close/>
                  <a:moveTo>
                    <a:pt x="7995" y="6595"/>
                  </a:moveTo>
                  <a:cubicBezTo>
                    <a:pt x="8327" y="6595"/>
                    <a:pt x="8488" y="6970"/>
                    <a:pt x="8552" y="7558"/>
                  </a:cubicBezTo>
                  <a:cubicBezTo>
                    <a:pt x="8467" y="7743"/>
                    <a:pt x="8366" y="8098"/>
                    <a:pt x="8164" y="8384"/>
                  </a:cubicBezTo>
                  <a:cubicBezTo>
                    <a:pt x="7691" y="8975"/>
                    <a:pt x="7152" y="9447"/>
                    <a:pt x="6494" y="9784"/>
                  </a:cubicBezTo>
                  <a:cubicBezTo>
                    <a:pt x="6258" y="9919"/>
                    <a:pt x="5988" y="9987"/>
                    <a:pt x="5735" y="10020"/>
                  </a:cubicBezTo>
                  <a:cubicBezTo>
                    <a:pt x="5713" y="10025"/>
                    <a:pt x="5691" y="10027"/>
                    <a:pt x="5669" y="10027"/>
                  </a:cubicBezTo>
                  <a:cubicBezTo>
                    <a:pt x="5349" y="10027"/>
                    <a:pt x="5014" y="9588"/>
                    <a:pt x="5077" y="9194"/>
                  </a:cubicBezTo>
                  <a:cubicBezTo>
                    <a:pt x="5144" y="8907"/>
                    <a:pt x="5246" y="8570"/>
                    <a:pt x="5465" y="8334"/>
                  </a:cubicBezTo>
                  <a:cubicBezTo>
                    <a:pt x="6022" y="7625"/>
                    <a:pt x="6831" y="7153"/>
                    <a:pt x="7624" y="6714"/>
                  </a:cubicBezTo>
                  <a:cubicBezTo>
                    <a:pt x="7767" y="6633"/>
                    <a:pt x="7890" y="6595"/>
                    <a:pt x="7995" y="6595"/>
                  </a:cubicBezTo>
                  <a:close/>
                  <a:moveTo>
                    <a:pt x="3269" y="9126"/>
                  </a:moveTo>
                  <a:cubicBezTo>
                    <a:pt x="3461" y="9126"/>
                    <a:pt x="3597" y="9269"/>
                    <a:pt x="3660" y="9565"/>
                  </a:cubicBezTo>
                  <a:cubicBezTo>
                    <a:pt x="3829" y="10189"/>
                    <a:pt x="3964" y="10847"/>
                    <a:pt x="4082" y="11505"/>
                  </a:cubicBezTo>
                  <a:cubicBezTo>
                    <a:pt x="4116" y="11623"/>
                    <a:pt x="4116" y="11758"/>
                    <a:pt x="4116" y="11876"/>
                  </a:cubicBezTo>
                  <a:cubicBezTo>
                    <a:pt x="4082" y="12297"/>
                    <a:pt x="3879" y="12601"/>
                    <a:pt x="3542" y="12685"/>
                  </a:cubicBezTo>
                  <a:cubicBezTo>
                    <a:pt x="3496" y="12697"/>
                    <a:pt x="3447" y="12702"/>
                    <a:pt x="3398" y="12702"/>
                  </a:cubicBezTo>
                  <a:cubicBezTo>
                    <a:pt x="3090" y="12702"/>
                    <a:pt x="2748" y="12485"/>
                    <a:pt x="2631" y="12179"/>
                  </a:cubicBezTo>
                  <a:cubicBezTo>
                    <a:pt x="2530" y="11926"/>
                    <a:pt x="2513" y="11623"/>
                    <a:pt x="2463" y="11336"/>
                  </a:cubicBezTo>
                  <a:cubicBezTo>
                    <a:pt x="2446" y="11134"/>
                    <a:pt x="2446" y="10931"/>
                    <a:pt x="2429" y="10746"/>
                  </a:cubicBezTo>
                  <a:lnTo>
                    <a:pt x="2378" y="10746"/>
                  </a:lnTo>
                  <a:cubicBezTo>
                    <a:pt x="2412" y="10459"/>
                    <a:pt x="2429" y="10172"/>
                    <a:pt x="2463" y="9902"/>
                  </a:cubicBezTo>
                  <a:cubicBezTo>
                    <a:pt x="2480" y="9616"/>
                    <a:pt x="2648" y="9430"/>
                    <a:pt x="2867" y="9278"/>
                  </a:cubicBezTo>
                  <a:cubicBezTo>
                    <a:pt x="3019" y="9177"/>
                    <a:pt x="3154" y="9126"/>
                    <a:pt x="3269" y="9126"/>
                  </a:cubicBezTo>
                  <a:close/>
                  <a:moveTo>
                    <a:pt x="21163" y="11687"/>
                  </a:moveTo>
                  <a:cubicBezTo>
                    <a:pt x="21603" y="11687"/>
                    <a:pt x="22097" y="12182"/>
                    <a:pt x="22129" y="12584"/>
                  </a:cubicBezTo>
                  <a:cubicBezTo>
                    <a:pt x="22180" y="12888"/>
                    <a:pt x="21994" y="13191"/>
                    <a:pt x="21657" y="13309"/>
                  </a:cubicBezTo>
                  <a:cubicBezTo>
                    <a:pt x="21353" y="13411"/>
                    <a:pt x="21066" y="13478"/>
                    <a:pt x="20763" y="13529"/>
                  </a:cubicBezTo>
                  <a:cubicBezTo>
                    <a:pt x="20392" y="13579"/>
                    <a:pt x="20004" y="13579"/>
                    <a:pt x="19667" y="13613"/>
                  </a:cubicBezTo>
                  <a:cubicBezTo>
                    <a:pt x="19329" y="13579"/>
                    <a:pt x="19042" y="13579"/>
                    <a:pt x="18722" y="13562"/>
                  </a:cubicBezTo>
                  <a:cubicBezTo>
                    <a:pt x="18435" y="13545"/>
                    <a:pt x="18216" y="13394"/>
                    <a:pt x="18115" y="13124"/>
                  </a:cubicBezTo>
                  <a:cubicBezTo>
                    <a:pt x="18014" y="12837"/>
                    <a:pt x="18115" y="12567"/>
                    <a:pt x="18300" y="12382"/>
                  </a:cubicBezTo>
                  <a:cubicBezTo>
                    <a:pt x="18452" y="12230"/>
                    <a:pt x="18638" y="12095"/>
                    <a:pt x="18823" y="12044"/>
                  </a:cubicBezTo>
                  <a:cubicBezTo>
                    <a:pt x="19582" y="11893"/>
                    <a:pt x="20341" y="11774"/>
                    <a:pt x="21100" y="11690"/>
                  </a:cubicBezTo>
                  <a:cubicBezTo>
                    <a:pt x="21121" y="11688"/>
                    <a:pt x="21142" y="11687"/>
                    <a:pt x="21163" y="11687"/>
                  </a:cubicBezTo>
                  <a:close/>
                  <a:moveTo>
                    <a:pt x="12245" y="7507"/>
                  </a:moveTo>
                  <a:cubicBezTo>
                    <a:pt x="13679" y="7625"/>
                    <a:pt x="14826" y="8131"/>
                    <a:pt x="15804" y="9025"/>
                  </a:cubicBezTo>
                  <a:cubicBezTo>
                    <a:pt x="15888" y="9093"/>
                    <a:pt x="15956" y="9177"/>
                    <a:pt x="16023" y="9278"/>
                  </a:cubicBezTo>
                  <a:cubicBezTo>
                    <a:pt x="17575" y="11774"/>
                    <a:pt x="16850" y="14473"/>
                    <a:pt x="14438" y="15839"/>
                  </a:cubicBezTo>
                  <a:cubicBezTo>
                    <a:pt x="13831" y="16177"/>
                    <a:pt x="13224" y="16531"/>
                    <a:pt x="12515" y="16649"/>
                  </a:cubicBezTo>
                  <a:cubicBezTo>
                    <a:pt x="12433" y="16659"/>
                    <a:pt x="12326" y="16676"/>
                    <a:pt x="12236" y="16676"/>
                  </a:cubicBezTo>
                  <a:cubicBezTo>
                    <a:pt x="12178" y="16676"/>
                    <a:pt x="12127" y="16669"/>
                    <a:pt x="12093" y="16649"/>
                  </a:cubicBezTo>
                  <a:cubicBezTo>
                    <a:pt x="11722" y="16312"/>
                    <a:pt x="11216" y="16345"/>
                    <a:pt x="10795" y="16227"/>
                  </a:cubicBezTo>
                  <a:cubicBezTo>
                    <a:pt x="10221" y="16059"/>
                    <a:pt x="9715" y="15822"/>
                    <a:pt x="9277" y="15384"/>
                  </a:cubicBezTo>
                  <a:cubicBezTo>
                    <a:pt x="8012" y="14203"/>
                    <a:pt x="7843" y="12736"/>
                    <a:pt x="8079" y="11134"/>
                  </a:cubicBezTo>
                  <a:cubicBezTo>
                    <a:pt x="8096" y="10965"/>
                    <a:pt x="8113" y="10830"/>
                    <a:pt x="8164" y="10661"/>
                  </a:cubicBezTo>
                  <a:cubicBezTo>
                    <a:pt x="8383" y="9514"/>
                    <a:pt x="8923" y="8620"/>
                    <a:pt x="10019" y="8131"/>
                  </a:cubicBezTo>
                  <a:cubicBezTo>
                    <a:pt x="10744" y="7777"/>
                    <a:pt x="11503" y="7558"/>
                    <a:pt x="12245" y="7507"/>
                  </a:cubicBezTo>
                  <a:close/>
                  <a:moveTo>
                    <a:pt x="5246" y="14304"/>
                  </a:moveTo>
                  <a:cubicBezTo>
                    <a:pt x="5549" y="14507"/>
                    <a:pt x="5802" y="14642"/>
                    <a:pt x="5988" y="14827"/>
                  </a:cubicBezTo>
                  <a:cubicBezTo>
                    <a:pt x="6376" y="15215"/>
                    <a:pt x="6730" y="15603"/>
                    <a:pt x="7084" y="16008"/>
                  </a:cubicBezTo>
                  <a:cubicBezTo>
                    <a:pt x="7438" y="16430"/>
                    <a:pt x="7421" y="17189"/>
                    <a:pt x="7067" y="17543"/>
                  </a:cubicBezTo>
                  <a:cubicBezTo>
                    <a:pt x="6934" y="17676"/>
                    <a:pt x="6747" y="17750"/>
                    <a:pt x="6552" y="17750"/>
                  </a:cubicBezTo>
                  <a:cubicBezTo>
                    <a:pt x="6401" y="17750"/>
                    <a:pt x="6246" y="17706"/>
                    <a:pt x="6106" y="17610"/>
                  </a:cubicBezTo>
                  <a:cubicBezTo>
                    <a:pt x="5482" y="17189"/>
                    <a:pt x="4959" y="16649"/>
                    <a:pt x="4588" y="15974"/>
                  </a:cubicBezTo>
                  <a:cubicBezTo>
                    <a:pt x="4402" y="15603"/>
                    <a:pt x="4554" y="15249"/>
                    <a:pt x="4723" y="14962"/>
                  </a:cubicBezTo>
                  <a:cubicBezTo>
                    <a:pt x="4858" y="14743"/>
                    <a:pt x="5043" y="14574"/>
                    <a:pt x="5246" y="14304"/>
                  </a:cubicBezTo>
                  <a:close/>
                  <a:moveTo>
                    <a:pt x="17229" y="15160"/>
                  </a:moveTo>
                  <a:cubicBezTo>
                    <a:pt x="17391" y="15160"/>
                    <a:pt x="17552" y="15190"/>
                    <a:pt x="17693" y="15249"/>
                  </a:cubicBezTo>
                  <a:cubicBezTo>
                    <a:pt x="18031" y="15418"/>
                    <a:pt x="18132" y="15654"/>
                    <a:pt x="17980" y="15991"/>
                  </a:cubicBezTo>
                  <a:cubicBezTo>
                    <a:pt x="17626" y="16834"/>
                    <a:pt x="17187" y="17627"/>
                    <a:pt x="16445" y="18217"/>
                  </a:cubicBezTo>
                  <a:cubicBezTo>
                    <a:pt x="16226" y="18386"/>
                    <a:pt x="15956" y="18504"/>
                    <a:pt x="15770" y="18589"/>
                  </a:cubicBezTo>
                  <a:cubicBezTo>
                    <a:pt x="15534" y="18538"/>
                    <a:pt x="15382" y="18521"/>
                    <a:pt x="15264" y="18470"/>
                  </a:cubicBezTo>
                  <a:cubicBezTo>
                    <a:pt x="14910" y="18352"/>
                    <a:pt x="14775" y="18167"/>
                    <a:pt x="14910" y="17779"/>
                  </a:cubicBezTo>
                  <a:cubicBezTo>
                    <a:pt x="14978" y="17577"/>
                    <a:pt x="15079" y="17340"/>
                    <a:pt x="15197" y="17155"/>
                  </a:cubicBezTo>
                  <a:cubicBezTo>
                    <a:pt x="15602" y="16581"/>
                    <a:pt x="16007" y="16008"/>
                    <a:pt x="16445" y="15485"/>
                  </a:cubicBezTo>
                  <a:cubicBezTo>
                    <a:pt x="16621" y="15265"/>
                    <a:pt x="16926" y="15160"/>
                    <a:pt x="17229" y="15160"/>
                  </a:cubicBezTo>
                  <a:close/>
                  <a:moveTo>
                    <a:pt x="11382" y="17103"/>
                  </a:moveTo>
                  <a:cubicBezTo>
                    <a:pt x="11526" y="17103"/>
                    <a:pt x="11674" y="17125"/>
                    <a:pt x="11824" y="17172"/>
                  </a:cubicBezTo>
                  <a:cubicBezTo>
                    <a:pt x="12127" y="17256"/>
                    <a:pt x="12161" y="17408"/>
                    <a:pt x="12127" y="17711"/>
                  </a:cubicBezTo>
                  <a:cubicBezTo>
                    <a:pt x="11992" y="18538"/>
                    <a:pt x="11638" y="19280"/>
                    <a:pt x="11166" y="19972"/>
                  </a:cubicBezTo>
                  <a:cubicBezTo>
                    <a:pt x="10980" y="20241"/>
                    <a:pt x="10828" y="20478"/>
                    <a:pt x="10474" y="20579"/>
                  </a:cubicBezTo>
                  <a:cubicBezTo>
                    <a:pt x="10346" y="20618"/>
                    <a:pt x="10226" y="20638"/>
                    <a:pt x="10117" y="20638"/>
                  </a:cubicBezTo>
                  <a:cubicBezTo>
                    <a:pt x="9664" y="20638"/>
                    <a:pt x="9388" y="20303"/>
                    <a:pt x="9429" y="19651"/>
                  </a:cubicBezTo>
                  <a:cubicBezTo>
                    <a:pt x="9614" y="18892"/>
                    <a:pt x="9884" y="18083"/>
                    <a:pt x="10525" y="17442"/>
                  </a:cubicBezTo>
                  <a:cubicBezTo>
                    <a:pt x="10759" y="17219"/>
                    <a:pt x="11058" y="17103"/>
                    <a:pt x="11382" y="17103"/>
                  </a:cubicBezTo>
                  <a:close/>
                  <a:moveTo>
                    <a:pt x="4688" y="17516"/>
                  </a:moveTo>
                  <a:cubicBezTo>
                    <a:pt x="4965" y="17516"/>
                    <a:pt x="5261" y="17634"/>
                    <a:pt x="5381" y="17846"/>
                  </a:cubicBezTo>
                  <a:cubicBezTo>
                    <a:pt x="5516" y="18116"/>
                    <a:pt x="5600" y="18386"/>
                    <a:pt x="5684" y="18690"/>
                  </a:cubicBezTo>
                  <a:cubicBezTo>
                    <a:pt x="5752" y="18875"/>
                    <a:pt x="5752" y="19061"/>
                    <a:pt x="5802" y="19280"/>
                  </a:cubicBezTo>
                  <a:cubicBezTo>
                    <a:pt x="5819" y="19398"/>
                    <a:pt x="5819" y="19533"/>
                    <a:pt x="5836" y="19702"/>
                  </a:cubicBezTo>
                  <a:cubicBezTo>
                    <a:pt x="5802" y="20022"/>
                    <a:pt x="5802" y="20376"/>
                    <a:pt x="5718" y="20731"/>
                  </a:cubicBezTo>
                  <a:cubicBezTo>
                    <a:pt x="5650" y="21017"/>
                    <a:pt x="5414" y="21237"/>
                    <a:pt x="5128" y="21287"/>
                  </a:cubicBezTo>
                  <a:cubicBezTo>
                    <a:pt x="5096" y="21292"/>
                    <a:pt x="5063" y="21295"/>
                    <a:pt x="5030" y="21295"/>
                  </a:cubicBezTo>
                  <a:cubicBezTo>
                    <a:pt x="4743" y="21295"/>
                    <a:pt x="4407" y="21109"/>
                    <a:pt x="4301" y="20882"/>
                  </a:cubicBezTo>
                  <a:cubicBezTo>
                    <a:pt x="4251" y="20798"/>
                    <a:pt x="4217" y="20714"/>
                    <a:pt x="4200" y="20629"/>
                  </a:cubicBezTo>
                  <a:cubicBezTo>
                    <a:pt x="4082" y="19887"/>
                    <a:pt x="3964" y="19145"/>
                    <a:pt x="3879" y="18386"/>
                  </a:cubicBezTo>
                  <a:cubicBezTo>
                    <a:pt x="3829" y="17948"/>
                    <a:pt x="4082" y="17661"/>
                    <a:pt x="4470" y="17543"/>
                  </a:cubicBezTo>
                  <a:cubicBezTo>
                    <a:pt x="4538" y="17525"/>
                    <a:pt x="4612" y="17516"/>
                    <a:pt x="4688" y="17516"/>
                  </a:cubicBezTo>
                  <a:close/>
                  <a:moveTo>
                    <a:pt x="14347" y="0"/>
                  </a:moveTo>
                  <a:cubicBezTo>
                    <a:pt x="14128" y="0"/>
                    <a:pt x="13905" y="22"/>
                    <a:pt x="13679" y="69"/>
                  </a:cubicBezTo>
                  <a:cubicBezTo>
                    <a:pt x="12954" y="238"/>
                    <a:pt x="12465" y="643"/>
                    <a:pt x="12363" y="1402"/>
                  </a:cubicBezTo>
                  <a:cubicBezTo>
                    <a:pt x="12330" y="1570"/>
                    <a:pt x="12296" y="1705"/>
                    <a:pt x="12228" y="1857"/>
                  </a:cubicBezTo>
                  <a:cubicBezTo>
                    <a:pt x="12082" y="2198"/>
                    <a:pt x="11795" y="2414"/>
                    <a:pt x="11487" y="2414"/>
                  </a:cubicBezTo>
                  <a:cubicBezTo>
                    <a:pt x="11476" y="2414"/>
                    <a:pt x="11464" y="2414"/>
                    <a:pt x="11453" y="2414"/>
                  </a:cubicBezTo>
                  <a:cubicBezTo>
                    <a:pt x="11149" y="2380"/>
                    <a:pt x="10812" y="2110"/>
                    <a:pt x="10710" y="1773"/>
                  </a:cubicBezTo>
                  <a:cubicBezTo>
                    <a:pt x="10677" y="1604"/>
                    <a:pt x="10643" y="1418"/>
                    <a:pt x="10626" y="1250"/>
                  </a:cubicBezTo>
                  <a:cubicBezTo>
                    <a:pt x="10609" y="1030"/>
                    <a:pt x="10525" y="896"/>
                    <a:pt x="10339" y="777"/>
                  </a:cubicBezTo>
                  <a:cubicBezTo>
                    <a:pt x="9884" y="541"/>
                    <a:pt x="9445" y="339"/>
                    <a:pt x="8923" y="288"/>
                  </a:cubicBezTo>
                  <a:cubicBezTo>
                    <a:pt x="8814" y="276"/>
                    <a:pt x="8719" y="268"/>
                    <a:pt x="8636" y="268"/>
                  </a:cubicBezTo>
                  <a:cubicBezTo>
                    <a:pt x="8283" y="268"/>
                    <a:pt x="8136" y="401"/>
                    <a:pt x="7944" y="811"/>
                  </a:cubicBezTo>
                  <a:cubicBezTo>
                    <a:pt x="7809" y="1098"/>
                    <a:pt x="7674" y="1402"/>
                    <a:pt x="7556" y="1688"/>
                  </a:cubicBezTo>
                  <a:cubicBezTo>
                    <a:pt x="7253" y="2363"/>
                    <a:pt x="6679" y="2616"/>
                    <a:pt x="5988" y="2616"/>
                  </a:cubicBezTo>
                  <a:cubicBezTo>
                    <a:pt x="5499" y="2616"/>
                    <a:pt x="5026" y="2582"/>
                    <a:pt x="4537" y="2532"/>
                  </a:cubicBezTo>
                  <a:cubicBezTo>
                    <a:pt x="4467" y="2524"/>
                    <a:pt x="4401" y="2520"/>
                    <a:pt x="4338" y="2520"/>
                  </a:cubicBezTo>
                  <a:cubicBezTo>
                    <a:pt x="3832" y="2520"/>
                    <a:pt x="3578" y="2767"/>
                    <a:pt x="3458" y="3307"/>
                  </a:cubicBezTo>
                  <a:cubicBezTo>
                    <a:pt x="3424" y="3459"/>
                    <a:pt x="3441" y="3628"/>
                    <a:pt x="3441" y="3797"/>
                  </a:cubicBezTo>
                  <a:cubicBezTo>
                    <a:pt x="3441" y="4252"/>
                    <a:pt x="3441" y="4707"/>
                    <a:pt x="3458" y="5146"/>
                  </a:cubicBezTo>
                  <a:cubicBezTo>
                    <a:pt x="3525" y="6596"/>
                    <a:pt x="2614" y="7406"/>
                    <a:pt x="1484" y="7642"/>
                  </a:cubicBezTo>
                  <a:cubicBezTo>
                    <a:pt x="1231" y="7676"/>
                    <a:pt x="945" y="7760"/>
                    <a:pt x="692" y="7878"/>
                  </a:cubicBezTo>
                  <a:cubicBezTo>
                    <a:pt x="219" y="8064"/>
                    <a:pt x="0" y="8469"/>
                    <a:pt x="85" y="8991"/>
                  </a:cubicBezTo>
                  <a:cubicBezTo>
                    <a:pt x="169" y="9497"/>
                    <a:pt x="405" y="9936"/>
                    <a:pt x="742" y="10341"/>
                  </a:cubicBezTo>
                  <a:cubicBezTo>
                    <a:pt x="945" y="10594"/>
                    <a:pt x="1181" y="10796"/>
                    <a:pt x="1400" y="11049"/>
                  </a:cubicBezTo>
                  <a:cubicBezTo>
                    <a:pt x="1754" y="11471"/>
                    <a:pt x="1704" y="11977"/>
                    <a:pt x="1333" y="12365"/>
                  </a:cubicBezTo>
                  <a:cubicBezTo>
                    <a:pt x="1181" y="12500"/>
                    <a:pt x="1063" y="12635"/>
                    <a:pt x="894" y="12753"/>
                  </a:cubicBezTo>
                  <a:cubicBezTo>
                    <a:pt x="405" y="13124"/>
                    <a:pt x="388" y="13630"/>
                    <a:pt x="523" y="14102"/>
                  </a:cubicBezTo>
                  <a:cubicBezTo>
                    <a:pt x="675" y="14574"/>
                    <a:pt x="1029" y="14912"/>
                    <a:pt x="1434" y="15198"/>
                  </a:cubicBezTo>
                  <a:cubicBezTo>
                    <a:pt x="1653" y="15063"/>
                    <a:pt x="1839" y="14945"/>
                    <a:pt x="2007" y="14827"/>
                  </a:cubicBezTo>
                  <a:cubicBezTo>
                    <a:pt x="2210" y="14692"/>
                    <a:pt x="2412" y="14591"/>
                    <a:pt x="2614" y="14507"/>
                  </a:cubicBezTo>
                  <a:cubicBezTo>
                    <a:pt x="2708" y="14465"/>
                    <a:pt x="2809" y="14436"/>
                    <a:pt x="2899" y="14436"/>
                  </a:cubicBezTo>
                  <a:cubicBezTo>
                    <a:pt x="2955" y="14436"/>
                    <a:pt x="3008" y="14447"/>
                    <a:pt x="3053" y="14473"/>
                  </a:cubicBezTo>
                  <a:cubicBezTo>
                    <a:pt x="3542" y="14659"/>
                    <a:pt x="3677" y="15080"/>
                    <a:pt x="3390" y="15519"/>
                  </a:cubicBezTo>
                  <a:cubicBezTo>
                    <a:pt x="3289" y="15688"/>
                    <a:pt x="3120" y="15856"/>
                    <a:pt x="2969" y="16008"/>
                  </a:cubicBezTo>
                  <a:cubicBezTo>
                    <a:pt x="2749" y="16261"/>
                    <a:pt x="2513" y="16531"/>
                    <a:pt x="2294" y="16767"/>
                  </a:cubicBezTo>
                  <a:cubicBezTo>
                    <a:pt x="2716" y="17357"/>
                    <a:pt x="2783" y="17931"/>
                    <a:pt x="2598" y="18555"/>
                  </a:cubicBezTo>
                  <a:cubicBezTo>
                    <a:pt x="2496" y="18892"/>
                    <a:pt x="2361" y="19229"/>
                    <a:pt x="2243" y="19567"/>
                  </a:cubicBezTo>
                  <a:cubicBezTo>
                    <a:pt x="2109" y="19921"/>
                    <a:pt x="2159" y="20292"/>
                    <a:pt x="2378" y="20579"/>
                  </a:cubicBezTo>
                  <a:cubicBezTo>
                    <a:pt x="2598" y="20849"/>
                    <a:pt x="2867" y="21102"/>
                    <a:pt x="3137" y="21321"/>
                  </a:cubicBezTo>
                  <a:cubicBezTo>
                    <a:pt x="3610" y="21675"/>
                    <a:pt x="4200" y="21759"/>
                    <a:pt x="4773" y="21861"/>
                  </a:cubicBezTo>
                  <a:cubicBezTo>
                    <a:pt x="4883" y="21883"/>
                    <a:pt x="4987" y="21894"/>
                    <a:pt x="5089" y="21894"/>
                  </a:cubicBezTo>
                  <a:cubicBezTo>
                    <a:pt x="5300" y="21894"/>
                    <a:pt x="5501" y="21845"/>
                    <a:pt x="5718" y="21743"/>
                  </a:cubicBezTo>
                  <a:cubicBezTo>
                    <a:pt x="6342" y="21439"/>
                    <a:pt x="6983" y="21135"/>
                    <a:pt x="7607" y="20832"/>
                  </a:cubicBezTo>
                  <a:cubicBezTo>
                    <a:pt x="7904" y="20697"/>
                    <a:pt x="8210" y="20605"/>
                    <a:pt x="8508" y="20605"/>
                  </a:cubicBezTo>
                  <a:cubicBezTo>
                    <a:pt x="8769" y="20605"/>
                    <a:pt x="9024" y="20675"/>
                    <a:pt x="9260" y="20849"/>
                  </a:cubicBezTo>
                  <a:cubicBezTo>
                    <a:pt x="9884" y="21304"/>
                    <a:pt x="10457" y="21810"/>
                    <a:pt x="11031" y="22333"/>
                  </a:cubicBezTo>
                  <a:cubicBezTo>
                    <a:pt x="11377" y="22668"/>
                    <a:pt x="11797" y="22855"/>
                    <a:pt x="12233" y="22855"/>
                  </a:cubicBezTo>
                  <a:cubicBezTo>
                    <a:pt x="12455" y="22855"/>
                    <a:pt x="12681" y="22807"/>
                    <a:pt x="12903" y="22704"/>
                  </a:cubicBezTo>
                  <a:cubicBezTo>
                    <a:pt x="13122" y="22603"/>
                    <a:pt x="13308" y="22485"/>
                    <a:pt x="13578" y="22333"/>
                  </a:cubicBezTo>
                  <a:cubicBezTo>
                    <a:pt x="13426" y="22046"/>
                    <a:pt x="13291" y="21776"/>
                    <a:pt x="13156" y="21523"/>
                  </a:cubicBezTo>
                  <a:cubicBezTo>
                    <a:pt x="12903" y="21017"/>
                    <a:pt x="12987" y="20798"/>
                    <a:pt x="13426" y="20478"/>
                  </a:cubicBezTo>
                  <a:cubicBezTo>
                    <a:pt x="13634" y="20322"/>
                    <a:pt x="13838" y="20241"/>
                    <a:pt x="14039" y="20241"/>
                  </a:cubicBezTo>
                  <a:cubicBezTo>
                    <a:pt x="14229" y="20241"/>
                    <a:pt x="14418" y="20313"/>
                    <a:pt x="14607" y="20461"/>
                  </a:cubicBezTo>
                  <a:cubicBezTo>
                    <a:pt x="14910" y="20663"/>
                    <a:pt x="15197" y="20832"/>
                    <a:pt x="15501" y="21017"/>
                  </a:cubicBezTo>
                  <a:cubicBezTo>
                    <a:pt x="15770" y="20832"/>
                    <a:pt x="16023" y="20663"/>
                    <a:pt x="16276" y="20494"/>
                  </a:cubicBezTo>
                  <a:cubicBezTo>
                    <a:pt x="16495" y="20342"/>
                    <a:pt x="16714" y="20281"/>
                    <a:pt x="16936" y="20281"/>
                  </a:cubicBezTo>
                  <a:cubicBezTo>
                    <a:pt x="17107" y="20281"/>
                    <a:pt x="17281" y="20318"/>
                    <a:pt x="17457" y="20376"/>
                  </a:cubicBezTo>
                  <a:cubicBezTo>
                    <a:pt x="17693" y="20427"/>
                    <a:pt x="17896" y="20596"/>
                    <a:pt x="18115" y="20731"/>
                  </a:cubicBezTo>
                  <a:cubicBezTo>
                    <a:pt x="18368" y="20882"/>
                    <a:pt x="18604" y="21068"/>
                    <a:pt x="18874" y="21135"/>
                  </a:cubicBezTo>
                  <a:cubicBezTo>
                    <a:pt x="19169" y="21212"/>
                    <a:pt x="19447" y="21250"/>
                    <a:pt x="19702" y="21250"/>
                  </a:cubicBezTo>
                  <a:cubicBezTo>
                    <a:pt x="20743" y="21250"/>
                    <a:pt x="21420" y="20621"/>
                    <a:pt x="21488" y="19415"/>
                  </a:cubicBezTo>
                  <a:cubicBezTo>
                    <a:pt x="21505" y="19162"/>
                    <a:pt x="21488" y="18909"/>
                    <a:pt x="21488" y="18605"/>
                  </a:cubicBezTo>
                  <a:cubicBezTo>
                    <a:pt x="21235" y="18572"/>
                    <a:pt x="20982" y="18538"/>
                    <a:pt x="20712" y="18521"/>
                  </a:cubicBezTo>
                  <a:cubicBezTo>
                    <a:pt x="19886" y="18437"/>
                    <a:pt x="19498" y="17964"/>
                    <a:pt x="19633" y="17172"/>
                  </a:cubicBezTo>
                  <a:cubicBezTo>
                    <a:pt x="19667" y="16851"/>
                    <a:pt x="19818" y="16699"/>
                    <a:pt x="20139" y="16615"/>
                  </a:cubicBezTo>
                  <a:cubicBezTo>
                    <a:pt x="20560" y="16514"/>
                    <a:pt x="20999" y="16379"/>
                    <a:pt x="21404" y="16278"/>
                  </a:cubicBezTo>
                  <a:cubicBezTo>
                    <a:pt x="21572" y="15603"/>
                    <a:pt x="21927" y="15097"/>
                    <a:pt x="22450" y="14743"/>
                  </a:cubicBezTo>
                  <a:cubicBezTo>
                    <a:pt x="22770" y="14524"/>
                    <a:pt x="23124" y="14406"/>
                    <a:pt x="23462" y="14254"/>
                  </a:cubicBezTo>
                  <a:cubicBezTo>
                    <a:pt x="24541" y="13697"/>
                    <a:pt x="24861" y="12905"/>
                    <a:pt x="24136" y="11943"/>
                  </a:cubicBezTo>
                  <a:cubicBezTo>
                    <a:pt x="23698" y="11353"/>
                    <a:pt x="23360" y="10661"/>
                    <a:pt x="22939" y="10020"/>
                  </a:cubicBezTo>
                  <a:cubicBezTo>
                    <a:pt x="22703" y="9666"/>
                    <a:pt x="22703" y="9329"/>
                    <a:pt x="22854" y="8941"/>
                  </a:cubicBezTo>
                  <a:cubicBezTo>
                    <a:pt x="23040" y="8485"/>
                    <a:pt x="23242" y="8013"/>
                    <a:pt x="23411" y="7558"/>
                  </a:cubicBezTo>
                  <a:cubicBezTo>
                    <a:pt x="23512" y="7254"/>
                    <a:pt x="23630" y="6934"/>
                    <a:pt x="23664" y="6630"/>
                  </a:cubicBezTo>
                  <a:cubicBezTo>
                    <a:pt x="23698" y="6124"/>
                    <a:pt x="23529" y="5601"/>
                    <a:pt x="23090" y="5382"/>
                  </a:cubicBezTo>
                  <a:cubicBezTo>
                    <a:pt x="22540" y="5114"/>
                    <a:pt x="21926" y="4920"/>
                    <a:pt x="21290" y="4920"/>
                  </a:cubicBezTo>
                  <a:cubicBezTo>
                    <a:pt x="21127" y="4920"/>
                    <a:pt x="20962" y="4933"/>
                    <a:pt x="20797" y="4960"/>
                  </a:cubicBezTo>
                  <a:cubicBezTo>
                    <a:pt x="20525" y="4997"/>
                    <a:pt x="20255" y="5026"/>
                    <a:pt x="19990" y="5026"/>
                  </a:cubicBezTo>
                  <a:cubicBezTo>
                    <a:pt x="19515" y="5026"/>
                    <a:pt x="19054" y="4931"/>
                    <a:pt x="18621" y="4606"/>
                  </a:cubicBezTo>
                  <a:cubicBezTo>
                    <a:pt x="18520" y="4539"/>
                    <a:pt x="18385" y="4505"/>
                    <a:pt x="18267" y="4454"/>
                  </a:cubicBezTo>
                  <a:cubicBezTo>
                    <a:pt x="18182" y="4539"/>
                    <a:pt x="18098" y="4606"/>
                    <a:pt x="18014" y="4674"/>
                  </a:cubicBezTo>
                  <a:cubicBezTo>
                    <a:pt x="17774" y="4837"/>
                    <a:pt x="17527" y="4930"/>
                    <a:pt x="17274" y="4930"/>
                  </a:cubicBezTo>
                  <a:cubicBezTo>
                    <a:pt x="17135" y="4930"/>
                    <a:pt x="16993" y="4902"/>
                    <a:pt x="16850" y="4842"/>
                  </a:cubicBezTo>
                  <a:cubicBezTo>
                    <a:pt x="16513" y="4691"/>
                    <a:pt x="16344" y="4252"/>
                    <a:pt x="16445" y="3763"/>
                  </a:cubicBezTo>
                  <a:cubicBezTo>
                    <a:pt x="16513" y="3442"/>
                    <a:pt x="16631" y="3156"/>
                    <a:pt x="16782" y="2852"/>
                  </a:cubicBezTo>
                  <a:cubicBezTo>
                    <a:pt x="17187" y="2093"/>
                    <a:pt x="16934" y="929"/>
                    <a:pt x="16175" y="508"/>
                  </a:cubicBezTo>
                  <a:cubicBezTo>
                    <a:pt x="15608" y="193"/>
                    <a:pt x="14994" y="0"/>
                    <a:pt x="14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778746" y="3164397"/>
              <a:ext cx="1220604" cy="1210091"/>
            </a:xfrm>
            <a:custGeom>
              <a:avLst/>
              <a:gdLst/>
              <a:ahLst/>
              <a:cxnLst/>
              <a:rect l="l" t="t" r="r" b="b"/>
              <a:pathLst>
                <a:path w="31120" h="30850" extrusionOk="0">
                  <a:moveTo>
                    <a:pt x="14943" y="686"/>
                  </a:moveTo>
                  <a:cubicBezTo>
                    <a:pt x="16697" y="686"/>
                    <a:pt x="18328" y="1145"/>
                    <a:pt x="19988" y="1603"/>
                  </a:cubicBezTo>
                  <a:cubicBezTo>
                    <a:pt x="22315" y="2261"/>
                    <a:pt x="24238" y="3576"/>
                    <a:pt x="25942" y="5229"/>
                  </a:cubicBezTo>
                  <a:cubicBezTo>
                    <a:pt x="26852" y="6090"/>
                    <a:pt x="27645" y="7068"/>
                    <a:pt x="28370" y="8097"/>
                  </a:cubicBezTo>
                  <a:cubicBezTo>
                    <a:pt x="29129" y="9193"/>
                    <a:pt x="29720" y="10374"/>
                    <a:pt x="29990" y="11706"/>
                  </a:cubicBezTo>
                  <a:cubicBezTo>
                    <a:pt x="30091" y="12280"/>
                    <a:pt x="30276" y="12836"/>
                    <a:pt x="30361" y="13427"/>
                  </a:cubicBezTo>
                  <a:cubicBezTo>
                    <a:pt x="30479" y="14101"/>
                    <a:pt x="30512" y="14810"/>
                    <a:pt x="30597" y="15602"/>
                  </a:cubicBezTo>
                  <a:cubicBezTo>
                    <a:pt x="30563" y="16041"/>
                    <a:pt x="30496" y="16614"/>
                    <a:pt x="30411" y="17188"/>
                  </a:cubicBezTo>
                  <a:cubicBezTo>
                    <a:pt x="30344" y="17778"/>
                    <a:pt x="30243" y="18352"/>
                    <a:pt x="30158" y="18942"/>
                  </a:cubicBezTo>
                  <a:cubicBezTo>
                    <a:pt x="29990" y="19954"/>
                    <a:pt x="29686" y="20915"/>
                    <a:pt x="29231" y="21843"/>
                  </a:cubicBezTo>
                  <a:cubicBezTo>
                    <a:pt x="28843" y="22585"/>
                    <a:pt x="28539" y="23344"/>
                    <a:pt x="28134" y="24052"/>
                  </a:cubicBezTo>
                  <a:cubicBezTo>
                    <a:pt x="27898" y="24474"/>
                    <a:pt x="27578" y="24862"/>
                    <a:pt x="27240" y="25199"/>
                  </a:cubicBezTo>
                  <a:cubicBezTo>
                    <a:pt x="26650" y="25807"/>
                    <a:pt x="26009" y="26363"/>
                    <a:pt x="25419" y="26987"/>
                  </a:cubicBezTo>
                  <a:cubicBezTo>
                    <a:pt x="24845" y="27594"/>
                    <a:pt x="24188" y="28067"/>
                    <a:pt x="23429" y="28337"/>
                  </a:cubicBezTo>
                  <a:cubicBezTo>
                    <a:pt x="22298" y="28741"/>
                    <a:pt x="21219" y="29332"/>
                    <a:pt x="19988" y="29534"/>
                  </a:cubicBezTo>
                  <a:cubicBezTo>
                    <a:pt x="19296" y="29669"/>
                    <a:pt x="18622" y="29905"/>
                    <a:pt x="17913" y="30006"/>
                  </a:cubicBezTo>
                  <a:cubicBezTo>
                    <a:pt x="16817" y="30175"/>
                    <a:pt x="15687" y="30293"/>
                    <a:pt x="14590" y="30377"/>
                  </a:cubicBezTo>
                  <a:cubicBezTo>
                    <a:pt x="14418" y="30393"/>
                    <a:pt x="14246" y="30400"/>
                    <a:pt x="14076" y="30400"/>
                  </a:cubicBezTo>
                  <a:cubicBezTo>
                    <a:pt x="13296" y="30400"/>
                    <a:pt x="12535" y="30254"/>
                    <a:pt x="11774" y="30074"/>
                  </a:cubicBezTo>
                  <a:cubicBezTo>
                    <a:pt x="10593" y="29770"/>
                    <a:pt x="9480" y="29281"/>
                    <a:pt x="8400" y="28691"/>
                  </a:cubicBezTo>
                  <a:cubicBezTo>
                    <a:pt x="7473" y="28168"/>
                    <a:pt x="6478" y="27713"/>
                    <a:pt x="5601" y="27122"/>
                  </a:cubicBezTo>
                  <a:cubicBezTo>
                    <a:pt x="4285" y="26245"/>
                    <a:pt x="2986" y="25351"/>
                    <a:pt x="2329" y="23799"/>
                  </a:cubicBezTo>
                  <a:cubicBezTo>
                    <a:pt x="1839" y="22686"/>
                    <a:pt x="1300" y="21641"/>
                    <a:pt x="1148" y="20409"/>
                  </a:cubicBezTo>
                  <a:cubicBezTo>
                    <a:pt x="1131" y="20038"/>
                    <a:pt x="979" y="19667"/>
                    <a:pt x="895" y="19313"/>
                  </a:cubicBezTo>
                  <a:cubicBezTo>
                    <a:pt x="389" y="17222"/>
                    <a:pt x="423" y="15147"/>
                    <a:pt x="878" y="13072"/>
                  </a:cubicBezTo>
                  <a:cubicBezTo>
                    <a:pt x="1148" y="11858"/>
                    <a:pt x="1519" y="10644"/>
                    <a:pt x="1941" y="9463"/>
                  </a:cubicBezTo>
                  <a:cubicBezTo>
                    <a:pt x="2261" y="8586"/>
                    <a:pt x="2767" y="7759"/>
                    <a:pt x="3189" y="6916"/>
                  </a:cubicBezTo>
                  <a:cubicBezTo>
                    <a:pt x="3256" y="6798"/>
                    <a:pt x="3341" y="6663"/>
                    <a:pt x="3425" y="6562"/>
                  </a:cubicBezTo>
                  <a:cubicBezTo>
                    <a:pt x="4015" y="5820"/>
                    <a:pt x="4538" y="5044"/>
                    <a:pt x="5196" y="4386"/>
                  </a:cubicBezTo>
                  <a:cubicBezTo>
                    <a:pt x="6444" y="3121"/>
                    <a:pt x="7827" y="2008"/>
                    <a:pt x="9564" y="1434"/>
                  </a:cubicBezTo>
                  <a:cubicBezTo>
                    <a:pt x="10441" y="1131"/>
                    <a:pt x="11369" y="1013"/>
                    <a:pt x="12297" y="878"/>
                  </a:cubicBezTo>
                  <a:cubicBezTo>
                    <a:pt x="13056" y="777"/>
                    <a:pt x="13815" y="743"/>
                    <a:pt x="14590" y="692"/>
                  </a:cubicBezTo>
                  <a:cubicBezTo>
                    <a:pt x="14709" y="688"/>
                    <a:pt x="14826" y="686"/>
                    <a:pt x="14943" y="686"/>
                  </a:cubicBezTo>
                  <a:close/>
                  <a:moveTo>
                    <a:pt x="15000" y="1"/>
                  </a:moveTo>
                  <a:cubicBezTo>
                    <a:pt x="14845" y="1"/>
                    <a:pt x="14692" y="6"/>
                    <a:pt x="14540" y="18"/>
                  </a:cubicBezTo>
                  <a:cubicBezTo>
                    <a:pt x="13309" y="169"/>
                    <a:pt x="12094" y="237"/>
                    <a:pt x="10863" y="507"/>
                  </a:cubicBezTo>
                  <a:cubicBezTo>
                    <a:pt x="9750" y="760"/>
                    <a:pt x="8637" y="1013"/>
                    <a:pt x="7658" y="1687"/>
                  </a:cubicBezTo>
                  <a:cubicBezTo>
                    <a:pt x="6731" y="2345"/>
                    <a:pt x="5736" y="2952"/>
                    <a:pt x="4977" y="3813"/>
                  </a:cubicBezTo>
                  <a:cubicBezTo>
                    <a:pt x="4555" y="4302"/>
                    <a:pt x="4201" y="4808"/>
                    <a:pt x="3779" y="5280"/>
                  </a:cubicBezTo>
                  <a:cubicBezTo>
                    <a:pt x="2919" y="6208"/>
                    <a:pt x="2329" y="7321"/>
                    <a:pt x="1839" y="8485"/>
                  </a:cubicBezTo>
                  <a:cubicBezTo>
                    <a:pt x="1317" y="9767"/>
                    <a:pt x="895" y="11099"/>
                    <a:pt x="541" y="12448"/>
                  </a:cubicBezTo>
                  <a:cubicBezTo>
                    <a:pt x="220" y="13680"/>
                    <a:pt x="1" y="14978"/>
                    <a:pt x="35" y="16277"/>
                  </a:cubicBezTo>
                  <a:cubicBezTo>
                    <a:pt x="68" y="17002"/>
                    <a:pt x="52" y="17761"/>
                    <a:pt x="170" y="18487"/>
                  </a:cubicBezTo>
                  <a:cubicBezTo>
                    <a:pt x="541" y="20274"/>
                    <a:pt x="878" y="22079"/>
                    <a:pt x="1637" y="23766"/>
                  </a:cubicBezTo>
                  <a:cubicBezTo>
                    <a:pt x="2143" y="24896"/>
                    <a:pt x="2919" y="25790"/>
                    <a:pt x="3863" y="26549"/>
                  </a:cubicBezTo>
                  <a:cubicBezTo>
                    <a:pt x="4943" y="27409"/>
                    <a:pt x="6107" y="28151"/>
                    <a:pt x="7321" y="28792"/>
                  </a:cubicBezTo>
                  <a:cubicBezTo>
                    <a:pt x="9008" y="29703"/>
                    <a:pt x="10762" y="30529"/>
                    <a:pt x="12701" y="30732"/>
                  </a:cubicBezTo>
                  <a:cubicBezTo>
                    <a:pt x="13460" y="30816"/>
                    <a:pt x="14203" y="30850"/>
                    <a:pt x="14962" y="30850"/>
                  </a:cubicBezTo>
                  <a:cubicBezTo>
                    <a:pt x="15333" y="30816"/>
                    <a:pt x="15737" y="30681"/>
                    <a:pt x="16108" y="30630"/>
                  </a:cubicBezTo>
                  <a:cubicBezTo>
                    <a:pt x="16851" y="30546"/>
                    <a:pt x="17610" y="30580"/>
                    <a:pt x="18352" y="30428"/>
                  </a:cubicBezTo>
                  <a:cubicBezTo>
                    <a:pt x="19482" y="30192"/>
                    <a:pt x="20612" y="29871"/>
                    <a:pt x="21725" y="29534"/>
                  </a:cubicBezTo>
                  <a:cubicBezTo>
                    <a:pt x="22484" y="29281"/>
                    <a:pt x="23226" y="28978"/>
                    <a:pt x="23951" y="28623"/>
                  </a:cubicBezTo>
                  <a:cubicBezTo>
                    <a:pt x="24424" y="28421"/>
                    <a:pt x="24930" y="28185"/>
                    <a:pt x="25284" y="27831"/>
                  </a:cubicBezTo>
                  <a:cubicBezTo>
                    <a:pt x="26228" y="26920"/>
                    <a:pt x="27122" y="25975"/>
                    <a:pt x="27999" y="25014"/>
                  </a:cubicBezTo>
                  <a:cubicBezTo>
                    <a:pt x="28320" y="24643"/>
                    <a:pt x="28573" y="24272"/>
                    <a:pt x="28792" y="23850"/>
                  </a:cubicBezTo>
                  <a:cubicBezTo>
                    <a:pt x="29264" y="22906"/>
                    <a:pt x="29720" y="21944"/>
                    <a:pt x="30141" y="20983"/>
                  </a:cubicBezTo>
                  <a:cubicBezTo>
                    <a:pt x="30276" y="20612"/>
                    <a:pt x="30361" y="20224"/>
                    <a:pt x="30445" y="19836"/>
                  </a:cubicBezTo>
                  <a:cubicBezTo>
                    <a:pt x="30597" y="19144"/>
                    <a:pt x="30681" y="18436"/>
                    <a:pt x="30833" y="17728"/>
                  </a:cubicBezTo>
                  <a:cubicBezTo>
                    <a:pt x="31120" y="16378"/>
                    <a:pt x="31086" y="15029"/>
                    <a:pt x="30867" y="13680"/>
                  </a:cubicBezTo>
                  <a:cubicBezTo>
                    <a:pt x="30782" y="13123"/>
                    <a:pt x="30647" y="12566"/>
                    <a:pt x="30529" y="11993"/>
                  </a:cubicBezTo>
                  <a:cubicBezTo>
                    <a:pt x="30361" y="11065"/>
                    <a:pt x="30074" y="10188"/>
                    <a:pt x="29686" y="9345"/>
                  </a:cubicBezTo>
                  <a:cubicBezTo>
                    <a:pt x="29180" y="8198"/>
                    <a:pt x="28455" y="7220"/>
                    <a:pt x="27662" y="6241"/>
                  </a:cubicBezTo>
                  <a:cubicBezTo>
                    <a:pt x="26431" y="4707"/>
                    <a:pt x="24947" y="3442"/>
                    <a:pt x="23310" y="2362"/>
                  </a:cubicBezTo>
                  <a:cubicBezTo>
                    <a:pt x="21674" y="1316"/>
                    <a:pt x="19819" y="827"/>
                    <a:pt x="17947" y="406"/>
                  </a:cubicBezTo>
                  <a:cubicBezTo>
                    <a:pt x="17272" y="254"/>
                    <a:pt x="16598" y="153"/>
                    <a:pt x="15923" y="68"/>
                  </a:cubicBezTo>
                  <a:cubicBezTo>
                    <a:pt x="15619" y="23"/>
                    <a:pt x="15308" y="1"/>
                    <a:pt x="15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869391" y="3253670"/>
              <a:ext cx="1003625" cy="988235"/>
            </a:xfrm>
            <a:custGeom>
              <a:avLst/>
              <a:gdLst/>
              <a:ahLst/>
              <a:cxnLst/>
              <a:rect l="l" t="t" r="r" b="b"/>
              <a:pathLst>
                <a:path w="25588" h="25194" extrusionOk="0">
                  <a:moveTo>
                    <a:pt x="11757" y="508"/>
                  </a:moveTo>
                  <a:lnTo>
                    <a:pt x="12145" y="761"/>
                  </a:lnTo>
                  <a:cubicBezTo>
                    <a:pt x="12161" y="761"/>
                    <a:pt x="12161" y="778"/>
                    <a:pt x="12161" y="811"/>
                  </a:cubicBezTo>
                  <a:cubicBezTo>
                    <a:pt x="12431" y="1655"/>
                    <a:pt x="12431" y="2464"/>
                    <a:pt x="12094" y="3341"/>
                  </a:cubicBezTo>
                  <a:cubicBezTo>
                    <a:pt x="11723" y="3291"/>
                    <a:pt x="11554" y="3105"/>
                    <a:pt x="11571" y="2802"/>
                  </a:cubicBezTo>
                  <a:cubicBezTo>
                    <a:pt x="11554" y="2161"/>
                    <a:pt x="11554" y="1503"/>
                    <a:pt x="11571" y="845"/>
                  </a:cubicBezTo>
                  <a:cubicBezTo>
                    <a:pt x="11571" y="744"/>
                    <a:pt x="11689" y="609"/>
                    <a:pt x="11757" y="508"/>
                  </a:cubicBezTo>
                  <a:close/>
                  <a:moveTo>
                    <a:pt x="19397" y="2970"/>
                  </a:moveTo>
                  <a:cubicBezTo>
                    <a:pt x="19734" y="3341"/>
                    <a:pt x="19751" y="3712"/>
                    <a:pt x="19566" y="4033"/>
                  </a:cubicBezTo>
                  <a:cubicBezTo>
                    <a:pt x="19245" y="4539"/>
                    <a:pt x="18857" y="4994"/>
                    <a:pt x="18503" y="5467"/>
                  </a:cubicBezTo>
                  <a:cubicBezTo>
                    <a:pt x="18436" y="5551"/>
                    <a:pt x="18335" y="5618"/>
                    <a:pt x="18250" y="5669"/>
                  </a:cubicBezTo>
                  <a:cubicBezTo>
                    <a:pt x="18121" y="5751"/>
                    <a:pt x="18000" y="5858"/>
                    <a:pt x="17858" y="5858"/>
                  </a:cubicBezTo>
                  <a:cubicBezTo>
                    <a:pt x="17797" y="5858"/>
                    <a:pt x="17731" y="5838"/>
                    <a:pt x="17660" y="5787"/>
                  </a:cubicBezTo>
                  <a:cubicBezTo>
                    <a:pt x="17458" y="5652"/>
                    <a:pt x="17390" y="5382"/>
                    <a:pt x="17474" y="5112"/>
                  </a:cubicBezTo>
                  <a:cubicBezTo>
                    <a:pt x="17542" y="4893"/>
                    <a:pt x="17626" y="4708"/>
                    <a:pt x="17727" y="4522"/>
                  </a:cubicBezTo>
                  <a:cubicBezTo>
                    <a:pt x="18082" y="3814"/>
                    <a:pt x="18571" y="3257"/>
                    <a:pt x="19397" y="2970"/>
                  </a:cubicBezTo>
                  <a:close/>
                  <a:moveTo>
                    <a:pt x="3156" y="16495"/>
                  </a:moveTo>
                  <a:cubicBezTo>
                    <a:pt x="3211" y="16495"/>
                    <a:pt x="3266" y="16518"/>
                    <a:pt x="3323" y="16582"/>
                  </a:cubicBezTo>
                  <a:cubicBezTo>
                    <a:pt x="3475" y="16750"/>
                    <a:pt x="3408" y="16936"/>
                    <a:pt x="3290" y="17054"/>
                  </a:cubicBezTo>
                  <a:cubicBezTo>
                    <a:pt x="2733" y="17678"/>
                    <a:pt x="2126" y="18184"/>
                    <a:pt x="1350" y="18437"/>
                  </a:cubicBezTo>
                  <a:cubicBezTo>
                    <a:pt x="1232" y="18454"/>
                    <a:pt x="1097" y="18454"/>
                    <a:pt x="878" y="18471"/>
                  </a:cubicBezTo>
                  <a:cubicBezTo>
                    <a:pt x="962" y="18285"/>
                    <a:pt x="962" y="18133"/>
                    <a:pt x="1046" y="18066"/>
                  </a:cubicBezTo>
                  <a:cubicBezTo>
                    <a:pt x="1569" y="17610"/>
                    <a:pt x="2126" y="17172"/>
                    <a:pt x="2649" y="16717"/>
                  </a:cubicBezTo>
                  <a:cubicBezTo>
                    <a:pt x="2716" y="16683"/>
                    <a:pt x="2800" y="16632"/>
                    <a:pt x="2885" y="16598"/>
                  </a:cubicBezTo>
                  <a:cubicBezTo>
                    <a:pt x="2979" y="16556"/>
                    <a:pt x="3067" y="16495"/>
                    <a:pt x="3156" y="16495"/>
                  </a:cubicBezTo>
                  <a:close/>
                  <a:moveTo>
                    <a:pt x="22389" y="18278"/>
                  </a:moveTo>
                  <a:cubicBezTo>
                    <a:pt x="22655" y="18278"/>
                    <a:pt x="22923" y="18311"/>
                    <a:pt x="23192" y="18403"/>
                  </a:cubicBezTo>
                  <a:cubicBezTo>
                    <a:pt x="23310" y="18454"/>
                    <a:pt x="23462" y="18454"/>
                    <a:pt x="23546" y="18538"/>
                  </a:cubicBezTo>
                  <a:cubicBezTo>
                    <a:pt x="23664" y="18639"/>
                    <a:pt x="23816" y="18791"/>
                    <a:pt x="23867" y="18943"/>
                  </a:cubicBezTo>
                  <a:cubicBezTo>
                    <a:pt x="23901" y="19145"/>
                    <a:pt x="23715" y="19230"/>
                    <a:pt x="23546" y="19314"/>
                  </a:cubicBezTo>
                  <a:cubicBezTo>
                    <a:pt x="23282" y="19446"/>
                    <a:pt x="23005" y="19486"/>
                    <a:pt x="22727" y="19486"/>
                  </a:cubicBezTo>
                  <a:cubicBezTo>
                    <a:pt x="22544" y="19486"/>
                    <a:pt x="22361" y="19469"/>
                    <a:pt x="22180" y="19449"/>
                  </a:cubicBezTo>
                  <a:cubicBezTo>
                    <a:pt x="22085" y="19449"/>
                    <a:pt x="21991" y="19451"/>
                    <a:pt x="21899" y="19451"/>
                  </a:cubicBezTo>
                  <a:cubicBezTo>
                    <a:pt x="21715" y="19451"/>
                    <a:pt x="21539" y="19443"/>
                    <a:pt x="21371" y="19398"/>
                  </a:cubicBezTo>
                  <a:cubicBezTo>
                    <a:pt x="20966" y="19381"/>
                    <a:pt x="20696" y="19162"/>
                    <a:pt x="20628" y="18875"/>
                  </a:cubicBezTo>
                  <a:cubicBezTo>
                    <a:pt x="20578" y="18690"/>
                    <a:pt x="20612" y="18521"/>
                    <a:pt x="20848" y="18471"/>
                  </a:cubicBezTo>
                  <a:cubicBezTo>
                    <a:pt x="21360" y="18404"/>
                    <a:pt x="21872" y="18278"/>
                    <a:pt x="22389" y="18278"/>
                  </a:cubicBezTo>
                  <a:close/>
                  <a:moveTo>
                    <a:pt x="14743" y="1552"/>
                  </a:moveTo>
                  <a:cubicBezTo>
                    <a:pt x="15383" y="1552"/>
                    <a:pt x="15997" y="1745"/>
                    <a:pt x="16564" y="2059"/>
                  </a:cubicBezTo>
                  <a:cubicBezTo>
                    <a:pt x="17323" y="2481"/>
                    <a:pt x="17576" y="3645"/>
                    <a:pt x="17188" y="4404"/>
                  </a:cubicBezTo>
                  <a:cubicBezTo>
                    <a:pt x="17036" y="4708"/>
                    <a:pt x="16901" y="4994"/>
                    <a:pt x="16850" y="5315"/>
                  </a:cubicBezTo>
                  <a:cubicBezTo>
                    <a:pt x="16732" y="5804"/>
                    <a:pt x="16901" y="6242"/>
                    <a:pt x="17238" y="6394"/>
                  </a:cubicBezTo>
                  <a:cubicBezTo>
                    <a:pt x="17382" y="6454"/>
                    <a:pt x="17525" y="6482"/>
                    <a:pt x="17666" y="6482"/>
                  </a:cubicBezTo>
                  <a:cubicBezTo>
                    <a:pt x="17923" y="6482"/>
                    <a:pt x="18173" y="6389"/>
                    <a:pt x="18402" y="6226"/>
                  </a:cubicBezTo>
                  <a:cubicBezTo>
                    <a:pt x="18486" y="6158"/>
                    <a:pt x="18571" y="6091"/>
                    <a:pt x="18655" y="6006"/>
                  </a:cubicBezTo>
                  <a:cubicBezTo>
                    <a:pt x="18790" y="6057"/>
                    <a:pt x="18908" y="6091"/>
                    <a:pt x="19009" y="6158"/>
                  </a:cubicBezTo>
                  <a:cubicBezTo>
                    <a:pt x="19442" y="6483"/>
                    <a:pt x="19903" y="6578"/>
                    <a:pt x="20378" y="6578"/>
                  </a:cubicBezTo>
                  <a:cubicBezTo>
                    <a:pt x="20643" y="6578"/>
                    <a:pt x="20913" y="6549"/>
                    <a:pt x="21185" y="6512"/>
                  </a:cubicBezTo>
                  <a:cubicBezTo>
                    <a:pt x="21346" y="6489"/>
                    <a:pt x="21506" y="6478"/>
                    <a:pt x="21663" y="6478"/>
                  </a:cubicBezTo>
                  <a:cubicBezTo>
                    <a:pt x="22311" y="6478"/>
                    <a:pt x="22922" y="6662"/>
                    <a:pt x="23479" y="6934"/>
                  </a:cubicBezTo>
                  <a:cubicBezTo>
                    <a:pt x="23934" y="7153"/>
                    <a:pt x="24103" y="7676"/>
                    <a:pt x="24052" y="8182"/>
                  </a:cubicBezTo>
                  <a:cubicBezTo>
                    <a:pt x="24035" y="8502"/>
                    <a:pt x="23901" y="8806"/>
                    <a:pt x="23799" y="9110"/>
                  </a:cubicBezTo>
                  <a:cubicBezTo>
                    <a:pt x="23631" y="9565"/>
                    <a:pt x="23445" y="10037"/>
                    <a:pt x="23260" y="10493"/>
                  </a:cubicBezTo>
                  <a:cubicBezTo>
                    <a:pt x="23108" y="10881"/>
                    <a:pt x="23108" y="11218"/>
                    <a:pt x="23327" y="11572"/>
                  </a:cubicBezTo>
                  <a:cubicBezTo>
                    <a:pt x="23749" y="12213"/>
                    <a:pt x="24086" y="12905"/>
                    <a:pt x="24541" y="13495"/>
                  </a:cubicBezTo>
                  <a:cubicBezTo>
                    <a:pt x="25267" y="14456"/>
                    <a:pt x="24946" y="15249"/>
                    <a:pt x="23867" y="15755"/>
                  </a:cubicBezTo>
                  <a:cubicBezTo>
                    <a:pt x="23529" y="15890"/>
                    <a:pt x="23158" y="16025"/>
                    <a:pt x="22855" y="16227"/>
                  </a:cubicBezTo>
                  <a:cubicBezTo>
                    <a:pt x="22315" y="16598"/>
                    <a:pt x="21961" y="17104"/>
                    <a:pt x="21792" y="17779"/>
                  </a:cubicBezTo>
                  <a:cubicBezTo>
                    <a:pt x="21404" y="17880"/>
                    <a:pt x="20949" y="17998"/>
                    <a:pt x="20527" y="18116"/>
                  </a:cubicBezTo>
                  <a:cubicBezTo>
                    <a:pt x="20207" y="18201"/>
                    <a:pt x="20072" y="18336"/>
                    <a:pt x="20021" y="18656"/>
                  </a:cubicBezTo>
                  <a:cubicBezTo>
                    <a:pt x="19903" y="19466"/>
                    <a:pt x="20274" y="19921"/>
                    <a:pt x="21101" y="20005"/>
                  </a:cubicBezTo>
                  <a:cubicBezTo>
                    <a:pt x="21371" y="20022"/>
                    <a:pt x="21624" y="20073"/>
                    <a:pt x="21877" y="20090"/>
                  </a:cubicBezTo>
                  <a:cubicBezTo>
                    <a:pt x="21877" y="20410"/>
                    <a:pt x="21910" y="20663"/>
                    <a:pt x="21877" y="20916"/>
                  </a:cubicBezTo>
                  <a:cubicBezTo>
                    <a:pt x="21809" y="22114"/>
                    <a:pt x="21141" y="22742"/>
                    <a:pt x="20112" y="22742"/>
                  </a:cubicBezTo>
                  <a:cubicBezTo>
                    <a:pt x="19851" y="22742"/>
                    <a:pt x="19566" y="22702"/>
                    <a:pt x="19262" y="22620"/>
                  </a:cubicBezTo>
                  <a:cubicBezTo>
                    <a:pt x="18992" y="22552"/>
                    <a:pt x="18756" y="22367"/>
                    <a:pt x="18503" y="22215"/>
                  </a:cubicBezTo>
                  <a:cubicBezTo>
                    <a:pt x="18301" y="22097"/>
                    <a:pt x="18082" y="21928"/>
                    <a:pt x="17845" y="21861"/>
                  </a:cubicBezTo>
                  <a:cubicBezTo>
                    <a:pt x="17677" y="21809"/>
                    <a:pt x="17505" y="21774"/>
                    <a:pt x="17332" y="21774"/>
                  </a:cubicBezTo>
                  <a:cubicBezTo>
                    <a:pt x="17109" y="21774"/>
                    <a:pt x="16884" y="21834"/>
                    <a:pt x="16665" y="21996"/>
                  </a:cubicBezTo>
                  <a:cubicBezTo>
                    <a:pt x="16412" y="22164"/>
                    <a:pt x="16159" y="22333"/>
                    <a:pt x="15889" y="22519"/>
                  </a:cubicBezTo>
                  <a:cubicBezTo>
                    <a:pt x="15602" y="22333"/>
                    <a:pt x="15299" y="22164"/>
                    <a:pt x="15012" y="21945"/>
                  </a:cubicBezTo>
                  <a:cubicBezTo>
                    <a:pt x="14818" y="21808"/>
                    <a:pt x="14628" y="21740"/>
                    <a:pt x="14440" y="21740"/>
                  </a:cubicBezTo>
                  <a:cubicBezTo>
                    <a:pt x="14236" y="21740"/>
                    <a:pt x="14033" y="21821"/>
                    <a:pt x="13831" y="21979"/>
                  </a:cubicBezTo>
                  <a:cubicBezTo>
                    <a:pt x="13376" y="22282"/>
                    <a:pt x="13291" y="22519"/>
                    <a:pt x="13544" y="23025"/>
                  </a:cubicBezTo>
                  <a:cubicBezTo>
                    <a:pt x="13679" y="23278"/>
                    <a:pt x="13831" y="23531"/>
                    <a:pt x="13966" y="23834"/>
                  </a:cubicBezTo>
                  <a:cubicBezTo>
                    <a:pt x="13696" y="23969"/>
                    <a:pt x="13511" y="24104"/>
                    <a:pt x="13308" y="24273"/>
                  </a:cubicBezTo>
                  <a:cubicBezTo>
                    <a:pt x="13092" y="24367"/>
                    <a:pt x="12872" y="24412"/>
                    <a:pt x="12655" y="24412"/>
                  </a:cubicBezTo>
                  <a:cubicBezTo>
                    <a:pt x="12212" y="24412"/>
                    <a:pt x="11782" y="24224"/>
                    <a:pt x="11419" y="23885"/>
                  </a:cubicBezTo>
                  <a:cubicBezTo>
                    <a:pt x="10863" y="23362"/>
                    <a:pt x="10289" y="22856"/>
                    <a:pt x="9648" y="22417"/>
                  </a:cubicBezTo>
                  <a:cubicBezTo>
                    <a:pt x="9408" y="22234"/>
                    <a:pt x="9150" y="22160"/>
                    <a:pt x="8886" y="22160"/>
                  </a:cubicBezTo>
                  <a:cubicBezTo>
                    <a:pt x="8594" y="22160"/>
                    <a:pt x="8296" y="22251"/>
                    <a:pt x="8012" y="22384"/>
                  </a:cubicBezTo>
                  <a:cubicBezTo>
                    <a:pt x="7371" y="22687"/>
                    <a:pt x="6747" y="23008"/>
                    <a:pt x="6106" y="23294"/>
                  </a:cubicBezTo>
                  <a:cubicBezTo>
                    <a:pt x="5889" y="23403"/>
                    <a:pt x="5672" y="23451"/>
                    <a:pt x="5442" y="23451"/>
                  </a:cubicBezTo>
                  <a:cubicBezTo>
                    <a:pt x="5351" y="23451"/>
                    <a:pt x="5258" y="23444"/>
                    <a:pt x="5162" y="23429"/>
                  </a:cubicBezTo>
                  <a:cubicBezTo>
                    <a:pt x="4588" y="23311"/>
                    <a:pt x="3998" y="23227"/>
                    <a:pt x="3543" y="22873"/>
                  </a:cubicBezTo>
                  <a:cubicBezTo>
                    <a:pt x="3273" y="22670"/>
                    <a:pt x="2986" y="22417"/>
                    <a:pt x="2784" y="22131"/>
                  </a:cubicBezTo>
                  <a:cubicBezTo>
                    <a:pt x="2548" y="21844"/>
                    <a:pt x="2514" y="21490"/>
                    <a:pt x="2632" y="21119"/>
                  </a:cubicBezTo>
                  <a:cubicBezTo>
                    <a:pt x="2767" y="20781"/>
                    <a:pt x="2885" y="20444"/>
                    <a:pt x="2986" y="20107"/>
                  </a:cubicBezTo>
                  <a:cubicBezTo>
                    <a:pt x="3188" y="19483"/>
                    <a:pt x="3121" y="18909"/>
                    <a:pt x="2699" y="18319"/>
                  </a:cubicBezTo>
                  <a:cubicBezTo>
                    <a:pt x="2902" y="18083"/>
                    <a:pt x="3138" y="17813"/>
                    <a:pt x="3374" y="17560"/>
                  </a:cubicBezTo>
                  <a:cubicBezTo>
                    <a:pt x="3526" y="17408"/>
                    <a:pt x="3694" y="17239"/>
                    <a:pt x="3796" y="17071"/>
                  </a:cubicBezTo>
                  <a:cubicBezTo>
                    <a:pt x="4065" y="16632"/>
                    <a:pt x="3947" y="16211"/>
                    <a:pt x="3458" y="16025"/>
                  </a:cubicBezTo>
                  <a:cubicBezTo>
                    <a:pt x="3412" y="16002"/>
                    <a:pt x="3361" y="15992"/>
                    <a:pt x="3309" y="15992"/>
                  </a:cubicBezTo>
                  <a:cubicBezTo>
                    <a:pt x="3211" y="15992"/>
                    <a:pt x="3108" y="16026"/>
                    <a:pt x="3020" y="16059"/>
                  </a:cubicBezTo>
                  <a:cubicBezTo>
                    <a:pt x="2800" y="16143"/>
                    <a:pt x="2615" y="16261"/>
                    <a:pt x="2396" y="16379"/>
                  </a:cubicBezTo>
                  <a:cubicBezTo>
                    <a:pt x="2227" y="16514"/>
                    <a:pt x="2042" y="16615"/>
                    <a:pt x="1839" y="16767"/>
                  </a:cubicBezTo>
                  <a:cubicBezTo>
                    <a:pt x="1434" y="16464"/>
                    <a:pt x="1080" y="16126"/>
                    <a:pt x="928" y="15671"/>
                  </a:cubicBezTo>
                  <a:cubicBezTo>
                    <a:pt x="777" y="15182"/>
                    <a:pt x="793" y="14676"/>
                    <a:pt x="1283" y="14321"/>
                  </a:cubicBezTo>
                  <a:cubicBezTo>
                    <a:pt x="1451" y="14187"/>
                    <a:pt x="1586" y="14068"/>
                    <a:pt x="1721" y="13917"/>
                  </a:cubicBezTo>
                  <a:cubicBezTo>
                    <a:pt x="2109" y="13529"/>
                    <a:pt x="2143" y="13023"/>
                    <a:pt x="1789" y="12601"/>
                  </a:cubicBezTo>
                  <a:cubicBezTo>
                    <a:pt x="1586" y="12348"/>
                    <a:pt x="1350" y="12146"/>
                    <a:pt x="1131" y="11893"/>
                  </a:cubicBezTo>
                  <a:cubicBezTo>
                    <a:pt x="793" y="11488"/>
                    <a:pt x="574" y="11049"/>
                    <a:pt x="490" y="10543"/>
                  </a:cubicBezTo>
                  <a:cubicBezTo>
                    <a:pt x="405" y="10020"/>
                    <a:pt x="608" y="9616"/>
                    <a:pt x="1097" y="9430"/>
                  </a:cubicBezTo>
                  <a:cubicBezTo>
                    <a:pt x="1350" y="9312"/>
                    <a:pt x="1620" y="9228"/>
                    <a:pt x="1873" y="9194"/>
                  </a:cubicBezTo>
                  <a:cubicBezTo>
                    <a:pt x="3020" y="8958"/>
                    <a:pt x="3914" y="8165"/>
                    <a:pt x="3863" y="6698"/>
                  </a:cubicBezTo>
                  <a:cubicBezTo>
                    <a:pt x="3829" y="6259"/>
                    <a:pt x="3829" y="5804"/>
                    <a:pt x="3829" y="5348"/>
                  </a:cubicBezTo>
                  <a:cubicBezTo>
                    <a:pt x="3829" y="5180"/>
                    <a:pt x="3812" y="5011"/>
                    <a:pt x="3863" y="4876"/>
                  </a:cubicBezTo>
                  <a:cubicBezTo>
                    <a:pt x="3970" y="4309"/>
                    <a:pt x="4245" y="4076"/>
                    <a:pt x="4762" y="4076"/>
                  </a:cubicBezTo>
                  <a:cubicBezTo>
                    <a:pt x="4814" y="4076"/>
                    <a:pt x="4868" y="4079"/>
                    <a:pt x="4926" y="4083"/>
                  </a:cubicBezTo>
                  <a:cubicBezTo>
                    <a:pt x="5415" y="4134"/>
                    <a:pt x="5904" y="4168"/>
                    <a:pt x="6393" y="4168"/>
                  </a:cubicBezTo>
                  <a:cubicBezTo>
                    <a:pt x="7085" y="4168"/>
                    <a:pt x="7658" y="3915"/>
                    <a:pt x="7945" y="3240"/>
                  </a:cubicBezTo>
                  <a:cubicBezTo>
                    <a:pt x="8080" y="2953"/>
                    <a:pt x="8198" y="2650"/>
                    <a:pt x="8350" y="2363"/>
                  </a:cubicBezTo>
                  <a:cubicBezTo>
                    <a:pt x="8541" y="1953"/>
                    <a:pt x="8688" y="1820"/>
                    <a:pt x="9032" y="1820"/>
                  </a:cubicBezTo>
                  <a:cubicBezTo>
                    <a:pt x="9113" y="1820"/>
                    <a:pt x="9205" y="1827"/>
                    <a:pt x="9311" y="1840"/>
                  </a:cubicBezTo>
                  <a:cubicBezTo>
                    <a:pt x="9851" y="1891"/>
                    <a:pt x="10289" y="2093"/>
                    <a:pt x="10728" y="2346"/>
                  </a:cubicBezTo>
                  <a:cubicBezTo>
                    <a:pt x="10913" y="2447"/>
                    <a:pt x="10998" y="2599"/>
                    <a:pt x="11031" y="2802"/>
                  </a:cubicBezTo>
                  <a:cubicBezTo>
                    <a:pt x="11048" y="2970"/>
                    <a:pt x="11065" y="3156"/>
                    <a:pt x="11116" y="3324"/>
                  </a:cubicBezTo>
                  <a:cubicBezTo>
                    <a:pt x="11217" y="3662"/>
                    <a:pt x="11554" y="3949"/>
                    <a:pt x="11841" y="3965"/>
                  </a:cubicBezTo>
                  <a:cubicBezTo>
                    <a:pt x="11853" y="3966"/>
                    <a:pt x="11866" y="3966"/>
                    <a:pt x="11878" y="3966"/>
                  </a:cubicBezTo>
                  <a:cubicBezTo>
                    <a:pt x="12186" y="3966"/>
                    <a:pt x="12488" y="3766"/>
                    <a:pt x="12634" y="3409"/>
                  </a:cubicBezTo>
                  <a:cubicBezTo>
                    <a:pt x="12684" y="3274"/>
                    <a:pt x="12735" y="3122"/>
                    <a:pt x="12752" y="2953"/>
                  </a:cubicBezTo>
                  <a:cubicBezTo>
                    <a:pt x="12853" y="2194"/>
                    <a:pt x="13342" y="1790"/>
                    <a:pt x="14084" y="1621"/>
                  </a:cubicBezTo>
                  <a:cubicBezTo>
                    <a:pt x="14306" y="1574"/>
                    <a:pt x="14526" y="1552"/>
                    <a:pt x="14743" y="1552"/>
                  </a:cubicBezTo>
                  <a:close/>
                  <a:moveTo>
                    <a:pt x="14309" y="22370"/>
                  </a:moveTo>
                  <a:cubicBezTo>
                    <a:pt x="14403" y="22370"/>
                    <a:pt x="14498" y="22401"/>
                    <a:pt x="14590" y="22451"/>
                  </a:cubicBezTo>
                  <a:cubicBezTo>
                    <a:pt x="14793" y="22552"/>
                    <a:pt x="15029" y="22670"/>
                    <a:pt x="15214" y="22839"/>
                  </a:cubicBezTo>
                  <a:cubicBezTo>
                    <a:pt x="15568" y="23126"/>
                    <a:pt x="15889" y="23463"/>
                    <a:pt x="16226" y="23784"/>
                  </a:cubicBezTo>
                  <a:cubicBezTo>
                    <a:pt x="16311" y="23851"/>
                    <a:pt x="16395" y="23952"/>
                    <a:pt x="16412" y="24037"/>
                  </a:cubicBezTo>
                  <a:cubicBezTo>
                    <a:pt x="16446" y="24205"/>
                    <a:pt x="16462" y="24441"/>
                    <a:pt x="16378" y="24543"/>
                  </a:cubicBezTo>
                  <a:cubicBezTo>
                    <a:pt x="16294" y="24644"/>
                    <a:pt x="16074" y="24644"/>
                    <a:pt x="15906" y="24661"/>
                  </a:cubicBezTo>
                  <a:cubicBezTo>
                    <a:pt x="15821" y="24661"/>
                    <a:pt x="15703" y="24627"/>
                    <a:pt x="15619" y="24559"/>
                  </a:cubicBezTo>
                  <a:cubicBezTo>
                    <a:pt x="14894" y="24037"/>
                    <a:pt x="14202" y="23514"/>
                    <a:pt x="13949" y="22586"/>
                  </a:cubicBezTo>
                  <a:cubicBezTo>
                    <a:pt x="14057" y="22430"/>
                    <a:pt x="14181" y="22370"/>
                    <a:pt x="14309" y="22370"/>
                  </a:cubicBezTo>
                  <a:close/>
                  <a:moveTo>
                    <a:pt x="12082" y="1"/>
                  </a:moveTo>
                  <a:cubicBezTo>
                    <a:pt x="12064" y="1"/>
                    <a:pt x="12045" y="1"/>
                    <a:pt x="12026" y="2"/>
                  </a:cubicBezTo>
                  <a:cubicBezTo>
                    <a:pt x="11520" y="2"/>
                    <a:pt x="11301" y="187"/>
                    <a:pt x="11183" y="660"/>
                  </a:cubicBezTo>
                  <a:cubicBezTo>
                    <a:pt x="11133" y="862"/>
                    <a:pt x="11133" y="1081"/>
                    <a:pt x="11099" y="1284"/>
                  </a:cubicBezTo>
                  <a:cubicBezTo>
                    <a:pt x="11082" y="1452"/>
                    <a:pt x="11048" y="1604"/>
                    <a:pt x="11014" y="1823"/>
                  </a:cubicBezTo>
                  <a:cubicBezTo>
                    <a:pt x="10711" y="1739"/>
                    <a:pt x="10475" y="1655"/>
                    <a:pt x="10239" y="1587"/>
                  </a:cubicBezTo>
                  <a:cubicBezTo>
                    <a:pt x="9969" y="1503"/>
                    <a:pt x="9699" y="1402"/>
                    <a:pt x="9412" y="1334"/>
                  </a:cubicBezTo>
                  <a:cubicBezTo>
                    <a:pt x="9330" y="1315"/>
                    <a:pt x="9249" y="1306"/>
                    <a:pt x="9170" y="1306"/>
                  </a:cubicBezTo>
                  <a:cubicBezTo>
                    <a:pt x="8896" y="1306"/>
                    <a:pt x="8651" y="1422"/>
                    <a:pt x="8468" y="1672"/>
                  </a:cubicBezTo>
                  <a:cubicBezTo>
                    <a:pt x="8299" y="1874"/>
                    <a:pt x="8147" y="2127"/>
                    <a:pt x="8029" y="2380"/>
                  </a:cubicBezTo>
                  <a:lnTo>
                    <a:pt x="7641" y="3139"/>
                  </a:lnTo>
                  <a:cubicBezTo>
                    <a:pt x="7456" y="3510"/>
                    <a:pt x="7135" y="3679"/>
                    <a:pt x="6747" y="3729"/>
                  </a:cubicBezTo>
                  <a:cubicBezTo>
                    <a:pt x="6552" y="3756"/>
                    <a:pt x="6359" y="3772"/>
                    <a:pt x="6167" y="3772"/>
                  </a:cubicBezTo>
                  <a:cubicBezTo>
                    <a:pt x="5880" y="3772"/>
                    <a:pt x="5597" y="3736"/>
                    <a:pt x="5314" y="3645"/>
                  </a:cubicBezTo>
                  <a:cubicBezTo>
                    <a:pt x="5164" y="3602"/>
                    <a:pt x="5015" y="3581"/>
                    <a:pt x="4871" y="3581"/>
                  </a:cubicBezTo>
                  <a:cubicBezTo>
                    <a:pt x="4287" y="3581"/>
                    <a:pt x="3779" y="3926"/>
                    <a:pt x="3576" y="4522"/>
                  </a:cubicBezTo>
                  <a:cubicBezTo>
                    <a:pt x="3492" y="4792"/>
                    <a:pt x="3458" y="5079"/>
                    <a:pt x="3425" y="5365"/>
                  </a:cubicBezTo>
                  <a:cubicBezTo>
                    <a:pt x="3408" y="5956"/>
                    <a:pt x="3475" y="6512"/>
                    <a:pt x="3408" y="7086"/>
                  </a:cubicBezTo>
                  <a:cubicBezTo>
                    <a:pt x="3323" y="7946"/>
                    <a:pt x="3053" y="8368"/>
                    <a:pt x="2379" y="8536"/>
                  </a:cubicBezTo>
                  <a:cubicBezTo>
                    <a:pt x="1991" y="8654"/>
                    <a:pt x="1637" y="8739"/>
                    <a:pt x="1283" y="8840"/>
                  </a:cubicBezTo>
                  <a:cubicBezTo>
                    <a:pt x="507" y="9042"/>
                    <a:pt x="1" y="9801"/>
                    <a:pt x="85" y="10594"/>
                  </a:cubicBezTo>
                  <a:cubicBezTo>
                    <a:pt x="102" y="10881"/>
                    <a:pt x="186" y="11151"/>
                    <a:pt x="271" y="11437"/>
                  </a:cubicBezTo>
                  <a:cubicBezTo>
                    <a:pt x="422" y="11943"/>
                    <a:pt x="760" y="12314"/>
                    <a:pt x="1131" y="12702"/>
                  </a:cubicBezTo>
                  <a:cubicBezTo>
                    <a:pt x="1687" y="13225"/>
                    <a:pt x="1654" y="13562"/>
                    <a:pt x="1063" y="13967"/>
                  </a:cubicBezTo>
                  <a:cubicBezTo>
                    <a:pt x="220" y="14558"/>
                    <a:pt x="220" y="15907"/>
                    <a:pt x="878" y="16531"/>
                  </a:cubicBezTo>
                  <a:cubicBezTo>
                    <a:pt x="1063" y="16700"/>
                    <a:pt x="1232" y="16919"/>
                    <a:pt x="1434" y="17138"/>
                  </a:cubicBezTo>
                  <a:cubicBezTo>
                    <a:pt x="1283" y="17273"/>
                    <a:pt x="1181" y="17374"/>
                    <a:pt x="1097" y="17476"/>
                  </a:cubicBezTo>
                  <a:cubicBezTo>
                    <a:pt x="861" y="17729"/>
                    <a:pt x="625" y="17981"/>
                    <a:pt x="439" y="18268"/>
                  </a:cubicBezTo>
                  <a:cubicBezTo>
                    <a:pt x="203" y="18639"/>
                    <a:pt x="355" y="18909"/>
                    <a:pt x="810" y="18943"/>
                  </a:cubicBezTo>
                  <a:cubicBezTo>
                    <a:pt x="945" y="18943"/>
                    <a:pt x="1097" y="18909"/>
                    <a:pt x="1232" y="18892"/>
                  </a:cubicBezTo>
                  <a:cubicBezTo>
                    <a:pt x="1603" y="18825"/>
                    <a:pt x="1940" y="18774"/>
                    <a:pt x="2295" y="18690"/>
                  </a:cubicBezTo>
                  <a:cubicBezTo>
                    <a:pt x="2666" y="19112"/>
                    <a:pt x="2699" y="19584"/>
                    <a:pt x="2531" y="20090"/>
                  </a:cubicBezTo>
                  <a:cubicBezTo>
                    <a:pt x="2396" y="20495"/>
                    <a:pt x="2227" y="20899"/>
                    <a:pt x="2143" y="21321"/>
                  </a:cubicBezTo>
                  <a:cubicBezTo>
                    <a:pt x="2042" y="21810"/>
                    <a:pt x="2160" y="22249"/>
                    <a:pt x="2480" y="22620"/>
                  </a:cubicBezTo>
                  <a:cubicBezTo>
                    <a:pt x="2902" y="23160"/>
                    <a:pt x="3408" y="23581"/>
                    <a:pt x="4099" y="23699"/>
                  </a:cubicBezTo>
                  <a:cubicBezTo>
                    <a:pt x="4318" y="23750"/>
                    <a:pt x="4571" y="23750"/>
                    <a:pt x="4774" y="23834"/>
                  </a:cubicBezTo>
                  <a:cubicBezTo>
                    <a:pt x="4969" y="23901"/>
                    <a:pt x="5163" y="23931"/>
                    <a:pt x="5354" y="23931"/>
                  </a:cubicBezTo>
                  <a:cubicBezTo>
                    <a:pt x="5690" y="23931"/>
                    <a:pt x="6020" y="23839"/>
                    <a:pt x="6342" y="23699"/>
                  </a:cubicBezTo>
                  <a:cubicBezTo>
                    <a:pt x="6950" y="23429"/>
                    <a:pt x="7557" y="23126"/>
                    <a:pt x="8181" y="22822"/>
                  </a:cubicBezTo>
                  <a:cubicBezTo>
                    <a:pt x="8377" y="22717"/>
                    <a:pt x="8569" y="22662"/>
                    <a:pt x="8756" y="22662"/>
                  </a:cubicBezTo>
                  <a:cubicBezTo>
                    <a:pt x="8986" y="22662"/>
                    <a:pt x="9207" y="22746"/>
                    <a:pt x="9412" y="22923"/>
                  </a:cubicBezTo>
                  <a:cubicBezTo>
                    <a:pt x="9952" y="23362"/>
                    <a:pt x="10458" y="23851"/>
                    <a:pt x="10964" y="24340"/>
                  </a:cubicBezTo>
                  <a:cubicBezTo>
                    <a:pt x="11363" y="24727"/>
                    <a:pt x="11806" y="24958"/>
                    <a:pt x="12304" y="24958"/>
                  </a:cubicBezTo>
                  <a:cubicBezTo>
                    <a:pt x="12501" y="24958"/>
                    <a:pt x="12706" y="24922"/>
                    <a:pt x="12920" y="24846"/>
                  </a:cubicBezTo>
                  <a:cubicBezTo>
                    <a:pt x="13376" y="24678"/>
                    <a:pt x="13797" y="24391"/>
                    <a:pt x="14303" y="24138"/>
                  </a:cubicBezTo>
                  <a:cubicBezTo>
                    <a:pt x="14388" y="24222"/>
                    <a:pt x="14506" y="24374"/>
                    <a:pt x="14641" y="24509"/>
                  </a:cubicBezTo>
                  <a:cubicBezTo>
                    <a:pt x="14894" y="24711"/>
                    <a:pt x="15181" y="24931"/>
                    <a:pt x="15467" y="25065"/>
                  </a:cubicBezTo>
                  <a:cubicBezTo>
                    <a:pt x="15653" y="25152"/>
                    <a:pt x="15850" y="25193"/>
                    <a:pt x="16040" y="25193"/>
                  </a:cubicBezTo>
                  <a:cubicBezTo>
                    <a:pt x="16368" y="25193"/>
                    <a:pt x="16675" y="25070"/>
                    <a:pt x="16867" y="24846"/>
                  </a:cubicBezTo>
                  <a:cubicBezTo>
                    <a:pt x="17205" y="24425"/>
                    <a:pt x="17120" y="23969"/>
                    <a:pt x="16901" y="23531"/>
                  </a:cubicBezTo>
                  <a:cubicBezTo>
                    <a:pt x="16800" y="23294"/>
                    <a:pt x="16648" y="23109"/>
                    <a:pt x="16530" y="22907"/>
                  </a:cubicBezTo>
                  <a:cubicBezTo>
                    <a:pt x="16723" y="22510"/>
                    <a:pt x="16950" y="22324"/>
                    <a:pt x="17237" y="22324"/>
                  </a:cubicBezTo>
                  <a:cubicBezTo>
                    <a:pt x="17402" y="22324"/>
                    <a:pt x="17586" y="22385"/>
                    <a:pt x="17795" y="22502"/>
                  </a:cubicBezTo>
                  <a:cubicBezTo>
                    <a:pt x="18014" y="22620"/>
                    <a:pt x="18250" y="22772"/>
                    <a:pt x="18470" y="22940"/>
                  </a:cubicBezTo>
                  <a:cubicBezTo>
                    <a:pt x="18756" y="23193"/>
                    <a:pt x="19094" y="23294"/>
                    <a:pt x="19448" y="23294"/>
                  </a:cubicBezTo>
                  <a:cubicBezTo>
                    <a:pt x="19785" y="23294"/>
                    <a:pt x="20106" y="23294"/>
                    <a:pt x="20426" y="23244"/>
                  </a:cubicBezTo>
                  <a:cubicBezTo>
                    <a:pt x="21674" y="23025"/>
                    <a:pt x="22517" y="21776"/>
                    <a:pt x="22231" y="20545"/>
                  </a:cubicBezTo>
                  <a:cubicBezTo>
                    <a:pt x="22214" y="20427"/>
                    <a:pt x="22214" y="20309"/>
                    <a:pt x="22197" y="20124"/>
                  </a:cubicBezTo>
                  <a:cubicBezTo>
                    <a:pt x="22534" y="20056"/>
                    <a:pt x="22804" y="20005"/>
                    <a:pt x="23226" y="20005"/>
                  </a:cubicBezTo>
                  <a:cubicBezTo>
                    <a:pt x="23631" y="19972"/>
                    <a:pt x="23968" y="19803"/>
                    <a:pt x="24255" y="19499"/>
                  </a:cubicBezTo>
                  <a:cubicBezTo>
                    <a:pt x="24761" y="19027"/>
                    <a:pt x="24592" y="18319"/>
                    <a:pt x="23951" y="18116"/>
                  </a:cubicBezTo>
                  <a:cubicBezTo>
                    <a:pt x="23648" y="18032"/>
                    <a:pt x="23361" y="17965"/>
                    <a:pt x="23057" y="17880"/>
                  </a:cubicBezTo>
                  <a:cubicBezTo>
                    <a:pt x="22703" y="17796"/>
                    <a:pt x="22568" y="17610"/>
                    <a:pt x="22720" y="17273"/>
                  </a:cubicBezTo>
                  <a:cubicBezTo>
                    <a:pt x="22787" y="17088"/>
                    <a:pt x="22889" y="16885"/>
                    <a:pt x="23040" y="16784"/>
                  </a:cubicBezTo>
                  <a:cubicBezTo>
                    <a:pt x="23327" y="16598"/>
                    <a:pt x="23648" y="16430"/>
                    <a:pt x="23985" y="16329"/>
                  </a:cubicBezTo>
                  <a:cubicBezTo>
                    <a:pt x="24794" y="16076"/>
                    <a:pt x="25267" y="15519"/>
                    <a:pt x="25520" y="14743"/>
                  </a:cubicBezTo>
                  <a:cubicBezTo>
                    <a:pt x="25587" y="14574"/>
                    <a:pt x="25587" y="14355"/>
                    <a:pt x="25553" y="14170"/>
                  </a:cubicBezTo>
                  <a:cubicBezTo>
                    <a:pt x="25435" y="13647"/>
                    <a:pt x="25216" y="13208"/>
                    <a:pt x="24879" y="12787"/>
                  </a:cubicBezTo>
                  <a:cubicBezTo>
                    <a:pt x="24575" y="12416"/>
                    <a:pt x="24322" y="12028"/>
                    <a:pt x="24069" y="11623"/>
                  </a:cubicBezTo>
                  <a:cubicBezTo>
                    <a:pt x="23782" y="11151"/>
                    <a:pt x="23732" y="10712"/>
                    <a:pt x="23968" y="10189"/>
                  </a:cubicBezTo>
                  <a:cubicBezTo>
                    <a:pt x="24238" y="9599"/>
                    <a:pt x="24457" y="8992"/>
                    <a:pt x="24643" y="8368"/>
                  </a:cubicBezTo>
                  <a:cubicBezTo>
                    <a:pt x="24896" y="7592"/>
                    <a:pt x="24474" y="6985"/>
                    <a:pt x="23951" y="6479"/>
                  </a:cubicBezTo>
                  <a:cubicBezTo>
                    <a:pt x="23816" y="6377"/>
                    <a:pt x="23614" y="6310"/>
                    <a:pt x="23411" y="6259"/>
                  </a:cubicBezTo>
                  <a:cubicBezTo>
                    <a:pt x="22885" y="6135"/>
                    <a:pt x="22359" y="6097"/>
                    <a:pt x="21833" y="6097"/>
                  </a:cubicBezTo>
                  <a:cubicBezTo>
                    <a:pt x="21432" y="6097"/>
                    <a:pt x="21030" y="6119"/>
                    <a:pt x="20628" y="6141"/>
                  </a:cubicBezTo>
                  <a:cubicBezTo>
                    <a:pt x="20605" y="6142"/>
                    <a:pt x="20582" y="6143"/>
                    <a:pt x="20559" y="6143"/>
                  </a:cubicBezTo>
                  <a:cubicBezTo>
                    <a:pt x="20219" y="6143"/>
                    <a:pt x="19937" y="6026"/>
                    <a:pt x="19684" y="5821"/>
                  </a:cubicBezTo>
                  <a:cubicBezTo>
                    <a:pt x="19363" y="5568"/>
                    <a:pt x="19347" y="5365"/>
                    <a:pt x="19583" y="5045"/>
                  </a:cubicBezTo>
                  <a:cubicBezTo>
                    <a:pt x="19768" y="4775"/>
                    <a:pt x="19987" y="4539"/>
                    <a:pt x="20156" y="4269"/>
                  </a:cubicBezTo>
                  <a:cubicBezTo>
                    <a:pt x="20426" y="3797"/>
                    <a:pt x="20342" y="2937"/>
                    <a:pt x="19954" y="2667"/>
                  </a:cubicBezTo>
                  <a:cubicBezTo>
                    <a:pt x="19807" y="2564"/>
                    <a:pt x="19666" y="2523"/>
                    <a:pt x="19530" y="2523"/>
                  </a:cubicBezTo>
                  <a:cubicBezTo>
                    <a:pt x="19242" y="2523"/>
                    <a:pt x="18974" y="2703"/>
                    <a:pt x="18723" y="2852"/>
                  </a:cubicBezTo>
                  <a:cubicBezTo>
                    <a:pt x="18689" y="2869"/>
                    <a:pt x="18655" y="2886"/>
                    <a:pt x="18638" y="2920"/>
                  </a:cubicBezTo>
                  <a:cubicBezTo>
                    <a:pt x="18486" y="3021"/>
                    <a:pt x="18335" y="3105"/>
                    <a:pt x="18132" y="3223"/>
                  </a:cubicBezTo>
                  <a:cubicBezTo>
                    <a:pt x="17997" y="2987"/>
                    <a:pt x="17879" y="2802"/>
                    <a:pt x="17795" y="2599"/>
                  </a:cubicBezTo>
                  <a:cubicBezTo>
                    <a:pt x="17491" y="1941"/>
                    <a:pt x="17036" y="1503"/>
                    <a:pt x="16327" y="1334"/>
                  </a:cubicBezTo>
                  <a:cubicBezTo>
                    <a:pt x="16074" y="1267"/>
                    <a:pt x="15855" y="1182"/>
                    <a:pt x="15602" y="1149"/>
                  </a:cubicBezTo>
                  <a:cubicBezTo>
                    <a:pt x="15415" y="1100"/>
                    <a:pt x="15223" y="1071"/>
                    <a:pt x="15034" y="1071"/>
                  </a:cubicBezTo>
                  <a:cubicBezTo>
                    <a:pt x="14831" y="1071"/>
                    <a:pt x="14630" y="1104"/>
                    <a:pt x="14438" y="1182"/>
                  </a:cubicBezTo>
                  <a:cubicBezTo>
                    <a:pt x="14000" y="1334"/>
                    <a:pt x="13544" y="1452"/>
                    <a:pt x="13072" y="1621"/>
                  </a:cubicBezTo>
                  <a:cubicBezTo>
                    <a:pt x="12988" y="1267"/>
                    <a:pt x="12937" y="929"/>
                    <a:pt x="12853" y="609"/>
                  </a:cubicBezTo>
                  <a:cubicBezTo>
                    <a:pt x="12740" y="189"/>
                    <a:pt x="12503" y="1"/>
                    <a:pt x="12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7550816" y="3370165"/>
              <a:ext cx="93310" cy="113988"/>
            </a:xfrm>
            <a:custGeom>
              <a:avLst/>
              <a:gdLst/>
              <a:ahLst/>
              <a:cxnLst/>
              <a:rect l="l" t="t" r="r" b="b"/>
              <a:pathLst>
                <a:path w="2379" h="2906" extrusionOk="0">
                  <a:moveTo>
                    <a:pt x="2024" y="0"/>
                  </a:moveTo>
                  <a:cubicBezTo>
                    <a:pt x="1198" y="287"/>
                    <a:pt x="709" y="844"/>
                    <a:pt x="338" y="1569"/>
                  </a:cubicBezTo>
                  <a:cubicBezTo>
                    <a:pt x="219" y="1754"/>
                    <a:pt x="135" y="1940"/>
                    <a:pt x="85" y="2159"/>
                  </a:cubicBezTo>
                  <a:cubicBezTo>
                    <a:pt x="0" y="2429"/>
                    <a:pt x="85" y="2699"/>
                    <a:pt x="270" y="2834"/>
                  </a:cubicBezTo>
                  <a:cubicBezTo>
                    <a:pt x="342" y="2886"/>
                    <a:pt x="410" y="2906"/>
                    <a:pt x="474" y="2906"/>
                  </a:cubicBezTo>
                  <a:cubicBezTo>
                    <a:pt x="618" y="2906"/>
                    <a:pt x="743" y="2803"/>
                    <a:pt x="860" y="2733"/>
                  </a:cubicBezTo>
                  <a:cubicBezTo>
                    <a:pt x="962" y="2665"/>
                    <a:pt x="1046" y="2598"/>
                    <a:pt x="1113" y="2513"/>
                  </a:cubicBezTo>
                  <a:cubicBezTo>
                    <a:pt x="1468" y="2024"/>
                    <a:pt x="1855" y="1586"/>
                    <a:pt x="2159" y="1080"/>
                  </a:cubicBezTo>
                  <a:cubicBezTo>
                    <a:pt x="2378" y="742"/>
                    <a:pt x="2361" y="371"/>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677154" y="3971663"/>
              <a:ext cx="130376" cy="46521"/>
            </a:xfrm>
            <a:custGeom>
              <a:avLst/>
              <a:gdLst/>
              <a:ahLst/>
              <a:cxnLst/>
              <a:rect l="l" t="t" r="r" b="b"/>
              <a:pathLst>
                <a:path w="3324" h="1186" extrusionOk="0">
                  <a:moveTo>
                    <a:pt x="1748" y="1"/>
                  </a:moveTo>
                  <a:cubicBezTo>
                    <a:pt x="1245" y="1"/>
                    <a:pt x="753" y="129"/>
                    <a:pt x="254" y="216"/>
                  </a:cubicBezTo>
                  <a:cubicBezTo>
                    <a:pt x="18" y="250"/>
                    <a:pt x="1" y="419"/>
                    <a:pt x="34" y="604"/>
                  </a:cubicBezTo>
                  <a:cubicBezTo>
                    <a:pt x="119" y="908"/>
                    <a:pt x="405" y="1093"/>
                    <a:pt x="777" y="1144"/>
                  </a:cubicBezTo>
                  <a:cubicBezTo>
                    <a:pt x="861" y="1150"/>
                    <a:pt x="947" y="1151"/>
                    <a:pt x="1035" y="1151"/>
                  </a:cubicBezTo>
                  <a:cubicBezTo>
                    <a:pt x="1211" y="1151"/>
                    <a:pt x="1395" y="1144"/>
                    <a:pt x="1586" y="1144"/>
                  </a:cubicBezTo>
                  <a:cubicBezTo>
                    <a:pt x="1786" y="1166"/>
                    <a:pt x="1989" y="1185"/>
                    <a:pt x="2192" y="1185"/>
                  </a:cubicBezTo>
                  <a:cubicBezTo>
                    <a:pt x="2450" y="1185"/>
                    <a:pt x="2706" y="1154"/>
                    <a:pt x="2952" y="1060"/>
                  </a:cubicBezTo>
                  <a:cubicBezTo>
                    <a:pt x="3121" y="975"/>
                    <a:pt x="3323" y="891"/>
                    <a:pt x="3273" y="672"/>
                  </a:cubicBezTo>
                  <a:cubicBezTo>
                    <a:pt x="3222" y="520"/>
                    <a:pt x="3070" y="385"/>
                    <a:pt x="2952" y="267"/>
                  </a:cubicBezTo>
                  <a:cubicBezTo>
                    <a:pt x="2868" y="182"/>
                    <a:pt x="2716" y="182"/>
                    <a:pt x="2598" y="149"/>
                  </a:cubicBezTo>
                  <a:cubicBezTo>
                    <a:pt x="2309" y="40"/>
                    <a:pt x="2027" y="1"/>
                    <a:pt x="1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416515" y="4130951"/>
              <a:ext cx="99272" cy="89355"/>
            </a:xfrm>
            <a:custGeom>
              <a:avLst/>
              <a:gdLst/>
              <a:ahLst/>
              <a:cxnLst/>
              <a:rect l="l" t="t" r="r" b="b"/>
              <a:pathLst>
                <a:path w="2531" h="2278" extrusionOk="0">
                  <a:moveTo>
                    <a:pt x="375" y="0"/>
                  </a:moveTo>
                  <a:cubicBezTo>
                    <a:pt x="239" y="0"/>
                    <a:pt x="111" y="59"/>
                    <a:pt x="0" y="220"/>
                  </a:cubicBezTo>
                  <a:cubicBezTo>
                    <a:pt x="253" y="1148"/>
                    <a:pt x="945" y="1671"/>
                    <a:pt x="1687" y="2177"/>
                  </a:cubicBezTo>
                  <a:cubicBezTo>
                    <a:pt x="1771" y="2244"/>
                    <a:pt x="1872" y="2278"/>
                    <a:pt x="1991" y="2278"/>
                  </a:cubicBezTo>
                  <a:cubicBezTo>
                    <a:pt x="2125" y="2278"/>
                    <a:pt x="2362" y="2261"/>
                    <a:pt x="2446" y="2160"/>
                  </a:cubicBezTo>
                  <a:cubicBezTo>
                    <a:pt x="2530" y="2025"/>
                    <a:pt x="2513" y="1822"/>
                    <a:pt x="2497" y="1654"/>
                  </a:cubicBezTo>
                  <a:cubicBezTo>
                    <a:pt x="2463" y="1569"/>
                    <a:pt x="2378" y="1468"/>
                    <a:pt x="2294" y="1401"/>
                  </a:cubicBezTo>
                  <a:cubicBezTo>
                    <a:pt x="1957" y="1080"/>
                    <a:pt x="1653" y="743"/>
                    <a:pt x="1282" y="456"/>
                  </a:cubicBezTo>
                  <a:cubicBezTo>
                    <a:pt x="1113" y="304"/>
                    <a:pt x="894" y="169"/>
                    <a:pt x="658" y="68"/>
                  </a:cubicBezTo>
                  <a:cubicBezTo>
                    <a:pt x="563" y="27"/>
                    <a:pt x="467"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7321242" y="3274224"/>
              <a:ext cx="35771" cy="110536"/>
            </a:xfrm>
            <a:custGeom>
              <a:avLst/>
              <a:gdLst/>
              <a:ahLst/>
              <a:cxnLst/>
              <a:rect l="l" t="t" r="r" b="b"/>
              <a:pathLst>
                <a:path w="912" h="2818" extrusionOk="0">
                  <a:moveTo>
                    <a:pt x="220" y="1"/>
                  </a:moveTo>
                  <a:cubicBezTo>
                    <a:pt x="152" y="119"/>
                    <a:pt x="34" y="237"/>
                    <a:pt x="34" y="338"/>
                  </a:cubicBezTo>
                  <a:cubicBezTo>
                    <a:pt x="0" y="996"/>
                    <a:pt x="0" y="1654"/>
                    <a:pt x="34" y="2311"/>
                  </a:cubicBezTo>
                  <a:cubicBezTo>
                    <a:pt x="34" y="2581"/>
                    <a:pt x="203" y="2767"/>
                    <a:pt x="574" y="2817"/>
                  </a:cubicBezTo>
                  <a:cubicBezTo>
                    <a:pt x="911" y="1940"/>
                    <a:pt x="911" y="1131"/>
                    <a:pt x="625" y="304"/>
                  </a:cubicBezTo>
                  <a:cubicBezTo>
                    <a:pt x="625" y="287"/>
                    <a:pt x="625" y="254"/>
                    <a:pt x="591" y="254"/>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7194237" y="3608332"/>
              <a:ext cx="381753" cy="359654"/>
            </a:xfrm>
            <a:custGeom>
              <a:avLst/>
              <a:gdLst/>
              <a:ahLst/>
              <a:cxnLst/>
              <a:rect l="l" t="t" r="r" b="b"/>
              <a:pathLst>
                <a:path w="9733" h="9169" extrusionOk="0">
                  <a:moveTo>
                    <a:pt x="4453" y="552"/>
                  </a:moveTo>
                  <a:cubicBezTo>
                    <a:pt x="5225" y="552"/>
                    <a:pt x="5900" y="870"/>
                    <a:pt x="6561" y="1231"/>
                  </a:cubicBezTo>
                  <a:cubicBezTo>
                    <a:pt x="7911" y="1940"/>
                    <a:pt x="8383" y="3171"/>
                    <a:pt x="8433" y="4622"/>
                  </a:cubicBezTo>
                  <a:cubicBezTo>
                    <a:pt x="8433" y="5111"/>
                    <a:pt x="8332" y="5566"/>
                    <a:pt x="8096" y="6022"/>
                  </a:cubicBezTo>
                  <a:cubicBezTo>
                    <a:pt x="7691" y="6814"/>
                    <a:pt x="7152" y="7489"/>
                    <a:pt x="6308" y="7877"/>
                  </a:cubicBezTo>
                  <a:cubicBezTo>
                    <a:pt x="5920" y="8046"/>
                    <a:pt x="5600" y="8299"/>
                    <a:pt x="5178" y="8383"/>
                  </a:cubicBezTo>
                  <a:cubicBezTo>
                    <a:pt x="4953" y="8428"/>
                    <a:pt x="4733" y="8448"/>
                    <a:pt x="4515" y="8448"/>
                  </a:cubicBezTo>
                  <a:cubicBezTo>
                    <a:pt x="3836" y="8448"/>
                    <a:pt x="3190" y="8251"/>
                    <a:pt x="2564" y="7995"/>
                  </a:cubicBezTo>
                  <a:cubicBezTo>
                    <a:pt x="1552" y="7573"/>
                    <a:pt x="1046" y="6696"/>
                    <a:pt x="776" y="5651"/>
                  </a:cubicBezTo>
                  <a:cubicBezTo>
                    <a:pt x="675" y="5279"/>
                    <a:pt x="675" y="4875"/>
                    <a:pt x="607" y="4504"/>
                  </a:cubicBezTo>
                  <a:cubicBezTo>
                    <a:pt x="607" y="3711"/>
                    <a:pt x="793" y="2986"/>
                    <a:pt x="1096" y="2176"/>
                  </a:cubicBezTo>
                  <a:cubicBezTo>
                    <a:pt x="1248" y="1805"/>
                    <a:pt x="1518" y="1518"/>
                    <a:pt x="1855" y="1316"/>
                  </a:cubicBezTo>
                  <a:cubicBezTo>
                    <a:pt x="2598" y="894"/>
                    <a:pt x="3390" y="591"/>
                    <a:pt x="4284" y="557"/>
                  </a:cubicBezTo>
                  <a:cubicBezTo>
                    <a:pt x="4341" y="553"/>
                    <a:pt x="4397" y="552"/>
                    <a:pt x="4453" y="552"/>
                  </a:cubicBezTo>
                  <a:close/>
                  <a:moveTo>
                    <a:pt x="4402" y="0"/>
                  </a:moveTo>
                  <a:cubicBezTo>
                    <a:pt x="3660" y="51"/>
                    <a:pt x="2901" y="287"/>
                    <a:pt x="2176" y="624"/>
                  </a:cubicBezTo>
                  <a:cubicBezTo>
                    <a:pt x="1080" y="1113"/>
                    <a:pt x="540" y="2007"/>
                    <a:pt x="321" y="3154"/>
                  </a:cubicBezTo>
                  <a:cubicBezTo>
                    <a:pt x="270" y="3323"/>
                    <a:pt x="253" y="3458"/>
                    <a:pt x="236" y="3627"/>
                  </a:cubicBezTo>
                  <a:cubicBezTo>
                    <a:pt x="0" y="5229"/>
                    <a:pt x="169" y="6696"/>
                    <a:pt x="1434" y="7877"/>
                  </a:cubicBezTo>
                  <a:cubicBezTo>
                    <a:pt x="1872" y="8315"/>
                    <a:pt x="2378" y="8552"/>
                    <a:pt x="2952" y="8720"/>
                  </a:cubicBezTo>
                  <a:cubicBezTo>
                    <a:pt x="3373" y="8838"/>
                    <a:pt x="3879" y="8805"/>
                    <a:pt x="4250" y="9142"/>
                  </a:cubicBezTo>
                  <a:cubicBezTo>
                    <a:pt x="4284" y="9162"/>
                    <a:pt x="4335" y="9169"/>
                    <a:pt x="4393" y="9169"/>
                  </a:cubicBezTo>
                  <a:cubicBezTo>
                    <a:pt x="4483" y="9169"/>
                    <a:pt x="4590" y="9152"/>
                    <a:pt x="4672" y="9142"/>
                  </a:cubicBezTo>
                  <a:cubicBezTo>
                    <a:pt x="5381" y="9024"/>
                    <a:pt x="5988" y="8670"/>
                    <a:pt x="6595" y="8332"/>
                  </a:cubicBezTo>
                  <a:cubicBezTo>
                    <a:pt x="9007" y="6983"/>
                    <a:pt x="9732" y="4267"/>
                    <a:pt x="8180" y="1771"/>
                  </a:cubicBezTo>
                  <a:cubicBezTo>
                    <a:pt x="8113" y="1670"/>
                    <a:pt x="8045" y="1586"/>
                    <a:pt x="7961" y="1518"/>
                  </a:cubicBezTo>
                  <a:cubicBezTo>
                    <a:pt x="6983" y="624"/>
                    <a:pt x="5836" y="118"/>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7547482" y="3573266"/>
              <a:ext cx="184620" cy="129717"/>
            </a:xfrm>
            <a:custGeom>
              <a:avLst/>
              <a:gdLst/>
              <a:ahLst/>
              <a:cxnLst/>
              <a:rect l="l" t="t" r="r" b="b"/>
              <a:pathLst>
                <a:path w="4707" h="3307" extrusionOk="0">
                  <a:moveTo>
                    <a:pt x="955" y="525"/>
                  </a:moveTo>
                  <a:cubicBezTo>
                    <a:pt x="1013" y="525"/>
                    <a:pt x="1074" y="536"/>
                    <a:pt x="1131" y="557"/>
                  </a:cubicBezTo>
                  <a:cubicBezTo>
                    <a:pt x="2109" y="860"/>
                    <a:pt x="3054" y="1232"/>
                    <a:pt x="3880" y="1856"/>
                  </a:cubicBezTo>
                  <a:cubicBezTo>
                    <a:pt x="4234" y="2109"/>
                    <a:pt x="4251" y="2244"/>
                    <a:pt x="4099" y="2750"/>
                  </a:cubicBezTo>
                  <a:cubicBezTo>
                    <a:pt x="4045" y="2756"/>
                    <a:pt x="3992" y="2759"/>
                    <a:pt x="3940" y="2759"/>
                  </a:cubicBezTo>
                  <a:cubicBezTo>
                    <a:pt x="3573" y="2759"/>
                    <a:pt x="3259" y="2613"/>
                    <a:pt x="2919" y="2480"/>
                  </a:cubicBezTo>
                  <a:cubicBezTo>
                    <a:pt x="2666" y="2378"/>
                    <a:pt x="2396" y="2294"/>
                    <a:pt x="2126" y="2227"/>
                  </a:cubicBezTo>
                  <a:cubicBezTo>
                    <a:pt x="1485" y="2109"/>
                    <a:pt x="1030" y="1704"/>
                    <a:pt x="692" y="1198"/>
                  </a:cubicBezTo>
                  <a:cubicBezTo>
                    <a:pt x="608" y="1097"/>
                    <a:pt x="608" y="860"/>
                    <a:pt x="676" y="709"/>
                  </a:cubicBezTo>
                  <a:cubicBezTo>
                    <a:pt x="710" y="581"/>
                    <a:pt x="826" y="525"/>
                    <a:pt x="955" y="525"/>
                  </a:cubicBezTo>
                  <a:close/>
                  <a:moveTo>
                    <a:pt x="1063" y="0"/>
                  </a:moveTo>
                  <a:cubicBezTo>
                    <a:pt x="456" y="0"/>
                    <a:pt x="119" y="287"/>
                    <a:pt x="51" y="894"/>
                  </a:cubicBezTo>
                  <a:cubicBezTo>
                    <a:pt x="1" y="1383"/>
                    <a:pt x="271" y="1721"/>
                    <a:pt x="608" y="1991"/>
                  </a:cubicBezTo>
                  <a:cubicBezTo>
                    <a:pt x="878" y="2227"/>
                    <a:pt x="1198" y="2412"/>
                    <a:pt x="1485" y="2598"/>
                  </a:cubicBezTo>
                  <a:cubicBezTo>
                    <a:pt x="1603" y="2682"/>
                    <a:pt x="1704" y="2733"/>
                    <a:pt x="1822" y="2766"/>
                  </a:cubicBezTo>
                  <a:lnTo>
                    <a:pt x="3475" y="3222"/>
                  </a:lnTo>
                  <a:cubicBezTo>
                    <a:pt x="3577" y="3256"/>
                    <a:pt x="3711" y="3306"/>
                    <a:pt x="3830" y="3306"/>
                  </a:cubicBezTo>
                  <a:cubicBezTo>
                    <a:pt x="3845" y="3307"/>
                    <a:pt x="3861" y="3307"/>
                    <a:pt x="3876" y="3307"/>
                  </a:cubicBezTo>
                  <a:cubicBezTo>
                    <a:pt x="4322" y="3307"/>
                    <a:pt x="4608" y="3072"/>
                    <a:pt x="4673" y="2648"/>
                  </a:cubicBezTo>
                  <a:cubicBezTo>
                    <a:pt x="4707" y="2412"/>
                    <a:pt x="4673" y="2142"/>
                    <a:pt x="4572" y="1923"/>
                  </a:cubicBezTo>
                  <a:cubicBezTo>
                    <a:pt x="4386" y="1535"/>
                    <a:pt x="4083" y="1198"/>
                    <a:pt x="3644" y="995"/>
                  </a:cubicBezTo>
                  <a:cubicBezTo>
                    <a:pt x="3020" y="726"/>
                    <a:pt x="2379" y="439"/>
                    <a:pt x="1721" y="186"/>
                  </a:cubicBezTo>
                  <a:cubicBezTo>
                    <a:pt x="1519" y="101"/>
                    <a:pt x="1283" y="51"/>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7161800" y="3412488"/>
              <a:ext cx="112490" cy="145760"/>
            </a:xfrm>
            <a:custGeom>
              <a:avLst/>
              <a:gdLst/>
              <a:ahLst/>
              <a:cxnLst/>
              <a:rect l="l" t="t" r="r" b="b"/>
              <a:pathLst>
                <a:path w="2868" h="3716" extrusionOk="0">
                  <a:moveTo>
                    <a:pt x="848" y="548"/>
                  </a:moveTo>
                  <a:cubicBezTo>
                    <a:pt x="964" y="548"/>
                    <a:pt x="1080" y="653"/>
                    <a:pt x="1181" y="743"/>
                  </a:cubicBezTo>
                  <a:cubicBezTo>
                    <a:pt x="1333" y="861"/>
                    <a:pt x="1434" y="1013"/>
                    <a:pt x="1519" y="1165"/>
                  </a:cubicBezTo>
                  <a:cubicBezTo>
                    <a:pt x="1772" y="1654"/>
                    <a:pt x="2008" y="2126"/>
                    <a:pt x="2210" y="2615"/>
                  </a:cubicBezTo>
                  <a:cubicBezTo>
                    <a:pt x="2278" y="2767"/>
                    <a:pt x="2261" y="2952"/>
                    <a:pt x="2278" y="3121"/>
                  </a:cubicBezTo>
                  <a:cubicBezTo>
                    <a:pt x="2244" y="3138"/>
                    <a:pt x="2210" y="3172"/>
                    <a:pt x="2176" y="3189"/>
                  </a:cubicBezTo>
                  <a:cubicBezTo>
                    <a:pt x="2042" y="3104"/>
                    <a:pt x="1873" y="3037"/>
                    <a:pt x="1772" y="2885"/>
                  </a:cubicBezTo>
                  <a:cubicBezTo>
                    <a:pt x="1417" y="2413"/>
                    <a:pt x="1063" y="1873"/>
                    <a:pt x="692" y="1367"/>
                  </a:cubicBezTo>
                  <a:cubicBezTo>
                    <a:pt x="658" y="1316"/>
                    <a:pt x="591" y="1249"/>
                    <a:pt x="591" y="1181"/>
                  </a:cubicBezTo>
                  <a:cubicBezTo>
                    <a:pt x="591" y="996"/>
                    <a:pt x="574" y="760"/>
                    <a:pt x="675" y="642"/>
                  </a:cubicBezTo>
                  <a:cubicBezTo>
                    <a:pt x="732" y="574"/>
                    <a:pt x="790" y="548"/>
                    <a:pt x="848" y="548"/>
                  </a:cubicBezTo>
                  <a:close/>
                  <a:moveTo>
                    <a:pt x="973" y="1"/>
                  </a:moveTo>
                  <a:cubicBezTo>
                    <a:pt x="682" y="1"/>
                    <a:pt x="400" y="152"/>
                    <a:pt x="237" y="439"/>
                  </a:cubicBezTo>
                  <a:cubicBezTo>
                    <a:pt x="1" y="861"/>
                    <a:pt x="18" y="1266"/>
                    <a:pt x="254" y="1671"/>
                  </a:cubicBezTo>
                  <a:cubicBezTo>
                    <a:pt x="355" y="1839"/>
                    <a:pt x="490" y="1991"/>
                    <a:pt x="591" y="2160"/>
                  </a:cubicBezTo>
                  <a:cubicBezTo>
                    <a:pt x="911" y="2598"/>
                    <a:pt x="1198" y="3037"/>
                    <a:pt x="1536" y="3458"/>
                  </a:cubicBezTo>
                  <a:cubicBezTo>
                    <a:pt x="1667" y="3633"/>
                    <a:pt x="1897" y="3716"/>
                    <a:pt x="2121" y="3716"/>
                  </a:cubicBezTo>
                  <a:cubicBezTo>
                    <a:pt x="2242" y="3716"/>
                    <a:pt x="2362" y="3691"/>
                    <a:pt x="2463" y="3644"/>
                  </a:cubicBezTo>
                  <a:cubicBezTo>
                    <a:pt x="2750" y="3526"/>
                    <a:pt x="2851" y="3290"/>
                    <a:pt x="2868" y="3020"/>
                  </a:cubicBezTo>
                  <a:cubicBezTo>
                    <a:pt x="2851" y="2936"/>
                    <a:pt x="2851" y="2851"/>
                    <a:pt x="2851" y="2767"/>
                  </a:cubicBezTo>
                  <a:cubicBezTo>
                    <a:pt x="2699" y="2042"/>
                    <a:pt x="2413" y="1401"/>
                    <a:pt x="2008" y="777"/>
                  </a:cubicBezTo>
                  <a:cubicBezTo>
                    <a:pt x="1873" y="608"/>
                    <a:pt x="1755" y="422"/>
                    <a:pt x="1603" y="271"/>
                  </a:cubicBezTo>
                  <a:cubicBezTo>
                    <a:pt x="1421" y="88"/>
                    <a:pt x="1194"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7321242" y="3475677"/>
              <a:ext cx="173363" cy="79744"/>
            </a:xfrm>
            <a:custGeom>
              <a:avLst/>
              <a:gdLst/>
              <a:ahLst/>
              <a:cxnLst/>
              <a:rect l="l" t="t" r="r" b="b"/>
              <a:pathLst>
                <a:path w="4420" h="2033" extrusionOk="0">
                  <a:moveTo>
                    <a:pt x="1233" y="582"/>
                  </a:moveTo>
                  <a:cubicBezTo>
                    <a:pt x="1296" y="582"/>
                    <a:pt x="1358" y="587"/>
                    <a:pt x="1417" y="599"/>
                  </a:cubicBezTo>
                  <a:cubicBezTo>
                    <a:pt x="2109" y="734"/>
                    <a:pt x="2817" y="886"/>
                    <a:pt x="3509" y="1055"/>
                  </a:cubicBezTo>
                  <a:cubicBezTo>
                    <a:pt x="3610" y="1072"/>
                    <a:pt x="3694" y="1173"/>
                    <a:pt x="3779" y="1240"/>
                  </a:cubicBezTo>
                  <a:cubicBezTo>
                    <a:pt x="3779" y="1274"/>
                    <a:pt x="3762" y="1341"/>
                    <a:pt x="3762" y="1392"/>
                  </a:cubicBezTo>
                  <a:cubicBezTo>
                    <a:pt x="3610" y="1426"/>
                    <a:pt x="3458" y="1493"/>
                    <a:pt x="3323" y="1493"/>
                  </a:cubicBezTo>
                  <a:cubicBezTo>
                    <a:pt x="2581" y="1409"/>
                    <a:pt x="1856" y="1325"/>
                    <a:pt x="1147" y="1223"/>
                  </a:cubicBezTo>
                  <a:cubicBezTo>
                    <a:pt x="1046" y="1190"/>
                    <a:pt x="928" y="1156"/>
                    <a:pt x="844" y="1088"/>
                  </a:cubicBezTo>
                  <a:cubicBezTo>
                    <a:pt x="793" y="1021"/>
                    <a:pt x="709" y="920"/>
                    <a:pt x="709" y="835"/>
                  </a:cubicBezTo>
                  <a:cubicBezTo>
                    <a:pt x="709" y="751"/>
                    <a:pt x="810" y="650"/>
                    <a:pt x="894" y="633"/>
                  </a:cubicBezTo>
                  <a:cubicBezTo>
                    <a:pt x="1003" y="600"/>
                    <a:pt x="1119" y="582"/>
                    <a:pt x="1233" y="582"/>
                  </a:cubicBezTo>
                  <a:close/>
                  <a:moveTo>
                    <a:pt x="1366" y="1"/>
                  </a:moveTo>
                  <a:cubicBezTo>
                    <a:pt x="975" y="1"/>
                    <a:pt x="643" y="160"/>
                    <a:pt x="372" y="549"/>
                  </a:cubicBezTo>
                  <a:cubicBezTo>
                    <a:pt x="0" y="1072"/>
                    <a:pt x="85" y="1341"/>
                    <a:pt x="709" y="1527"/>
                  </a:cubicBezTo>
                  <a:cubicBezTo>
                    <a:pt x="1502" y="1814"/>
                    <a:pt x="2311" y="1999"/>
                    <a:pt x="3171" y="2033"/>
                  </a:cubicBezTo>
                  <a:cubicBezTo>
                    <a:pt x="3374" y="2016"/>
                    <a:pt x="3593" y="1999"/>
                    <a:pt x="3795" y="1932"/>
                  </a:cubicBezTo>
                  <a:cubicBezTo>
                    <a:pt x="4200" y="1847"/>
                    <a:pt x="4420" y="1527"/>
                    <a:pt x="4420" y="1156"/>
                  </a:cubicBezTo>
                  <a:cubicBezTo>
                    <a:pt x="4386" y="802"/>
                    <a:pt x="4183" y="549"/>
                    <a:pt x="3779" y="464"/>
                  </a:cubicBezTo>
                  <a:cubicBezTo>
                    <a:pt x="3104" y="313"/>
                    <a:pt x="2429" y="161"/>
                    <a:pt x="1738" y="43"/>
                  </a:cubicBezTo>
                  <a:cubicBezTo>
                    <a:pt x="1608" y="15"/>
                    <a:pt x="1484" y="1"/>
                    <a:pt x="1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7058604" y="3875604"/>
              <a:ext cx="119786" cy="135248"/>
            </a:xfrm>
            <a:custGeom>
              <a:avLst/>
              <a:gdLst/>
              <a:ahLst/>
              <a:cxnLst/>
              <a:rect l="l" t="t" r="r" b="b"/>
              <a:pathLst>
                <a:path w="3054" h="3448" extrusionOk="0">
                  <a:moveTo>
                    <a:pt x="776" y="810"/>
                  </a:moveTo>
                  <a:cubicBezTo>
                    <a:pt x="928" y="861"/>
                    <a:pt x="1080" y="894"/>
                    <a:pt x="1164" y="1012"/>
                  </a:cubicBezTo>
                  <a:cubicBezTo>
                    <a:pt x="1535" y="1417"/>
                    <a:pt x="1890" y="1839"/>
                    <a:pt x="2261" y="2260"/>
                  </a:cubicBezTo>
                  <a:cubicBezTo>
                    <a:pt x="2345" y="2362"/>
                    <a:pt x="2379" y="2530"/>
                    <a:pt x="2362" y="2665"/>
                  </a:cubicBezTo>
                  <a:cubicBezTo>
                    <a:pt x="2350" y="2809"/>
                    <a:pt x="2244" y="2894"/>
                    <a:pt x="2117" y="2894"/>
                  </a:cubicBezTo>
                  <a:cubicBezTo>
                    <a:pt x="2065" y="2894"/>
                    <a:pt x="2010" y="2880"/>
                    <a:pt x="1957" y="2851"/>
                  </a:cubicBezTo>
                  <a:cubicBezTo>
                    <a:pt x="1434" y="2530"/>
                    <a:pt x="1029" y="2092"/>
                    <a:pt x="743" y="1586"/>
                  </a:cubicBezTo>
                  <a:cubicBezTo>
                    <a:pt x="608" y="1367"/>
                    <a:pt x="523" y="1097"/>
                    <a:pt x="776" y="810"/>
                  </a:cubicBezTo>
                  <a:close/>
                  <a:moveTo>
                    <a:pt x="861" y="0"/>
                  </a:moveTo>
                  <a:cubicBezTo>
                    <a:pt x="658" y="253"/>
                    <a:pt x="456" y="439"/>
                    <a:pt x="321" y="658"/>
                  </a:cubicBezTo>
                  <a:cubicBezTo>
                    <a:pt x="152" y="945"/>
                    <a:pt x="0" y="1316"/>
                    <a:pt x="186" y="1670"/>
                  </a:cubicBezTo>
                  <a:cubicBezTo>
                    <a:pt x="540" y="2345"/>
                    <a:pt x="1080" y="2884"/>
                    <a:pt x="1704" y="3306"/>
                  </a:cubicBezTo>
                  <a:cubicBezTo>
                    <a:pt x="1846" y="3403"/>
                    <a:pt x="2005" y="3447"/>
                    <a:pt x="2156" y="3447"/>
                  </a:cubicBezTo>
                  <a:cubicBezTo>
                    <a:pt x="2347" y="3447"/>
                    <a:pt x="2526" y="3378"/>
                    <a:pt x="2649" y="3256"/>
                  </a:cubicBezTo>
                  <a:cubicBezTo>
                    <a:pt x="3020" y="2884"/>
                    <a:pt x="3053" y="2125"/>
                    <a:pt x="2699" y="1704"/>
                  </a:cubicBezTo>
                  <a:cubicBezTo>
                    <a:pt x="2345" y="1316"/>
                    <a:pt x="1974" y="911"/>
                    <a:pt x="1603" y="523"/>
                  </a:cubicBezTo>
                  <a:cubicBezTo>
                    <a:pt x="1417" y="338"/>
                    <a:pt x="1164" y="220"/>
                    <a:pt x="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593138" y="3772249"/>
              <a:ext cx="162773" cy="75587"/>
            </a:xfrm>
            <a:custGeom>
              <a:avLst/>
              <a:gdLst/>
              <a:ahLst/>
              <a:cxnLst/>
              <a:rect l="l" t="t" r="r" b="b"/>
              <a:pathLst>
                <a:path w="4150" h="1927" extrusionOk="0">
                  <a:moveTo>
                    <a:pt x="2391" y="572"/>
                  </a:moveTo>
                  <a:cubicBezTo>
                    <a:pt x="2582" y="572"/>
                    <a:pt x="2775" y="581"/>
                    <a:pt x="2969" y="594"/>
                  </a:cubicBezTo>
                  <a:cubicBezTo>
                    <a:pt x="3273" y="611"/>
                    <a:pt x="3340" y="679"/>
                    <a:pt x="3509" y="1134"/>
                  </a:cubicBezTo>
                  <a:cubicBezTo>
                    <a:pt x="3323" y="1219"/>
                    <a:pt x="3155" y="1337"/>
                    <a:pt x="3003" y="1353"/>
                  </a:cubicBezTo>
                  <a:cubicBezTo>
                    <a:pt x="2345" y="1404"/>
                    <a:pt x="1670" y="1438"/>
                    <a:pt x="1029" y="1472"/>
                  </a:cubicBezTo>
                  <a:cubicBezTo>
                    <a:pt x="979" y="1472"/>
                    <a:pt x="911" y="1455"/>
                    <a:pt x="878" y="1438"/>
                  </a:cubicBezTo>
                  <a:cubicBezTo>
                    <a:pt x="776" y="1353"/>
                    <a:pt x="625" y="1235"/>
                    <a:pt x="625" y="1134"/>
                  </a:cubicBezTo>
                  <a:cubicBezTo>
                    <a:pt x="608" y="1033"/>
                    <a:pt x="743" y="881"/>
                    <a:pt x="861" y="847"/>
                  </a:cubicBezTo>
                  <a:cubicBezTo>
                    <a:pt x="1355" y="637"/>
                    <a:pt x="1867" y="572"/>
                    <a:pt x="2391" y="572"/>
                  </a:cubicBezTo>
                  <a:close/>
                  <a:moveTo>
                    <a:pt x="3148" y="1"/>
                  </a:moveTo>
                  <a:cubicBezTo>
                    <a:pt x="3127" y="1"/>
                    <a:pt x="3107" y="2"/>
                    <a:pt x="3087" y="4"/>
                  </a:cubicBezTo>
                  <a:cubicBezTo>
                    <a:pt x="2328" y="88"/>
                    <a:pt x="1569" y="207"/>
                    <a:pt x="810" y="358"/>
                  </a:cubicBezTo>
                  <a:cubicBezTo>
                    <a:pt x="625" y="409"/>
                    <a:pt x="439" y="544"/>
                    <a:pt x="287" y="696"/>
                  </a:cubicBezTo>
                  <a:cubicBezTo>
                    <a:pt x="102" y="881"/>
                    <a:pt x="1" y="1168"/>
                    <a:pt x="102" y="1438"/>
                  </a:cubicBezTo>
                  <a:cubicBezTo>
                    <a:pt x="203" y="1708"/>
                    <a:pt x="422" y="1859"/>
                    <a:pt x="709" y="1876"/>
                  </a:cubicBezTo>
                  <a:cubicBezTo>
                    <a:pt x="1029" y="1893"/>
                    <a:pt x="1316" y="1893"/>
                    <a:pt x="1654" y="1927"/>
                  </a:cubicBezTo>
                  <a:cubicBezTo>
                    <a:pt x="2008" y="1893"/>
                    <a:pt x="2396" y="1876"/>
                    <a:pt x="2750" y="1809"/>
                  </a:cubicBezTo>
                  <a:cubicBezTo>
                    <a:pt x="3053" y="1775"/>
                    <a:pt x="3340" y="1708"/>
                    <a:pt x="3644" y="1606"/>
                  </a:cubicBezTo>
                  <a:cubicBezTo>
                    <a:pt x="3947" y="1505"/>
                    <a:pt x="4150" y="1185"/>
                    <a:pt x="4116" y="915"/>
                  </a:cubicBezTo>
                  <a:cubicBezTo>
                    <a:pt x="4084" y="512"/>
                    <a:pt x="3589" y="1"/>
                    <a:pt x="3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7083236" y="3572874"/>
              <a:ext cx="138142" cy="134306"/>
            </a:xfrm>
            <a:custGeom>
              <a:avLst/>
              <a:gdLst/>
              <a:ahLst/>
              <a:cxnLst/>
              <a:rect l="l" t="t" r="r" b="b"/>
              <a:pathLst>
                <a:path w="3522" h="3424" extrusionOk="0">
                  <a:moveTo>
                    <a:pt x="2746" y="589"/>
                  </a:moveTo>
                  <a:cubicBezTo>
                    <a:pt x="2921" y="589"/>
                    <a:pt x="3026" y="759"/>
                    <a:pt x="2999" y="1073"/>
                  </a:cubicBezTo>
                  <a:cubicBezTo>
                    <a:pt x="2982" y="1140"/>
                    <a:pt x="2914" y="1309"/>
                    <a:pt x="2847" y="1444"/>
                  </a:cubicBezTo>
                  <a:cubicBezTo>
                    <a:pt x="2476" y="2001"/>
                    <a:pt x="1919" y="2388"/>
                    <a:pt x="1329" y="2675"/>
                  </a:cubicBezTo>
                  <a:cubicBezTo>
                    <a:pt x="1228" y="2743"/>
                    <a:pt x="1127" y="2760"/>
                    <a:pt x="1009" y="2760"/>
                  </a:cubicBezTo>
                  <a:cubicBezTo>
                    <a:pt x="992" y="2761"/>
                    <a:pt x="976" y="2762"/>
                    <a:pt x="960" y="2762"/>
                  </a:cubicBezTo>
                  <a:cubicBezTo>
                    <a:pt x="684" y="2762"/>
                    <a:pt x="512" y="2492"/>
                    <a:pt x="671" y="2237"/>
                  </a:cubicBezTo>
                  <a:cubicBezTo>
                    <a:pt x="1143" y="1478"/>
                    <a:pt x="1818" y="955"/>
                    <a:pt x="2611" y="617"/>
                  </a:cubicBezTo>
                  <a:cubicBezTo>
                    <a:pt x="2659" y="598"/>
                    <a:pt x="2704" y="589"/>
                    <a:pt x="2746" y="589"/>
                  </a:cubicBezTo>
                  <a:close/>
                  <a:moveTo>
                    <a:pt x="2973" y="1"/>
                  </a:moveTo>
                  <a:cubicBezTo>
                    <a:pt x="2870" y="1"/>
                    <a:pt x="2750" y="36"/>
                    <a:pt x="2611" y="111"/>
                  </a:cubicBezTo>
                  <a:cubicBezTo>
                    <a:pt x="1818" y="550"/>
                    <a:pt x="1009" y="1022"/>
                    <a:pt x="452" y="1731"/>
                  </a:cubicBezTo>
                  <a:cubicBezTo>
                    <a:pt x="233" y="1967"/>
                    <a:pt x="131" y="2304"/>
                    <a:pt x="64" y="2591"/>
                  </a:cubicBezTo>
                  <a:cubicBezTo>
                    <a:pt x="1" y="2985"/>
                    <a:pt x="336" y="3424"/>
                    <a:pt x="656" y="3424"/>
                  </a:cubicBezTo>
                  <a:cubicBezTo>
                    <a:pt x="678" y="3424"/>
                    <a:pt x="700" y="3422"/>
                    <a:pt x="722" y="3417"/>
                  </a:cubicBezTo>
                  <a:cubicBezTo>
                    <a:pt x="975" y="3367"/>
                    <a:pt x="1245" y="3316"/>
                    <a:pt x="1481" y="3181"/>
                  </a:cubicBezTo>
                  <a:cubicBezTo>
                    <a:pt x="2139" y="2844"/>
                    <a:pt x="2678" y="2372"/>
                    <a:pt x="3117" y="1764"/>
                  </a:cubicBezTo>
                  <a:cubicBezTo>
                    <a:pt x="3336" y="1495"/>
                    <a:pt x="3437" y="1140"/>
                    <a:pt x="3522" y="955"/>
                  </a:cubicBezTo>
                  <a:cubicBezTo>
                    <a:pt x="3470" y="374"/>
                    <a:pt x="3310" y="1"/>
                    <a:pt x="2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7036129" y="4000885"/>
              <a:ext cx="79386" cy="148271"/>
            </a:xfrm>
            <a:custGeom>
              <a:avLst/>
              <a:gdLst/>
              <a:ahLst/>
              <a:cxnLst/>
              <a:rect l="l" t="t" r="r" b="b"/>
              <a:pathLst>
                <a:path w="2024" h="3780" extrusionOk="0">
                  <a:moveTo>
                    <a:pt x="641" y="500"/>
                  </a:moveTo>
                  <a:cubicBezTo>
                    <a:pt x="1181" y="702"/>
                    <a:pt x="1316" y="1107"/>
                    <a:pt x="1400" y="1445"/>
                  </a:cubicBezTo>
                  <a:cubicBezTo>
                    <a:pt x="1501" y="1934"/>
                    <a:pt x="1484" y="2440"/>
                    <a:pt x="1501" y="2946"/>
                  </a:cubicBezTo>
                  <a:cubicBezTo>
                    <a:pt x="1501" y="3030"/>
                    <a:pt x="1366" y="3216"/>
                    <a:pt x="1316" y="3216"/>
                  </a:cubicBezTo>
                  <a:cubicBezTo>
                    <a:pt x="1304" y="3217"/>
                    <a:pt x="1292" y="3218"/>
                    <a:pt x="1280" y="3218"/>
                  </a:cubicBezTo>
                  <a:cubicBezTo>
                    <a:pt x="1152" y="3218"/>
                    <a:pt x="1006" y="3141"/>
                    <a:pt x="945" y="3064"/>
                  </a:cubicBezTo>
                  <a:cubicBezTo>
                    <a:pt x="843" y="2946"/>
                    <a:pt x="810" y="2760"/>
                    <a:pt x="759" y="2592"/>
                  </a:cubicBezTo>
                  <a:cubicBezTo>
                    <a:pt x="675" y="2136"/>
                    <a:pt x="590" y="1681"/>
                    <a:pt x="557" y="1208"/>
                  </a:cubicBezTo>
                  <a:cubicBezTo>
                    <a:pt x="523" y="1006"/>
                    <a:pt x="590" y="787"/>
                    <a:pt x="641" y="500"/>
                  </a:cubicBezTo>
                  <a:close/>
                  <a:moveTo>
                    <a:pt x="852" y="1"/>
                  </a:moveTo>
                  <a:cubicBezTo>
                    <a:pt x="778" y="1"/>
                    <a:pt x="706" y="10"/>
                    <a:pt x="641" y="28"/>
                  </a:cubicBezTo>
                  <a:cubicBezTo>
                    <a:pt x="253" y="146"/>
                    <a:pt x="0" y="433"/>
                    <a:pt x="51" y="871"/>
                  </a:cubicBezTo>
                  <a:cubicBezTo>
                    <a:pt x="135" y="1630"/>
                    <a:pt x="253" y="2372"/>
                    <a:pt x="354" y="3114"/>
                  </a:cubicBezTo>
                  <a:cubicBezTo>
                    <a:pt x="388" y="3199"/>
                    <a:pt x="422" y="3283"/>
                    <a:pt x="472" y="3367"/>
                  </a:cubicBezTo>
                  <a:cubicBezTo>
                    <a:pt x="578" y="3594"/>
                    <a:pt x="914" y="3780"/>
                    <a:pt x="1189" y="3780"/>
                  </a:cubicBezTo>
                  <a:cubicBezTo>
                    <a:pt x="1221" y="3780"/>
                    <a:pt x="1252" y="3777"/>
                    <a:pt x="1282" y="3772"/>
                  </a:cubicBezTo>
                  <a:cubicBezTo>
                    <a:pt x="1585" y="3722"/>
                    <a:pt x="1822" y="3519"/>
                    <a:pt x="1872" y="3216"/>
                  </a:cubicBezTo>
                  <a:cubicBezTo>
                    <a:pt x="1957" y="2861"/>
                    <a:pt x="1990" y="2507"/>
                    <a:pt x="2024" y="2204"/>
                  </a:cubicBezTo>
                  <a:cubicBezTo>
                    <a:pt x="2024" y="2018"/>
                    <a:pt x="2007" y="1883"/>
                    <a:pt x="1973" y="1765"/>
                  </a:cubicBezTo>
                  <a:cubicBezTo>
                    <a:pt x="1923" y="1546"/>
                    <a:pt x="1923" y="1360"/>
                    <a:pt x="1855" y="1175"/>
                  </a:cubicBezTo>
                  <a:cubicBezTo>
                    <a:pt x="1771" y="871"/>
                    <a:pt x="1687" y="601"/>
                    <a:pt x="1552" y="331"/>
                  </a:cubicBezTo>
                  <a:cubicBezTo>
                    <a:pt x="1432" y="119"/>
                    <a:pt x="1126"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7466133" y="3909140"/>
              <a:ext cx="131670" cy="134542"/>
            </a:xfrm>
            <a:custGeom>
              <a:avLst/>
              <a:gdLst/>
              <a:ahLst/>
              <a:cxnLst/>
              <a:rect l="l" t="t" r="r" b="b"/>
              <a:pathLst>
                <a:path w="3357" h="3430" extrusionOk="0">
                  <a:moveTo>
                    <a:pt x="2183" y="482"/>
                  </a:moveTo>
                  <a:cubicBezTo>
                    <a:pt x="2274" y="482"/>
                    <a:pt x="2361" y="518"/>
                    <a:pt x="2446" y="596"/>
                  </a:cubicBezTo>
                  <a:cubicBezTo>
                    <a:pt x="2547" y="680"/>
                    <a:pt x="2631" y="883"/>
                    <a:pt x="2598" y="967"/>
                  </a:cubicBezTo>
                  <a:cubicBezTo>
                    <a:pt x="2260" y="1658"/>
                    <a:pt x="1872" y="2316"/>
                    <a:pt x="1282" y="2822"/>
                  </a:cubicBezTo>
                  <a:cubicBezTo>
                    <a:pt x="1198" y="2873"/>
                    <a:pt x="1097" y="2890"/>
                    <a:pt x="1029" y="2923"/>
                  </a:cubicBezTo>
                  <a:cubicBezTo>
                    <a:pt x="675" y="2923"/>
                    <a:pt x="489" y="2704"/>
                    <a:pt x="607" y="2451"/>
                  </a:cubicBezTo>
                  <a:cubicBezTo>
                    <a:pt x="928" y="1827"/>
                    <a:pt x="1248" y="1169"/>
                    <a:pt x="1788" y="680"/>
                  </a:cubicBezTo>
                  <a:cubicBezTo>
                    <a:pt x="1926" y="553"/>
                    <a:pt x="2057" y="482"/>
                    <a:pt x="2183" y="482"/>
                  </a:cubicBezTo>
                  <a:close/>
                  <a:moveTo>
                    <a:pt x="2454" y="1"/>
                  </a:moveTo>
                  <a:cubicBezTo>
                    <a:pt x="2151" y="1"/>
                    <a:pt x="1846" y="106"/>
                    <a:pt x="1670" y="326"/>
                  </a:cubicBezTo>
                  <a:cubicBezTo>
                    <a:pt x="1232" y="849"/>
                    <a:pt x="827" y="1422"/>
                    <a:pt x="422" y="1996"/>
                  </a:cubicBezTo>
                  <a:cubicBezTo>
                    <a:pt x="304" y="2181"/>
                    <a:pt x="203" y="2417"/>
                    <a:pt x="135" y="2620"/>
                  </a:cubicBezTo>
                  <a:cubicBezTo>
                    <a:pt x="0" y="3008"/>
                    <a:pt x="135" y="3193"/>
                    <a:pt x="489" y="3328"/>
                  </a:cubicBezTo>
                  <a:cubicBezTo>
                    <a:pt x="607" y="3362"/>
                    <a:pt x="759" y="3379"/>
                    <a:pt x="995" y="3429"/>
                  </a:cubicBezTo>
                  <a:cubicBezTo>
                    <a:pt x="1181" y="3328"/>
                    <a:pt x="1451" y="3244"/>
                    <a:pt x="1670" y="3075"/>
                  </a:cubicBezTo>
                  <a:cubicBezTo>
                    <a:pt x="2412" y="2485"/>
                    <a:pt x="2851" y="1675"/>
                    <a:pt x="3205" y="832"/>
                  </a:cubicBezTo>
                  <a:cubicBezTo>
                    <a:pt x="3357" y="478"/>
                    <a:pt x="3256" y="242"/>
                    <a:pt x="2918" y="90"/>
                  </a:cubicBezTo>
                  <a:cubicBezTo>
                    <a:pt x="2777" y="31"/>
                    <a:pt x="2616"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7255465" y="3984685"/>
              <a:ext cx="108136" cy="138700"/>
            </a:xfrm>
            <a:custGeom>
              <a:avLst/>
              <a:gdLst/>
              <a:ahLst/>
              <a:cxnLst/>
              <a:rect l="l" t="t" r="r" b="b"/>
              <a:pathLst>
                <a:path w="2757" h="3536" extrusionOk="0">
                  <a:moveTo>
                    <a:pt x="1802" y="476"/>
                  </a:moveTo>
                  <a:cubicBezTo>
                    <a:pt x="2012" y="476"/>
                    <a:pt x="2137" y="628"/>
                    <a:pt x="2099" y="896"/>
                  </a:cubicBezTo>
                  <a:cubicBezTo>
                    <a:pt x="2015" y="1655"/>
                    <a:pt x="1677" y="2330"/>
                    <a:pt x="1171" y="2886"/>
                  </a:cubicBezTo>
                  <a:cubicBezTo>
                    <a:pt x="1109" y="2974"/>
                    <a:pt x="955" y="3024"/>
                    <a:pt x="845" y="3024"/>
                  </a:cubicBezTo>
                  <a:cubicBezTo>
                    <a:pt x="805" y="3024"/>
                    <a:pt x="772" y="3018"/>
                    <a:pt x="750" y="3005"/>
                  </a:cubicBezTo>
                  <a:cubicBezTo>
                    <a:pt x="632" y="2920"/>
                    <a:pt x="547" y="2701"/>
                    <a:pt x="480" y="2600"/>
                  </a:cubicBezTo>
                  <a:cubicBezTo>
                    <a:pt x="649" y="1908"/>
                    <a:pt x="750" y="1284"/>
                    <a:pt x="1205" y="812"/>
                  </a:cubicBezTo>
                  <a:cubicBezTo>
                    <a:pt x="1306" y="694"/>
                    <a:pt x="1424" y="593"/>
                    <a:pt x="1576" y="525"/>
                  </a:cubicBezTo>
                  <a:cubicBezTo>
                    <a:pt x="1659" y="492"/>
                    <a:pt x="1735" y="476"/>
                    <a:pt x="1802" y="476"/>
                  </a:cubicBezTo>
                  <a:close/>
                  <a:moveTo>
                    <a:pt x="2003" y="1"/>
                  </a:moveTo>
                  <a:cubicBezTo>
                    <a:pt x="1679" y="1"/>
                    <a:pt x="1372" y="117"/>
                    <a:pt x="1138" y="340"/>
                  </a:cubicBezTo>
                  <a:cubicBezTo>
                    <a:pt x="497" y="981"/>
                    <a:pt x="227" y="1790"/>
                    <a:pt x="41" y="2549"/>
                  </a:cubicBezTo>
                  <a:cubicBezTo>
                    <a:pt x="1" y="3201"/>
                    <a:pt x="288" y="3536"/>
                    <a:pt x="727" y="3536"/>
                  </a:cubicBezTo>
                  <a:cubicBezTo>
                    <a:pt x="834" y="3536"/>
                    <a:pt x="949" y="3516"/>
                    <a:pt x="1070" y="3477"/>
                  </a:cubicBezTo>
                  <a:cubicBezTo>
                    <a:pt x="1424" y="3376"/>
                    <a:pt x="1576" y="3139"/>
                    <a:pt x="1762" y="2870"/>
                  </a:cubicBezTo>
                  <a:cubicBezTo>
                    <a:pt x="2234" y="2178"/>
                    <a:pt x="2588" y="1436"/>
                    <a:pt x="2723" y="609"/>
                  </a:cubicBezTo>
                  <a:cubicBezTo>
                    <a:pt x="2757" y="306"/>
                    <a:pt x="2689" y="154"/>
                    <a:pt x="2436" y="70"/>
                  </a:cubicBezTo>
                  <a:cubicBezTo>
                    <a:pt x="2292" y="23"/>
                    <a:pt x="2146" y="1"/>
                    <a:pt x="2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7571957" y="3594408"/>
              <a:ext cx="142299" cy="86923"/>
            </a:xfrm>
            <a:custGeom>
              <a:avLst/>
              <a:gdLst/>
              <a:ahLst/>
              <a:cxnLst/>
              <a:rect l="l" t="t" r="r" b="b"/>
              <a:pathLst>
                <a:path w="3628" h="2216" extrusionOk="0">
                  <a:moveTo>
                    <a:pt x="357" y="1"/>
                  </a:moveTo>
                  <a:cubicBezTo>
                    <a:pt x="229" y="1"/>
                    <a:pt x="116" y="40"/>
                    <a:pt x="68" y="170"/>
                  </a:cubicBezTo>
                  <a:cubicBezTo>
                    <a:pt x="1" y="305"/>
                    <a:pt x="1" y="524"/>
                    <a:pt x="85" y="659"/>
                  </a:cubicBezTo>
                  <a:cubicBezTo>
                    <a:pt x="423" y="1182"/>
                    <a:pt x="895" y="1570"/>
                    <a:pt x="1519" y="1688"/>
                  </a:cubicBezTo>
                  <a:cubicBezTo>
                    <a:pt x="1789" y="1755"/>
                    <a:pt x="2075" y="1839"/>
                    <a:pt x="2328" y="1941"/>
                  </a:cubicBezTo>
                  <a:cubicBezTo>
                    <a:pt x="2649" y="2078"/>
                    <a:pt x="2969" y="2215"/>
                    <a:pt x="3352" y="2215"/>
                  </a:cubicBezTo>
                  <a:cubicBezTo>
                    <a:pt x="3392" y="2215"/>
                    <a:pt x="3434" y="2214"/>
                    <a:pt x="3475" y="2211"/>
                  </a:cubicBezTo>
                  <a:cubicBezTo>
                    <a:pt x="3627" y="1738"/>
                    <a:pt x="3593" y="1586"/>
                    <a:pt x="3273" y="1317"/>
                  </a:cubicBezTo>
                  <a:cubicBezTo>
                    <a:pt x="2447" y="693"/>
                    <a:pt x="1502" y="321"/>
                    <a:pt x="524" y="18"/>
                  </a:cubicBezTo>
                  <a:cubicBezTo>
                    <a:pt x="468" y="8"/>
                    <a:pt x="411" y="1"/>
                    <a:pt x="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7184314" y="3433943"/>
              <a:ext cx="66835" cy="103632"/>
            </a:xfrm>
            <a:custGeom>
              <a:avLst/>
              <a:gdLst/>
              <a:ahLst/>
              <a:cxnLst/>
              <a:rect l="l" t="t" r="r" b="b"/>
              <a:pathLst>
                <a:path w="1704" h="2642" extrusionOk="0">
                  <a:moveTo>
                    <a:pt x="274" y="1"/>
                  </a:moveTo>
                  <a:cubicBezTo>
                    <a:pt x="216" y="1"/>
                    <a:pt x="158" y="27"/>
                    <a:pt x="101" y="95"/>
                  </a:cubicBezTo>
                  <a:cubicBezTo>
                    <a:pt x="0" y="213"/>
                    <a:pt x="34" y="449"/>
                    <a:pt x="17" y="634"/>
                  </a:cubicBezTo>
                  <a:cubicBezTo>
                    <a:pt x="17" y="702"/>
                    <a:pt x="84" y="769"/>
                    <a:pt x="118" y="820"/>
                  </a:cubicBezTo>
                  <a:cubicBezTo>
                    <a:pt x="489" y="1326"/>
                    <a:pt x="827" y="1832"/>
                    <a:pt x="1198" y="2338"/>
                  </a:cubicBezTo>
                  <a:cubicBezTo>
                    <a:pt x="1299" y="2473"/>
                    <a:pt x="1468" y="2557"/>
                    <a:pt x="1602" y="2642"/>
                  </a:cubicBezTo>
                  <a:cubicBezTo>
                    <a:pt x="1636" y="2625"/>
                    <a:pt x="1670" y="2591"/>
                    <a:pt x="1704" y="2574"/>
                  </a:cubicBezTo>
                  <a:cubicBezTo>
                    <a:pt x="1687" y="2405"/>
                    <a:pt x="1704" y="2220"/>
                    <a:pt x="1636" y="2068"/>
                  </a:cubicBezTo>
                  <a:cubicBezTo>
                    <a:pt x="1417" y="1562"/>
                    <a:pt x="1181" y="1107"/>
                    <a:pt x="945" y="618"/>
                  </a:cubicBezTo>
                  <a:cubicBezTo>
                    <a:pt x="860" y="449"/>
                    <a:pt x="742" y="314"/>
                    <a:pt x="607" y="196"/>
                  </a:cubicBezTo>
                  <a:cubicBezTo>
                    <a:pt x="506" y="106"/>
                    <a:pt x="390"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7349012" y="3497486"/>
              <a:ext cx="120452" cy="36126"/>
            </a:xfrm>
            <a:custGeom>
              <a:avLst/>
              <a:gdLst/>
              <a:ahLst/>
              <a:cxnLst/>
              <a:rect l="l" t="t" r="r" b="b"/>
              <a:pathLst>
                <a:path w="3071" h="921" extrusionOk="0">
                  <a:moveTo>
                    <a:pt x="518" y="1"/>
                  </a:moveTo>
                  <a:cubicBezTo>
                    <a:pt x="407" y="1"/>
                    <a:pt x="293" y="22"/>
                    <a:pt x="186" y="43"/>
                  </a:cubicBezTo>
                  <a:cubicBezTo>
                    <a:pt x="102" y="77"/>
                    <a:pt x="1" y="178"/>
                    <a:pt x="1" y="263"/>
                  </a:cubicBezTo>
                  <a:cubicBezTo>
                    <a:pt x="1" y="347"/>
                    <a:pt x="85" y="448"/>
                    <a:pt x="136" y="516"/>
                  </a:cubicBezTo>
                  <a:cubicBezTo>
                    <a:pt x="220" y="566"/>
                    <a:pt x="338" y="617"/>
                    <a:pt x="439" y="634"/>
                  </a:cubicBezTo>
                  <a:cubicBezTo>
                    <a:pt x="1182" y="735"/>
                    <a:pt x="1890" y="836"/>
                    <a:pt x="2615" y="920"/>
                  </a:cubicBezTo>
                  <a:cubicBezTo>
                    <a:pt x="2750" y="920"/>
                    <a:pt x="2902" y="853"/>
                    <a:pt x="3054" y="836"/>
                  </a:cubicBezTo>
                  <a:cubicBezTo>
                    <a:pt x="3054" y="785"/>
                    <a:pt x="3071" y="718"/>
                    <a:pt x="3071" y="650"/>
                  </a:cubicBezTo>
                  <a:cubicBezTo>
                    <a:pt x="2986" y="600"/>
                    <a:pt x="2902" y="499"/>
                    <a:pt x="2801" y="465"/>
                  </a:cubicBezTo>
                  <a:cubicBezTo>
                    <a:pt x="2109" y="313"/>
                    <a:pt x="1401" y="144"/>
                    <a:pt x="709" y="26"/>
                  </a:cubicBezTo>
                  <a:cubicBezTo>
                    <a:pt x="647" y="8"/>
                    <a:pt x="583"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7079117" y="3907336"/>
              <a:ext cx="72130" cy="80882"/>
            </a:xfrm>
            <a:custGeom>
              <a:avLst/>
              <a:gdLst/>
              <a:ahLst/>
              <a:cxnLst/>
              <a:rect l="l" t="t" r="r" b="b"/>
              <a:pathLst>
                <a:path w="1839" h="2062" extrusionOk="0">
                  <a:moveTo>
                    <a:pt x="253" y="1"/>
                  </a:moveTo>
                  <a:cubicBezTo>
                    <a:pt x="0" y="288"/>
                    <a:pt x="102" y="558"/>
                    <a:pt x="220" y="743"/>
                  </a:cubicBezTo>
                  <a:cubicBezTo>
                    <a:pt x="523" y="1283"/>
                    <a:pt x="911" y="1721"/>
                    <a:pt x="1434" y="2008"/>
                  </a:cubicBezTo>
                  <a:cubicBezTo>
                    <a:pt x="1491" y="2044"/>
                    <a:pt x="1550" y="2061"/>
                    <a:pt x="1604" y="2061"/>
                  </a:cubicBezTo>
                  <a:cubicBezTo>
                    <a:pt x="1726" y="2061"/>
                    <a:pt x="1827" y="1974"/>
                    <a:pt x="1839" y="1822"/>
                  </a:cubicBezTo>
                  <a:cubicBezTo>
                    <a:pt x="1839" y="1704"/>
                    <a:pt x="1822" y="1536"/>
                    <a:pt x="1738" y="1435"/>
                  </a:cubicBezTo>
                  <a:cubicBezTo>
                    <a:pt x="1367" y="1013"/>
                    <a:pt x="1012" y="591"/>
                    <a:pt x="641" y="186"/>
                  </a:cubicBezTo>
                  <a:cubicBezTo>
                    <a:pt x="557" y="85"/>
                    <a:pt x="388" y="52"/>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7616946" y="3794763"/>
              <a:ext cx="113824" cy="35224"/>
            </a:xfrm>
            <a:custGeom>
              <a:avLst/>
              <a:gdLst/>
              <a:ahLst/>
              <a:cxnLst/>
              <a:rect l="l" t="t" r="r" b="b"/>
              <a:pathLst>
                <a:path w="2902" h="898" extrusionOk="0">
                  <a:moveTo>
                    <a:pt x="1812" y="1"/>
                  </a:moveTo>
                  <a:cubicBezTo>
                    <a:pt x="1268" y="1"/>
                    <a:pt x="733" y="70"/>
                    <a:pt x="237" y="273"/>
                  </a:cubicBezTo>
                  <a:cubicBezTo>
                    <a:pt x="119" y="307"/>
                    <a:pt x="1" y="476"/>
                    <a:pt x="1" y="560"/>
                  </a:cubicBezTo>
                  <a:cubicBezTo>
                    <a:pt x="18" y="678"/>
                    <a:pt x="136" y="779"/>
                    <a:pt x="254" y="864"/>
                  </a:cubicBezTo>
                  <a:cubicBezTo>
                    <a:pt x="271" y="898"/>
                    <a:pt x="355" y="898"/>
                    <a:pt x="389" y="898"/>
                  </a:cubicBezTo>
                  <a:cubicBezTo>
                    <a:pt x="1047" y="864"/>
                    <a:pt x="1721" y="847"/>
                    <a:pt x="2379" y="779"/>
                  </a:cubicBezTo>
                  <a:cubicBezTo>
                    <a:pt x="2565" y="746"/>
                    <a:pt x="2733" y="628"/>
                    <a:pt x="2902" y="560"/>
                  </a:cubicBezTo>
                  <a:cubicBezTo>
                    <a:pt x="2716" y="122"/>
                    <a:pt x="2666" y="54"/>
                    <a:pt x="2345" y="20"/>
                  </a:cubicBezTo>
                  <a:cubicBezTo>
                    <a:pt x="2167" y="8"/>
                    <a:pt x="1989" y="1"/>
                    <a:pt x="1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7102612" y="3595428"/>
              <a:ext cx="99311" cy="85824"/>
            </a:xfrm>
            <a:custGeom>
              <a:avLst/>
              <a:gdLst/>
              <a:ahLst/>
              <a:cxnLst/>
              <a:rect l="l" t="t" r="r" b="b"/>
              <a:pathLst>
                <a:path w="2532" h="2188" extrusionOk="0">
                  <a:moveTo>
                    <a:pt x="2256" y="1"/>
                  </a:moveTo>
                  <a:cubicBezTo>
                    <a:pt x="2209" y="1"/>
                    <a:pt x="2157" y="14"/>
                    <a:pt x="2100" y="42"/>
                  </a:cubicBezTo>
                  <a:cubicBezTo>
                    <a:pt x="1307" y="397"/>
                    <a:pt x="633" y="903"/>
                    <a:pt x="160" y="1662"/>
                  </a:cubicBezTo>
                  <a:cubicBezTo>
                    <a:pt x="1" y="1917"/>
                    <a:pt x="158" y="2187"/>
                    <a:pt x="447" y="2187"/>
                  </a:cubicBezTo>
                  <a:cubicBezTo>
                    <a:pt x="463" y="2187"/>
                    <a:pt x="480" y="2186"/>
                    <a:pt x="498" y="2185"/>
                  </a:cubicBezTo>
                  <a:cubicBezTo>
                    <a:pt x="599" y="2168"/>
                    <a:pt x="734" y="2151"/>
                    <a:pt x="818" y="2100"/>
                  </a:cubicBezTo>
                  <a:cubicBezTo>
                    <a:pt x="1408" y="1797"/>
                    <a:pt x="1948" y="1426"/>
                    <a:pt x="2336" y="869"/>
                  </a:cubicBezTo>
                  <a:cubicBezTo>
                    <a:pt x="2420" y="734"/>
                    <a:pt x="2454" y="582"/>
                    <a:pt x="2505" y="498"/>
                  </a:cubicBezTo>
                  <a:cubicBezTo>
                    <a:pt x="2531" y="191"/>
                    <a:pt x="2432" y="1"/>
                    <a:pt x="2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7485313" y="3928517"/>
              <a:ext cx="83387" cy="95317"/>
            </a:xfrm>
            <a:custGeom>
              <a:avLst/>
              <a:gdLst/>
              <a:ahLst/>
              <a:cxnLst/>
              <a:rect l="l" t="t" r="r" b="b"/>
              <a:pathLst>
                <a:path w="2126" h="2430" extrusionOk="0">
                  <a:moveTo>
                    <a:pt x="1711" y="0"/>
                  </a:moveTo>
                  <a:cubicBezTo>
                    <a:pt x="1586" y="0"/>
                    <a:pt x="1448" y="67"/>
                    <a:pt x="1299" y="186"/>
                  </a:cubicBezTo>
                  <a:cubicBezTo>
                    <a:pt x="759" y="675"/>
                    <a:pt x="439" y="1333"/>
                    <a:pt x="118" y="1957"/>
                  </a:cubicBezTo>
                  <a:cubicBezTo>
                    <a:pt x="0" y="2210"/>
                    <a:pt x="186" y="2429"/>
                    <a:pt x="540" y="2429"/>
                  </a:cubicBezTo>
                  <a:cubicBezTo>
                    <a:pt x="591" y="2413"/>
                    <a:pt x="709" y="2379"/>
                    <a:pt x="810" y="2328"/>
                  </a:cubicBezTo>
                  <a:cubicBezTo>
                    <a:pt x="1400" y="1822"/>
                    <a:pt x="1771" y="1164"/>
                    <a:pt x="2109" y="473"/>
                  </a:cubicBezTo>
                  <a:cubicBezTo>
                    <a:pt x="2126" y="389"/>
                    <a:pt x="2041" y="186"/>
                    <a:pt x="1957" y="102"/>
                  </a:cubicBezTo>
                  <a:cubicBezTo>
                    <a:pt x="1881" y="33"/>
                    <a:pt x="1799"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7274253" y="4003709"/>
              <a:ext cx="65384" cy="99435"/>
            </a:xfrm>
            <a:custGeom>
              <a:avLst/>
              <a:gdLst/>
              <a:ahLst/>
              <a:cxnLst/>
              <a:rect l="l" t="t" r="r" b="b"/>
              <a:pathLst>
                <a:path w="1667" h="2535" extrusionOk="0">
                  <a:moveTo>
                    <a:pt x="1317" y="0"/>
                  </a:moveTo>
                  <a:cubicBezTo>
                    <a:pt x="1255" y="0"/>
                    <a:pt x="1187" y="13"/>
                    <a:pt x="1114" y="40"/>
                  </a:cubicBezTo>
                  <a:cubicBezTo>
                    <a:pt x="996" y="108"/>
                    <a:pt x="844" y="209"/>
                    <a:pt x="743" y="327"/>
                  </a:cubicBezTo>
                  <a:cubicBezTo>
                    <a:pt x="254" y="782"/>
                    <a:pt x="170" y="1423"/>
                    <a:pt x="1" y="2115"/>
                  </a:cubicBezTo>
                  <a:cubicBezTo>
                    <a:pt x="85" y="2233"/>
                    <a:pt x="153" y="2435"/>
                    <a:pt x="305" y="2520"/>
                  </a:cubicBezTo>
                  <a:cubicBezTo>
                    <a:pt x="322" y="2530"/>
                    <a:pt x="347" y="2535"/>
                    <a:pt x="377" y="2535"/>
                  </a:cubicBezTo>
                  <a:cubicBezTo>
                    <a:pt x="487" y="2535"/>
                    <a:pt x="660" y="2468"/>
                    <a:pt x="726" y="2401"/>
                  </a:cubicBezTo>
                  <a:cubicBezTo>
                    <a:pt x="1232" y="1845"/>
                    <a:pt x="1570" y="1187"/>
                    <a:pt x="1654" y="411"/>
                  </a:cubicBezTo>
                  <a:cubicBezTo>
                    <a:pt x="1667" y="150"/>
                    <a:pt x="1529" y="0"/>
                    <a:pt x="1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942F737-639B-47DC-E62A-794450565E29}"/>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09">
                                            <p:txEl>
                                              <p:pRg st="2" end="2"/>
                                            </p:txEl>
                                          </p:spTgt>
                                        </p:tgtEl>
                                        <p:attrNameLst>
                                          <p:attrName>style.visibility</p:attrName>
                                        </p:attrNameLst>
                                      </p:cBhvr>
                                      <p:to>
                                        <p:strVal val="visible"/>
                                      </p:to>
                                    </p:set>
                                    <p:animEffect transition="in" filter="fade">
                                      <p:cBhvr>
                                        <p:cTn id="7" dur="1000"/>
                                        <p:tgtEl>
                                          <p:spTgt spid="809">
                                            <p:txEl>
                                              <p:pRg st="2" end="2"/>
                                            </p:txEl>
                                          </p:spTgt>
                                        </p:tgtEl>
                                      </p:cBhvr>
                                    </p:animEffect>
                                    <p:anim calcmode="lin" valueType="num">
                                      <p:cBhvr>
                                        <p:cTn id="8" dur="1000" fill="hold"/>
                                        <p:tgtEl>
                                          <p:spTgt spid="80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09">
                                            <p:txEl>
                                              <p:pRg st="3" end="3"/>
                                            </p:txEl>
                                          </p:spTgt>
                                        </p:tgtEl>
                                        <p:attrNameLst>
                                          <p:attrName>style.visibility</p:attrName>
                                        </p:attrNameLst>
                                      </p:cBhvr>
                                      <p:to>
                                        <p:strVal val="visible"/>
                                      </p:to>
                                    </p:set>
                                    <p:animEffect transition="in" filter="fade">
                                      <p:cBhvr>
                                        <p:cTn id="14" dur="1000"/>
                                        <p:tgtEl>
                                          <p:spTgt spid="809">
                                            <p:txEl>
                                              <p:pRg st="3" end="3"/>
                                            </p:txEl>
                                          </p:spTgt>
                                        </p:tgtEl>
                                      </p:cBhvr>
                                    </p:animEffect>
                                    <p:anim calcmode="lin" valueType="num">
                                      <p:cBhvr>
                                        <p:cTn id="15" dur="1000" fill="hold"/>
                                        <p:tgtEl>
                                          <p:spTgt spid="80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09">
                                            <p:txEl>
                                              <p:pRg st="4" end="4"/>
                                            </p:txEl>
                                          </p:spTgt>
                                        </p:tgtEl>
                                        <p:attrNameLst>
                                          <p:attrName>style.visibility</p:attrName>
                                        </p:attrNameLst>
                                      </p:cBhvr>
                                      <p:to>
                                        <p:strVal val="visible"/>
                                      </p:to>
                                    </p:set>
                                    <p:animEffect transition="in" filter="fade">
                                      <p:cBhvr>
                                        <p:cTn id="21" dur="1000"/>
                                        <p:tgtEl>
                                          <p:spTgt spid="809">
                                            <p:txEl>
                                              <p:pRg st="4" end="4"/>
                                            </p:txEl>
                                          </p:spTgt>
                                        </p:tgtEl>
                                      </p:cBhvr>
                                    </p:animEffect>
                                    <p:anim calcmode="lin" valueType="num">
                                      <p:cBhvr>
                                        <p:cTn id="22" dur="1000" fill="hold"/>
                                        <p:tgtEl>
                                          <p:spTgt spid="80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0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Grant Definitions</a:t>
            </a:r>
            <a:endParaRPr dirty="0"/>
          </a:p>
        </p:txBody>
      </p:sp>
      <p:sp>
        <p:nvSpPr>
          <p:cNvPr id="2271" name="Google Shape;2271;p53"/>
          <p:cNvSpPr txBox="1">
            <a:spLocks noGrp="1"/>
          </p:cNvSpPr>
          <p:nvPr>
            <p:ph type="body" idx="1"/>
          </p:nvPr>
        </p:nvSpPr>
        <p:spPr>
          <a:xfrm>
            <a:off x="0" y="1505781"/>
            <a:ext cx="4391379" cy="3097343"/>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sz="2000" b="1" dirty="0"/>
              <a:t>Scheduled Award: </a:t>
            </a:r>
            <a:r>
              <a:rPr lang="en-US" sz="2000" dirty="0"/>
              <a:t>The </a:t>
            </a:r>
            <a:r>
              <a:rPr lang="en-US" sz="2000" u="sng" dirty="0"/>
              <a:t>maximum</a:t>
            </a:r>
            <a:r>
              <a:rPr lang="en-US" sz="2000" dirty="0"/>
              <a:t> Pell Grant a student can receive if enrolled full-time for a full academic year.</a:t>
            </a:r>
          </a:p>
          <a:p>
            <a:pPr marL="457200" lvl="0" indent="0" algn="l" rtl="0">
              <a:spcBef>
                <a:spcPts val="0"/>
              </a:spcBef>
              <a:spcAft>
                <a:spcPts val="0"/>
              </a:spcAft>
              <a:buNone/>
            </a:pPr>
            <a:r>
              <a:rPr lang="en-US" sz="2000" dirty="0"/>
              <a:t> </a:t>
            </a:r>
          </a:p>
          <a:p>
            <a:pPr marL="457200" lvl="0" indent="0" algn="l" rtl="0">
              <a:spcBef>
                <a:spcPts val="0"/>
              </a:spcBef>
              <a:spcAft>
                <a:spcPts val="0"/>
              </a:spcAft>
              <a:buNone/>
            </a:pPr>
            <a:r>
              <a:rPr lang="en-US" sz="2000" b="1" dirty="0"/>
              <a:t>Annual Award: </a:t>
            </a:r>
            <a:r>
              <a:rPr lang="en-US" sz="2000" dirty="0"/>
              <a:t>Award based on the student’s </a:t>
            </a:r>
            <a:r>
              <a:rPr lang="en-US" sz="2000" u="sng" dirty="0"/>
              <a:t>true</a:t>
            </a:r>
            <a:r>
              <a:rPr lang="en-US" sz="2000" dirty="0"/>
              <a:t> enrollment status         </a:t>
            </a:r>
            <a:r>
              <a:rPr lang="en-US" sz="1400" dirty="0"/>
              <a:t>(Full time, ¾ time, ½ time, less than half time)</a:t>
            </a:r>
          </a:p>
          <a:p>
            <a:pPr marL="45720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pic>
        <p:nvPicPr>
          <p:cNvPr id="4" name="Picture 3">
            <a:extLst>
              <a:ext uri="{FF2B5EF4-FFF2-40B4-BE49-F238E27FC236}">
                <a16:creationId xmlns:a16="http://schemas.microsoft.com/office/drawing/2014/main" id="{4EE941AB-1DA8-66E4-F985-9C8F3FC0BA5A}"/>
              </a:ext>
            </a:extLst>
          </p:cNvPr>
          <p:cNvPicPr>
            <a:picLocks noChangeAspect="1"/>
          </p:cNvPicPr>
          <p:nvPr/>
        </p:nvPicPr>
        <p:blipFill>
          <a:blip r:embed="rId3"/>
          <a:stretch>
            <a:fillRect/>
          </a:stretch>
        </p:blipFill>
        <p:spPr>
          <a:xfrm>
            <a:off x="4752622" y="1505781"/>
            <a:ext cx="4011262" cy="2941592"/>
          </a:xfrm>
          <a:prstGeom prst="rect">
            <a:avLst/>
          </a:prstGeom>
        </p:spPr>
      </p:pic>
    </p:spTree>
    <p:extLst>
      <p:ext uri="{BB962C8B-B14F-4D97-AF65-F5344CB8AC3E}">
        <p14:creationId xmlns:p14="http://schemas.microsoft.com/office/powerpoint/2010/main" val="295506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Pell Grant Student Eligibility</a:t>
            </a:r>
            <a:endParaRPr dirty="0"/>
          </a:p>
        </p:txBody>
      </p:sp>
      <p:sp>
        <p:nvSpPr>
          <p:cNvPr id="2271" name="Google Shape;2271;p53"/>
          <p:cNvSpPr txBox="1">
            <a:spLocks noGrp="1"/>
          </p:cNvSpPr>
          <p:nvPr>
            <p:ph type="body" idx="1"/>
          </p:nvPr>
        </p:nvSpPr>
        <p:spPr>
          <a:xfrm>
            <a:off x="485030" y="1478845"/>
            <a:ext cx="7945719" cy="3124280"/>
          </a:xfrm>
          <a:prstGeom prst="rect">
            <a:avLst/>
          </a:prstGeom>
        </p:spPr>
        <p:txBody>
          <a:bodyPr spcFirstLastPara="1" wrap="square" lIns="91425" tIns="91425" rIns="91425" bIns="91425" anchor="t" anchorCtr="0">
            <a:noAutofit/>
          </a:bodyPr>
          <a:lstStyle/>
          <a:p>
            <a:pPr marL="800100" lvl="0" indent="-342900" algn="l" rtl="0">
              <a:spcBef>
                <a:spcPts val="0"/>
              </a:spcBef>
              <a:spcAft>
                <a:spcPts val="0"/>
              </a:spcAft>
              <a:buFont typeface="Arial" panose="020B0604020202020204" pitchFamily="34" charset="0"/>
              <a:buChar char="•"/>
            </a:pPr>
            <a:r>
              <a:rPr lang="en-US" sz="2000" dirty="0"/>
              <a:t>Must be an undergraduate</a:t>
            </a:r>
          </a:p>
          <a:p>
            <a:pPr marL="800100" lvl="0" indent="-342900" algn="l" rtl="0">
              <a:spcBef>
                <a:spcPts val="0"/>
              </a:spcBef>
              <a:spcAft>
                <a:spcPts val="0"/>
              </a:spcAft>
              <a:buFont typeface="Arial" panose="020B0604020202020204" pitchFamily="34" charset="0"/>
              <a:buChar char="•"/>
            </a:pPr>
            <a:r>
              <a:rPr lang="en-US" sz="2000" dirty="0"/>
              <a:t>Must not have previously earned first Bachelors/Professional degree</a:t>
            </a:r>
          </a:p>
          <a:p>
            <a:pPr marL="800100" lvl="0" indent="-342900" algn="l" rtl="0">
              <a:spcBef>
                <a:spcPts val="0"/>
              </a:spcBef>
              <a:spcAft>
                <a:spcPts val="0"/>
              </a:spcAft>
              <a:buFont typeface="Arial" panose="020B0604020202020204" pitchFamily="34" charset="0"/>
              <a:buChar char="•"/>
            </a:pPr>
            <a:r>
              <a:rPr lang="en-US" sz="2000" dirty="0"/>
              <a:t>Must have a Pell eligible EFC – award amount linked to EFC ranges</a:t>
            </a:r>
          </a:p>
          <a:p>
            <a:pPr marL="1257300" lvl="1" indent="-342900">
              <a:buFont typeface="Arial" panose="020B0604020202020204" pitchFamily="34" charset="0"/>
              <a:buChar char="•"/>
            </a:pPr>
            <a:r>
              <a:rPr lang="en-US" dirty="0"/>
              <a:t>Eligible EFC is from 0 - 6202</a:t>
            </a:r>
          </a:p>
          <a:p>
            <a:pPr marL="800100" lvl="0" indent="-342900" algn="l" rtl="0">
              <a:spcBef>
                <a:spcPts val="0"/>
              </a:spcBef>
              <a:spcAft>
                <a:spcPts val="0"/>
              </a:spcAft>
              <a:buFont typeface="Arial" panose="020B0604020202020204" pitchFamily="34" charset="0"/>
              <a:buChar char="•"/>
            </a:pPr>
            <a:r>
              <a:rPr lang="en-US" sz="2000" dirty="0"/>
              <a:t>Must have eligibility remaining in aggregate lifetime limit</a:t>
            </a:r>
          </a:p>
          <a:p>
            <a:pPr marL="800100" lvl="0" indent="-342900" algn="l" rtl="0">
              <a:spcBef>
                <a:spcPts val="0"/>
              </a:spcBef>
              <a:spcAft>
                <a:spcPts val="0"/>
              </a:spcAft>
              <a:buFont typeface="Arial" panose="020B0604020202020204" pitchFamily="34" charset="0"/>
              <a:buChar char="•"/>
            </a:pPr>
            <a:r>
              <a:rPr lang="en-US" sz="2000" dirty="0"/>
              <a:t>Must be enrolled in hours counting toward the degree</a:t>
            </a:r>
          </a:p>
          <a:p>
            <a:pPr marL="800100" lvl="0" indent="-342900" algn="l" rtl="0">
              <a:spcBef>
                <a:spcPts val="0"/>
              </a:spcBef>
              <a:spcAft>
                <a:spcPts val="0"/>
              </a:spcAft>
              <a:buFont typeface="Arial" panose="020B0604020202020204" pitchFamily="34" charset="0"/>
              <a:buChar char="•"/>
            </a:pPr>
            <a:r>
              <a:rPr lang="en-US" sz="2000" dirty="0"/>
              <a:t>Must have eligible enrollment and EFC combination</a:t>
            </a:r>
          </a:p>
          <a:p>
            <a:pPr marL="45720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extLst>
      <p:ext uri="{BB962C8B-B14F-4D97-AF65-F5344CB8AC3E}">
        <p14:creationId xmlns:p14="http://schemas.microsoft.com/office/powerpoint/2010/main" val="3191063247"/>
      </p:ext>
    </p:extLst>
  </p:cSld>
  <p:clrMapOvr>
    <a:masterClrMapping/>
  </p:clrMapOvr>
</p:sld>
</file>

<file path=ppt/theme/theme1.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6058</TotalTime>
  <Words>3663</Words>
  <Application>Microsoft Office PowerPoint</Application>
  <PresentationFormat>On-screen Show (16:9)</PresentationFormat>
  <Paragraphs>485</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Athiti Medium</vt:lpstr>
      <vt:lpstr>Yanone Kaffeesatz</vt:lpstr>
      <vt:lpstr>Alata</vt:lpstr>
      <vt:lpstr>Arial</vt:lpstr>
      <vt:lpstr>Caveat</vt:lpstr>
      <vt:lpstr>CIDFont+F4</vt:lpstr>
      <vt:lpstr>Josefin Slab</vt:lpstr>
      <vt:lpstr>Roboto Condensed Light</vt:lpstr>
      <vt:lpstr>Palanquin</vt:lpstr>
      <vt:lpstr>Candy Colors Company Profile by Slidesgo</vt:lpstr>
      <vt:lpstr>Pell and Campus Based Aid</vt:lpstr>
      <vt:lpstr>Types of Federal Grants</vt:lpstr>
      <vt:lpstr>General Eligibility </vt:lpstr>
      <vt:lpstr>Pell History</vt:lpstr>
      <vt:lpstr>Pell History</vt:lpstr>
      <vt:lpstr>Pell Grant Basics</vt:lpstr>
      <vt:lpstr>Pop Quiz</vt:lpstr>
      <vt:lpstr>Pell Grant Definitions</vt:lpstr>
      <vt:lpstr>Pell Grant Student Eligibility</vt:lpstr>
      <vt:lpstr>Calculating Pell Award</vt:lpstr>
      <vt:lpstr>Student Example – Basic Calculation</vt:lpstr>
      <vt:lpstr>Example – Formula 1 Summary</vt:lpstr>
      <vt:lpstr>Example – Formula 1 Pell Calc</vt:lpstr>
      <vt:lpstr>Example – Formula 1 Pell Calc</vt:lpstr>
      <vt:lpstr>Example – Formula 1 Pell Calc</vt:lpstr>
      <vt:lpstr>Pell Payment Schedule  2022-2023</vt:lpstr>
      <vt:lpstr>Pell Payment Schedule</vt:lpstr>
      <vt:lpstr>Example – Formula 1 Pell Calc</vt:lpstr>
      <vt:lpstr>Example – Formula 1 Pell Calc</vt:lpstr>
      <vt:lpstr>Example – Formula 1 Pell Calc</vt:lpstr>
      <vt:lpstr>Pell Initial Calculation</vt:lpstr>
      <vt:lpstr>Pell Recalculations</vt:lpstr>
      <vt:lpstr>Pop Quiz</vt:lpstr>
      <vt:lpstr>Pell Lifetime Eligibility Used - LEU</vt:lpstr>
      <vt:lpstr>Pell LEU Calculation</vt:lpstr>
      <vt:lpstr>Pell LEU Results</vt:lpstr>
      <vt:lpstr>Pop Quiz</vt:lpstr>
      <vt:lpstr>Concurrent Enrollment</vt:lpstr>
      <vt:lpstr>Potential Overaward Process - POP</vt:lpstr>
      <vt:lpstr>Year-Round Pell (YRP)</vt:lpstr>
      <vt:lpstr>Pop Quiz</vt:lpstr>
      <vt:lpstr>Year-Round Pell (YRP)</vt:lpstr>
      <vt:lpstr>YRP – Crossover Pell</vt:lpstr>
      <vt:lpstr>Year-Round Pell Examples</vt:lpstr>
      <vt:lpstr>Year-Round Pell Examples</vt:lpstr>
      <vt:lpstr>Pop Quiz</vt:lpstr>
      <vt:lpstr>Federal Supplemental Educational  Opportunity Grant (FSEOG)</vt:lpstr>
      <vt:lpstr>Federal Supplemental Educational Opportunity Grant (FSEOG)</vt:lpstr>
      <vt:lpstr>FSEOG Eligibility </vt:lpstr>
      <vt:lpstr>TEACH Grant</vt:lpstr>
      <vt:lpstr>TEACH Grant Basics</vt:lpstr>
      <vt:lpstr>TEACH Grant Eligibility</vt:lpstr>
      <vt:lpstr>TEACH Grant Awarding</vt:lpstr>
      <vt:lpstr>TEACH Service Requirement</vt:lpstr>
      <vt:lpstr>TEACH Service Requirement</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Candy Colors Company Profile</dc:title>
  <dc:creator>Holder, Deanna K</dc:creator>
  <cp:lastModifiedBy>Villarreal, Andreina</cp:lastModifiedBy>
  <cp:revision>19</cp:revision>
  <dcterms:modified xsi:type="dcterms:W3CDTF">2023-04-14T22:41:13Z</dcterms:modified>
</cp:coreProperties>
</file>