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76" r:id="rId2"/>
    <p:sldId id="257" r:id="rId3"/>
    <p:sldId id="262" r:id="rId4"/>
    <p:sldId id="284" r:id="rId5"/>
    <p:sldId id="258" r:id="rId6"/>
    <p:sldId id="266" r:id="rId7"/>
    <p:sldId id="273" r:id="rId8"/>
    <p:sldId id="286" r:id="rId9"/>
    <p:sldId id="259" r:id="rId10"/>
    <p:sldId id="265" r:id="rId11"/>
    <p:sldId id="272" r:id="rId12"/>
    <p:sldId id="287" r:id="rId13"/>
    <p:sldId id="288" r:id="rId14"/>
    <p:sldId id="285" r:id="rId15"/>
    <p:sldId id="289" r:id="rId16"/>
    <p:sldId id="292" r:id="rId17"/>
    <p:sldId id="291" r:id="rId18"/>
  </p:sldIdLst>
  <p:sldSz cx="9144000" cy="5143500" type="screen16x9"/>
  <p:notesSz cx="6858000" cy="9144000"/>
  <p:embeddedFontLst>
    <p:embeddedFont>
      <p:font typeface="Alata" panose="020B0604020202020204" charset="0"/>
      <p:regular r:id="rId20"/>
    </p:embeddedFont>
    <p:embeddedFont>
      <p:font typeface="Athiti Medium" panose="00000600000000000000" pitchFamily="2" charset="-34"/>
      <p:regular r:id="rId21"/>
      <p:bold r:id="rId22"/>
    </p:embeddedFont>
    <p:embeddedFont>
      <p:font typeface="Calibri" panose="020F0502020204030204" pitchFamily="34" charset="0"/>
      <p:regular r:id="rId23"/>
      <p:bold r:id="rId24"/>
      <p:italic r:id="rId25"/>
      <p:boldItalic r:id="rId26"/>
    </p:embeddedFont>
    <p:embeddedFont>
      <p:font typeface="Ink Free" panose="03080402000500000000" pitchFamily="66" charset="0"/>
      <p:regular r:id="rId27"/>
    </p:embeddedFont>
    <p:embeddedFont>
      <p:font typeface="Josefin Slab"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Palanquin" panose="020B0004020203020204" pitchFamily="34" charset="0"/>
      <p:regular r:id="rId36"/>
      <p:bold r:id="rId37"/>
    </p:embeddedFont>
    <p:embeddedFont>
      <p:font typeface="Roboto Condensed Light" panose="02000000000000000000" pitchFamily="2" charset="0"/>
      <p:regular r:id="rId38"/>
      <p:italic r:id="rId39"/>
    </p:embeddedFont>
    <p:embeddedFont>
      <p:font typeface="Yanone Kaffeesatz"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5ECD2C-FA2B-4C1F-9868-94C2B8BA8175}">
  <a:tblStyle styleId="{0B5ECD2C-FA2B-4C1F-9868-94C2B8BA81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4140" autoAdjust="0"/>
  </p:normalViewPr>
  <p:slideViewPr>
    <p:cSldViewPr snapToGrid="0">
      <p:cViewPr varScale="1">
        <p:scale>
          <a:sx n="122" d="100"/>
          <a:sy n="122" d="100"/>
        </p:scale>
        <p:origin x="1284" y="90"/>
      </p:cViewPr>
      <p:guideLst/>
    </p:cSldViewPr>
  </p:slideViewPr>
  <p:outlineViewPr>
    <p:cViewPr>
      <p:scale>
        <a:sx n="33" d="100"/>
        <a:sy n="33" d="100"/>
      </p:scale>
      <p:origin x="0" y="-28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font" Target="fonts/font2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0C073-0C84-439D-A101-79B66E0A38C2}" type="doc">
      <dgm:prSet loTypeId="urn:microsoft.com/office/officeart/2005/8/layout/process3" loCatId="process" qsTypeId="urn:microsoft.com/office/officeart/2005/8/quickstyle/3d2" qsCatId="3D" csTypeId="urn:microsoft.com/office/officeart/2005/8/colors/accent1_2" csCatId="accent1" phldr="1"/>
      <dgm:spPr/>
      <dgm:t>
        <a:bodyPr/>
        <a:lstStyle/>
        <a:p>
          <a:endParaRPr lang="en-US"/>
        </a:p>
      </dgm:t>
    </dgm:pt>
    <dgm:pt modelId="{EB8031D5-D6AF-49BC-A3FA-1C6BCB6A12B9}">
      <dgm:prSet phldrT="[Text]" custT="1"/>
      <dgm:spPr>
        <a:solidFill>
          <a:schemeClr val="accent2"/>
        </a:solidFill>
      </dgm:spPr>
      <dgm:t>
        <a:bodyPr/>
        <a:lstStyle/>
        <a:p>
          <a:r>
            <a:rPr lang="en-US" sz="900" b="1"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Documentation from family</a:t>
          </a:r>
        </a:p>
      </dgm:t>
    </dgm:pt>
    <dgm:pt modelId="{1F361AD6-4463-49E2-AD90-ED83BCC213B5}" type="parTrans" cxnId="{DD1D629B-A135-4E9E-957E-3A178F576530}">
      <dgm:prSet/>
      <dgm:spPr/>
      <dgm:t>
        <a:bodyPr/>
        <a:lstStyle/>
        <a:p>
          <a:endParaRPr lang="en-US"/>
        </a:p>
      </dgm:t>
    </dgm:pt>
    <dgm:pt modelId="{3C36D16A-BF6A-4554-9DD2-C965F771F946}" type="sibTrans" cxnId="{DD1D629B-A135-4E9E-957E-3A178F576530}">
      <dgm:prSet/>
      <dgm:spPr>
        <a:solidFill>
          <a:schemeClr val="accent2">
            <a:lumMod val="40000"/>
            <a:lumOff val="60000"/>
          </a:schemeClr>
        </a:solidFill>
      </dgm:spPr>
      <dgm:t>
        <a:bodyPr/>
        <a:lstStyle/>
        <a:p>
          <a:endParaRPr lang="en-US"/>
        </a:p>
      </dgm:t>
    </dgm:pt>
    <dgm:pt modelId="{2D845DE9-1705-425F-99B6-57C2CF7AA509}">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Explanations of the special circumstances being experienced by the student and/or parent(s)</a:t>
          </a:r>
        </a:p>
      </dgm:t>
    </dgm:pt>
    <dgm:pt modelId="{84B0549D-E3E3-4831-8203-E00076CC5775}" type="parTrans" cxnId="{08B7636B-164D-4B5E-A903-46239FA3D1A6}">
      <dgm:prSet/>
      <dgm:spPr/>
      <dgm:t>
        <a:bodyPr/>
        <a:lstStyle/>
        <a:p>
          <a:endParaRPr lang="en-US"/>
        </a:p>
      </dgm:t>
    </dgm:pt>
    <dgm:pt modelId="{6CB8FDBB-454F-4D36-BF94-F46C9B9EC7AA}" type="sibTrans" cxnId="{08B7636B-164D-4B5E-A903-46239FA3D1A6}">
      <dgm:prSet/>
      <dgm:spPr/>
      <dgm:t>
        <a:bodyPr/>
        <a:lstStyle/>
        <a:p>
          <a:endParaRPr lang="en-US"/>
        </a:p>
      </dgm:t>
    </dgm:pt>
    <dgm:pt modelId="{F0A0E6AA-6760-43A2-9193-CDD4B5A69734}">
      <dgm:prSet phldrT="[Text]" custT="1"/>
      <dgm:spPr>
        <a:solidFill>
          <a:schemeClr val="accent2"/>
        </a:solidFill>
      </dgm:spPr>
      <dgm:t>
        <a:bodyPr/>
        <a:lstStyle/>
        <a:p>
          <a:r>
            <a:rPr lang="en-US" sz="900" b="1"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 your decision </a:t>
          </a:r>
        </a:p>
      </dgm:t>
    </dgm:pt>
    <dgm:pt modelId="{57DB0DE7-7C42-45F3-A674-8ABA053381C4}" type="parTrans" cxnId="{8C638A33-1BDA-4FB3-9F2C-2522F61BA788}">
      <dgm:prSet/>
      <dgm:spPr/>
      <dgm:t>
        <a:bodyPr/>
        <a:lstStyle/>
        <a:p>
          <a:endParaRPr lang="en-US"/>
        </a:p>
      </dgm:t>
    </dgm:pt>
    <dgm:pt modelId="{C5D0AF37-9093-4256-8FC3-B8CC05902129}" type="sibTrans" cxnId="{8C638A33-1BDA-4FB3-9F2C-2522F61BA788}">
      <dgm:prSet/>
      <dgm:spPr>
        <a:solidFill>
          <a:schemeClr val="accent2">
            <a:lumMod val="40000"/>
            <a:lumOff val="60000"/>
          </a:schemeClr>
        </a:solidFill>
      </dgm:spPr>
      <dgm:t>
        <a:bodyPr/>
        <a:lstStyle/>
        <a:p>
          <a:endParaRPr lang="en-US"/>
        </a:p>
      </dgm:t>
    </dgm:pt>
    <dgm:pt modelId="{E61901CB-9FE5-4835-8293-BDFD8769A0DF}">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The date of the decision and actions taken</a:t>
          </a:r>
        </a:p>
      </dgm:t>
    </dgm:pt>
    <dgm:pt modelId="{24B5F512-FAB7-4E83-9E8B-393C53241434}" type="parTrans" cxnId="{2C10360B-2995-45AF-A472-9D43EB9DC65A}">
      <dgm:prSet/>
      <dgm:spPr/>
      <dgm:t>
        <a:bodyPr/>
        <a:lstStyle/>
        <a:p>
          <a:endParaRPr lang="en-US"/>
        </a:p>
      </dgm:t>
    </dgm:pt>
    <dgm:pt modelId="{6E0E3862-AD7B-4FCB-9D05-215A804C2773}" type="sibTrans" cxnId="{2C10360B-2995-45AF-A472-9D43EB9DC65A}">
      <dgm:prSet/>
      <dgm:spPr/>
      <dgm:t>
        <a:bodyPr/>
        <a:lstStyle/>
        <a:p>
          <a:endParaRPr lang="en-US"/>
        </a:p>
      </dgm:t>
    </dgm:pt>
    <dgm:pt modelId="{3AE6BFAC-B1D5-4998-BA19-40B05B2979BE}">
      <dgm:prSet phldrT="[Text]" custT="1"/>
      <dgm:spPr>
        <a:solidFill>
          <a:schemeClr val="accent2"/>
        </a:solidFill>
      </dgm:spPr>
      <dgm:t>
        <a:bodyPr/>
        <a:lstStyle/>
        <a:p>
          <a:r>
            <a:rPr lang="en-US" sz="900" b="1" dirty="0">
              <a:solidFill>
                <a:schemeClr val="tx1"/>
              </a:solidFill>
              <a:latin typeface="Ink Free" panose="03080402000500000000" pitchFamily="66" charset="0"/>
              <a:ea typeface="Open Sans" panose="020B0606030504020204" pitchFamily="34" charset="0"/>
              <a:cs typeface="Open Sans" panose="020B0606030504020204" pitchFamily="34" charset="0"/>
            </a:rPr>
            <a:t>Institutional PJ Forms</a:t>
          </a:r>
        </a:p>
      </dgm:t>
    </dgm:pt>
    <dgm:pt modelId="{0017A935-9786-457E-B5FE-C00796733F4A}" type="parTrans" cxnId="{044E9FED-0678-41F8-AB87-3C3CA342D3E0}">
      <dgm:prSet/>
      <dgm:spPr/>
      <dgm:t>
        <a:bodyPr/>
        <a:lstStyle/>
        <a:p>
          <a:endParaRPr lang="en-US"/>
        </a:p>
      </dgm:t>
    </dgm:pt>
    <dgm:pt modelId="{EBF3E1D3-B6CA-4D12-AA21-C0FB01BCE1A5}" type="sibTrans" cxnId="{044E9FED-0678-41F8-AB87-3C3CA342D3E0}">
      <dgm:prSet/>
      <dgm:spPr>
        <a:solidFill>
          <a:schemeClr val="accent2">
            <a:lumMod val="40000"/>
            <a:lumOff val="60000"/>
          </a:schemeClr>
        </a:solidFill>
      </dgm:spPr>
      <dgm:t>
        <a:bodyPr/>
        <a:lstStyle/>
        <a:p>
          <a:endParaRPr lang="en-US"/>
        </a:p>
      </dgm:t>
    </dgm:pt>
    <dgm:pt modelId="{8D9B0A31-523C-42F9-BCDD-8EC554FBDC61}">
      <dgm:prSet phldrT="[Text]" custT="1"/>
      <dgm:spPr>
        <a:solidFill>
          <a:schemeClr val="accent2"/>
        </a:solidFill>
      </dgm:spPr>
      <dgm:t>
        <a:bodyPr/>
        <a:lstStyle/>
        <a:p>
          <a:r>
            <a:rPr lang="en-US" sz="900" b="1"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Documentation Maintenance</a:t>
          </a:r>
        </a:p>
      </dgm:t>
    </dgm:pt>
    <dgm:pt modelId="{75DAFA58-ECE8-4570-9152-EC2E157518B3}" type="parTrans" cxnId="{B7710DB6-701B-42B9-839B-1A845526D737}">
      <dgm:prSet/>
      <dgm:spPr/>
      <dgm:t>
        <a:bodyPr/>
        <a:lstStyle/>
        <a:p>
          <a:endParaRPr lang="en-US"/>
        </a:p>
      </dgm:t>
    </dgm:pt>
    <dgm:pt modelId="{877405C0-5EA4-4A9D-B8A5-03E11438D16B}" type="sibTrans" cxnId="{B7710DB6-701B-42B9-839B-1A845526D737}">
      <dgm:prSet/>
      <dgm:spPr/>
      <dgm:t>
        <a:bodyPr/>
        <a:lstStyle/>
        <a:p>
          <a:endParaRPr lang="en-US"/>
        </a:p>
      </dgm:t>
    </dgm:pt>
    <dgm:pt modelId="{A8CDDA39-4067-464E-93DA-1BEB66518FB9}">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Comments in student system comment screens</a:t>
          </a:r>
        </a:p>
      </dgm:t>
    </dgm:pt>
    <dgm:pt modelId="{94582EA9-C037-4544-8A2C-7F6192CAD043}" type="parTrans" cxnId="{27EC0B5B-F5EF-4217-A857-3CEA91AF8478}">
      <dgm:prSet/>
      <dgm:spPr/>
      <dgm:t>
        <a:bodyPr/>
        <a:lstStyle/>
        <a:p>
          <a:endParaRPr lang="en-US"/>
        </a:p>
      </dgm:t>
    </dgm:pt>
    <dgm:pt modelId="{B61DCD74-98BF-454D-9B4B-8FA9E1D9B07B}" type="sibTrans" cxnId="{27EC0B5B-F5EF-4217-A857-3CEA91AF8478}">
      <dgm:prSet/>
      <dgm:spPr/>
      <dgm:t>
        <a:bodyPr/>
        <a:lstStyle/>
        <a:p>
          <a:endParaRPr lang="en-US"/>
        </a:p>
      </dgm:t>
    </dgm:pt>
    <dgm:pt modelId="{26DB909A-CFF2-44A7-ADE7-776BA684E68B}">
      <dgm:prSe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Copies of third-party letters or testimonials</a:t>
          </a:r>
        </a:p>
      </dgm:t>
    </dgm:pt>
    <dgm:pt modelId="{269FD44D-D607-4538-BDFF-7F9B4B60977C}" type="parTrans" cxnId="{835A9CFA-89DD-496F-B50E-2A73F3F22195}">
      <dgm:prSet/>
      <dgm:spPr/>
      <dgm:t>
        <a:bodyPr/>
        <a:lstStyle/>
        <a:p>
          <a:endParaRPr lang="en-US"/>
        </a:p>
      </dgm:t>
    </dgm:pt>
    <dgm:pt modelId="{87A3314A-0F87-4F57-9078-7B1150A274A9}" type="sibTrans" cxnId="{835A9CFA-89DD-496F-B50E-2A73F3F22195}">
      <dgm:prSet/>
      <dgm:spPr/>
      <dgm:t>
        <a:bodyPr/>
        <a:lstStyle/>
        <a:p>
          <a:endParaRPr lang="en-US"/>
        </a:p>
      </dgm:t>
    </dgm:pt>
    <dgm:pt modelId="{BE26E1A0-FDC6-4EDE-AB3F-B9219D390F10}">
      <dgm:prSe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Copies of receipts, bills, and/or payroll statements.</a:t>
          </a:r>
        </a:p>
      </dgm:t>
    </dgm:pt>
    <dgm:pt modelId="{27CC4B80-0EBB-4F9F-A76C-EE7804388C2B}" type="parTrans" cxnId="{3F73463E-A0BB-4922-8ED4-512C4E11D36E}">
      <dgm:prSet/>
      <dgm:spPr/>
      <dgm:t>
        <a:bodyPr/>
        <a:lstStyle/>
        <a:p>
          <a:endParaRPr lang="en-US"/>
        </a:p>
      </dgm:t>
    </dgm:pt>
    <dgm:pt modelId="{15E6FFB5-1B2D-4D21-BFFA-6AED1E132972}" type="sibTrans" cxnId="{3F73463E-A0BB-4922-8ED4-512C4E11D36E}">
      <dgm:prSet/>
      <dgm:spPr/>
      <dgm:t>
        <a:bodyPr/>
        <a:lstStyle/>
        <a:p>
          <a:endParaRPr lang="en-US"/>
        </a:p>
      </dgm:t>
    </dgm:pt>
    <dgm:pt modelId="{6FE27B66-E2BA-4CD8-A43A-0F01F7CCF942}">
      <dgm:prSe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Documentation can be subjective</a:t>
          </a:r>
        </a:p>
      </dgm:t>
    </dgm:pt>
    <dgm:pt modelId="{9F3CC944-EA19-4033-A631-25376F8B08E0}" type="parTrans" cxnId="{C6D2FE0D-FDDB-47FD-8BF0-16E1DC054FD7}">
      <dgm:prSet/>
      <dgm:spPr/>
      <dgm:t>
        <a:bodyPr/>
        <a:lstStyle/>
        <a:p>
          <a:endParaRPr lang="en-US"/>
        </a:p>
      </dgm:t>
    </dgm:pt>
    <dgm:pt modelId="{D5094716-489C-4EF5-ACAD-B82B5EB25389}" type="sibTrans" cxnId="{C6D2FE0D-FDDB-47FD-8BF0-16E1DC054FD7}">
      <dgm:prSet/>
      <dgm:spPr/>
      <dgm:t>
        <a:bodyPr/>
        <a:lstStyle/>
        <a:p>
          <a:endParaRPr lang="en-US"/>
        </a:p>
      </dgm:t>
    </dgm:pt>
    <dgm:pt modelId="{D50BC65A-5B11-4B0C-A0BA-7BF070C1368C}">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Document imaging or filing of all documentation </a:t>
          </a:r>
        </a:p>
      </dgm:t>
    </dgm:pt>
    <dgm:pt modelId="{3C738EC2-D1BA-45FB-A9BB-ADCF80AE3D38}" type="parTrans" cxnId="{224C2473-827C-48DA-A645-F83B09223DA2}">
      <dgm:prSet/>
      <dgm:spPr/>
      <dgm:t>
        <a:bodyPr/>
        <a:lstStyle/>
        <a:p>
          <a:endParaRPr lang="en-US"/>
        </a:p>
      </dgm:t>
    </dgm:pt>
    <dgm:pt modelId="{FB0419A9-AB9C-48AF-A83C-1186C17B4FAE}" type="sibTrans" cxnId="{224C2473-827C-48DA-A645-F83B09223DA2}">
      <dgm:prSet/>
      <dgm:spPr/>
      <dgm:t>
        <a:bodyPr/>
        <a:lstStyle/>
        <a:p>
          <a:endParaRPr lang="en-US"/>
        </a:p>
      </dgm:t>
    </dgm:pt>
    <dgm:pt modelId="{2DE9B0A0-D926-4299-8130-1073429326E1}">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The request of the student and/or parent describing the circumstances</a:t>
          </a:r>
        </a:p>
      </dgm:t>
    </dgm:pt>
    <dgm:pt modelId="{CCDDE152-B32D-4E9F-AD48-07F3AFBF6D23}" type="parTrans" cxnId="{E26816F3-D2EE-4D10-97A4-17B58130E769}">
      <dgm:prSet/>
      <dgm:spPr/>
      <dgm:t>
        <a:bodyPr/>
        <a:lstStyle/>
        <a:p>
          <a:endParaRPr lang="en-US"/>
        </a:p>
      </dgm:t>
    </dgm:pt>
    <dgm:pt modelId="{901F1FD9-B172-4EC0-9282-1579615AD008}" type="sibTrans" cxnId="{E26816F3-D2EE-4D10-97A4-17B58130E769}">
      <dgm:prSet/>
      <dgm:spPr/>
      <dgm:t>
        <a:bodyPr/>
        <a:lstStyle/>
        <a:p>
          <a:endParaRPr lang="en-US"/>
        </a:p>
      </dgm:t>
    </dgm:pt>
    <dgm:pt modelId="{7E722D0F-8D26-4D7E-A4A5-1EE7915E8556}">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The source of information—for example, copies of third-party documentation, letters, receipts, bills, tax forms</a:t>
          </a:r>
        </a:p>
      </dgm:t>
    </dgm:pt>
    <dgm:pt modelId="{12663367-F61E-4E25-80D0-BDD913A62E73}" type="parTrans" cxnId="{08540EAE-47E1-4F87-B53A-2AF5C4883CF4}">
      <dgm:prSet/>
      <dgm:spPr/>
      <dgm:t>
        <a:bodyPr/>
        <a:lstStyle/>
        <a:p>
          <a:endParaRPr lang="en-US"/>
        </a:p>
      </dgm:t>
    </dgm:pt>
    <dgm:pt modelId="{20C32BDB-9F38-44F3-9E91-5A7B9999FF2A}" type="sibTrans" cxnId="{08540EAE-47E1-4F87-B53A-2AF5C4883CF4}">
      <dgm:prSet/>
      <dgm:spPr/>
      <dgm:t>
        <a:bodyPr/>
        <a:lstStyle/>
        <a:p>
          <a:endParaRPr lang="en-US"/>
        </a:p>
      </dgm:t>
    </dgm:pt>
    <dgm:pt modelId="{D19107E5-FF9F-44BC-B44A-C48C4FBC0143}">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The decision that was made</a:t>
          </a:r>
        </a:p>
      </dgm:t>
    </dgm:pt>
    <dgm:pt modelId="{2A505BDC-0A47-4294-94E3-2154FABAE629}" type="parTrans" cxnId="{43230C39-FC90-46EF-AB02-DA8181F03F58}">
      <dgm:prSet/>
      <dgm:spPr/>
      <dgm:t>
        <a:bodyPr/>
        <a:lstStyle/>
        <a:p>
          <a:endParaRPr lang="en-US"/>
        </a:p>
      </dgm:t>
    </dgm:pt>
    <dgm:pt modelId="{A33223DF-1997-40AA-997E-565CCF6F1CBE}" type="sibTrans" cxnId="{43230C39-FC90-46EF-AB02-DA8181F03F58}">
      <dgm:prSet/>
      <dgm:spPr/>
      <dgm:t>
        <a:bodyPr/>
        <a:lstStyle/>
        <a:p>
          <a:endParaRPr lang="en-US"/>
        </a:p>
      </dgm:t>
    </dgm:pt>
    <dgm:pt modelId="{55BC05A6-98FF-44F7-B377-650C2181F8EB}">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Whether the decision relates to a specific school policy or procedure and, if so, its citation</a:t>
          </a:r>
        </a:p>
      </dgm:t>
    </dgm:pt>
    <dgm:pt modelId="{BE0874C7-49F4-4F14-9FA7-688B935D3AAE}" type="parTrans" cxnId="{7ECD6792-F7EE-4108-8CBA-33C0D2197DE2}">
      <dgm:prSet/>
      <dgm:spPr/>
      <dgm:t>
        <a:bodyPr/>
        <a:lstStyle/>
        <a:p>
          <a:endParaRPr lang="en-US"/>
        </a:p>
      </dgm:t>
    </dgm:pt>
    <dgm:pt modelId="{0AE57E77-54A8-49CA-B3FE-63B1939890EC}" type="sibTrans" cxnId="{7ECD6792-F7EE-4108-8CBA-33C0D2197DE2}">
      <dgm:prSet/>
      <dgm:spPr/>
      <dgm:t>
        <a:bodyPr/>
        <a:lstStyle/>
        <a:p>
          <a:endParaRPr lang="en-US"/>
        </a:p>
      </dgm:t>
    </dgm:pt>
    <dgm:pt modelId="{F4C5D920-DD15-4061-A2A9-5238B91C20A5}">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The name and title of the person responsible for making the decision</a:t>
          </a:r>
        </a:p>
      </dgm:t>
    </dgm:pt>
    <dgm:pt modelId="{701E4176-0529-47CB-941B-4CAD780D2C07}" type="parTrans" cxnId="{D744F8E8-6324-4A7C-9143-B67A5797F6F1}">
      <dgm:prSet/>
      <dgm:spPr/>
      <dgm:t>
        <a:bodyPr/>
        <a:lstStyle/>
        <a:p>
          <a:endParaRPr lang="en-US"/>
        </a:p>
      </dgm:t>
    </dgm:pt>
    <dgm:pt modelId="{4F8A1781-F906-4C73-B3DD-76CD10BF5DEA}" type="sibTrans" cxnId="{D744F8E8-6324-4A7C-9143-B67A5797F6F1}">
      <dgm:prSet/>
      <dgm:spPr/>
      <dgm:t>
        <a:bodyPr/>
        <a:lstStyle/>
        <a:p>
          <a:endParaRPr lang="en-US"/>
        </a:p>
      </dgm:t>
    </dgm:pt>
    <dgm:pt modelId="{479B5EB6-F560-4053-9AA0-09856E71D314}">
      <dgm:prSet phldrT="[Text]"/>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Documentation the student was notified of the decision.</a:t>
          </a:r>
        </a:p>
      </dgm:t>
    </dgm:pt>
    <dgm:pt modelId="{10DFCB45-728B-4458-BAC6-74A80A6EB2AE}" type="parTrans" cxnId="{84AA335E-ABE2-4CD4-8E75-C332BDC5A40B}">
      <dgm:prSet/>
      <dgm:spPr/>
      <dgm:t>
        <a:bodyPr/>
        <a:lstStyle/>
        <a:p>
          <a:endParaRPr lang="en-US"/>
        </a:p>
      </dgm:t>
    </dgm:pt>
    <dgm:pt modelId="{583B9966-9D1A-411F-BE33-F0E8B2107916}" type="sibTrans" cxnId="{84AA335E-ABE2-4CD4-8E75-C332BDC5A40B}">
      <dgm:prSet/>
      <dgm:spPr/>
      <dgm:t>
        <a:bodyPr/>
        <a:lstStyle/>
        <a:p>
          <a:endParaRPr lang="en-US"/>
        </a:p>
      </dgm:t>
    </dgm:pt>
    <dgm:pt modelId="{CB3B4158-2B0D-4DDC-80B9-243B1A8C774A}">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 Narrative explanations</a:t>
          </a:r>
        </a:p>
      </dgm:t>
    </dgm:pt>
    <dgm:pt modelId="{56D03401-C4E9-48A9-B850-DE57297B7228}" type="sibTrans" cxnId="{A9AC7DF9-BE5B-40C1-BA22-617AC006280F}">
      <dgm:prSet/>
      <dgm:spPr/>
      <dgm:t>
        <a:bodyPr/>
        <a:lstStyle/>
        <a:p>
          <a:endParaRPr lang="en-US"/>
        </a:p>
      </dgm:t>
    </dgm:pt>
    <dgm:pt modelId="{86671298-0523-4555-AC37-8751BB2437F3}" type="parTrans" cxnId="{A9AC7DF9-BE5B-40C1-BA22-617AC006280F}">
      <dgm:prSet/>
      <dgm:spPr/>
      <dgm:t>
        <a:bodyPr/>
        <a:lstStyle/>
        <a:p>
          <a:endParaRPr lang="en-US"/>
        </a:p>
      </dgm:t>
    </dgm:pt>
    <dgm:pt modelId="{C33912E6-3F72-4434-9269-343C4C59576B}">
      <dgm:prSe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 Specific data or information being requested by the financial aid office and</a:t>
          </a:r>
        </a:p>
      </dgm:t>
    </dgm:pt>
    <dgm:pt modelId="{8332A18C-DE3B-4904-BC4F-4C03D84F1B24}" type="sibTrans" cxnId="{D25B0E7F-4978-4027-BD78-A92D9D1D6426}">
      <dgm:prSet/>
      <dgm:spPr/>
      <dgm:t>
        <a:bodyPr/>
        <a:lstStyle/>
        <a:p>
          <a:endParaRPr lang="en-US"/>
        </a:p>
      </dgm:t>
    </dgm:pt>
    <dgm:pt modelId="{B4115E83-01E9-42F5-B919-EA38827E26A9}" type="parTrans" cxnId="{D25B0E7F-4978-4027-BD78-A92D9D1D6426}">
      <dgm:prSet/>
      <dgm:spPr/>
      <dgm:t>
        <a:bodyPr/>
        <a:lstStyle/>
        <a:p>
          <a:endParaRPr lang="en-US"/>
        </a:p>
      </dgm:t>
    </dgm:pt>
    <dgm:pt modelId="{085116B6-8B32-4400-882F-9B8B849C6118}">
      <dgm:prSe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 The student’s name and signature, as well as the date the form is completed</a:t>
          </a:r>
          <a:r>
            <a:rPr lang="en-US" sz="800" dirty="0">
              <a:latin typeface="Open Sans" panose="020B0606030504020204" pitchFamily="34" charset="0"/>
              <a:ea typeface="Open Sans" panose="020B0606030504020204" pitchFamily="34" charset="0"/>
              <a:cs typeface="Open Sans" panose="020B0606030504020204" pitchFamily="34" charset="0"/>
            </a:rPr>
            <a:t>.</a:t>
          </a:r>
        </a:p>
      </dgm:t>
    </dgm:pt>
    <dgm:pt modelId="{8DB545B6-4235-4617-80DC-C661AD47E9C5}" type="sibTrans" cxnId="{926B2018-8532-43E6-B25A-6F44788B8CA5}">
      <dgm:prSet/>
      <dgm:spPr/>
      <dgm:t>
        <a:bodyPr/>
        <a:lstStyle/>
        <a:p>
          <a:endParaRPr lang="en-US"/>
        </a:p>
      </dgm:t>
    </dgm:pt>
    <dgm:pt modelId="{EEADF03A-00D3-48C6-B293-83EBC853E902}" type="parTrans" cxnId="{926B2018-8532-43E6-B25A-6F44788B8CA5}">
      <dgm:prSet/>
      <dgm:spPr/>
      <dgm:t>
        <a:bodyPr/>
        <a:lstStyle/>
        <a:p>
          <a:endParaRPr lang="en-US"/>
        </a:p>
      </dgm:t>
    </dgm:pt>
    <dgm:pt modelId="{2C8439B3-426E-4D3C-8C9E-8A21144AB588}">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Students physical paper file if school’s financial aid office is not automated</a:t>
          </a:r>
          <a:r>
            <a:rPr lang="en-US" sz="800" dirty="0">
              <a:latin typeface="Open Sans" panose="020B0606030504020204" pitchFamily="34" charset="0"/>
              <a:ea typeface="Open Sans" panose="020B0606030504020204" pitchFamily="34" charset="0"/>
              <a:cs typeface="Open Sans" panose="020B0606030504020204" pitchFamily="34" charset="0"/>
            </a:rPr>
            <a:t>.</a:t>
          </a:r>
        </a:p>
      </dgm:t>
    </dgm:pt>
    <dgm:pt modelId="{6AD13BDE-3BDE-4AD0-B18E-77FB0FDB6407}" type="parTrans" cxnId="{144341E5-FA1F-40EE-B3F2-454F97020B39}">
      <dgm:prSet/>
      <dgm:spPr/>
      <dgm:t>
        <a:bodyPr/>
        <a:lstStyle/>
        <a:p>
          <a:endParaRPr lang="en-US"/>
        </a:p>
      </dgm:t>
    </dgm:pt>
    <dgm:pt modelId="{4BF2452D-577A-4123-8608-2248390DC775}" type="sibTrans" cxnId="{144341E5-FA1F-40EE-B3F2-454F97020B39}">
      <dgm:prSet/>
      <dgm:spPr/>
      <dgm:t>
        <a:bodyPr/>
        <a:lstStyle/>
        <a:p>
          <a:endParaRPr lang="en-US"/>
        </a:p>
      </dgm:t>
    </dgm:pt>
    <dgm:pt modelId="{254B8BE7-08CB-49CC-A36C-E825B63B1EDF}" type="pres">
      <dgm:prSet presAssocID="{C930C073-0C84-439D-A101-79B66E0A38C2}" presName="linearFlow" presStyleCnt="0">
        <dgm:presLayoutVars>
          <dgm:dir/>
          <dgm:animLvl val="lvl"/>
          <dgm:resizeHandles val="exact"/>
        </dgm:presLayoutVars>
      </dgm:prSet>
      <dgm:spPr/>
    </dgm:pt>
    <dgm:pt modelId="{0A6181EC-5A6A-4286-9AB5-EC73780BA42C}" type="pres">
      <dgm:prSet presAssocID="{EB8031D5-D6AF-49BC-A3FA-1C6BCB6A12B9}" presName="composite" presStyleCnt="0"/>
      <dgm:spPr/>
    </dgm:pt>
    <dgm:pt modelId="{FA043BCA-7719-40A8-8425-1469B425CA3F}" type="pres">
      <dgm:prSet presAssocID="{EB8031D5-D6AF-49BC-A3FA-1C6BCB6A12B9}" presName="parTx" presStyleLbl="node1" presStyleIdx="0" presStyleCnt="4">
        <dgm:presLayoutVars>
          <dgm:chMax val="0"/>
          <dgm:chPref val="0"/>
          <dgm:bulletEnabled val="1"/>
        </dgm:presLayoutVars>
      </dgm:prSet>
      <dgm:spPr/>
    </dgm:pt>
    <dgm:pt modelId="{A15322C7-8E1E-4A72-BED2-6BBBFE1C2576}" type="pres">
      <dgm:prSet presAssocID="{EB8031D5-D6AF-49BC-A3FA-1C6BCB6A12B9}" presName="parSh" presStyleLbl="node1" presStyleIdx="0" presStyleCnt="4" custLinFactNeighborX="488" custLinFactNeighborY="-64664"/>
      <dgm:spPr/>
    </dgm:pt>
    <dgm:pt modelId="{03815FE7-54AE-41B2-B6D0-87B21621D09C}" type="pres">
      <dgm:prSet presAssocID="{EB8031D5-D6AF-49BC-A3FA-1C6BCB6A12B9}" presName="desTx" presStyleLbl="fgAcc1" presStyleIdx="0" presStyleCnt="4" custScaleY="65259" custLinFactNeighborX="-9197" custLinFactNeighborY="-24464">
        <dgm:presLayoutVars>
          <dgm:bulletEnabled val="1"/>
        </dgm:presLayoutVars>
      </dgm:prSet>
      <dgm:spPr/>
    </dgm:pt>
    <dgm:pt modelId="{6BEDFB14-D343-4123-8AEF-2C6BF4E4FEF3}" type="pres">
      <dgm:prSet presAssocID="{3C36D16A-BF6A-4554-9DD2-C965F771F946}" presName="sibTrans" presStyleLbl="sibTrans2D1" presStyleIdx="0" presStyleCnt="3"/>
      <dgm:spPr/>
    </dgm:pt>
    <dgm:pt modelId="{1DA9D438-C534-493E-8F3C-0C1B93592B29}" type="pres">
      <dgm:prSet presAssocID="{3C36D16A-BF6A-4554-9DD2-C965F771F946}" presName="connTx" presStyleLbl="sibTrans2D1" presStyleIdx="0" presStyleCnt="3"/>
      <dgm:spPr/>
    </dgm:pt>
    <dgm:pt modelId="{E9A10E05-9200-49F1-93F4-758D9CA2FCF7}" type="pres">
      <dgm:prSet presAssocID="{F0A0E6AA-6760-43A2-9193-CDD4B5A69734}" presName="composite" presStyleCnt="0"/>
      <dgm:spPr/>
    </dgm:pt>
    <dgm:pt modelId="{9B32C437-EE89-4B2F-BB59-95DC8A4B6564}" type="pres">
      <dgm:prSet presAssocID="{F0A0E6AA-6760-43A2-9193-CDD4B5A69734}" presName="parTx" presStyleLbl="node1" presStyleIdx="0" presStyleCnt="4">
        <dgm:presLayoutVars>
          <dgm:chMax val="0"/>
          <dgm:chPref val="0"/>
          <dgm:bulletEnabled val="1"/>
        </dgm:presLayoutVars>
      </dgm:prSet>
      <dgm:spPr/>
    </dgm:pt>
    <dgm:pt modelId="{2660658E-6810-4262-92BD-3E62CE648DCE}" type="pres">
      <dgm:prSet presAssocID="{F0A0E6AA-6760-43A2-9193-CDD4B5A69734}" presName="parSh" presStyleLbl="node1" presStyleIdx="1" presStyleCnt="4"/>
      <dgm:spPr/>
    </dgm:pt>
    <dgm:pt modelId="{A0C4575A-F270-4F9B-B3EE-9470FDBB00CF}" type="pres">
      <dgm:prSet presAssocID="{F0A0E6AA-6760-43A2-9193-CDD4B5A69734}" presName="desTx" presStyleLbl="fgAcc1" presStyleIdx="1" presStyleCnt="4" custLinFactNeighborX="-18042" custLinFactNeighborY="-604">
        <dgm:presLayoutVars>
          <dgm:bulletEnabled val="1"/>
        </dgm:presLayoutVars>
      </dgm:prSet>
      <dgm:spPr/>
    </dgm:pt>
    <dgm:pt modelId="{F244BA89-D217-4046-A49A-DAC705D459F5}" type="pres">
      <dgm:prSet presAssocID="{C5D0AF37-9093-4256-8FC3-B8CC05902129}" presName="sibTrans" presStyleLbl="sibTrans2D1" presStyleIdx="1" presStyleCnt="3"/>
      <dgm:spPr/>
    </dgm:pt>
    <dgm:pt modelId="{ECFB4A6B-5F72-47C0-91C6-7CAC3F28BE63}" type="pres">
      <dgm:prSet presAssocID="{C5D0AF37-9093-4256-8FC3-B8CC05902129}" presName="connTx" presStyleLbl="sibTrans2D1" presStyleIdx="1" presStyleCnt="3"/>
      <dgm:spPr/>
    </dgm:pt>
    <dgm:pt modelId="{4A455C73-92EB-4EE2-8C7C-6FE712566707}" type="pres">
      <dgm:prSet presAssocID="{3AE6BFAC-B1D5-4998-BA19-40B05B2979BE}" presName="composite" presStyleCnt="0"/>
      <dgm:spPr/>
    </dgm:pt>
    <dgm:pt modelId="{EA94E078-2C39-44E3-8558-10001E24B96A}" type="pres">
      <dgm:prSet presAssocID="{3AE6BFAC-B1D5-4998-BA19-40B05B2979BE}" presName="parTx" presStyleLbl="node1" presStyleIdx="1" presStyleCnt="4">
        <dgm:presLayoutVars>
          <dgm:chMax val="0"/>
          <dgm:chPref val="0"/>
          <dgm:bulletEnabled val="1"/>
        </dgm:presLayoutVars>
      </dgm:prSet>
      <dgm:spPr/>
    </dgm:pt>
    <dgm:pt modelId="{252AB23D-D3FD-49F1-8F20-52A285FB39EE}" type="pres">
      <dgm:prSet presAssocID="{3AE6BFAC-B1D5-4998-BA19-40B05B2979BE}" presName="parSh" presStyleLbl="node1" presStyleIdx="2" presStyleCnt="4" custLinFactNeighborX="-3413" custLinFactNeighborY="-82770"/>
      <dgm:spPr/>
    </dgm:pt>
    <dgm:pt modelId="{1732DCF2-8F4C-46A6-A0E2-78D77DABC63C}" type="pres">
      <dgm:prSet presAssocID="{3AE6BFAC-B1D5-4998-BA19-40B05B2979BE}" presName="desTx" presStyleLbl="fgAcc1" presStyleIdx="2" presStyleCnt="4" custScaleY="54922" custLinFactNeighborX="-24869" custLinFactNeighborY="-34667">
        <dgm:presLayoutVars>
          <dgm:bulletEnabled val="1"/>
        </dgm:presLayoutVars>
      </dgm:prSet>
      <dgm:spPr/>
    </dgm:pt>
    <dgm:pt modelId="{D5338A0F-0859-446C-B50C-E3339A033633}" type="pres">
      <dgm:prSet presAssocID="{EBF3E1D3-B6CA-4D12-AA21-C0FB01BCE1A5}" presName="sibTrans" presStyleLbl="sibTrans2D1" presStyleIdx="2" presStyleCnt="3"/>
      <dgm:spPr/>
    </dgm:pt>
    <dgm:pt modelId="{C7A5C331-ED10-4F98-BE72-365C4BBF29AA}" type="pres">
      <dgm:prSet presAssocID="{EBF3E1D3-B6CA-4D12-AA21-C0FB01BCE1A5}" presName="connTx" presStyleLbl="sibTrans2D1" presStyleIdx="2" presStyleCnt="3"/>
      <dgm:spPr/>
    </dgm:pt>
    <dgm:pt modelId="{0616CC0C-DBBD-42DC-BCC9-E4B2A2538EEF}" type="pres">
      <dgm:prSet presAssocID="{8D9B0A31-523C-42F9-BCDD-8EC554FBDC61}" presName="composite" presStyleCnt="0"/>
      <dgm:spPr/>
    </dgm:pt>
    <dgm:pt modelId="{9F207538-5827-4C55-B954-DB0B62BA372A}" type="pres">
      <dgm:prSet presAssocID="{8D9B0A31-523C-42F9-BCDD-8EC554FBDC61}" presName="parTx" presStyleLbl="node1" presStyleIdx="2" presStyleCnt="4">
        <dgm:presLayoutVars>
          <dgm:chMax val="0"/>
          <dgm:chPref val="0"/>
          <dgm:bulletEnabled val="1"/>
        </dgm:presLayoutVars>
      </dgm:prSet>
      <dgm:spPr/>
    </dgm:pt>
    <dgm:pt modelId="{5C6CA40B-906E-492F-A363-5131D9B66089}" type="pres">
      <dgm:prSet presAssocID="{8D9B0A31-523C-42F9-BCDD-8EC554FBDC61}" presName="parSh" presStyleLbl="node1" presStyleIdx="3" presStyleCnt="4" custLinFactNeighborX="-7315" custLinFactNeighborY="-78890"/>
      <dgm:spPr/>
    </dgm:pt>
    <dgm:pt modelId="{D3A27CD2-5D94-42D4-8B26-D29FF8813E9D}" type="pres">
      <dgm:prSet presAssocID="{8D9B0A31-523C-42F9-BCDD-8EC554FBDC61}" presName="desTx" presStyleLbl="fgAcc1" presStyleIdx="3" presStyleCnt="4" custScaleX="88251" custScaleY="61886" custLinFactNeighborX="-48193" custLinFactNeighborY="-30449">
        <dgm:presLayoutVars>
          <dgm:bulletEnabled val="1"/>
        </dgm:presLayoutVars>
      </dgm:prSet>
      <dgm:spPr/>
    </dgm:pt>
  </dgm:ptLst>
  <dgm:cxnLst>
    <dgm:cxn modelId="{1468D600-3811-400B-896E-D30809E6FDC3}" type="presOf" srcId="{EB8031D5-D6AF-49BC-A3FA-1C6BCB6A12B9}" destId="{FA043BCA-7719-40A8-8425-1469B425CA3F}" srcOrd="0" destOrd="0" presId="urn:microsoft.com/office/officeart/2005/8/layout/process3"/>
    <dgm:cxn modelId="{5CADAE05-7A4D-4FC4-8E96-21E8A2B671F3}" type="presOf" srcId="{F0A0E6AA-6760-43A2-9193-CDD4B5A69734}" destId="{2660658E-6810-4262-92BD-3E62CE648DCE}" srcOrd="1" destOrd="0" presId="urn:microsoft.com/office/officeart/2005/8/layout/process3"/>
    <dgm:cxn modelId="{2C10360B-2995-45AF-A472-9D43EB9DC65A}" srcId="{F0A0E6AA-6760-43A2-9193-CDD4B5A69734}" destId="{E61901CB-9FE5-4835-8293-BDFD8769A0DF}" srcOrd="0" destOrd="0" parTransId="{24B5F512-FAB7-4E83-9E8B-393C53241434}" sibTransId="{6E0E3862-AD7B-4FCB-9D05-215A804C2773}"/>
    <dgm:cxn modelId="{C9E0D10B-0AFC-48CF-B446-C133F77D3E56}" type="presOf" srcId="{2DE9B0A0-D926-4299-8130-1073429326E1}" destId="{A0C4575A-F270-4F9B-B3EE-9470FDBB00CF}" srcOrd="0" destOrd="1" presId="urn:microsoft.com/office/officeart/2005/8/layout/process3"/>
    <dgm:cxn modelId="{6DF95B0D-8BDC-46C2-84FC-707BD8E99A1A}" type="presOf" srcId="{C5D0AF37-9093-4256-8FC3-B8CC05902129}" destId="{ECFB4A6B-5F72-47C0-91C6-7CAC3F28BE63}" srcOrd="1" destOrd="0" presId="urn:microsoft.com/office/officeart/2005/8/layout/process3"/>
    <dgm:cxn modelId="{C6D2FE0D-FDDB-47FD-8BF0-16E1DC054FD7}" srcId="{EB8031D5-D6AF-49BC-A3FA-1C6BCB6A12B9}" destId="{6FE27B66-E2BA-4CD8-A43A-0F01F7CCF942}" srcOrd="3" destOrd="0" parTransId="{9F3CC944-EA19-4033-A631-25376F8B08E0}" sibTransId="{D5094716-489C-4EF5-ACAD-B82B5EB25389}"/>
    <dgm:cxn modelId="{CAEE2215-4BE5-4356-A7CE-8318BE5BB765}" type="presOf" srcId="{2C8439B3-426E-4D3C-8C9E-8A21144AB588}" destId="{D3A27CD2-5D94-42D4-8B26-D29FF8813E9D}" srcOrd="0" destOrd="2" presId="urn:microsoft.com/office/officeart/2005/8/layout/process3"/>
    <dgm:cxn modelId="{926B2018-8532-43E6-B25A-6F44788B8CA5}" srcId="{3AE6BFAC-B1D5-4998-BA19-40B05B2979BE}" destId="{085116B6-8B32-4400-882F-9B8B849C6118}" srcOrd="2" destOrd="0" parTransId="{EEADF03A-00D3-48C6-B293-83EBC853E902}" sibTransId="{8DB545B6-4235-4617-80DC-C661AD47E9C5}"/>
    <dgm:cxn modelId="{32E4BE18-F213-4131-88C5-EF8CDBA791BD}" type="presOf" srcId="{085116B6-8B32-4400-882F-9B8B849C6118}" destId="{1732DCF2-8F4C-46A6-A0E2-78D77DABC63C}" srcOrd="0" destOrd="2" presId="urn:microsoft.com/office/officeart/2005/8/layout/process3"/>
    <dgm:cxn modelId="{09DCB220-32DA-4661-B5B7-2D275E4B7180}" type="presOf" srcId="{C33912E6-3F72-4434-9269-343C4C59576B}" destId="{1732DCF2-8F4C-46A6-A0E2-78D77DABC63C}" srcOrd="0" destOrd="1" presId="urn:microsoft.com/office/officeart/2005/8/layout/process3"/>
    <dgm:cxn modelId="{8C638A33-1BDA-4FB3-9F2C-2522F61BA788}" srcId="{C930C073-0C84-439D-A101-79B66E0A38C2}" destId="{F0A0E6AA-6760-43A2-9193-CDD4B5A69734}" srcOrd="1" destOrd="0" parTransId="{57DB0DE7-7C42-45F3-A674-8ABA053381C4}" sibTransId="{C5D0AF37-9093-4256-8FC3-B8CC05902129}"/>
    <dgm:cxn modelId="{8E70B735-F32C-4E55-B4EA-A1B82290B32B}" type="presOf" srcId="{F4C5D920-DD15-4061-A2A9-5238B91C20A5}" destId="{A0C4575A-F270-4F9B-B3EE-9470FDBB00CF}" srcOrd="0" destOrd="5" presId="urn:microsoft.com/office/officeart/2005/8/layout/process3"/>
    <dgm:cxn modelId="{43230C39-FC90-46EF-AB02-DA8181F03F58}" srcId="{F0A0E6AA-6760-43A2-9193-CDD4B5A69734}" destId="{D19107E5-FF9F-44BC-B44A-C48C4FBC0143}" srcOrd="3" destOrd="0" parTransId="{2A505BDC-0A47-4294-94E3-2154FABAE629}" sibTransId="{A33223DF-1997-40AA-997E-565CCF6F1CBE}"/>
    <dgm:cxn modelId="{6CAA763C-DA4C-49CB-ACEB-37A543174259}" type="presOf" srcId="{C930C073-0C84-439D-A101-79B66E0A38C2}" destId="{254B8BE7-08CB-49CC-A36C-E825B63B1EDF}" srcOrd="0" destOrd="0" presId="urn:microsoft.com/office/officeart/2005/8/layout/process3"/>
    <dgm:cxn modelId="{A5BFAD3D-0CA0-4D7C-921D-F7604D60B0F2}" type="presOf" srcId="{EBF3E1D3-B6CA-4D12-AA21-C0FB01BCE1A5}" destId="{C7A5C331-ED10-4F98-BE72-365C4BBF29AA}" srcOrd="1" destOrd="0" presId="urn:microsoft.com/office/officeart/2005/8/layout/process3"/>
    <dgm:cxn modelId="{3F73463E-A0BB-4922-8ED4-512C4E11D36E}" srcId="{EB8031D5-D6AF-49BC-A3FA-1C6BCB6A12B9}" destId="{BE26E1A0-FDC6-4EDE-AB3F-B9219D390F10}" srcOrd="2" destOrd="0" parTransId="{27CC4B80-0EBB-4F9F-A76C-EE7804388C2B}" sibTransId="{15E6FFB5-1B2D-4D21-BFFA-6AED1E132972}"/>
    <dgm:cxn modelId="{976D7A3F-D21A-4611-BA2B-2331F9CC47C2}" type="presOf" srcId="{7E722D0F-8D26-4D7E-A4A5-1EE7915E8556}" destId="{A0C4575A-F270-4F9B-B3EE-9470FDBB00CF}" srcOrd="0" destOrd="2" presId="urn:microsoft.com/office/officeart/2005/8/layout/process3"/>
    <dgm:cxn modelId="{27EC0B5B-F5EF-4217-A857-3CEA91AF8478}" srcId="{8D9B0A31-523C-42F9-BCDD-8EC554FBDC61}" destId="{A8CDDA39-4067-464E-93DA-1BEB66518FB9}" srcOrd="0" destOrd="0" parTransId="{94582EA9-C037-4544-8A2C-7F6192CAD043}" sibTransId="{B61DCD74-98BF-454D-9B4B-8FA9E1D9B07B}"/>
    <dgm:cxn modelId="{FA9EEE5C-2597-431E-AFAE-97766F261A31}" type="presOf" srcId="{8D9B0A31-523C-42F9-BCDD-8EC554FBDC61}" destId="{9F207538-5827-4C55-B954-DB0B62BA372A}" srcOrd="0" destOrd="0" presId="urn:microsoft.com/office/officeart/2005/8/layout/process3"/>
    <dgm:cxn modelId="{84AA335E-ABE2-4CD4-8E75-C332BDC5A40B}" srcId="{F0A0E6AA-6760-43A2-9193-CDD4B5A69734}" destId="{479B5EB6-F560-4053-9AA0-09856E71D314}" srcOrd="6" destOrd="0" parTransId="{10DFCB45-728B-4458-BAC6-74A80A6EB2AE}" sibTransId="{583B9966-9D1A-411F-BE33-F0E8B2107916}"/>
    <dgm:cxn modelId="{12206866-1D10-41B3-8AAD-7ED3210B4DA5}" type="presOf" srcId="{3C36D16A-BF6A-4554-9DD2-C965F771F946}" destId="{1DA9D438-C534-493E-8F3C-0C1B93592B29}" srcOrd="1" destOrd="0" presId="urn:microsoft.com/office/officeart/2005/8/layout/process3"/>
    <dgm:cxn modelId="{CAF4E067-93CD-4C6B-9B0A-B607F86ABC0B}" type="presOf" srcId="{EB8031D5-D6AF-49BC-A3FA-1C6BCB6A12B9}" destId="{A15322C7-8E1E-4A72-BED2-6BBBFE1C2576}" srcOrd="1" destOrd="0" presId="urn:microsoft.com/office/officeart/2005/8/layout/process3"/>
    <dgm:cxn modelId="{A4C2ED47-5906-419E-B7E8-3B1BF6E15107}" type="presOf" srcId="{6FE27B66-E2BA-4CD8-A43A-0F01F7CCF942}" destId="{03815FE7-54AE-41B2-B6D0-87B21621D09C}" srcOrd="0" destOrd="3" presId="urn:microsoft.com/office/officeart/2005/8/layout/process3"/>
    <dgm:cxn modelId="{C10E1B49-E888-4577-902F-5FE8A244C974}" type="presOf" srcId="{D50BC65A-5B11-4B0C-A0BA-7BF070C1368C}" destId="{D3A27CD2-5D94-42D4-8B26-D29FF8813E9D}" srcOrd="0" destOrd="1" presId="urn:microsoft.com/office/officeart/2005/8/layout/process3"/>
    <dgm:cxn modelId="{5C6E8C49-5DC8-4B33-B4F6-73D081B39EED}" type="presOf" srcId="{3C36D16A-BF6A-4554-9DD2-C965F771F946}" destId="{6BEDFB14-D343-4123-8AEF-2C6BF4E4FEF3}" srcOrd="0" destOrd="0" presId="urn:microsoft.com/office/officeart/2005/8/layout/process3"/>
    <dgm:cxn modelId="{66BF796A-9E60-4FB6-89ED-C7BA0A58CA8A}" type="presOf" srcId="{479B5EB6-F560-4053-9AA0-09856E71D314}" destId="{A0C4575A-F270-4F9B-B3EE-9470FDBB00CF}" srcOrd="0" destOrd="6" presId="urn:microsoft.com/office/officeart/2005/8/layout/process3"/>
    <dgm:cxn modelId="{EEC41E6B-534B-49A1-B93E-97DFE6C26E78}" type="presOf" srcId="{EBF3E1D3-B6CA-4D12-AA21-C0FB01BCE1A5}" destId="{D5338A0F-0859-446C-B50C-E3339A033633}" srcOrd="0" destOrd="0" presId="urn:microsoft.com/office/officeart/2005/8/layout/process3"/>
    <dgm:cxn modelId="{08B7636B-164D-4B5E-A903-46239FA3D1A6}" srcId="{EB8031D5-D6AF-49BC-A3FA-1C6BCB6A12B9}" destId="{2D845DE9-1705-425F-99B6-57C2CF7AA509}" srcOrd="0" destOrd="0" parTransId="{84B0549D-E3E3-4831-8203-E00076CC5775}" sibTransId="{6CB8FDBB-454F-4D36-BF94-F46C9B9EC7AA}"/>
    <dgm:cxn modelId="{7129B54B-182E-422F-B6BF-743502504E6E}" type="presOf" srcId="{3AE6BFAC-B1D5-4998-BA19-40B05B2979BE}" destId="{EA94E078-2C39-44E3-8558-10001E24B96A}" srcOrd="0" destOrd="0" presId="urn:microsoft.com/office/officeart/2005/8/layout/process3"/>
    <dgm:cxn modelId="{224C2473-827C-48DA-A645-F83B09223DA2}" srcId="{8D9B0A31-523C-42F9-BCDD-8EC554FBDC61}" destId="{D50BC65A-5B11-4B0C-A0BA-7BF070C1368C}" srcOrd="1" destOrd="0" parTransId="{3C738EC2-D1BA-45FB-A9BB-ADCF80AE3D38}" sibTransId="{FB0419A9-AB9C-48AF-A83C-1186C17B4FAE}"/>
    <dgm:cxn modelId="{980AC155-5783-438C-BECF-F2A5898F842A}" type="presOf" srcId="{C5D0AF37-9093-4256-8FC3-B8CC05902129}" destId="{F244BA89-D217-4046-A49A-DAC705D459F5}" srcOrd="0" destOrd="0" presId="urn:microsoft.com/office/officeart/2005/8/layout/process3"/>
    <dgm:cxn modelId="{D25B0E7F-4978-4027-BD78-A92D9D1D6426}" srcId="{3AE6BFAC-B1D5-4998-BA19-40B05B2979BE}" destId="{C33912E6-3F72-4434-9269-343C4C59576B}" srcOrd="1" destOrd="0" parTransId="{B4115E83-01E9-42F5-B919-EA38827E26A9}" sibTransId="{8332A18C-DE3B-4904-BC4F-4C03D84F1B24}"/>
    <dgm:cxn modelId="{28054082-A405-4BB6-8FDB-7F7E263679DA}" type="presOf" srcId="{26DB909A-CFF2-44A7-ADE7-776BA684E68B}" destId="{03815FE7-54AE-41B2-B6D0-87B21621D09C}" srcOrd="0" destOrd="1" presId="urn:microsoft.com/office/officeart/2005/8/layout/process3"/>
    <dgm:cxn modelId="{D2264082-B741-4B76-8489-E3719E567C78}" type="presOf" srcId="{3AE6BFAC-B1D5-4998-BA19-40B05B2979BE}" destId="{252AB23D-D3FD-49F1-8F20-52A285FB39EE}" srcOrd="1" destOrd="0" presId="urn:microsoft.com/office/officeart/2005/8/layout/process3"/>
    <dgm:cxn modelId="{C50B858E-67E2-4AD7-9173-0CE62E633D9E}" type="presOf" srcId="{F0A0E6AA-6760-43A2-9193-CDD4B5A69734}" destId="{9B32C437-EE89-4B2F-BB59-95DC8A4B6564}" srcOrd="0" destOrd="0" presId="urn:microsoft.com/office/officeart/2005/8/layout/process3"/>
    <dgm:cxn modelId="{7ECD6792-F7EE-4108-8CBA-33C0D2197DE2}" srcId="{F0A0E6AA-6760-43A2-9193-CDD4B5A69734}" destId="{55BC05A6-98FF-44F7-B377-650C2181F8EB}" srcOrd="4" destOrd="0" parTransId="{BE0874C7-49F4-4F14-9FA7-688B935D3AAE}" sibTransId="{0AE57E77-54A8-49CA-B3FE-63B1939890EC}"/>
    <dgm:cxn modelId="{4E9CF196-7BCA-4448-9DBC-C224298E2919}" type="presOf" srcId="{BE26E1A0-FDC6-4EDE-AB3F-B9219D390F10}" destId="{03815FE7-54AE-41B2-B6D0-87B21621D09C}" srcOrd="0" destOrd="2" presId="urn:microsoft.com/office/officeart/2005/8/layout/process3"/>
    <dgm:cxn modelId="{DD1D629B-A135-4E9E-957E-3A178F576530}" srcId="{C930C073-0C84-439D-A101-79B66E0A38C2}" destId="{EB8031D5-D6AF-49BC-A3FA-1C6BCB6A12B9}" srcOrd="0" destOrd="0" parTransId="{1F361AD6-4463-49E2-AD90-ED83BCC213B5}" sibTransId="{3C36D16A-BF6A-4554-9DD2-C965F771F946}"/>
    <dgm:cxn modelId="{0575A59C-22DD-47B2-BD1A-42A07E6B6B84}" type="presOf" srcId="{55BC05A6-98FF-44F7-B377-650C2181F8EB}" destId="{A0C4575A-F270-4F9B-B3EE-9470FDBB00CF}" srcOrd="0" destOrd="4" presId="urn:microsoft.com/office/officeart/2005/8/layout/process3"/>
    <dgm:cxn modelId="{08F22EA1-787B-4F33-984B-1172F0212F99}" type="presOf" srcId="{2D845DE9-1705-425F-99B6-57C2CF7AA509}" destId="{03815FE7-54AE-41B2-B6D0-87B21621D09C}" srcOrd="0" destOrd="0" presId="urn:microsoft.com/office/officeart/2005/8/layout/process3"/>
    <dgm:cxn modelId="{08540EAE-47E1-4F87-B53A-2AF5C4883CF4}" srcId="{F0A0E6AA-6760-43A2-9193-CDD4B5A69734}" destId="{7E722D0F-8D26-4D7E-A4A5-1EE7915E8556}" srcOrd="2" destOrd="0" parTransId="{12663367-F61E-4E25-80D0-BDD913A62E73}" sibTransId="{20C32BDB-9F38-44F3-9E91-5A7B9999FF2A}"/>
    <dgm:cxn modelId="{58BBCDB0-1F96-4832-A7A9-C7C3327AA46C}" type="presOf" srcId="{E61901CB-9FE5-4835-8293-BDFD8769A0DF}" destId="{A0C4575A-F270-4F9B-B3EE-9470FDBB00CF}" srcOrd="0" destOrd="0" presId="urn:microsoft.com/office/officeart/2005/8/layout/process3"/>
    <dgm:cxn modelId="{DC03EDB2-3E3E-42AB-812A-7664CA97633D}" type="presOf" srcId="{8D9B0A31-523C-42F9-BCDD-8EC554FBDC61}" destId="{5C6CA40B-906E-492F-A363-5131D9B66089}" srcOrd="1" destOrd="0" presId="urn:microsoft.com/office/officeart/2005/8/layout/process3"/>
    <dgm:cxn modelId="{B7710DB6-701B-42B9-839B-1A845526D737}" srcId="{C930C073-0C84-439D-A101-79B66E0A38C2}" destId="{8D9B0A31-523C-42F9-BCDD-8EC554FBDC61}" srcOrd="3" destOrd="0" parTransId="{75DAFA58-ECE8-4570-9152-EC2E157518B3}" sibTransId="{877405C0-5EA4-4A9D-B8A5-03E11438D16B}"/>
    <dgm:cxn modelId="{BF1D9BCE-0AFA-461A-9808-7BD72758A7D8}" type="presOf" srcId="{A8CDDA39-4067-464E-93DA-1BEB66518FB9}" destId="{D3A27CD2-5D94-42D4-8B26-D29FF8813E9D}" srcOrd="0" destOrd="0" presId="urn:microsoft.com/office/officeart/2005/8/layout/process3"/>
    <dgm:cxn modelId="{B4179AD5-33C9-4F20-B631-6BF68841DF56}" type="presOf" srcId="{CB3B4158-2B0D-4DDC-80B9-243B1A8C774A}" destId="{1732DCF2-8F4C-46A6-A0E2-78D77DABC63C}" srcOrd="0" destOrd="0" presId="urn:microsoft.com/office/officeart/2005/8/layout/process3"/>
    <dgm:cxn modelId="{7BE1C9DD-F6AF-4524-A345-E648B201AD85}" type="presOf" srcId="{D19107E5-FF9F-44BC-B44A-C48C4FBC0143}" destId="{A0C4575A-F270-4F9B-B3EE-9470FDBB00CF}" srcOrd="0" destOrd="3" presId="urn:microsoft.com/office/officeart/2005/8/layout/process3"/>
    <dgm:cxn modelId="{144341E5-FA1F-40EE-B3F2-454F97020B39}" srcId="{8D9B0A31-523C-42F9-BCDD-8EC554FBDC61}" destId="{2C8439B3-426E-4D3C-8C9E-8A21144AB588}" srcOrd="2" destOrd="0" parTransId="{6AD13BDE-3BDE-4AD0-B18E-77FB0FDB6407}" sibTransId="{4BF2452D-577A-4123-8608-2248390DC775}"/>
    <dgm:cxn modelId="{D744F8E8-6324-4A7C-9143-B67A5797F6F1}" srcId="{F0A0E6AA-6760-43A2-9193-CDD4B5A69734}" destId="{F4C5D920-DD15-4061-A2A9-5238B91C20A5}" srcOrd="5" destOrd="0" parTransId="{701E4176-0529-47CB-941B-4CAD780D2C07}" sibTransId="{4F8A1781-F906-4C73-B3DD-76CD10BF5DEA}"/>
    <dgm:cxn modelId="{044E9FED-0678-41F8-AB87-3C3CA342D3E0}" srcId="{C930C073-0C84-439D-A101-79B66E0A38C2}" destId="{3AE6BFAC-B1D5-4998-BA19-40B05B2979BE}" srcOrd="2" destOrd="0" parTransId="{0017A935-9786-457E-B5FE-C00796733F4A}" sibTransId="{EBF3E1D3-B6CA-4D12-AA21-C0FB01BCE1A5}"/>
    <dgm:cxn modelId="{E26816F3-D2EE-4D10-97A4-17B58130E769}" srcId="{F0A0E6AA-6760-43A2-9193-CDD4B5A69734}" destId="{2DE9B0A0-D926-4299-8130-1073429326E1}" srcOrd="1" destOrd="0" parTransId="{CCDDE152-B32D-4E9F-AD48-07F3AFBF6D23}" sibTransId="{901F1FD9-B172-4EC0-9282-1579615AD008}"/>
    <dgm:cxn modelId="{A9AC7DF9-BE5B-40C1-BA22-617AC006280F}" srcId="{3AE6BFAC-B1D5-4998-BA19-40B05B2979BE}" destId="{CB3B4158-2B0D-4DDC-80B9-243B1A8C774A}" srcOrd="0" destOrd="0" parTransId="{86671298-0523-4555-AC37-8751BB2437F3}" sibTransId="{56D03401-C4E9-48A9-B850-DE57297B7228}"/>
    <dgm:cxn modelId="{835A9CFA-89DD-496F-B50E-2A73F3F22195}" srcId="{EB8031D5-D6AF-49BC-A3FA-1C6BCB6A12B9}" destId="{26DB909A-CFF2-44A7-ADE7-776BA684E68B}" srcOrd="1" destOrd="0" parTransId="{269FD44D-D607-4538-BDFF-7F9B4B60977C}" sibTransId="{87A3314A-0F87-4F57-9078-7B1150A274A9}"/>
    <dgm:cxn modelId="{852D25E5-E849-4B96-BA1C-697692565D6E}" type="presParOf" srcId="{254B8BE7-08CB-49CC-A36C-E825B63B1EDF}" destId="{0A6181EC-5A6A-4286-9AB5-EC73780BA42C}" srcOrd="0" destOrd="0" presId="urn:microsoft.com/office/officeart/2005/8/layout/process3"/>
    <dgm:cxn modelId="{0EEC3FCB-BA35-4F8D-B32E-281EF18B3CBB}" type="presParOf" srcId="{0A6181EC-5A6A-4286-9AB5-EC73780BA42C}" destId="{FA043BCA-7719-40A8-8425-1469B425CA3F}" srcOrd="0" destOrd="0" presId="urn:microsoft.com/office/officeart/2005/8/layout/process3"/>
    <dgm:cxn modelId="{1A16BDFE-D490-4DAD-93BB-975692A8FE34}" type="presParOf" srcId="{0A6181EC-5A6A-4286-9AB5-EC73780BA42C}" destId="{A15322C7-8E1E-4A72-BED2-6BBBFE1C2576}" srcOrd="1" destOrd="0" presId="urn:microsoft.com/office/officeart/2005/8/layout/process3"/>
    <dgm:cxn modelId="{FB4376FB-9E35-4A33-814D-E5B44229CF70}" type="presParOf" srcId="{0A6181EC-5A6A-4286-9AB5-EC73780BA42C}" destId="{03815FE7-54AE-41B2-B6D0-87B21621D09C}" srcOrd="2" destOrd="0" presId="urn:microsoft.com/office/officeart/2005/8/layout/process3"/>
    <dgm:cxn modelId="{C403BF1A-B4A6-4A54-AF23-1FA565E20F20}" type="presParOf" srcId="{254B8BE7-08CB-49CC-A36C-E825B63B1EDF}" destId="{6BEDFB14-D343-4123-8AEF-2C6BF4E4FEF3}" srcOrd="1" destOrd="0" presId="urn:microsoft.com/office/officeart/2005/8/layout/process3"/>
    <dgm:cxn modelId="{247BAA05-B993-4DA6-BBD8-CC1C5FA76767}" type="presParOf" srcId="{6BEDFB14-D343-4123-8AEF-2C6BF4E4FEF3}" destId="{1DA9D438-C534-493E-8F3C-0C1B93592B29}" srcOrd="0" destOrd="0" presId="urn:microsoft.com/office/officeart/2005/8/layout/process3"/>
    <dgm:cxn modelId="{D249FEB3-6E0D-40F7-A3C1-3C6C7F6973F1}" type="presParOf" srcId="{254B8BE7-08CB-49CC-A36C-E825B63B1EDF}" destId="{E9A10E05-9200-49F1-93F4-758D9CA2FCF7}" srcOrd="2" destOrd="0" presId="urn:microsoft.com/office/officeart/2005/8/layout/process3"/>
    <dgm:cxn modelId="{B62A75CC-EBC9-436B-934D-E82928630BE2}" type="presParOf" srcId="{E9A10E05-9200-49F1-93F4-758D9CA2FCF7}" destId="{9B32C437-EE89-4B2F-BB59-95DC8A4B6564}" srcOrd="0" destOrd="0" presId="urn:microsoft.com/office/officeart/2005/8/layout/process3"/>
    <dgm:cxn modelId="{37D68CC8-129C-4328-8B07-F9BEA0710226}" type="presParOf" srcId="{E9A10E05-9200-49F1-93F4-758D9CA2FCF7}" destId="{2660658E-6810-4262-92BD-3E62CE648DCE}" srcOrd="1" destOrd="0" presId="urn:microsoft.com/office/officeart/2005/8/layout/process3"/>
    <dgm:cxn modelId="{EF4CF9E6-FF08-4090-A7CB-5D6DEE4F5B9D}" type="presParOf" srcId="{E9A10E05-9200-49F1-93F4-758D9CA2FCF7}" destId="{A0C4575A-F270-4F9B-B3EE-9470FDBB00CF}" srcOrd="2" destOrd="0" presId="urn:microsoft.com/office/officeart/2005/8/layout/process3"/>
    <dgm:cxn modelId="{A4AA379D-3376-44B6-A2E3-B68486DE6A10}" type="presParOf" srcId="{254B8BE7-08CB-49CC-A36C-E825B63B1EDF}" destId="{F244BA89-D217-4046-A49A-DAC705D459F5}" srcOrd="3" destOrd="0" presId="urn:microsoft.com/office/officeart/2005/8/layout/process3"/>
    <dgm:cxn modelId="{217E9410-C892-4097-8FE6-6C7FE1A91638}" type="presParOf" srcId="{F244BA89-D217-4046-A49A-DAC705D459F5}" destId="{ECFB4A6B-5F72-47C0-91C6-7CAC3F28BE63}" srcOrd="0" destOrd="0" presId="urn:microsoft.com/office/officeart/2005/8/layout/process3"/>
    <dgm:cxn modelId="{3A670D48-C255-43D7-8C1F-AD8077D6E132}" type="presParOf" srcId="{254B8BE7-08CB-49CC-A36C-E825B63B1EDF}" destId="{4A455C73-92EB-4EE2-8C7C-6FE712566707}" srcOrd="4" destOrd="0" presId="urn:microsoft.com/office/officeart/2005/8/layout/process3"/>
    <dgm:cxn modelId="{1E981894-9D94-4B3A-A3E9-FD67530A064E}" type="presParOf" srcId="{4A455C73-92EB-4EE2-8C7C-6FE712566707}" destId="{EA94E078-2C39-44E3-8558-10001E24B96A}" srcOrd="0" destOrd="0" presId="urn:microsoft.com/office/officeart/2005/8/layout/process3"/>
    <dgm:cxn modelId="{828F5D16-F13E-4693-B0C8-AA72BC5E1107}" type="presParOf" srcId="{4A455C73-92EB-4EE2-8C7C-6FE712566707}" destId="{252AB23D-D3FD-49F1-8F20-52A285FB39EE}" srcOrd="1" destOrd="0" presId="urn:microsoft.com/office/officeart/2005/8/layout/process3"/>
    <dgm:cxn modelId="{715CA3B3-B135-470B-95A0-75E3741F0D52}" type="presParOf" srcId="{4A455C73-92EB-4EE2-8C7C-6FE712566707}" destId="{1732DCF2-8F4C-46A6-A0E2-78D77DABC63C}" srcOrd="2" destOrd="0" presId="urn:microsoft.com/office/officeart/2005/8/layout/process3"/>
    <dgm:cxn modelId="{F85103AE-413D-4D8D-B6B7-978F012DA9A1}" type="presParOf" srcId="{254B8BE7-08CB-49CC-A36C-E825B63B1EDF}" destId="{D5338A0F-0859-446C-B50C-E3339A033633}" srcOrd="5" destOrd="0" presId="urn:microsoft.com/office/officeart/2005/8/layout/process3"/>
    <dgm:cxn modelId="{CDDC8725-1FCA-471A-B249-8F79A56BFE06}" type="presParOf" srcId="{D5338A0F-0859-446C-B50C-E3339A033633}" destId="{C7A5C331-ED10-4F98-BE72-365C4BBF29AA}" srcOrd="0" destOrd="0" presId="urn:microsoft.com/office/officeart/2005/8/layout/process3"/>
    <dgm:cxn modelId="{1C9344F7-133B-43FF-957A-4558976DC8A2}" type="presParOf" srcId="{254B8BE7-08CB-49CC-A36C-E825B63B1EDF}" destId="{0616CC0C-DBBD-42DC-BCC9-E4B2A2538EEF}" srcOrd="6" destOrd="0" presId="urn:microsoft.com/office/officeart/2005/8/layout/process3"/>
    <dgm:cxn modelId="{5C922C7C-D151-4575-A2DE-16448D6A32F8}" type="presParOf" srcId="{0616CC0C-DBBD-42DC-BCC9-E4B2A2538EEF}" destId="{9F207538-5827-4C55-B954-DB0B62BA372A}" srcOrd="0" destOrd="0" presId="urn:microsoft.com/office/officeart/2005/8/layout/process3"/>
    <dgm:cxn modelId="{3B117034-908F-4C2B-AFB6-395CBF986CD4}" type="presParOf" srcId="{0616CC0C-DBBD-42DC-BCC9-E4B2A2538EEF}" destId="{5C6CA40B-906E-492F-A363-5131D9B66089}" srcOrd="1" destOrd="0" presId="urn:microsoft.com/office/officeart/2005/8/layout/process3"/>
    <dgm:cxn modelId="{C26DCCD1-720E-4918-9447-EE0D4E79DCA1}" type="presParOf" srcId="{0616CC0C-DBBD-42DC-BCC9-E4B2A2538EEF}" destId="{D3A27CD2-5D94-42D4-8B26-D29FF8813E9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322C7-8E1E-4A72-BED2-6BBBFE1C2576}">
      <dsp:nvSpPr>
        <dsp:cNvPr id="0" name=""/>
        <dsp:cNvSpPr/>
      </dsp:nvSpPr>
      <dsp:spPr>
        <a:xfrm>
          <a:off x="8387" y="29606"/>
          <a:ext cx="1420588" cy="535632"/>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b="1" kern="1200"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Documentation from family</a:t>
          </a:r>
        </a:p>
      </dsp:txBody>
      <dsp:txXfrm>
        <a:off x="8387" y="29606"/>
        <a:ext cx="1420588" cy="357088"/>
      </dsp:txXfrm>
    </dsp:sp>
    <dsp:sp modelId="{03815FE7-54AE-41B2-B6D0-87B21621D09C}">
      <dsp:nvSpPr>
        <dsp:cNvPr id="0" name=""/>
        <dsp:cNvSpPr/>
      </dsp:nvSpPr>
      <dsp:spPr>
        <a:xfrm>
          <a:off x="161767" y="489054"/>
          <a:ext cx="1420588" cy="22447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Explanations of the special circumstances being experienced by the student and/or parent(s)</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Copies of third-party letters or testimonials</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Copies of receipts, bills, and/or payroll statements.</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Documentation can be subjective</a:t>
          </a:r>
        </a:p>
      </dsp:txBody>
      <dsp:txXfrm>
        <a:off x="203375" y="530662"/>
        <a:ext cx="1337372" cy="2161563"/>
      </dsp:txXfrm>
    </dsp:sp>
    <dsp:sp modelId="{6BEDFB14-D343-4123-8AEF-2C6BF4E4FEF3}">
      <dsp:nvSpPr>
        <dsp:cNvPr id="0" name=""/>
        <dsp:cNvSpPr/>
      </dsp:nvSpPr>
      <dsp:spPr>
        <a:xfrm rot="71924">
          <a:off x="1642549" y="55379"/>
          <a:ext cx="452979" cy="353685"/>
        </a:xfrm>
        <a:prstGeom prst="rightArrow">
          <a:avLst>
            <a:gd name="adj1" fmla="val 60000"/>
            <a:gd name="adj2" fmla="val 5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642561" y="125006"/>
        <a:ext cx="346874" cy="212211"/>
      </dsp:txXfrm>
    </dsp:sp>
    <dsp:sp modelId="{2660658E-6810-4262-92BD-3E62CE648DCE}">
      <dsp:nvSpPr>
        <dsp:cNvPr id="0" name=""/>
        <dsp:cNvSpPr/>
      </dsp:nvSpPr>
      <dsp:spPr>
        <a:xfrm>
          <a:off x="2283467" y="77212"/>
          <a:ext cx="1420588" cy="535632"/>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b="1" kern="1200"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 your decision </a:t>
          </a:r>
        </a:p>
      </dsp:txBody>
      <dsp:txXfrm>
        <a:off x="2283467" y="77212"/>
        <a:ext cx="1420588" cy="357088"/>
      </dsp:txXfrm>
    </dsp:sp>
    <dsp:sp modelId="{A0C4575A-F270-4F9B-B3EE-9470FDBB00CF}">
      <dsp:nvSpPr>
        <dsp:cNvPr id="0" name=""/>
        <dsp:cNvSpPr/>
      </dsp:nvSpPr>
      <dsp:spPr>
        <a:xfrm>
          <a:off x="2318129" y="413524"/>
          <a:ext cx="1420588" cy="34398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6896" tIns="56896" rIns="56896" bIns="56896" numCol="1" spcCol="1270" anchor="t" anchorCtr="0">
          <a:noAutofit/>
        </a:bodyPr>
        <a:lstStyle/>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The date of the decision and actions taken</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The request of the student and/or parent describing the circumstances</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The source of information—for example, copies of third-party documentation, letters, receipts, bills, tax forms</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The decision that was made</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Whether the decision relates to a specific school policy or procedure and, if so, its citation</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The name and title of the person responsible for making the decision</a:t>
          </a:r>
        </a:p>
        <a:p>
          <a:pPr marL="57150" lvl="1" indent="-57150" algn="l" defTabSz="355600">
            <a:lnSpc>
              <a:spcPct val="90000"/>
            </a:lnSpc>
            <a:spcBef>
              <a:spcPct val="0"/>
            </a:spcBef>
            <a:spcAft>
              <a:spcPct val="15000"/>
            </a:spcAft>
            <a:buChar char="•"/>
          </a:pPr>
          <a:r>
            <a:rPr lang="en-US" sz="800" kern="1200" dirty="0">
              <a:latin typeface="Open Sans" panose="020B0606030504020204" pitchFamily="34" charset="0"/>
              <a:ea typeface="Open Sans" panose="020B0606030504020204" pitchFamily="34" charset="0"/>
              <a:cs typeface="Open Sans" panose="020B0606030504020204" pitchFamily="34" charset="0"/>
            </a:rPr>
            <a:t>Documentation the student was notified of the decision.</a:t>
          </a:r>
        </a:p>
      </dsp:txBody>
      <dsp:txXfrm>
        <a:off x="2359737" y="455132"/>
        <a:ext cx="1337372" cy="3356584"/>
      </dsp:txXfrm>
    </dsp:sp>
    <dsp:sp modelId="{F244BA89-D217-4046-A49A-DAC705D459F5}">
      <dsp:nvSpPr>
        <dsp:cNvPr id="0" name=""/>
        <dsp:cNvSpPr/>
      </dsp:nvSpPr>
      <dsp:spPr>
        <a:xfrm rot="21514295">
          <a:off x="3907224" y="50762"/>
          <a:ext cx="430991" cy="353685"/>
        </a:xfrm>
        <a:prstGeom prst="rightArrow">
          <a:avLst>
            <a:gd name="adj1" fmla="val 60000"/>
            <a:gd name="adj2" fmla="val 5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7240" y="122821"/>
        <a:ext cx="324886" cy="212211"/>
      </dsp:txXfrm>
    </dsp:sp>
    <dsp:sp modelId="{252AB23D-D3FD-49F1-8F20-52A285FB39EE}">
      <dsp:nvSpPr>
        <dsp:cNvPr id="0" name=""/>
        <dsp:cNvSpPr/>
      </dsp:nvSpPr>
      <dsp:spPr>
        <a:xfrm>
          <a:off x="4516996" y="21518"/>
          <a:ext cx="1420588" cy="535632"/>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b="1" kern="1200" dirty="0">
              <a:solidFill>
                <a:schemeClr val="tx1"/>
              </a:solidFill>
              <a:latin typeface="Ink Free" panose="03080402000500000000" pitchFamily="66" charset="0"/>
              <a:ea typeface="Open Sans" panose="020B0606030504020204" pitchFamily="34" charset="0"/>
              <a:cs typeface="Open Sans" panose="020B0606030504020204" pitchFamily="34" charset="0"/>
            </a:rPr>
            <a:t>Institutional PJ Forms</a:t>
          </a:r>
        </a:p>
      </dsp:txBody>
      <dsp:txXfrm>
        <a:off x="4516996" y="21518"/>
        <a:ext cx="1420588" cy="357088"/>
      </dsp:txXfrm>
    </dsp:sp>
    <dsp:sp modelId="{1732DCF2-8F4C-46A6-A0E2-78D77DABC63C}">
      <dsp:nvSpPr>
        <dsp:cNvPr id="0" name=""/>
        <dsp:cNvSpPr/>
      </dsp:nvSpPr>
      <dsp:spPr>
        <a:xfrm>
          <a:off x="4503158" y="404770"/>
          <a:ext cx="1420588" cy="1889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 Narrative explanations</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 Specific data or information being requested by the financial aid office and</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 The student’s name and signature, as well as the date the form is completed</a:t>
          </a:r>
          <a:r>
            <a:rPr lang="en-US" sz="8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4544766" y="446378"/>
        <a:ext cx="1337372" cy="1805990"/>
      </dsp:txXfrm>
    </dsp:sp>
    <dsp:sp modelId="{D5338A0F-0859-446C-B50C-E3339A033633}">
      <dsp:nvSpPr>
        <dsp:cNvPr id="0" name=""/>
        <dsp:cNvSpPr/>
      </dsp:nvSpPr>
      <dsp:spPr>
        <a:xfrm rot="21566778">
          <a:off x="6139073" y="12343"/>
          <a:ext cx="427196" cy="353685"/>
        </a:xfrm>
        <a:prstGeom prst="rightArrow">
          <a:avLst>
            <a:gd name="adj1" fmla="val 60000"/>
            <a:gd name="adj2" fmla="val 50000"/>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6139075" y="83593"/>
        <a:ext cx="321091" cy="212211"/>
      </dsp:txXfrm>
    </dsp:sp>
    <dsp:sp modelId="{5C6CA40B-906E-492F-A363-5131D9B66089}">
      <dsp:nvSpPr>
        <dsp:cNvPr id="0" name=""/>
        <dsp:cNvSpPr/>
      </dsp:nvSpPr>
      <dsp:spPr>
        <a:xfrm>
          <a:off x="6743578" y="0"/>
          <a:ext cx="1420588" cy="535632"/>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34290" numCol="1" spcCol="1270" anchor="t" anchorCtr="0">
          <a:noAutofit/>
        </a:bodyPr>
        <a:lstStyle/>
        <a:p>
          <a:pPr marL="0" lvl="0" indent="0" algn="l" defTabSz="400050">
            <a:lnSpc>
              <a:spcPct val="90000"/>
            </a:lnSpc>
            <a:spcBef>
              <a:spcPct val="0"/>
            </a:spcBef>
            <a:spcAft>
              <a:spcPct val="35000"/>
            </a:spcAft>
            <a:buNone/>
          </a:pPr>
          <a:r>
            <a:rPr lang="en-US" sz="900" b="1" kern="1200" dirty="0">
              <a:solidFill>
                <a:schemeClr val="tx1"/>
              </a:solidFill>
              <a:latin typeface="Ink Free" panose="03080402000500000000" pitchFamily="66" charset="0"/>
              <a:ea typeface="Open Sans" panose="020B0606030504020204" pitchFamily="34" charset="0"/>
              <a:cs typeface="Open Sans" panose="020B0606030504020204" pitchFamily="34" charset="0"/>
            </a:rPr>
            <a:t>Documentation Maintenance</a:t>
          </a:r>
        </a:p>
      </dsp:txBody>
      <dsp:txXfrm>
        <a:off x="6743578" y="0"/>
        <a:ext cx="1420588" cy="357088"/>
      </dsp:txXfrm>
    </dsp:sp>
    <dsp:sp modelId="{D3A27CD2-5D94-42D4-8B26-D29FF8813E9D}">
      <dsp:nvSpPr>
        <dsp:cNvPr id="0" name=""/>
        <dsp:cNvSpPr/>
      </dsp:nvSpPr>
      <dsp:spPr>
        <a:xfrm>
          <a:off x="6537286" y="370200"/>
          <a:ext cx="1253683" cy="21287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008" tIns="64008" rIns="64008" bIns="64008" numCol="1" spcCol="1270" anchor="t" anchorCtr="0">
          <a:noAutofit/>
        </a:bodyPr>
        <a:lstStyle/>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Comments in student system comment screens</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Document imaging or filing of all documentation </a:t>
          </a:r>
        </a:p>
        <a:p>
          <a:pPr marL="57150" lvl="1" indent="-57150" algn="l" defTabSz="400050">
            <a:lnSpc>
              <a:spcPct val="90000"/>
            </a:lnSpc>
            <a:spcBef>
              <a:spcPct val="0"/>
            </a:spcBef>
            <a:spcAft>
              <a:spcPct val="15000"/>
            </a:spcAft>
            <a:buChar char="•"/>
          </a:pPr>
          <a:r>
            <a:rPr lang="en-US" sz="900" kern="1200" dirty="0">
              <a:latin typeface="Open Sans" panose="020B0606030504020204" pitchFamily="34" charset="0"/>
              <a:ea typeface="Open Sans" panose="020B0606030504020204" pitchFamily="34" charset="0"/>
              <a:cs typeface="Open Sans" panose="020B0606030504020204" pitchFamily="34" charset="0"/>
            </a:rPr>
            <a:t>Students physical paper file if school’s financial aid office is not automated</a:t>
          </a:r>
          <a:r>
            <a:rPr lang="en-US" sz="800" kern="1200" dirty="0">
              <a:latin typeface="Open Sans" panose="020B0606030504020204" pitchFamily="34" charset="0"/>
              <a:ea typeface="Open Sans" panose="020B0606030504020204" pitchFamily="34" charset="0"/>
              <a:cs typeface="Open Sans" panose="020B0606030504020204" pitchFamily="34" charset="0"/>
            </a:rPr>
            <a:t>.</a:t>
          </a:r>
        </a:p>
      </dsp:txBody>
      <dsp:txXfrm>
        <a:off x="6574005" y="406919"/>
        <a:ext cx="1180245" cy="20553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cc4eba5a6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6" name="Google Shape;1606;gcc4eba5a6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cc4eba5a6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cc4eba5a6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 under title IV </a:t>
            </a:r>
            <a:r>
              <a:rPr lang="en-US" dirty="0" err="1"/>
              <a:t>oliver</a:t>
            </a:r>
            <a:r>
              <a:rPr lang="en-US" dirty="0"/>
              <a:t> is </a:t>
            </a:r>
            <a:r>
              <a:rPr lang="en-US" dirty="0" err="1"/>
              <a:t>depenent</a:t>
            </a:r>
            <a:endParaRPr lang="en-US" dirty="0"/>
          </a:p>
          <a:p>
            <a:pPr algn="l"/>
            <a:r>
              <a:rPr lang="en-US" dirty="0"/>
              <a:t>Yes, a DO can be </a:t>
            </a:r>
            <a:r>
              <a:rPr lang="en-US" dirty="0" err="1"/>
              <a:t>proessed</a:t>
            </a:r>
            <a:r>
              <a:rPr lang="en-US" dirty="0"/>
              <a:t>  with documentation.  Documentation could include </a:t>
            </a:r>
            <a:r>
              <a:rPr lang="en-US" sz="1800" b="0" i="1" u="none" strike="noStrike" baseline="0" dirty="0">
                <a:latin typeface="Arial" panose="020B0604020202020204" pitchFamily="34" charset="0"/>
              </a:rPr>
              <a:t>a signed statement from Oliver, a letter from a third-party familiar with the</a:t>
            </a:r>
          </a:p>
          <a:p>
            <a:pPr algn="l"/>
            <a:r>
              <a:rPr lang="en-US" sz="1800" b="0" i="1" u="none" strike="noStrike" baseline="0" dirty="0">
                <a:latin typeface="Arial" panose="020B0604020202020204" pitchFamily="34" charset="0"/>
              </a:rPr>
              <a:t>situation, and/or the obituary for his father. Alternatively, the school may determine he is an</a:t>
            </a:r>
          </a:p>
          <a:p>
            <a:pPr algn="l"/>
            <a:r>
              <a:rPr lang="en-US" sz="1800" b="0" i="1" u="none" strike="noStrike" baseline="0" dirty="0">
                <a:latin typeface="Arial" panose="020B0604020202020204" pitchFamily="34" charset="0"/>
              </a:rPr>
              <a:t>unaccompanied homeless youth, in which case a dependency override would not be required.</a:t>
            </a:r>
            <a:endParaRPr lang="en-US" dirty="0"/>
          </a:p>
        </p:txBody>
      </p:sp>
    </p:spTree>
    <p:extLst>
      <p:ext uri="{BB962C8B-B14F-4D97-AF65-F5344CB8AC3E}">
        <p14:creationId xmlns:p14="http://schemas.microsoft.com/office/powerpoint/2010/main" val="3069302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ANSWER = </a:t>
            </a:r>
          </a:p>
          <a:p>
            <a:r>
              <a:rPr lang="en-US" dirty="0"/>
              <a:t>Greatest thing, there really is not a wrong answer.  </a:t>
            </a:r>
          </a:p>
          <a:p>
            <a:r>
              <a:rPr lang="en-US" dirty="0"/>
              <a:t>You do need to know what is in your policy and procedures </a:t>
            </a:r>
          </a:p>
          <a:p>
            <a:endParaRPr lang="en-US" dirty="0"/>
          </a:p>
          <a:p>
            <a:r>
              <a:rPr lang="en-US" dirty="0"/>
              <a:t>Would you do this one?  Would you request documentation before you make a decision or after you know you want to process?</a:t>
            </a:r>
          </a:p>
          <a:p>
            <a:pPr marL="158750" indent="0">
              <a:buNone/>
            </a:pPr>
            <a:endParaRPr lang="en-US" dirty="0"/>
          </a:p>
        </p:txBody>
      </p:sp>
    </p:spTree>
    <p:extLst>
      <p:ext uri="{BB962C8B-B14F-4D97-AF65-F5344CB8AC3E}">
        <p14:creationId xmlns:p14="http://schemas.microsoft.com/office/powerpoint/2010/main" val="29093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ANSWER = B </a:t>
            </a:r>
          </a:p>
        </p:txBody>
      </p:sp>
    </p:spTree>
    <p:extLst>
      <p:ext uri="{BB962C8B-B14F-4D97-AF65-F5344CB8AC3E}">
        <p14:creationId xmlns:p14="http://schemas.microsoft.com/office/powerpoint/2010/main" val="407152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cc4eba5a64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cc4eba5a64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cc4eba5a6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cc4eba5a6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cc4eba5a6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cc4eba5a6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cc4eba5a64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cc4eba5a64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sz="1800" b="1" i="1" u="none" strike="noStrike" baseline="0" dirty="0">
                <a:solidFill>
                  <a:srgbClr val="005B9A"/>
                </a:solidFill>
                <a:latin typeface="Arial" panose="020B0604020202020204" pitchFamily="34" charset="0"/>
              </a:rPr>
              <a:t>Subjective Nature of PJ</a:t>
            </a:r>
            <a:r>
              <a:rPr lang="en-US" sz="1800" b="0" i="1" u="none" strike="noStrike" baseline="0" dirty="0">
                <a:solidFill>
                  <a:srgbClr val="005B9A"/>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Professional judgment is a subjective process. There is no right or wrong answer, so it is not unusual for two financial aid administrators to review the same scenario and arrive at different—but</a:t>
            </a:r>
          </a:p>
          <a:p>
            <a:pPr marL="158750" indent="0" algn="just">
              <a:buNone/>
            </a:pPr>
            <a:r>
              <a:rPr lang="en-US" sz="1800" b="0" i="0" u="none" strike="noStrike" baseline="0" dirty="0">
                <a:solidFill>
                  <a:srgbClr val="000000"/>
                </a:solidFill>
                <a:latin typeface="Arial" panose="020B0604020202020204" pitchFamily="34" charset="0"/>
              </a:rPr>
              <a:t>equally valid—solutions.</a:t>
            </a:r>
          </a:p>
          <a:p>
            <a:pPr marL="158750" indent="0" algn="just">
              <a:buNone/>
            </a:pPr>
            <a:endParaRPr lang="en-US" sz="1800" b="0" i="1" u="none" strike="noStrike" baseline="0" dirty="0">
              <a:solidFill>
                <a:srgbClr val="005B9A"/>
              </a:solidFill>
              <a:latin typeface="Arial" panose="020B0604020202020204" pitchFamily="34" charset="0"/>
            </a:endParaRPr>
          </a:p>
          <a:p>
            <a:pPr marL="158750" indent="0" algn="just">
              <a:buNone/>
            </a:pPr>
            <a:r>
              <a:rPr lang="en-US" sz="1800" b="1" i="1" u="none" strike="noStrike" baseline="0" dirty="0">
                <a:solidFill>
                  <a:srgbClr val="005B9A"/>
                </a:solidFill>
                <a:latin typeface="Arial" panose="020B0604020202020204" pitchFamily="34" charset="0"/>
              </a:rPr>
              <a:t>Case-By-Case Decisions</a:t>
            </a:r>
            <a:r>
              <a:rPr lang="en-US" sz="1800" b="0" i="1" u="none" strike="noStrike" baseline="0" dirty="0">
                <a:solidFill>
                  <a:srgbClr val="005B9A"/>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All PJ decisions must be made on an individual, case-by-case basis, and not across the board for a group or category of students. PJ decisions must be based on an examination of an individual student’s unique</a:t>
            </a:r>
          </a:p>
          <a:p>
            <a:pPr marL="158750" indent="0" algn="just">
              <a:buNone/>
            </a:pPr>
            <a:r>
              <a:rPr lang="en-US" sz="1800" b="0" i="0" u="none" strike="noStrike" baseline="0" dirty="0">
                <a:solidFill>
                  <a:srgbClr val="000000"/>
                </a:solidFill>
                <a:latin typeface="Arial" panose="020B0604020202020204" pitchFamily="34" charset="0"/>
              </a:rPr>
              <a:t>situation. Although several students may have similar circumstances that may be resolved in a similar way using PJ, the financial aid administrator must evaluate the merits of each student’s situation on a case-by-case basis.</a:t>
            </a:r>
          </a:p>
          <a:p>
            <a:pPr marL="158750" indent="0" algn="just">
              <a:buNone/>
            </a:pPr>
            <a:endParaRPr lang="en-US" sz="1800" b="0" i="1" u="none" strike="noStrike" baseline="0" dirty="0">
              <a:solidFill>
                <a:srgbClr val="005B9A"/>
              </a:solidFill>
              <a:latin typeface="Arial" panose="020B0604020202020204" pitchFamily="34" charset="0"/>
            </a:endParaRPr>
          </a:p>
          <a:p>
            <a:pPr marL="158750" indent="0" algn="just">
              <a:buNone/>
            </a:pPr>
            <a:r>
              <a:rPr lang="en-US" sz="1800" b="1" i="1" u="none" strike="noStrike" baseline="0" dirty="0">
                <a:solidFill>
                  <a:srgbClr val="005B9A"/>
                </a:solidFill>
                <a:latin typeface="Arial" panose="020B0604020202020204" pitchFamily="34" charset="0"/>
              </a:rPr>
              <a:t>Fully Documented Decisions</a:t>
            </a:r>
            <a:r>
              <a:rPr lang="en-US" sz="1800" b="0" i="1" u="none" strike="noStrike" baseline="0" dirty="0">
                <a:solidFill>
                  <a:srgbClr val="005B9A"/>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The conditions that create the need for special treatment, as well as any action taken, must be adequately documented and the documentation must be maintained in the student’s file. Documentation should be included, even if the financial aid administrator decides a PJ adjustment is not warranted. The financial aid administrator’s PJ authority extends to requesting and using any supplemental information she deems necessary for making an</a:t>
            </a:r>
          </a:p>
          <a:p>
            <a:pPr marL="158750" indent="0" algn="just">
              <a:buNone/>
            </a:pPr>
            <a:r>
              <a:rPr lang="en-US" sz="1800" b="0" i="0" u="none" strike="noStrike" baseline="0" dirty="0">
                <a:solidFill>
                  <a:srgbClr val="000000"/>
                </a:solidFill>
                <a:latin typeface="Arial" panose="020B0604020202020204" pitchFamily="34" charset="0"/>
              </a:rPr>
              <a:t>informed, well-reasoned PJ decision. Just remember, no matter what documentation the financial aid administrator feels is necessary to make a PJ decision, a fee cannot be charged for collecting the information required to apply for</a:t>
            </a:r>
          </a:p>
          <a:p>
            <a:pPr marL="158750" indent="0" algn="just">
              <a:buNone/>
            </a:pPr>
            <a:r>
              <a:rPr lang="en-US" sz="1800" b="0" i="0" u="none" strike="noStrike" baseline="0" dirty="0">
                <a:solidFill>
                  <a:srgbClr val="000000"/>
                </a:solidFill>
                <a:latin typeface="Arial" panose="020B0604020202020204" pitchFamily="34" charset="0"/>
              </a:rPr>
              <a:t>financial aid or to make a PJ decision.</a:t>
            </a:r>
          </a:p>
          <a:p>
            <a:pPr marL="158750" indent="0" algn="just">
              <a:buNone/>
            </a:pPr>
            <a:endParaRPr lang="en-US" sz="1800" b="0" i="1" u="none" strike="noStrike" baseline="0" dirty="0">
              <a:solidFill>
                <a:srgbClr val="005B9A"/>
              </a:solidFill>
              <a:latin typeface="Arial" panose="020B0604020202020204" pitchFamily="34" charset="0"/>
            </a:endParaRPr>
          </a:p>
          <a:p>
            <a:pPr marL="158750" indent="0" algn="just">
              <a:buNone/>
            </a:pPr>
            <a:r>
              <a:rPr lang="en-US" sz="1800" b="1" i="1" u="none" strike="noStrike" baseline="0" dirty="0">
                <a:solidFill>
                  <a:srgbClr val="005B9A"/>
                </a:solidFill>
                <a:latin typeface="Arial" panose="020B0604020202020204" pitchFamily="34" charset="0"/>
              </a:rPr>
              <a:t>Financial Aid Administrator’s Own Decision</a:t>
            </a:r>
            <a:r>
              <a:rPr lang="en-US" sz="1800" b="0" i="1" u="none" strike="noStrike" baseline="0" dirty="0">
                <a:solidFill>
                  <a:srgbClr val="005B9A"/>
                </a:solidFill>
                <a:latin typeface="Arial" panose="020B0604020202020204" pitchFamily="34" charset="0"/>
              </a:rPr>
              <a:t>. </a:t>
            </a:r>
            <a:r>
              <a:rPr lang="en-US" sz="1800" b="0" i="0" u="none" strike="noStrike" baseline="0" dirty="0">
                <a:solidFill>
                  <a:srgbClr val="000000"/>
                </a:solidFill>
                <a:latin typeface="Arial" panose="020B0604020202020204" pitchFamily="34" charset="0"/>
              </a:rPr>
              <a:t>The financial aid administrator must make his own PJ decision. Except for an override of dependency status from dependent to independent, which is discussed in Lesson 2, a financial aid administrator at one school cannot automatically accept PJ adjustments made for the same student by a financial aid administrator at another school. Although the financial aid administrator may arrive at essentially the same conclusion based on his own examination of the student’s circumstances, he still must collect the appropriate documentation needed to review the student’s situation and arrive at his own decision. The reasons for his decision must be documented in the student’s file.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gcc4eba5a64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7" name="Google Shape;1547;gcc4eba5a6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d49f32b4e0_0_30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d49f32b4e0_0_30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Change a student’s dependency status from independent to dependent</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Create a new category of costs in the COA</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Make a “bottom-line” adjustment directly to the EFC</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Change the Federal Methodology (FM) formula itself or the values in the tables used to calculate the EFC</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Make across-the-board changes</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Make an otherwise ineligible student eligible for Title IV aid, such as using PJ to waive general student eligibility requirements</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Circumvent the intent of the law or regulations</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Circumvent Federal Supplemental Educational Opportunity Grant (FSEOG) selection criteria</a:t>
            </a:r>
          </a:p>
          <a:p>
            <a:pPr marL="323850" indent="-171450">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Include expenses related to post-enrollment activities in the student’s COA, except on a onetime basis for the cost of obtaining a first professional credential for a student in a program requiring professional licensure or certification.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82695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cc4eba5a6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cc4eba5a64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“Documentation of the decision and why it was made is equal in importance to the information provided by the student. Within this documentation, the school may cite school policy and explain the basis of its decision if it differs from</a:t>
            </a:r>
          </a:p>
          <a:p>
            <a:r>
              <a:rPr lang="en-US" dirty="0"/>
              <a:t>established policy.”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2D2D92-B677-4E44-9056-949EAB02F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09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31">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32">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5"/>
        <p:cNvGrpSpPr/>
        <p:nvPr/>
      </p:nvGrpSpPr>
      <p:grpSpPr>
        <a:xfrm>
          <a:off x="0" y="0"/>
          <a:ext cx="0" cy="0"/>
          <a:chOff x="0" y="0"/>
          <a:chExt cx="0" cy="0"/>
        </a:xfrm>
      </p:grpSpPr>
      <p:sp>
        <p:nvSpPr>
          <p:cNvPr id="116" name="Google Shape;116;p5"/>
          <p:cNvSpPr/>
          <p:nvPr/>
        </p:nvSpPr>
        <p:spPr>
          <a:xfrm>
            <a:off x="864613" y="-1214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2213" y="21550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3312538" y="46689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8430738" y="24375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7599925" y="43165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txBox="1">
            <a:spLocks noGrp="1"/>
          </p:cNvSpPr>
          <p:nvPr>
            <p:ph type="subTitle" idx="1"/>
          </p:nvPr>
        </p:nvSpPr>
        <p:spPr>
          <a:xfrm>
            <a:off x="1217241" y="3084771"/>
            <a:ext cx="32121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2" name="Google Shape;122;p5"/>
          <p:cNvSpPr txBox="1">
            <a:spLocks noGrp="1"/>
          </p:cNvSpPr>
          <p:nvPr>
            <p:ph type="subTitle" idx="2"/>
          </p:nvPr>
        </p:nvSpPr>
        <p:spPr>
          <a:xfrm>
            <a:off x="4714882" y="3084771"/>
            <a:ext cx="32121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23" name="Google Shape;123;p5"/>
          <p:cNvSpPr txBox="1">
            <a:spLocks noGrp="1"/>
          </p:cNvSpPr>
          <p:nvPr>
            <p:ph type="subTitle" idx="3"/>
          </p:nvPr>
        </p:nvSpPr>
        <p:spPr>
          <a:xfrm>
            <a:off x="1217175" y="2528925"/>
            <a:ext cx="32121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124" name="Google Shape;124;p5"/>
          <p:cNvSpPr txBox="1">
            <a:spLocks noGrp="1"/>
          </p:cNvSpPr>
          <p:nvPr>
            <p:ph type="subTitle" idx="4"/>
          </p:nvPr>
        </p:nvSpPr>
        <p:spPr>
          <a:xfrm>
            <a:off x="4714880" y="2528925"/>
            <a:ext cx="32121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125" name="Google Shape;125;p5"/>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126" name="Google Shape;126;p5"/>
          <p:cNvSpPr/>
          <p:nvPr/>
        </p:nvSpPr>
        <p:spPr>
          <a:xfrm>
            <a:off x="7926975" y="-85112"/>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8122063" y="156546"/>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8099150" y="38039"/>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8780445" y="872539"/>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8191502" y="293234"/>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8025986" y="5531"/>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5"/>
          <p:cNvGrpSpPr/>
          <p:nvPr/>
        </p:nvGrpSpPr>
        <p:grpSpPr>
          <a:xfrm>
            <a:off x="-834115" y="3874009"/>
            <a:ext cx="2264289" cy="1546098"/>
            <a:chOff x="-834115" y="3874009"/>
            <a:chExt cx="2264289" cy="1546098"/>
          </a:xfrm>
        </p:grpSpPr>
        <p:sp>
          <p:nvSpPr>
            <p:cNvPr id="133" name="Google Shape;133;p5"/>
            <p:cNvSpPr/>
            <p:nvPr/>
          </p:nvSpPr>
          <p:spPr>
            <a:xfrm rot="-682530">
              <a:off x="-740178" y="40673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rot="-682530">
              <a:off x="-666246" y="41346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rot="-682530">
              <a:off x="-348339" y="42958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rot="-682530">
              <a:off x="-61086" y="45677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rot="-682530">
              <a:off x="-488951" y="41574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rot="-682530">
              <a:off x="486080" y="45731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rot="-682530">
              <a:off x="-578116" y="48308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rot="-682530">
              <a:off x="-203573" y="44276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9"/>
        <p:cNvGrpSpPr/>
        <p:nvPr/>
      </p:nvGrpSpPr>
      <p:grpSpPr>
        <a:xfrm>
          <a:off x="0" y="0"/>
          <a:ext cx="0" cy="0"/>
          <a:chOff x="0" y="0"/>
          <a:chExt cx="0" cy="0"/>
        </a:xfrm>
      </p:grpSpPr>
      <p:grpSp>
        <p:nvGrpSpPr>
          <p:cNvPr id="170" name="Google Shape;170;p7"/>
          <p:cNvGrpSpPr/>
          <p:nvPr/>
        </p:nvGrpSpPr>
        <p:grpSpPr>
          <a:xfrm>
            <a:off x="52976" y="3192463"/>
            <a:ext cx="1469037" cy="1797875"/>
            <a:chOff x="52976" y="3192463"/>
            <a:chExt cx="1469037" cy="1797875"/>
          </a:xfrm>
        </p:grpSpPr>
        <p:sp>
          <p:nvSpPr>
            <p:cNvPr id="171" name="Google Shape;171;p7"/>
            <p:cNvSpPr/>
            <p:nvPr/>
          </p:nvSpPr>
          <p:spPr>
            <a:xfrm>
              <a:off x="52976" y="319246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248063" y="343412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25151" y="331561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906446" y="415011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317503" y="357080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151987" y="328310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7"/>
          <p:cNvSpPr/>
          <p:nvPr/>
        </p:nvSpPr>
        <p:spPr>
          <a:xfrm>
            <a:off x="8103613" y="25315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272900" y="16837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2185425" y="4665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506575" y="-1831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8776725" y="4268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4938150" y="4268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txBox="1">
            <a:spLocks noGrp="1"/>
          </p:cNvSpPr>
          <p:nvPr>
            <p:ph type="body" idx="1"/>
          </p:nvPr>
        </p:nvSpPr>
        <p:spPr>
          <a:xfrm>
            <a:off x="1756800" y="1639050"/>
            <a:ext cx="5630400" cy="2294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Palanquin"/>
              <a:buChar char="●"/>
              <a:defRPr/>
            </a:lvl1pPr>
            <a:lvl2pPr marL="914400" lvl="1" indent="-330200" rtl="0">
              <a:spcBef>
                <a:spcPts val="0"/>
              </a:spcBef>
              <a:spcAft>
                <a:spcPts val="0"/>
              </a:spcAft>
              <a:buSzPts val="1600"/>
              <a:buFont typeface="Palanquin"/>
              <a:buChar char="○"/>
              <a:defRPr/>
            </a:lvl2pPr>
            <a:lvl3pPr marL="1371600" lvl="2" indent="-330200" rtl="0">
              <a:spcBef>
                <a:spcPts val="0"/>
              </a:spcBef>
              <a:spcAft>
                <a:spcPts val="0"/>
              </a:spcAft>
              <a:buSzPts val="1600"/>
              <a:buFont typeface="Palanquin"/>
              <a:buChar char="■"/>
              <a:defRPr/>
            </a:lvl3pPr>
            <a:lvl4pPr marL="1828800" lvl="3" indent="-330200" rtl="0">
              <a:spcBef>
                <a:spcPts val="0"/>
              </a:spcBef>
              <a:spcAft>
                <a:spcPts val="0"/>
              </a:spcAft>
              <a:buSzPts val="1600"/>
              <a:buFont typeface="Palanquin"/>
              <a:buChar char="●"/>
              <a:defRPr/>
            </a:lvl4pPr>
            <a:lvl5pPr marL="2286000" lvl="4" indent="-330200" rtl="0">
              <a:spcBef>
                <a:spcPts val="0"/>
              </a:spcBef>
              <a:spcAft>
                <a:spcPts val="0"/>
              </a:spcAft>
              <a:buSzPts val="1600"/>
              <a:buFont typeface="Palanquin"/>
              <a:buChar char="○"/>
              <a:defRPr/>
            </a:lvl5pPr>
            <a:lvl6pPr marL="2743200" lvl="5" indent="-330200" rtl="0">
              <a:spcBef>
                <a:spcPts val="0"/>
              </a:spcBef>
              <a:spcAft>
                <a:spcPts val="0"/>
              </a:spcAft>
              <a:buSzPts val="1600"/>
              <a:buFont typeface="Palanquin"/>
              <a:buChar char="■"/>
              <a:defRPr/>
            </a:lvl6pPr>
            <a:lvl7pPr marL="3200400" lvl="6" indent="-330200" rtl="0">
              <a:spcBef>
                <a:spcPts val="0"/>
              </a:spcBef>
              <a:spcAft>
                <a:spcPts val="0"/>
              </a:spcAft>
              <a:buSzPts val="1600"/>
              <a:buFont typeface="Palanquin"/>
              <a:buChar char="●"/>
              <a:defRPr/>
            </a:lvl7pPr>
            <a:lvl8pPr marL="3657600" lvl="7" indent="-330200" rtl="0">
              <a:spcBef>
                <a:spcPts val="0"/>
              </a:spcBef>
              <a:spcAft>
                <a:spcPts val="0"/>
              </a:spcAft>
              <a:buSzPts val="1600"/>
              <a:buFont typeface="Palanquin"/>
              <a:buChar char="○"/>
              <a:defRPr/>
            </a:lvl8pPr>
            <a:lvl9pPr marL="4114800" lvl="8" indent="-330200" rtl="0">
              <a:spcBef>
                <a:spcPts val="0"/>
              </a:spcBef>
              <a:spcAft>
                <a:spcPts val="0"/>
              </a:spcAft>
              <a:buSzPts val="1600"/>
              <a:buFont typeface="Palanquin"/>
              <a:buChar char="■"/>
              <a:defRPr/>
            </a:lvl9pPr>
          </a:lstStyle>
          <a:p>
            <a:endParaRPr/>
          </a:p>
        </p:txBody>
      </p:sp>
      <p:grpSp>
        <p:nvGrpSpPr>
          <p:cNvPr id="184" name="Google Shape;184;p7"/>
          <p:cNvGrpSpPr/>
          <p:nvPr/>
        </p:nvGrpSpPr>
        <p:grpSpPr>
          <a:xfrm>
            <a:off x="8260922" y="478435"/>
            <a:ext cx="1229660" cy="1498233"/>
            <a:chOff x="8260922" y="478435"/>
            <a:chExt cx="1229660" cy="1498233"/>
          </a:xfrm>
        </p:grpSpPr>
        <p:sp>
          <p:nvSpPr>
            <p:cNvPr id="185" name="Google Shape;185;p7"/>
            <p:cNvSpPr/>
            <p:nvPr/>
          </p:nvSpPr>
          <p:spPr>
            <a:xfrm rot="1053773">
              <a:off x="8435445" y="581168"/>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rot="1053773">
              <a:off x="8755794" y="690378"/>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rot="1053773">
              <a:off x="8480610" y="1066117"/>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rot="1053773">
              <a:off x="8502892" y="1220635"/>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rot="1053773">
              <a:off x="8516672" y="661279"/>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7"/>
          <p:cNvGrpSpPr/>
          <p:nvPr/>
        </p:nvGrpSpPr>
        <p:grpSpPr>
          <a:xfrm>
            <a:off x="6185796" y="4237860"/>
            <a:ext cx="1795709" cy="1387193"/>
            <a:chOff x="6185796" y="4237860"/>
            <a:chExt cx="1795709" cy="1387193"/>
          </a:xfrm>
        </p:grpSpPr>
        <p:sp>
          <p:nvSpPr>
            <p:cNvPr id="191" name="Google Shape;191;p7"/>
            <p:cNvSpPr/>
            <p:nvPr/>
          </p:nvSpPr>
          <p:spPr>
            <a:xfrm rot="-965529">
              <a:off x="6291508" y="4438097"/>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rot="-965529">
              <a:off x="6384607" y="4531874"/>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rot="-965529">
              <a:off x="6364899" y="4512432"/>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rot="-965529">
              <a:off x="7107773" y="4551546"/>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rot="-965529">
              <a:off x="6910422" y="4595343"/>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7"/>
          <p:cNvGrpSpPr/>
          <p:nvPr/>
        </p:nvGrpSpPr>
        <p:grpSpPr>
          <a:xfrm>
            <a:off x="713254" y="-140274"/>
            <a:ext cx="1940059" cy="1290660"/>
            <a:chOff x="713254" y="-140274"/>
            <a:chExt cx="1940059" cy="1290660"/>
          </a:xfrm>
        </p:grpSpPr>
        <p:sp>
          <p:nvSpPr>
            <p:cNvPr id="197" name="Google Shape;197;p7"/>
            <p:cNvSpPr/>
            <p:nvPr/>
          </p:nvSpPr>
          <p:spPr>
            <a:xfrm rot="-796314">
              <a:off x="793525" y="51886"/>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rot="-796314">
              <a:off x="857044" y="102408"/>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rot="-796314">
              <a:off x="1077816" y="327801"/>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rot="-796314">
              <a:off x="2083860" y="177696"/>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rot="-796314">
              <a:off x="1796402" y="353981"/>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rot="-796314">
              <a:off x="1285148" y="305762"/>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rot="-796314">
              <a:off x="1319752" y="196083"/>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rot="-796314">
              <a:off x="1487326" y="217019"/>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rot="-796314">
              <a:off x="2240903" y="69380"/>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rot="-796314">
              <a:off x="888444" y="289788"/>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rot="-796314">
              <a:off x="1283734" y="232491"/>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7"/>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1"/>
        <p:cNvGrpSpPr/>
        <p:nvPr/>
      </p:nvGrpSpPr>
      <p:grpSpPr>
        <a:xfrm>
          <a:off x="0" y="0"/>
          <a:ext cx="0" cy="0"/>
          <a:chOff x="0" y="0"/>
          <a:chExt cx="0" cy="0"/>
        </a:xfrm>
      </p:grpSpPr>
      <p:sp>
        <p:nvSpPr>
          <p:cNvPr id="262" name="Google Shape;262;p9"/>
          <p:cNvSpPr/>
          <p:nvPr/>
        </p:nvSpPr>
        <p:spPr>
          <a:xfrm>
            <a:off x="7478600" y="2738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506800" y="41600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7990463"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86425" y="11989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84925" y="37193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2283813" y="-2525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txBox="1">
            <a:spLocks noGrp="1"/>
          </p:cNvSpPr>
          <p:nvPr>
            <p:ph type="subTitle" idx="1"/>
          </p:nvPr>
        </p:nvSpPr>
        <p:spPr>
          <a:xfrm>
            <a:off x="1103962" y="2444550"/>
            <a:ext cx="3469200" cy="9327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9" name="Google Shape;269;p9"/>
          <p:cNvSpPr txBox="1">
            <a:spLocks noGrp="1"/>
          </p:cNvSpPr>
          <p:nvPr>
            <p:ph type="title"/>
          </p:nvPr>
        </p:nvSpPr>
        <p:spPr>
          <a:xfrm>
            <a:off x="1103826" y="1766250"/>
            <a:ext cx="3469200" cy="568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Caveat"/>
              <a:buNone/>
              <a:defRPr sz="3600" b="1"/>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0"/>
        <p:cNvGrpSpPr/>
        <p:nvPr/>
      </p:nvGrpSpPr>
      <p:grpSpPr>
        <a:xfrm>
          <a:off x="0" y="0"/>
          <a:ext cx="0" cy="0"/>
          <a:chOff x="0" y="0"/>
          <a:chExt cx="0" cy="0"/>
        </a:xfrm>
      </p:grpSpPr>
      <p:sp>
        <p:nvSpPr>
          <p:cNvPr id="271" name="Google Shape;271;p10"/>
          <p:cNvSpPr txBox="1">
            <a:spLocks noGrp="1"/>
          </p:cNvSpPr>
          <p:nvPr>
            <p:ph type="body" idx="1"/>
          </p:nvPr>
        </p:nvSpPr>
        <p:spPr>
          <a:xfrm>
            <a:off x="713225" y="3305175"/>
            <a:ext cx="5116200" cy="1294500"/>
          </a:xfrm>
          <a:prstGeom prst="rect">
            <a:avLst/>
          </a:prstGeom>
        </p:spPr>
        <p:txBody>
          <a:bodyPr spcFirstLastPara="1" wrap="square" lIns="91425" tIns="91425" rIns="91425" bIns="91425" anchor="ctr" anchorCtr="0">
            <a:noAutofit/>
          </a:bodyPr>
          <a:lstStyle>
            <a:lvl1pPr marL="457200" lvl="0" indent="-457200" rtl="0">
              <a:lnSpc>
                <a:spcPct val="90000"/>
              </a:lnSpc>
              <a:spcBef>
                <a:spcPts val="0"/>
              </a:spcBef>
              <a:spcAft>
                <a:spcPts val="0"/>
              </a:spcAft>
              <a:buClr>
                <a:schemeClr val="dk1"/>
              </a:buClr>
              <a:buSzPts val="3600"/>
              <a:buFont typeface="Alata"/>
              <a:buChar char="●"/>
              <a:defRPr sz="3600">
                <a:solidFill>
                  <a:schemeClr val="dk1"/>
                </a:solidFill>
                <a:latin typeface="Alata"/>
                <a:ea typeface="Alata"/>
                <a:cs typeface="Alata"/>
                <a:sym typeface="Alata"/>
              </a:defRPr>
            </a:lvl1pPr>
            <a:lvl2pPr marL="914400" lvl="1"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2pPr>
            <a:lvl3pPr marL="1371600" lvl="2"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3pPr>
            <a:lvl4pPr marL="1828800" lvl="3"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4pPr>
            <a:lvl5pPr marL="2286000" lvl="4"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5pPr>
            <a:lvl6pPr marL="2743200" lvl="5"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6pPr>
            <a:lvl7pPr marL="3200400" lvl="6"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7pPr>
            <a:lvl8pPr marL="3657600" lvl="7"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8pPr>
            <a:lvl9pPr marL="4114800" lvl="8" indent="-457200" rtl="0">
              <a:lnSpc>
                <a:spcPct val="90000"/>
              </a:lnSpc>
              <a:spcBef>
                <a:spcPts val="0"/>
              </a:spcBef>
              <a:spcAft>
                <a:spcPts val="0"/>
              </a:spcAft>
              <a:buClr>
                <a:schemeClr val="dk1"/>
              </a:buClr>
              <a:buSzPts val="3600"/>
              <a:buFont typeface="Alata"/>
              <a:buChar char="■"/>
              <a:defRPr sz="3600" b="1">
                <a:solidFill>
                  <a:schemeClr val="dk1"/>
                </a:solidFill>
                <a:latin typeface="Alata"/>
                <a:ea typeface="Alata"/>
                <a:cs typeface="Alata"/>
                <a:sym typeface="Alat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29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21">
    <p:spTree>
      <p:nvGrpSpPr>
        <p:cNvPr id="1" name="Shape 405"/>
        <p:cNvGrpSpPr/>
        <p:nvPr/>
      </p:nvGrpSpPr>
      <p:grpSpPr>
        <a:xfrm>
          <a:off x="0" y="0"/>
          <a:ext cx="0" cy="0"/>
          <a:chOff x="0" y="0"/>
          <a:chExt cx="0" cy="0"/>
        </a:xfrm>
      </p:grpSpPr>
      <p:sp>
        <p:nvSpPr>
          <p:cNvPr id="406" name="Google Shape;406;p16"/>
          <p:cNvSpPr/>
          <p:nvPr/>
        </p:nvSpPr>
        <p:spPr>
          <a:xfrm>
            <a:off x="6951088" y="-2548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8551288" y="1017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6712963" y="474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345062" y="10909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195998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16"/>
          <p:cNvGrpSpPr/>
          <p:nvPr/>
        </p:nvGrpSpPr>
        <p:grpSpPr>
          <a:xfrm>
            <a:off x="8385975" y="3555950"/>
            <a:ext cx="1327800" cy="1395900"/>
            <a:chOff x="6023775" y="1716300"/>
            <a:chExt cx="1327800" cy="1395900"/>
          </a:xfrm>
        </p:grpSpPr>
        <p:sp>
          <p:nvSpPr>
            <p:cNvPr id="412" name="Google Shape;412;p16"/>
            <p:cNvSpPr/>
            <p:nvPr/>
          </p:nvSpPr>
          <p:spPr>
            <a:xfrm>
              <a:off x="6023775" y="1716300"/>
              <a:ext cx="1327800" cy="1395900"/>
            </a:xfrm>
            <a:prstGeom prst="ellipse">
              <a:avLst/>
            </a:pr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16"/>
            <p:cNvGrpSpPr/>
            <p:nvPr/>
          </p:nvGrpSpPr>
          <p:grpSpPr>
            <a:xfrm>
              <a:off x="6130489" y="1792475"/>
              <a:ext cx="1134165" cy="1230298"/>
              <a:chOff x="6130489" y="1792475"/>
              <a:chExt cx="1134165" cy="1230298"/>
            </a:xfrm>
          </p:grpSpPr>
          <p:sp>
            <p:nvSpPr>
              <p:cNvPr id="414" name="Google Shape;414;p16"/>
              <p:cNvSpPr/>
              <p:nvPr/>
            </p:nvSpPr>
            <p:spPr>
              <a:xfrm>
                <a:off x="6144002" y="1819910"/>
                <a:ext cx="1099744" cy="1184915"/>
              </a:xfrm>
              <a:custGeom>
                <a:avLst/>
                <a:gdLst/>
                <a:ahLst/>
                <a:cxnLst/>
                <a:rect l="l" t="t" r="r" b="b"/>
                <a:pathLst>
                  <a:path w="30192" h="29712" extrusionOk="0">
                    <a:moveTo>
                      <a:pt x="17188" y="1421"/>
                    </a:moveTo>
                    <a:cubicBezTo>
                      <a:pt x="17205" y="1438"/>
                      <a:pt x="17221" y="1471"/>
                      <a:pt x="17221" y="1488"/>
                    </a:cubicBezTo>
                    <a:cubicBezTo>
                      <a:pt x="17205" y="1455"/>
                      <a:pt x="17205" y="1438"/>
                      <a:pt x="17188" y="1421"/>
                    </a:cubicBezTo>
                    <a:close/>
                    <a:moveTo>
                      <a:pt x="19886" y="2365"/>
                    </a:moveTo>
                    <a:cubicBezTo>
                      <a:pt x="20089" y="2450"/>
                      <a:pt x="20308" y="2568"/>
                      <a:pt x="20494" y="2669"/>
                    </a:cubicBezTo>
                    <a:cubicBezTo>
                      <a:pt x="20274" y="2568"/>
                      <a:pt x="20089" y="2483"/>
                      <a:pt x="19886" y="2365"/>
                    </a:cubicBezTo>
                    <a:close/>
                    <a:moveTo>
                      <a:pt x="7861" y="3613"/>
                    </a:moveTo>
                    <a:lnTo>
                      <a:pt x="7911" y="3664"/>
                    </a:lnTo>
                    <a:cubicBezTo>
                      <a:pt x="7877" y="3630"/>
                      <a:pt x="7861" y="3630"/>
                      <a:pt x="7861" y="3613"/>
                    </a:cubicBezTo>
                    <a:close/>
                    <a:moveTo>
                      <a:pt x="7911" y="3664"/>
                    </a:moveTo>
                    <a:cubicBezTo>
                      <a:pt x="7945" y="3681"/>
                      <a:pt x="7962" y="3765"/>
                      <a:pt x="7962" y="3833"/>
                    </a:cubicBezTo>
                    <a:cubicBezTo>
                      <a:pt x="7945" y="3765"/>
                      <a:pt x="7928" y="3681"/>
                      <a:pt x="7911" y="3664"/>
                    </a:cubicBezTo>
                    <a:close/>
                    <a:moveTo>
                      <a:pt x="4673" y="4507"/>
                    </a:moveTo>
                    <a:cubicBezTo>
                      <a:pt x="4656" y="4507"/>
                      <a:pt x="4622" y="4541"/>
                      <a:pt x="4572" y="4592"/>
                    </a:cubicBezTo>
                    <a:cubicBezTo>
                      <a:pt x="4588" y="4541"/>
                      <a:pt x="4639" y="4507"/>
                      <a:pt x="4673" y="4507"/>
                    </a:cubicBezTo>
                    <a:close/>
                    <a:moveTo>
                      <a:pt x="3576" y="6509"/>
                    </a:moveTo>
                    <a:cubicBezTo>
                      <a:pt x="3577" y="6509"/>
                      <a:pt x="3577" y="6509"/>
                      <a:pt x="3577" y="6509"/>
                    </a:cubicBezTo>
                    <a:lnTo>
                      <a:pt x="3577" y="6509"/>
                    </a:lnTo>
                    <a:cubicBezTo>
                      <a:pt x="3490" y="6509"/>
                      <a:pt x="3355" y="6577"/>
                      <a:pt x="3239" y="6616"/>
                    </a:cubicBezTo>
                    <a:cubicBezTo>
                      <a:pt x="3342" y="6577"/>
                      <a:pt x="3485" y="6509"/>
                      <a:pt x="3576" y="6509"/>
                    </a:cubicBezTo>
                    <a:close/>
                    <a:moveTo>
                      <a:pt x="22804" y="6700"/>
                    </a:moveTo>
                    <a:lnTo>
                      <a:pt x="22804" y="6700"/>
                    </a:lnTo>
                    <a:cubicBezTo>
                      <a:pt x="22922" y="6784"/>
                      <a:pt x="23007" y="6869"/>
                      <a:pt x="23057" y="6953"/>
                    </a:cubicBezTo>
                    <a:lnTo>
                      <a:pt x="22804" y="6700"/>
                    </a:lnTo>
                    <a:close/>
                    <a:moveTo>
                      <a:pt x="22636" y="7290"/>
                    </a:moveTo>
                    <a:lnTo>
                      <a:pt x="22636" y="7290"/>
                    </a:lnTo>
                    <a:cubicBezTo>
                      <a:pt x="22686" y="7307"/>
                      <a:pt x="22754" y="7324"/>
                      <a:pt x="22787" y="7341"/>
                    </a:cubicBezTo>
                    <a:cubicBezTo>
                      <a:pt x="22754" y="7341"/>
                      <a:pt x="22686" y="7307"/>
                      <a:pt x="22636" y="7290"/>
                    </a:cubicBezTo>
                    <a:close/>
                    <a:moveTo>
                      <a:pt x="28910" y="13312"/>
                    </a:moveTo>
                    <a:cubicBezTo>
                      <a:pt x="29112" y="13413"/>
                      <a:pt x="29264" y="13565"/>
                      <a:pt x="29348" y="13784"/>
                    </a:cubicBezTo>
                    <a:cubicBezTo>
                      <a:pt x="29264" y="13582"/>
                      <a:pt x="29112" y="13413"/>
                      <a:pt x="28910" y="13312"/>
                    </a:cubicBezTo>
                    <a:close/>
                    <a:moveTo>
                      <a:pt x="1198" y="14492"/>
                    </a:moveTo>
                    <a:cubicBezTo>
                      <a:pt x="1232" y="14492"/>
                      <a:pt x="1283" y="14492"/>
                      <a:pt x="1350" y="14509"/>
                    </a:cubicBezTo>
                    <a:cubicBezTo>
                      <a:pt x="1283" y="14509"/>
                      <a:pt x="1232" y="14492"/>
                      <a:pt x="1198" y="14492"/>
                    </a:cubicBezTo>
                    <a:close/>
                    <a:moveTo>
                      <a:pt x="28421" y="15977"/>
                    </a:moveTo>
                    <a:cubicBezTo>
                      <a:pt x="28455" y="15977"/>
                      <a:pt x="28455" y="15993"/>
                      <a:pt x="28455" y="15993"/>
                    </a:cubicBezTo>
                    <a:cubicBezTo>
                      <a:pt x="28455" y="15993"/>
                      <a:pt x="28438" y="15993"/>
                      <a:pt x="28421" y="15977"/>
                    </a:cubicBezTo>
                    <a:close/>
                    <a:moveTo>
                      <a:pt x="28252" y="16010"/>
                    </a:moveTo>
                    <a:lnTo>
                      <a:pt x="28252" y="16010"/>
                    </a:lnTo>
                    <a:cubicBezTo>
                      <a:pt x="28252" y="16230"/>
                      <a:pt x="28286" y="16398"/>
                      <a:pt x="28370" y="16533"/>
                    </a:cubicBezTo>
                    <a:cubicBezTo>
                      <a:pt x="28286" y="16398"/>
                      <a:pt x="28235" y="16230"/>
                      <a:pt x="28252" y="16010"/>
                    </a:cubicBezTo>
                    <a:close/>
                    <a:moveTo>
                      <a:pt x="28252" y="17781"/>
                    </a:moveTo>
                    <a:cubicBezTo>
                      <a:pt x="28252" y="17798"/>
                      <a:pt x="28235" y="17849"/>
                      <a:pt x="28202" y="17866"/>
                    </a:cubicBezTo>
                    <a:cubicBezTo>
                      <a:pt x="28235" y="17832"/>
                      <a:pt x="28235" y="17798"/>
                      <a:pt x="28252" y="17781"/>
                    </a:cubicBezTo>
                    <a:close/>
                    <a:moveTo>
                      <a:pt x="29129" y="18540"/>
                    </a:moveTo>
                    <a:cubicBezTo>
                      <a:pt x="29163" y="18557"/>
                      <a:pt x="29163" y="18591"/>
                      <a:pt x="29163" y="18608"/>
                    </a:cubicBezTo>
                    <a:cubicBezTo>
                      <a:pt x="29163" y="18591"/>
                      <a:pt x="29129" y="18557"/>
                      <a:pt x="29129" y="18540"/>
                    </a:cubicBezTo>
                    <a:close/>
                    <a:moveTo>
                      <a:pt x="28033" y="19266"/>
                    </a:moveTo>
                    <a:cubicBezTo>
                      <a:pt x="27982" y="19266"/>
                      <a:pt x="27932" y="19282"/>
                      <a:pt x="27898" y="19316"/>
                    </a:cubicBezTo>
                    <a:cubicBezTo>
                      <a:pt x="27932" y="19266"/>
                      <a:pt x="27999" y="19266"/>
                      <a:pt x="28033" y="19266"/>
                    </a:cubicBezTo>
                    <a:close/>
                    <a:moveTo>
                      <a:pt x="26582" y="24207"/>
                    </a:moveTo>
                    <a:lnTo>
                      <a:pt x="26582" y="24207"/>
                    </a:lnTo>
                    <a:cubicBezTo>
                      <a:pt x="26582" y="24258"/>
                      <a:pt x="26549" y="24325"/>
                      <a:pt x="26515" y="24359"/>
                    </a:cubicBezTo>
                    <a:cubicBezTo>
                      <a:pt x="26549" y="24309"/>
                      <a:pt x="26566" y="24258"/>
                      <a:pt x="26582" y="24207"/>
                    </a:cubicBezTo>
                    <a:close/>
                    <a:moveTo>
                      <a:pt x="20325" y="25624"/>
                    </a:moveTo>
                    <a:cubicBezTo>
                      <a:pt x="20342" y="25692"/>
                      <a:pt x="20342" y="25725"/>
                      <a:pt x="20359" y="25776"/>
                    </a:cubicBezTo>
                    <a:cubicBezTo>
                      <a:pt x="20342" y="25725"/>
                      <a:pt x="20325" y="25692"/>
                      <a:pt x="20325" y="25624"/>
                    </a:cubicBezTo>
                    <a:close/>
                    <a:moveTo>
                      <a:pt x="9547" y="25810"/>
                    </a:moveTo>
                    <a:cubicBezTo>
                      <a:pt x="9558" y="25862"/>
                      <a:pt x="9555" y="25927"/>
                      <a:pt x="9564" y="25973"/>
                    </a:cubicBezTo>
                    <a:lnTo>
                      <a:pt x="9564" y="25973"/>
                    </a:lnTo>
                    <a:cubicBezTo>
                      <a:pt x="9547" y="25926"/>
                      <a:pt x="9547" y="25868"/>
                      <a:pt x="9547" y="25810"/>
                    </a:cubicBezTo>
                    <a:close/>
                    <a:moveTo>
                      <a:pt x="10206" y="25945"/>
                    </a:moveTo>
                    <a:cubicBezTo>
                      <a:pt x="10560" y="26215"/>
                      <a:pt x="10914" y="26468"/>
                      <a:pt x="11251" y="26754"/>
                    </a:cubicBezTo>
                    <a:cubicBezTo>
                      <a:pt x="10914" y="26485"/>
                      <a:pt x="10560" y="26215"/>
                      <a:pt x="10206" y="25945"/>
                    </a:cubicBezTo>
                    <a:close/>
                    <a:moveTo>
                      <a:pt x="14061" y="1569"/>
                    </a:moveTo>
                    <a:cubicBezTo>
                      <a:pt x="14457" y="1569"/>
                      <a:pt x="14683" y="1773"/>
                      <a:pt x="14793" y="2180"/>
                    </a:cubicBezTo>
                    <a:cubicBezTo>
                      <a:pt x="14877" y="2500"/>
                      <a:pt x="14928" y="2838"/>
                      <a:pt x="15012" y="3192"/>
                    </a:cubicBezTo>
                    <a:cubicBezTo>
                      <a:pt x="15484" y="3023"/>
                      <a:pt x="15940" y="2888"/>
                      <a:pt x="16378" y="2753"/>
                    </a:cubicBezTo>
                    <a:cubicBezTo>
                      <a:pt x="16577" y="2672"/>
                      <a:pt x="16786" y="2639"/>
                      <a:pt x="16996" y="2639"/>
                    </a:cubicBezTo>
                    <a:cubicBezTo>
                      <a:pt x="17179" y="2639"/>
                      <a:pt x="17362" y="2663"/>
                      <a:pt x="17542" y="2703"/>
                    </a:cubicBezTo>
                    <a:cubicBezTo>
                      <a:pt x="17795" y="2753"/>
                      <a:pt x="18014" y="2838"/>
                      <a:pt x="18267" y="2888"/>
                    </a:cubicBezTo>
                    <a:cubicBezTo>
                      <a:pt x="18976" y="3057"/>
                      <a:pt x="19431" y="3512"/>
                      <a:pt x="19735" y="4153"/>
                    </a:cubicBezTo>
                    <a:cubicBezTo>
                      <a:pt x="19819" y="4372"/>
                      <a:pt x="19937" y="4558"/>
                      <a:pt x="20072" y="4794"/>
                    </a:cubicBezTo>
                    <a:cubicBezTo>
                      <a:pt x="20274" y="4659"/>
                      <a:pt x="20426" y="4575"/>
                      <a:pt x="20578" y="4474"/>
                    </a:cubicBezTo>
                    <a:cubicBezTo>
                      <a:pt x="20595" y="4457"/>
                      <a:pt x="20628" y="4440"/>
                      <a:pt x="20662" y="4406"/>
                    </a:cubicBezTo>
                    <a:cubicBezTo>
                      <a:pt x="20917" y="4267"/>
                      <a:pt x="21187" y="4081"/>
                      <a:pt x="21479" y="4081"/>
                    </a:cubicBezTo>
                    <a:cubicBezTo>
                      <a:pt x="21612" y="4081"/>
                      <a:pt x="21750" y="4120"/>
                      <a:pt x="21893" y="4221"/>
                    </a:cubicBezTo>
                    <a:cubicBezTo>
                      <a:pt x="22281" y="4490"/>
                      <a:pt x="22366" y="5367"/>
                      <a:pt x="22096" y="5823"/>
                    </a:cubicBezTo>
                    <a:cubicBezTo>
                      <a:pt x="21927" y="6093"/>
                      <a:pt x="21708" y="6329"/>
                      <a:pt x="21522" y="6599"/>
                    </a:cubicBezTo>
                    <a:cubicBezTo>
                      <a:pt x="21286" y="6919"/>
                      <a:pt x="21303" y="7138"/>
                      <a:pt x="21624" y="7391"/>
                    </a:cubicBezTo>
                    <a:cubicBezTo>
                      <a:pt x="21866" y="7573"/>
                      <a:pt x="22135" y="7700"/>
                      <a:pt x="22455" y="7700"/>
                    </a:cubicBezTo>
                    <a:cubicBezTo>
                      <a:pt x="22492" y="7700"/>
                      <a:pt x="22530" y="7699"/>
                      <a:pt x="22568" y="7695"/>
                    </a:cubicBezTo>
                    <a:cubicBezTo>
                      <a:pt x="22969" y="7681"/>
                      <a:pt x="23369" y="7660"/>
                      <a:pt x="23769" y="7660"/>
                    </a:cubicBezTo>
                    <a:cubicBezTo>
                      <a:pt x="24297" y="7660"/>
                      <a:pt x="24824" y="7696"/>
                      <a:pt x="25351" y="7830"/>
                    </a:cubicBezTo>
                    <a:cubicBezTo>
                      <a:pt x="25554" y="7864"/>
                      <a:pt x="25756" y="7931"/>
                      <a:pt x="25891" y="8032"/>
                    </a:cubicBezTo>
                    <a:cubicBezTo>
                      <a:pt x="26414" y="8538"/>
                      <a:pt x="26835" y="9162"/>
                      <a:pt x="26582" y="9938"/>
                    </a:cubicBezTo>
                    <a:cubicBezTo>
                      <a:pt x="26397" y="10546"/>
                      <a:pt x="26178" y="11153"/>
                      <a:pt x="25908" y="11743"/>
                    </a:cubicBezTo>
                    <a:cubicBezTo>
                      <a:pt x="25672" y="12283"/>
                      <a:pt x="25722" y="12721"/>
                      <a:pt x="26009" y="13177"/>
                    </a:cubicBezTo>
                    <a:cubicBezTo>
                      <a:pt x="26262" y="13582"/>
                      <a:pt x="26515" y="13986"/>
                      <a:pt x="26819" y="14341"/>
                    </a:cubicBezTo>
                    <a:cubicBezTo>
                      <a:pt x="27156" y="14762"/>
                      <a:pt x="27375" y="15201"/>
                      <a:pt x="27493" y="15740"/>
                    </a:cubicBezTo>
                    <a:cubicBezTo>
                      <a:pt x="27527" y="15926"/>
                      <a:pt x="27527" y="16128"/>
                      <a:pt x="27459" y="16297"/>
                    </a:cubicBezTo>
                    <a:cubicBezTo>
                      <a:pt x="27206" y="17090"/>
                      <a:pt x="26734" y="17629"/>
                      <a:pt x="25925" y="17882"/>
                    </a:cubicBezTo>
                    <a:cubicBezTo>
                      <a:pt x="25587" y="17984"/>
                      <a:pt x="25267" y="18152"/>
                      <a:pt x="24980" y="18355"/>
                    </a:cubicBezTo>
                    <a:cubicBezTo>
                      <a:pt x="24828" y="18456"/>
                      <a:pt x="24727" y="18641"/>
                      <a:pt x="24660" y="18827"/>
                    </a:cubicBezTo>
                    <a:cubicBezTo>
                      <a:pt x="24508" y="19164"/>
                      <a:pt x="24643" y="19367"/>
                      <a:pt x="24997" y="19451"/>
                    </a:cubicBezTo>
                    <a:cubicBezTo>
                      <a:pt x="25301" y="19535"/>
                      <a:pt x="25587" y="19586"/>
                      <a:pt x="25891" y="19670"/>
                    </a:cubicBezTo>
                    <a:cubicBezTo>
                      <a:pt x="26532" y="19890"/>
                      <a:pt x="26700" y="20581"/>
                      <a:pt x="26194" y="21070"/>
                    </a:cubicBezTo>
                    <a:cubicBezTo>
                      <a:pt x="25790" y="21323"/>
                      <a:pt x="25452" y="21509"/>
                      <a:pt x="25048" y="21559"/>
                    </a:cubicBezTo>
                    <a:cubicBezTo>
                      <a:pt x="24778" y="21576"/>
                      <a:pt x="24474" y="21644"/>
                      <a:pt x="24137" y="21711"/>
                    </a:cubicBezTo>
                    <a:cubicBezTo>
                      <a:pt x="24154" y="21897"/>
                      <a:pt x="24154" y="22015"/>
                      <a:pt x="24187" y="22116"/>
                    </a:cubicBezTo>
                    <a:cubicBezTo>
                      <a:pt x="24457" y="23364"/>
                      <a:pt x="23614" y="24612"/>
                      <a:pt x="22366" y="24815"/>
                    </a:cubicBezTo>
                    <a:cubicBezTo>
                      <a:pt x="22045" y="24882"/>
                      <a:pt x="21742" y="24882"/>
                      <a:pt x="21404" y="24882"/>
                    </a:cubicBezTo>
                    <a:cubicBezTo>
                      <a:pt x="21033" y="24882"/>
                      <a:pt x="20696" y="24781"/>
                      <a:pt x="20409" y="24528"/>
                    </a:cubicBezTo>
                    <a:cubicBezTo>
                      <a:pt x="20190" y="24359"/>
                      <a:pt x="19971" y="24207"/>
                      <a:pt x="19735" y="24089"/>
                    </a:cubicBezTo>
                    <a:cubicBezTo>
                      <a:pt x="19524" y="23972"/>
                      <a:pt x="19341" y="23911"/>
                      <a:pt x="19178" y="23911"/>
                    </a:cubicBezTo>
                    <a:cubicBezTo>
                      <a:pt x="18896" y="23911"/>
                      <a:pt x="18673" y="24093"/>
                      <a:pt x="18470" y="24477"/>
                    </a:cubicBezTo>
                    <a:cubicBezTo>
                      <a:pt x="18588" y="24697"/>
                      <a:pt x="18739" y="24882"/>
                      <a:pt x="18841" y="25118"/>
                    </a:cubicBezTo>
                    <a:cubicBezTo>
                      <a:pt x="19060" y="25557"/>
                      <a:pt x="19144" y="25995"/>
                      <a:pt x="18807" y="26417"/>
                    </a:cubicBezTo>
                    <a:cubicBezTo>
                      <a:pt x="18614" y="26653"/>
                      <a:pt x="18304" y="26780"/>
                      <a:pt x="17974" y="26780"/>
                    </a:cubicBezTo>
                    <a:cubicBezTo>
                      <a:pt x="17786" y="26780"/>
                      <a:pt x="17591" y="26739"/>
                      <a:pt x="17407" y="26653"/>
                    </a:cubicBezTo>
                    <a:cubicBezTo>
                      <a:pt x="17120" y="26501"/>
                      <a:pt x="16834" y="26299"/>
                      <a:pt x="16581" y="26080"/>
                    </a:cubicBezTo>
                    <a:cubicBezTo>
                      <a:pt x="16446" y="25962"/>
                      <a:pt x="16328" y="25810"/>
                      <a:pt x="16243" y="25725"/>
                    </a:cubicBezTo>
                    <a:cubicBezTo>
                      <a:pt x="16058" y="25827"/>
                      <a:pt x="15872" y="25911"/>
                      <a:pt x="15703" y="26029"/>
                    </a:cubicBezTo>
                    <a:cubicBezTo>
                      <a:pt x="15400" y="26164"/>
                      <a:pt x="15147" y="26316"/>
                      <a:pt x="14860" y="26417"/>
                    </a:cubicBezTo>
                    <a:cubicBezTo>
                      <a:pt x="14640" y="26500"/>
                      <a:pt x="14429" y="26539"/>
                      <a:pt x="14228" y="26539"/>
                    </a:cubicBezTo>
                    <a:cubicBezTo>
                      <a:pt x="13736" y="26539"/>
                      <a:pt x="13299" y="26306"/>
                      <a:pt x="12904" y="25911"/>
                    </a:cubicBezTo>
                    <a:cubicBezTo>
                      <a:pt x="12398" y="25439"/>
                      <a:pt x="11892" y="24950"/>
                      <a:pt x="11369" y="24511"/>
                    </a:cubicBezTo>
                    <a:cubicBezTo>
                      <a:pt x="11150" y="24331"/>
                      <a:pt x="10921" y="24246"/>
                      <a:pt x="10684" y="24246"/>
                    </a:cubicBezTo>
                    <a:cubicBezTo>
                      <a:pt x="10501" y="24246"/>
                      <a:pt x="10312" y="24297"/>
                      <a:pt x="10121" y="24393"/>
                    </a:cubicBezTo>
                    <a:cubicBezTo>
                      <a:pt x="9513" y="24713"/>
                      <a:pt x="8889" y="25017"/>
                      <a:pt x="8282" y="25287"/>
                    </a:cubicBezTo>
                    <a:cubicBezTo>
                      <a:pt x="7961" y="25415"/>
                      <a:pt x="7633" y="25510"/>
                      <a:pt x="7302" y="25510"/>
                    </a:cubicBezTo>
                    <a:cubicBezTo>
                      <a:pt x="7112" y="25510"/>
                      <a:pt x="6921" y="25479"/>
                      <a:pt x="6730" y="25405"/>
                    </a:cubicBezTo>
                    <a:cubicBezTo>
                      <a:pt x="6511" y="25321"/>
                      <a:pt x="6258" y="25321"/>
                      <a:pt x="6039" y="25287"/>
                    </a:cubicBezTo>
                    <a:cubicBezTo>
                      <a:pt x="5347" y="25152"/>
                      <a:pt x="4841" y="24730"/>
                      <a:pt x="4420" y="24207"/>
                    </a:cubicBezTo>
                    <a:cubicBezTo>
                      <a:pt x="4099" y="23836"/>
                      <a:pt x="3981" y="23381"/>
                      <a:pt x="4082" y="22909"/>
                    </a:cubicBezTo>
                    <a:cubicBezTo>
                      <a:pt x="4167" y="22487"/>
                      <a:pt x="4335" y="22082"/>
                      <a:pt x="4470" y="21677"/>
                    </a:cubicBezTo>
                    <a:cubicBezTo>
                      <a:pt x="4639" y="21171"/>
                      <a:pt x="4605" y="20682"/>
                      <a:pt x="4234" y="20261"/>
                    </a:cubicBezTo>
                    <a:cubicBezTo>
                      <a:pt x="3880" y="20345"/>
                      <a:pt x="3543" y="20412"/>
                      <a:pt x="3172" y="20480"/>
                    </a:cubicBezTo>
                    <a:cubicBezTo>
                      <a:pt x="3037" y="20497"/>
                      <a:pt x="2885" y="20514"/>
                      <a:pt x="2750" y="20514"/>
                    </a:cubicBezTo>
                    <a:cubicBezTo>
                      <a:pt x="2295" y="20497"/>
                      <a:pt x="2143" y="20227"/>
                      <a:pt x="2379" y="19839"/>
                    </a:cubicBezTo>
                    <a:cubicBezTo>
                      <a:pt x="2564" y="19569"/>
                      <a:pt x="2801" y="19316"/>
                      <a:pt x="3037" y="19063"/>
                    </a:cubicBezTo>
                    <a:cubicBezTo>
                      <a:pt x="3121" y="18962"/>
                      <a:pt x="3222" y="18861"/>
                      <a:pt x="3374" y="18726"/>
                    </a:cubicBezTo>
                    <a:cubicBezTo>
                      <a:pt x="3172" y="18490"/>
                      <a:pt x="3003" y="18287"/>
                      <a:pt x="2817" y="18119"/>
                    </a:cubicBezTo>
                    <a:cubicBezTo>
                      <a:pt x="2160" y="17478"/>
                      <a:pt x="2160" y="16128"/>
                      <a:pt x="3003" y="15538"/>
                    </a:cubicBezTo>
                    <a:cubicBezTo>
                      <a:pt x="3593" y="15150"/>
                      <a:pt x="3627" y="14813"/>
                      <a:pt x="3070" y="14273"/>
                    </a:cubicBezTo>
                    <a:cubicBezTo>
                      <a:pt x="2699" y="13902"/>
                      <a:pt x="2362" y="13514"/>
                      <a:pt x="2210" y="13008"/>
                    </a:cubicBezTo>
                    <a:cubicBezTo>
                      <a:pt x="2126" y="12738"/>
                      <a:pt x="2042" y="12468"/>
                      <a:pt x="2025" y="12165"/>
                    </a:cubicBezTo>
                    <a:cubicBezTo>
                      <a:pt x="1940" y="11389"/>
                      <a:pt x="2446" y="10630"/>
                      <a:pt x="3222" y="10427"/>
                    </a:cubicBezTo>
                    <a:cubicBezTo>
                      <a:pt x="3576" y="10309"/>
                      <a:pt x="3931" y="10225"/>
                      <a:pt x="4319" y="10124"/>
                    </a:cubicBezTo>
                    <a:cubicBezTo>
                      <a:pt x="4993" y="9955"/>
                      <a:pt x="5263" y="9534"/>
                      <a:pt x="5347" y="8673"/>
                    </a:cubicBezTo>
                    <a:cubicBezTo>
                      <a:pt x="5415" y="8100"/>
                      <a:pt x="5347" y="7526"/>
                      <a:pt x="5364" y="6936"/>
                    </a:cubicBezTo>
                    <a:cubicBezTo>
                      <a:pt x="5398" y="6666"/>
                      <a:pt x="5432" y="6379"/>
                      <a:pt x="5516" y="6093"/>
                    </a:cubicBezTo>
                    <a:cubicBezTo>
                      <a:pt x="5718" y="5515"/>
                      <a:pt x="6219" y="5162"/>
                      <a:pt x="6799" y="5162"/>
                    </a:cubicBezTo>
                    <a:cubicBezTo>
                      <a:pt x="6947" y="5162"/>
                      <a:pt x="7099" y="5185"/>
                      <a:pt x="7253" y="5233"/>
                    </a:cubicBezTo>
                    <a:cubicBezTo>
                      <a:pt x="7524" y="5320"/>
                      <a:pt x="7794" y="5357"/>
                      <a:pt x="8068" y="5357"/>
                    </a:cubicBezTo>
                    <a:cubicBezTo>
                      <a:pt x="8272" y="5357"/>
                      <a:pt x="8478" y="5336"/>
                      <a:pt x="8687" y="5300"/>
                    </a:cubicBezTo>
                    <a:cubicBezTo>
                      <a:pt x="9075" y="5233"/>
                      <a:pt x="9395" y="5064"/>
                      <a:pt x="9581" y="4710"/>
                    </a:cubicBezTo>
                    <a:lnTo>
                      <a:pt x="9969" y="3951"/>
                    </a:lnTo>
                    <a:cubicBezTo>
                      <a:pt x="10087" y="3698"/>
                      <a:pt x="10239" y="3445"/>
                      <a:pt x="10407" y="3225"/>
                    </a:cubicBezTo>
                    <a:cubicBezTo>
                      <a:pt x="10594" y="2986"/>
                      <a:pt x="10844" y="2862"/>
                      <a:pt x="11123" y="2862"/>
                    </a:cubicBezTo>
                    <a:cubicBezTo>
                      <a:pt x="11197" y="2862"/>
                      <a:pt x="11274" y="2870"/>
                      <a:pt x="11352" y="2888"/>
                    </a:cubicBezTo>
                    <a:cubicBezTo>
                      <a:pt x="11639" y="2956"/>
                      <a:pt x="11908" y="3057"/>
                      <a:pt x="12178" y="3141"/>
                    </a:cubicBezTo>
                    <a:cubicBezTo>
                      <a:pt x="12414" y="3209"/>
                      <a:pt x="12651" y="3293"/>
                      <a:pt x="12954" y="3377"/>
                    </a:cubicBezTo>
                    <a:cubicBezTo>
                      <a:pt x="12988" y="3175"/>
                      <a:pt x="13022" y="3023"/>
                      <a:pt x="13039" y="2854"/>
                    </a:cubicBezTo>
                    <a:cubicBezTo>
                      <a:pt x="13072" y="2635"/>
                      <a:pt x="13072" y="2433"/>
                      <a:pt x="13123" y="2213"/>
                    </a:cubicBezTo>
                    <a:cubicBezTo>
                      <a:pt x="13241" y="1758"/>
                      <a:pt x="13460" y="1573"/>
                      <a:pt x="13966" y="1573"/>
                    </a:cubicBezTo>
                    <a:cubicBezTo>
                      <a:pt x="13999" y="1570"/>
                      <a:pt x="14030" y="1569"/>
                      <a:pt x="14061" y="1569"/>
                    </a:cubicBezTo>
                    <a:close/>
                    <a:moveTo>
                      <a:pt x="20645" y="27041"/>
                    </a:moveTo>
                    <a:cubicBezTo>
                      <a:pt x="20662" y="27058"/>
                      <a:pt x="20662" y="27075"/>
                      <a:pt x="20662" y="27108"/>
                    </a:cubicBezTo>
                    <a:cubicBezTo>
                      <a:pt x="20662" y="27075"/>
                      <a:pt x="20645" y="27041"/>
                      <a:pt x="20645" y="27041"/>
                    </a:cubicBezTo>
                    <a:close/>
                    <a:moveTo>
                      <a:pt x="20359" y="27345"/>
                    </a:moveTo>
                    <a:cubicBezTo>
                      <a:pt x="20392" y="27378"/>
                      <a:pt x="20409" y="27378"/>
                      <a:pt x="20426" y="27378"/>
                    </a:cubicBezTo>
                    <a:cubicBezTo>
                      <a:pt x="20409" y="27378"/>
                      <a:pt x="20375" y="27378"/>
                      <a:pt x="20359" y="27345"/>
                    </a:cubicBezTo>
                    <a:close/>
                    <a:moveTo>
                      <a:pt x="10559" y="27648"/>
                    </a:moveTo>
                    <a:cubicBezTo>
                      <a:pt x="10610" y="27665"/>
                      <a:pt x="10610" y="27716"/>
                      <a:pt x="10576" y="27749"/>
                    </a:cubicBezTo>
                    <a:cubicBezTo>
                      <a:pt x="10576" y="27716"/>
                      <a:pt x="10576" y="27665"/>
                      <a:pt x="10559" y="27648"/>
                    </a:cubicBezTo>
                    <a:close/>
                    <a:moveTo>
                      <a:pt x="10559" y="27884"/>
                    </a:moveTo>
                    <a:lnTo>
                      <a:pt x="10542" y="27901"/>
                    </a:lnTo>
                    <a:cubicBezTo>
                      <a:pt x="10542" y="27901"/>
                      <a:pt x="10542" y="27884"/>
                      <a:pt x="10559" y="27884"/>
                    </a:cubicBezTo>
                    <a:close/>
                    <a:moveTo>
                      <a:pt x="14995" y="28222"/>
                    </a:moveTo>
                    <a:cubicBezTo>
                      <a:pt x="14944" y="28239"/>
                      <a:pt x="14911" y="28272"/>
                      <a:pt x="14860" y="28306"/>
                    </a:cubicBezTo>
                    <a:cubicBezTo>
                      <a:pt x="14877" y="28255"/>
                      <a:pt x="14944" y="28239"/>
                      <a:pt x="14995" y="28222"/>
                    </a:cubicBezTo>
                    <a:close/>
                    <a:moveTo>
                      <a:pt x="14482" y="0"/>
                    </a:moveTo>
                    <a:cubicBezTo>
                      <a:pt x="14389" y="0"/>
                      <a:pt x="14296" y="1"/>
                      <a:pt x="14202" y="4"/>
                    </a:cubicBezTo>
                    <a:cubicBezTo>
                      <a:pt x="13426" y="55"/>
                      <a:pt x="12667" y="88"/>
                      <a:pt x="11908" y="189"/>
                    </a:cubicBezTo>
                    <a:cubicBezTo>
                      <a:pt x="11419" y="257"/>
                      <a:pt x="10913" y="341"/>
                      <a:pt x="10441" y="426"/>
                    </a:cubicBezTo>
                    <a:cubicBezTo>
                      <a:pt x="10019" y="510"/>
                      <a:pt x="9598" y="594"/>
                      <a:pt x="9176" y="746"/>
                    </a:cubicBezTo>
                    <a:cubicBezTo>
                      <a:pt x="7439" y="1320"/>
                      <a:pt x="6056" y="2433"/>
                      <a:pt x="4808" y="3698"/>
                    </a:cubicBezTo>
                    <a:cubicBezTo>
                      <a:pt x="4150" y="4356"/>
                      <a:pt x="3627" y="5131"/>
                      <a:pt x="3037" y="5873"/>
                    </a:cubicBezTo>
                    <a:cubicBezTo>
                      <a:pt x="2952" y="5975"/>
                      <a:pt x="2868" y="6110"/>
                      <a:pt x="2801" y="6228"/>
                    </a:cubicBezTo>
                    <a:cubicBezTo>
                      <a:pt x="2379" y="7071"/>
                      <a:pt x="1873" y="7897"/>
                      <a:pt x="1552" y="8775"/>
                    </a:cubicBezTo>
                    <a:cubicBezTo>
                      <a:pt x="1131" y="9955"/>
                      <a:pt x="760" y="11170"/>
                      <a:pt x="473" y="12384"/>
                    </a:cubicBezTo>
                    <a:cubicBezTo>
                      <a:pt x="34" y="14459"/>
                      <a:pt x="1" y="16533"/>
                      <a:pt x="507" y="18625"/>
                    </a:cubicBezTo>
                    <a:cubicBezTo>
                      <a:pt x="591" y="18979"/>
                      <a:pt x="743" y="19350"/>
                      <a:pt x="760" y="19721"/>
                    </a:cubicBezTo>
                    <a:cubicBezTo>
                      <a:pt x="912" y="20952"/>
                      <a:pt x="1451" y="21998"/>
                      <a:pt x="1940" y="23111"/>
                    </a:cubicBezTo>
                    <a:cubicBezTo>
                      <a:pt x="2598" y="24646"/>
                      <a:pt x="3897" y="25557"/>
                      <a:pt x="5212" y="26434"/>
                    </a:cubicBezTo>
                    <a:cubicBezTo>
                      <a:pt x="6090" y="27024"/>
                      <a:pt x="7085" y="27480"/>
                      <a:pt x="8012" y="28002"/>
                    </a:cubicBezTo>
                    <a:cubicBezTo>
                      <a:pt x="9092" y="28593"/>
                      <a:pt x="10205" y="29082"/>
                      <a:pt x="11386" y="29385"/>
                    </a:cubicBezTo>
                    <a:cubicBezTo>
                      <a:pt x="12147" y="29565"/>
                      <a:pt x="12908" y="29711"/>
                      <a:pt x="13688" y="29711"/>
                    </a:cubicBezTo>
                    <a:cubicBezTo>
                      <a:pt x="13858" y="29711"/>
                      <a:pt x="14030" y="29704"/>
                      <a:pt x="14202" y="29689"/>
                    </a:cubicBezTo>
                    <a:cubicBezTo>
                      <a:pt x="15299" y="29605"/>
                      <a:pt x="16429" y="29487"/>
                      <a:pt x="17525" y="29318"/>
                    </a:cubicBezTo>
                    <a:cubicBezTo>
                      <a:pt x="18233" y="29217"/>
                      <a:pt x="18908" y="28981"/>
                      <a:pt x="19600" y="28846"/>
                    </a:cubicBezTo>
                    <a:cubicBezTo>
                      <a:pt x="20308" y="28728"/>
                      <a:pt x="20932" y="28492"/>
                      <a:pt x="21573" y="28239"/>
                    </a:cubicBezTo>
                    <a:cubicBezTo>
                      <a:pt x="22045" y="28053"/>
                      <a:pt x="22551" y="27834"/>
                      <a:pt x="23040" y="27648"/>
                    </a:cubicBezTo>
                    <a:cubicBezTo>
                      <a:pt x="23799" y="27378"/>
                      <a:pt x="24457" y="26906"/>
                      <a:pt x="25014" y="26299"/>
                    </a:cubicBezTo>
                    <a:cubicBezTo>
                      <a:pt x="25604" y="25675"/>
                      <a:pt x="26262" y="25118"/>
                      <a:pt x="26852" y="24511"/>
                    </a:cubicBezTo>
                    <a:cubicBezTo>
                      <a:pt x="27190" y="24174"/>
                      <a:pt x="27510" y="23786"/>
                      <a:pt x="27746" y="23364"/>
                    </a:cubicBezTo>
                    <a:cubicBezTo>
                      <a:pt x="28151" y="22656"/>
                      <a:pt x="28455" y="21897"/>
                      <a:pt x="28842" y="21155"/>
                    </a:cubicBezTo>
                    <a:cubicBezTo>
                      <a:pt x="29298" y="20227"/>
                      <a:pt x="29601" y="19266"/>
                      <a:pt x="29770" y="18254"/>
                    </a:cubicBezTo>
                    <a:cubicBezTo>
                      <a:pt x="29854" y="17663"/>
                      <a:pt x="29956" y="17090"/>
                      <a:pt x="30023" y="16499"/>
                    </a:cubicBezTo>
                    <a:cubicBezTo>
                      <a:pt x="30091" y="15926"/>
                      <a:pt x="30141" y="15352"/>
                      <a:pt x="30192" y="14914"/>
                    </a:cubicBezTo>
                    <a:cubicBezTo>
                      <a:pt x="30141" y="14088"/>
                      <a:pt x="30107" y="13413"/>
                      <a:pt x="29973" y="12738"/>
                    </a:cubicBezTo>
                    <a:cubicBezTo>
                      <a:pt x="29888" y="12148"/>
                      <a:pt x="29703" y="11591"/>
                      <a:pt x="29601" y="11018"/>
                    </a:cubicBezTo>
                    <a:cubicBezTo>
                      <a:pt x="29332" y="9685"/>
                      <a:pt x="28741" y="8505"/>
                      <a:pt x="27982" y="7408"/>
                    </a:cubicBezTo>
                    <a:cubicBezTo>
                      <a:pt x="27257" y="6379"/>
                      <a:pt x="26464" y="5401"/>
                      <a:pt x="25554" y="4541"/>
                    </a:cubicBezTo>
                    <a:cubicBezTo>
                      <a:pt x="23850" y="2905"/>
                      <a:pt x="21927" y="1573"/>
                      <a:pt x="19600" y="915"/>
                    </a:cubicBezTo>
                    <a:cubicBezTo>
                      <a:pt x="17916" y="450"/>
                      <a:pt x="16264" y="0"/>
                      <a:pt x="14482"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6230617" y="1944405"/>
                <a:ext cx="905635" cy="911497"/>
              </a:xfrm>
              <a:custGeom>
                <a:avLst/>
                <a:gdLst/>
                <a:ahLst/>
                <a:cxnLst/>
                <a:rect l="l" t="t" r="r" b="b"/>
                <a:pathLst>
                  <a:path w="24863" h="22856" extrusionOk="0">
                    <a:moveTo>
                      <a:pt x="12431" y="4126"/>
                    </a:moveTo>
                    <a:cubicBezTo>
                      <a:pt x="12549" y="4126"/>
                      <a:pt x="12673" y="4141"/>
                      <a:pt x="12803" y="4168"/>
                    </a:cubicBezTo>
                    <a:cubicBezTo>
                      <a:pt x="13494" y="4286"/>
                      <a:pt x="14169" y="4438"/>
                      <a:pt x="14843" y="4590"/>
                    </a:cubicBezTo>
                    <a:cubicBezTo>
                      <a:pt x="15248" y="4674"/>
                      <a:pt x="15451" y="4927"/>
                      <a:pt x="15484" y="5281"/>
                    </a:cubicBezTo>
                    <a:cubicBezTo>
                      <a:pt x="15484" y="5653"/>
                      <a:pt x="15265" y="5973"/>
                      <a:pt x="14860" y="6057"/>
                    </a:cubicBezTo>
                    <a:cubicBezTo>
                      <a:pt x="14658" y="6108"/>
                      <a:pt x="14439" y="6125"/>
                      <a:pt x="14236" y="6142"/>
                    </a:cubicBezTo>
                    <a:cubicBezTo>
                      <a:pt x="13376" y="6108"/>
                      <a:pt x="12566" y="5906"/>
                      <a:pt x="11774" y="5636"/>
                    </a:cubicBezTo>
                    <a:cubicBezTo>
                      <a:pt x="11150" y="5467"/>
                      <a:pt x="11099" y="5197"/>
                      <a:pt x="11436" y="4674"/>
                    </a:cubicBezTo>
                    <a:cubicBezTo>
                      <a:pt x="11708" y="4286"/>
                      <a:pt x="12040" y="4126"/>
                      <a:pt x="12431" y="4126"/>
                    </a:cubicBezTo>
                    <a:close/>
                    <a:moveTo>
                      <a:pt x="7995" y="2549"/>
                    </a:moveTo>
                    <a:cubicBezTo>
                      <a:pt x="8214" y="2549"/>
                      <a:pt x="8437" y="2637"/>
                      <a:pt x="8620" y="2819"/>
                    </a:cubicBezTo>
                    <a:cubicBezTo>
                      <a:pt x="8772" y="2954"/>
                      <a:pt x="8906" y="3156"/>
                      <a:pt x="9024" y="3325"/>
                    </a:cubicBezTo>
                    <a:cubicBezTo>
                      <a:pt x="9429" y="3932"/>
                      <a:pt x="9716" y="4590"/>
                      <a:pt x="9868" y="5298"/>
                    </a:cubicBezTo>
                    <a:cubicBezTo>
                      <a:pt x="9885" y="5366"/>
                      <a:pt x="9885" y="5450"/>
                      <a:pt x="9885" y="5534"/>
                    </a:cubicBezTo>
                    <a:cubicBezTo>
                      <a:pt x="9868" y="5804"/>
                      <a:pt x="9767" y="6040"/>
                      <a:pt x="9497" y="6159"/>
                    </a:cubicBezTo>
                    <a:cubicBezTo>
                      <a:pt x="9390" y="6206"/>
                      <a:pt x="9266" y="6231"/>
                      <a:pt x="9143" y="6231"/>
                    </a:cubicBezTo>
                    <a:cubicBezTo>
                      <a:pt x="8916" y="6231"/>
                      <a:pt x="8689" y="6148"/>
                      <a:pt x="8569" y="5973"/>
                    </a:cubicBezTo>
                    <a:cubicBezTo>
                      <a:pt x="8232" y="5551"/>
                      <a:pt x="7928" y="5113"/>
                      <a:pt x="7608" y="4674"/>
                    </a:cubicBezTo>
                    <a:cubicBezTo>
                      <a:pt x="7507" y="4506"/>
                      <a:pt x="7388" y="4354"/>
                      <a:pt x="7270" y="4185"/>
                    </a:cubicBezTo>
                    <a:cubicBezTo>
                      <a:pt x="7051" y="3797"/>
                      <a:pt x="7017" y="3376"/>
                      <a:pt x="7254" y="2988"/>
                    </a:cubicBezTo>
                    <a:cubicBezTo>
                      <a:pt x="7426" y="2700"/>
                      <a:pt x="7707" y="2549"/>
                      <a:pt x="7995" y="2549"/>
                    </a:cubicBezTo>
                    <a:close/>
                    <a:moveTo>
                      <a:pt x="17947" y="6614"/>
                    </a:moveTo>
                    <a:cubicBezTo>
                      <a:pt x="18149" y="6665"/>
                      <a:pt x="18385" y="6715"/>
                      <a:pt x="18605" y="6799"/>
                    </a:cubicBezTo>
                    <a:cubicBezTo>
                      <a:pt x="19246" y="7052"/>
                      <a:pt x="19887" y="7339"/>
                      <a:pt x="20511" y="7609"/>
                    </a:cubicBezTo>
                    <a:cubicBezTo>
                      <a:pt x="20966" y="7811"/>
                      <a:pt x="21253" y="8149"/>
                      <a:pt x="21438" y="8537"/>
                    </a:cubicBezTo>
                    <a:cubicBezTo>
                      <a:pt x="21556" y="8756"/>
                      <a:pt x="21573" y="9026"/>
                      <a:pt x="21556" y="9262"/>
                    </a:cubicBezTo>
                    <a:cubicBezTo>
                      <a:pt x="21491" y="9686"/>
                      <a:pt x="21190" y="9921"/>
                      <a:pt x="20758" y="9921"/>
                    </a:cubicBezTo>
                    <a:cubicBezTo>
                      <a:pt x="20743" y="9921"/>
                      <a:pt x="20728" y="9920"/>
                      <a:pt x="20713" y="9920"/>
                    </a:cubicBezTo>
                    <a:cubicBezTo>
                      <a:pt x="20578" y="9920"/>
                      <a:pt x="20460" y="9869"/>
                      <a:pt x="20342" y="9835"/>
                    </a:cubicBezTo>
                    <a:lnTo>
                      <a:pt x="18706" y="9380"/>
                    </a:lnTo>
                    <a:cubicBezTo>
                      <a:pt x="18571" y="9346"/>
                      <a:pt x="18470" y="9296"/>
                      <a:pt x="18369" y="9211"/>
                    </a:cubicBezTo>
                    <a:cubicBezTo>
                      <a:pt x="18065" y="9026"/>
                      <a:pt x="17761" y="8840"/>
                      <a:pt x="17475" y="8604"/>
                    </a:cubicBezTo>
                    <a:cubicBezTo>
                      <a:pt x="17137" y="8334"/>
                      <a:pt x="16867" y="7997"/>
                      <a:pt x="16935" y="7508"/>
                    </a:cubicBezTo>
                    <a:cubicBezTo>
                      <a:pt x="17002" y="6918"/>
                      <a:pt x="17340" y="6631"/>
                      <a:pt x="17947" y="6614"/>
                    </a:cubicBezTo>
                    <a:close/>
                    <a:moveTo>
                      <a:pt x="7996" y="6595"/>
                    </a:moveTo>
                    <a:cubicBezTo>
                      <a:pt x="8327" y="6595"/>
                      <a:pt x="8488" y="6970"/>
                      <a:pt x="8552" y="7558"/>
                    </a:cubicBezTo>
                    <a:cubicBezTo>
                      <a:pt x="8468" y="7744"/>
                      <a:pt x="8367" y="8098"/>
                      <a:pt x="8164" y="8385"/>
                    </a:cubicBezTo>
                    <a:cubicBezTo>
                      <a:pt x="7692" y="8975"/>
                      <a:pt x="7152" y="9448"/>
                      <a:pt x="6495" y="9785"/>
                    </a:cubicBezTo>
                    <a:cubicBezTo>
                      <a:pt x="6258" y="9920"/>
                      <a:pt x="5989" y="9987"/>
                      <a:pt x="5736" y="10021"/>
                    </a:cubicBezTo>
                    <a:cubicBezTo>
                      <a:pt x="5714" y="10025"/>
                      <a:pt x="5692" y="10027"/>
                      <a:pt x="5670" y="10027"/>
                    </a:cubicBezTo>
                    <a:cubicBezTo>
                      <a:pt x="5352" y="10027"/>
                      <a:pt x="5030" y="9589"/>
                      <a:pt x="5078" y="9195"/>
                    </a:cubicBezTo>
                    <a:cubicBezTo>
                      <a:pt x="5145" y="8908"/>
                      <a:pt x="5246" y="8570"/>
                      <a:pt x="5466" y="8334"/>
                    </a:cubicBezTo>
                    <a:cubicBezTo>
                      <a:pt x="6039" y="7626"/>
                      <a:pt x="6832" y="7154"/>
                      <a:pt x="7625" y="6715"/>
                    </a:cubicBezTo>
                    <a:cubicBezTo>
                      <a:pt x="7767" y="6634"/>
                      <a:pt x="7890" y="6595"/>
                      <a:pt x="7996" y="6595"/>
                    </a:cubicBezTo>
                    <a:close/>
                    <a:moveTo>
                      <a:pt x="3270" y="9126"/>
                    </a:moveTo>
                    <a:cubicBezTo>
                      <a:pt x="3462" y="9126"/>
                      <a:pt x="3598" y="9270"/>
                      <a:pt x="3661" y="9566"/>
                    </a:cubicBezTo>
                    <a:cubicBezTo>
                      <a:pt x="3830" y="10190"/>
                      <a:pt x="3965" y="10847"/>
                      <a:pt x="4083" y="11505"/>
                    </a:cubicBezTo>
                    <a:cubicBezTo>
                      <a:pt x="4116" y="11623"/>
                      <a:pt x="4116" y="11758"/>
                      <a:pt x="4116" y="11876"/>
                    </a:cubicBezTo>
                    <a:cubicBezTo>
                      <a:pt x="4099" y="12298"/>
                      <a:pt x="3880" y="12602"/>
                      <a:pt x="3543" y="12686"/>
                    </a:cubicBezTo>
                    <a:cubicBezTo>
                      <a:pt x="3496" y="12697"/>
                      <a:pt x="3448" y="12703"/>
                      <a:pt x="3399" y="12703"/>
                    </a:cubicBezTo>
                    <a:cubicBezTo>
                      <a:pt x="3091" y="12703"/>
                      <a:pt x="2748" y="12485"/>
                      <a:pt x="2632" y="12180"/>
                    </a:cubicBezTo>
                    <a:cubicBezTo>
                      <a:pt x="2531" y="11927"/>
                      <a:pt x="2514" y="11623"/>
                      <a:pt x="2463" y="11337"/>
                    </a:cubicBezTo>
                    <a:cubicBezTo>
                      <a:pt x="2447" y="11134"/>
                      <a:pt x="2447" y="10932"/>
                      <a:pt x="2430" y="10746"/>
                    </a:cubicBezTo>
                    <a:lnTo>
                      <a:pt x="2379" y="10746"/>
                    </a:lnTo>
                    <a:cubicBezTo>
                      <a:pt x="2413" y="10460"/>
                      <a:pt x="2430" y="10173"/>
                      <a:pt x="2463" y="9903"/>
                    </a:cubicBezTo>
                    <a:cubicBezTo>
                      <a:pt x="2497" y="9616"/>
                      <a:pt x="2666" y="9431"/>
                      <a:pt x="2868" y="9279"/>
                    </a:cubicBezTo>
                    <a:cubicBezTo>
                      <a:pt x="3020" y="9178"/>
                      <a:pt x="3155" y="9126"/>
                      <a:pt x="3270" y="9126"/>
                    </a:cubicBezTo>
                    <a:close/>
                    <a:moveTo>
                      <a:pt x="21159" y="11687"/>
                    </a:moveTo>
                    <a:cubicBezTo>
                      <a:pt x="21587" y="11687"/>
                      <a:pt x="22098" y="12198"/>
                      <a:pt x="22130" y="12602"/>
                    </a:cubicBezTo>
                    <a:cubicBezTo>
                      <a:pt x="22180" y="12888"/>
                      <a:pt x="21995" y="13192"/>
                      <a:pt x="21658" y="13310"/>
                    </a:cubicBezTo>
                    <a:cubicBezTo>
                      <a:pt x="21354" y="13411"/>
                      <a:pt x="21067" y="13479"/>
                      <a:pt x="20764" y="13529"/>
                    </a:cubicBezTo>
                    <a:cubicBezTo>
                      <a:pt x="20393" y="13580"/>
                      <a:pt x="20005" y="13580"/>
                      <a:pt x="19667" y="13614"/>
                    </a:cubicBezTo>
                    <a:cubicBezTo>
                      <a:pt x="19330" y="13580"/>
                      <a:pt x="19043" y="13580"/>
                      <a:pt x="18723" y="13563"/>
                    </a:cubicBezTo>
                    <a:cubicBezTo>
                      <a:pt x="18419" y="13546"/>
                      <a:pt x="18217" y="13394"/>
                      <a:pt x="18116" y="13124"/>
                    </a:cubicBezTo>
                    <a:cubicBezTo>
                      <a:pt x="17997" y="12855"/>
                      <a:pt x="18116" y="12568"/>
                      <a:pt x="18301" y="12382"/>
                    </a:cubicBezTo>
                    <a:cubicBezTo>
                      <a:pt x="18453" y="12230"/>
                      <a:pt x="18638" y="12096"/>
                      <a:pt x="18824" y="12045"/>
                    </a:cubicBezTo>
                    <a:cubicBezTo>
                      <a:pt x="19583" y="11893"/>
                      <a:pt x="20342" y="11775"/>
                      <a:pt x="21101" y="11691"/>
                    </a:cubicBezTo>
                    <a:cubicBezTo>
                      <a:pt x="21120" y="11689"/>
                      <a:pt x="21140" y="11687"/>
                      <a:pt x="21159" y="11687"/>
                    </a:cubicBezTo>
                    <a:close/>
                    <a:moveTo>
                      <a:pt x="12246" y="7508"/>
                    </a:moveTo>
                    <a:cubicBezTo>
                      <a:pt x="13680" y="7626"/>
                      <a:pt x="14827" y="8132"/>
                      <a:pt x="15805" y="9026"/>
                    </a:cubicBezTo>
                    <a:cubicBezTo>
                      <a:pt x="15889" y="9093"/>
                      <a:pt x="15957" y="9178"/>
                      <a:pt x="16024" y="9279"/>
                    </a:cubicBezTo>
                    <a:cubicBezTo>
                      <a:pt x="17593" y="11775"/>
                      <a:pt x="16851" y="14474"/>
                      <a:pt x="14439" y="15840"/>
                    </a:cubicBezTo>
                    <a:cubicBezTo>
                      <a:pt x="13831" y="16177"/>
                      <a:pt x="13224" y="16531"/>
                      <a:pt x="12533" y="16650"/>
                    </a:cubicBezTo>
                    <a:cubicBezTo>
                      <a:pt x="12440" y="16660"/>
                      <a:pt x="12336" y="16676"/>
                      <a:pt x="12249" y="16676"/>
                    </a:cubicBezTo>
                    <a:cubicBezTo>
                      <a:pt x="12193" y="16676"/>
                      <a:pt x="12144" y="16669"/>
                      <a:pt x="12111" y="16650"/>
                    </a:cubicBezTo>
                    <a:cubicBezTo>
                      <a:pt x="11723" y="16312"/>
                      <a:pt x="11217" y="16346"/>
                      <a:pt x="10795" y="16228"/>
                    </a:cubicBezTo>
                    <a:cubicBezTo>
                      <a:pt x="10222" y="16059"/>
                      <a:pt x="9716" y="15823"/>
                      <a:pt x="9277" y="15385"/>
                    </a:cubicBezTo>
                    <a:cubicBezTo>
                      <a:pt x="8013" y="14204"/>
                      <a:pt x="7844" y="12736"/>
                      <a:pt x="8080" y="11134"/>
                    </a:cubicBezTo>
                    <a:cubicBezTo>
                      <a:pt x="8097" y="10966"/>
                      <a:pt x="8114" y="10831"/>
                      <a:pt x="8164" y="10662"/>
                    </a:cubicBezTo>
                    <a:cubicBezTo>
                      <a:pt x="8384" y="9515"/>
                      <a:pt x="8923" y="8638"/>
                      <a:pt x="10020" y="8132"/>
                    </a:cubicBezTo>
                    <a:cubicBezTo>
                      <a:pt x="10745" y="7795"/>
                      <a:pt x="11504" y="7558"/>
                      <a:pt x="12246" y="7508"/>
                    </a:cubicBezTo>
                    <a:close/>
                    <a:moveTo>
                      <a:pt x="5246" y="14305"/>
                    </a:moveTo>
                    <a:cubicBezTo>
                      <a:pt x="5550" y="14507"/>
                      <a:pt x="5803" y="14642"/>
                      <a:pt x="5989" y="14828"/>
                    </a:cubicBezTo>
                    <a:cubicBezTo>
                      <a:pt x="6376" y="15199"/>
                      <a:pt x="6731" y="15604"/>
                      <a:pt x="7085" y="16009"/>
                    </a:cubicBezTo>
                    <a:cubicBezTo>
                      <a:pt x="7439" y="16430"/>
                      <a:pt x="7422" y="17189"/>
                      <a:pt x="7068" y="17543"/>
                    </a:cubicBezTo>
                    <a:cubicBezTo>
                      <a:pt x="6935" y="17677"/>
                      <a:pt x="6748" y="17751"/>
                      <a:pt x="6556" y="17751"/>
                    </a:cubicBezTo>
                    <a:cubicBezTo>
                      <a:pt x="6407" y="17751"/>
                      <a:pt x="6256" y="17707"/>
                      <a:pt x="6123" y="17611"/>
                    </a:cubicBezTo>
                    <a:cubicBezTo>
                      <a:pt x="5483" y="17189"/>
                      <a:pt x="4960" y="16650"/>
                      <a:pt x="4605" y="15975"/>
                    </a:cubicBezTo>
                    <a:cubicBezTo>
                      <a:pt x="4403" y="15604"/>
                      <a:pt x="4555" y="15250"/>
                      <a:pt x="4724" y="14963"/>
                    </a:cubicBezTo>
                    <a:cubicBezTo>
                      <a:pt x="4858" y="14744"/>
                      <a:pt x="5044" y="14575"/>
                      <a:pt x="5246" y="14305"/>
                    </a:cubicBezTo>
                    <a:close/>
                    <a:moveTo>
                      <a:pt x="17229" y="15161"/>
                    </a:moveTo>
                    <a:cubicBezTo>
                      <a:pt x="17391" y="15161"/>
                      <a:pt x="17553" y="15191"/>
                      <a:pt x="17694" y="15250"/>
                    </a:cubicBezTo>
                    <a:cubicBezTo>
                      <a:pt x="18031" y="15418"/>
                      <a:pt x="18132" y="15654"/>
                      <a:pt x="17981" y="15992"/>
                    </a:cubicBezTo>
                    <a:cubicBezTo>
                      <a:pt x="17626" y="16835"/>
                      <a:pt x="17188" y="17628"/>
                      <a:pt x="16446" y="18218"/>
                    </a:cubicBezTo>
                    <a:cubicBezTo>
                      <a:pt x="16243" y="18387"/>
                      <a:pt x="15957" y="18505"/>
                      <a:pt x="15771" y="18589"/>
                    </a:cubicBezTo>
                    <a:cubicBezTo>
                      <a:pt x="15535" y="18539"/>
                      <a:pt x="15400" y="18522"/>
                      <a:pt x="15265" y="18471"/>
                    </a:cubicBezTo>
                    <a:cubicBezTo>
                      <a:pt x="14911" y="18353"/>
                      <a:pt x="14776" y="18168"/>
                      <a:pt x="14911" y="17780"/>
                    </a:cubicBezTo>
                    <a:cubicBezTo>
                      <a:pt x="14978" y="17577"/>
                      <a:pt x="15080" y="17341"/>
                      <a:pt x="15198" y="17156"/>
                    </a:cubicBezTo>
                    <a:cubicBezTo>
                      <a:pt x="15602" y="16582"/>
                      <a:pt x="16007" y="16009"/>
                      <a:pt x="16446" y="15486"/>
                    </a:cubicBezTo>
                    <a:cubicBezTo>
                      <a:pt x="16622" y="15266"/>
                      <a:pt x="16926" y="15161"/>
                      <a:pt x="17229" y="15161"/>
                    </a:cubicBezTo>
                    <a:close/>
                    <a:moveTo>
                      <a:pt x="11391" y="17103"/>
                    </a:moveTo>
                    <a:cubicBezTo>
                      <a:pt x="11533" y="17103"/>
                      <a:pt x="11680" y="17126"/>
                      <a:pt x="11824" y="17172"/>
                    </a:cubicBezTo>
                    <a:cubicBezTo>
                      <a:pt x="12128" y="17257"/>
                      <a:pt x="12162" y="17409"/>
                      <a:pt x="12128" y="17712"/>
                    </a:cubicBezTo>
                    <a:cubicBezTo>
                      <a:pt x="11993" y="18539"/>
                      <a:pt x="11639" y="19281"/>
                      <a:pt x="11183" y="19972"/>
                    </a:cubicBezTo>
                    <a:cubicBezTo>
                      <a:pt x="10981" y="20242"/>
                      <a:pt x="10846" y="20478"/>
                      <a:pt x="10475" y="20579"/>
                    </a:cubicBezTo>
                    <a:cubicBezTo>
                      <a:pt x="10354" y="20615"/>
                      <a:pt x="10239" y="20632"/>
                      <a:pt x="10134" y="20632"/>
                    </a:cubicBezTo>
                    <a:cubicBezTo>
                      <a:pt x="9680" y="20632"/>
                      <a:pt x="9388" y="20308"/>
                      <a:pt x="9429" y="19652"/>
                    </a:cubicBezTo>
                    <a:cubicBezTo>
                      <a:pt x="9615" y="18893"/>
                      <a:pt x="9885" y="18083"/>
                      <a:pt x="10526" y="17442"/>
                    </a:cubicBezTo>
                    <a:cubicBezTo>
                      <a:pt x="10760" y="17220"/>
                      <a:pt x="11067" y="17103"/>
                      <a:pt x="11391" y="17103"/>
                    </a:cubicBezTo>
                    <a:close/>
                    <a:moveTo>
                      <a:pt x="4689" y="17517"/>
                    </a:moveTo>
                    <a:cubicBezTo>
                      <a:pt x="4966" y="17517"/>
                      <a:pt x="5262" y="17635"/>
                      <a:pt x="5381" y="17847"/>
                    </a:cubicBezTo>
                    <a:cubicBezTo>
                      <a:pt x="5533" y="18117"/>
                      <a:pt x="5617" y="18387"/>
                      <a:pt x="5702" y="18690"/>
                    </a:cubicBezTo>
                    <a:cubicBezTo>
                      <a:pt x="5752" y="18876"/>
                      <a:pt x="5752" y="19061"/>
                      <a:pt x="5803" y="19281"/>
                    </a:cubicBezTo>
                    <a:cubicBezTo>
                      <a:pt x="5820" y="19399"/>
                      <a:pt x="5820" y="19534"/>
                      <a:pt x="5837" y="19702"/>
                    </a:cubicBezTo>
                    <a:cubicBezTo>
                      <a:pt x="5803" y="20023"/>
                      <a:pt x="5803" y="20377"/>
                      <a:pt x="5719" y="20731"/>
                    </a:cubicBezTo>
                    <a:cubicBezTo>
                      <a:pt x="5651" y="21035"/>
                      <a:pt x="5415" y="21237"/>
                      <a:pt x="5128" y="21288"/>
                    </a:cubicBezTo>
                    <a:cubicBezTo>
                      <a:pt x="5097" y="21293"/>
                      <a:pt x="5064" y="21296"/>
                      <a:pt x="5031" y="21296"/>
                    </a:cubicBezTo>
                    <a:cubicBezTo>
                      <a:pt x="4747" y="21296"/>
                      <a:pt x="4423" y="21110"/>
                      <a:pt x="4302" y="20883"/>
                    </a:cubicBezTo>
                    <a:cubicBezTo>
                      <a:pt x="4268" y="20799"/>
                      <a:pt x="4218" y="20714"/>
                      <a:pt x="4201" y="20630"/>
                    </a:cubicBezTo>
                    <a:cubicBezTo>
                      <a:pt x="4099" y="19888"/>
                      <a:pt x="3965" y="19146"/>
                      <a:pt x="3880" y="18387"/>
                    </a:cubicBezTo>
                    <a:cubicBezTo>
                      <a:pt x="3846" y="17948"/>
                      <a:pt x="4099" y="17662"/>
                      <a:pt x="4471" y="17543"/>
                    </a:cubicBezTo>
                    <a:cubicBezTo>
                      <a:pt x="4539" y="17525"/>
                      <a:pt x="4613" y="17517"/>
                      <a:pt x="4689" y="17517"/>
                    </a:cubicBezTo>
                    <a:close/>
                    <a:moveTo>
                      <a:pt x="14348" y="1"/>
                    </a:moveTo>
                    <a:cubicBezTo>
                      <a:pt x="14129" y="1"/>
                      <a:pt x="13906" y="23"/>
                      <a:pt x="13680" y="70"/>
                    </a:cubicBezTo>
                    <a:cubicBezTo>
                      <a:pt x="12954" y="238"/>
                      <a:pt x="12465" y="643"/>
                      <a:pt x="12364" y="1402"/>
                    </a:cubicBezTo>
                    <a:cubicBezTo>
                      <a:pt x="12330" y="1571"/>
                      <a:pt x="12297" y="1706"/>
                      <a:pt x="12229" y="1858"/>
                    </a:cubicBezTo>
                    <a:cubicBezTo>
                      <a:pt x="12083" y="2199"/>
                      <a:pt x="11795" y="2415"/>
                      <a:pt x="11488" y="2415"/>
                    </a:cubicBezTo>
                    <a:cubicBezTo>
                      <a:pt x="11476" y="2415"/>
                      <a:pt x="11465" y="2415"/>
                      <a:pt x="11453" y="2414"/>
                    </a:cubicBezTo>
                    <a:cubicBezTo>
                      <a:pt x="11150" y="2380"/>
                      <a:pt x="10812" y="2111"/>
                      <a:pt x="10711" y="1773"/>
                    </a:cubicBezTo>
                    <a:cubicBezTo>
                      <a:pt x="10677" y="1605"/>
                      <a:pt x="10644" y="1419"/>
                      <a:pt x="10627" y="1250"/>
                    </a:cubicBezTo>
                    <a:cubicBezTo>
                      <a:pt x="10610" y="1048"/>
                      <a:pt x="10526" y="896"/>
                      <a:pt x="10340" y="795"/>
                    </a:cubicBezTo>
                    <a:cubicBezTo>
                      <a:pt x="9885" y="542"/>
                      <a:pt x="9446" y="340"/>
                      <a:pt x="8923" y="289"/>
                    </a:cubicBezTo>
                    <a:cubicBezTo>
                      <a:pt x="8814" y="276"/>
                      <a:pt x="8720" y="269"/>
                      <a:pt x="8637" y="269"/>
                    </a:cubicBezTo>
                    <a:cubicBezTo>
                      <a:pt x="8283" y="269"/>
                      <a:pt x="8136" y="402"/>
                      <a:pt x="7945" y="812"/>
                    </a:cubicBezTo>
                    <a:cubicBezTo>
                      <a:pt x="7810" y="1099"/>
                      <a:pt x="7675" y="1402"/>
                      <a:pt x="7557" y="1689"/>
                    </a:cubicBezTo>
                    <a:cubicBezTo>
                      <a:pt x="7254" y="2364"/>
                      <a:pt x="6680" y="2617"/>
                      <a:pt x="5989" y="2617"/>
                    </a:cubicBezTo>
                    <a:cubicBezTo>
                      <a:pt x="5499" y="2617"/>
                      <a:pt x="5027" y="2583"/>
                      <a:pt x="4538" y="2532"/>
                    </a:cubicBezTo>
                    <a:cubicBezTo>
                      <a:pt x="4479" y="2528"/>
                      <a:pt x="4423" y="2525"/>
                      <a:pt x="4370" y="2525"/>
                    </a:cubicBezTo>
                    <a:cubicBezTo>
                      <a:pt x="3843" y="2525"/>
                      <a:pt x="3581" y="2758"/>
                      <a:pt x="3459" y="3325"/>
                    </a:cubicBezTo>
                    <a:cubicBezTo>
                      <a:pt x="3425" y="3460"/>
                      <a:pt x="3442" y="3629"/>
                      <a:pt x="3442" y="3797"/>
                    </a:cubicBezTo>
                    <a:cubicBezTo>
                      <a:pt x="3442" y="4253"/>
                      <a:pt x="3442" y="4708"/>
                      <a:pt x="3459" y="5147"/>
                    </a:cubicBezTo>
                    <a:cubicBezTo>
                      <a:pt x="3526" y="6597"/>
                      <a:pt x="2615" y="7407"/>
                      <a:pt x="1485" y="7643"/>
                    </a:cubicBezTo>
                    <a:cubicBezTo>
                      <a:pt x="1232" y="7677"/>
                      <a:pt x="945" y="7761"/>
                      <a:pt x="692" y="7879"/>
                    </a:cubicBezTo>
                    <a:cubicBezTo>
                      <a:pt x="220" y="8064"/>
                      <a:pt x="1" y="8469"/>
                      <a:pt x="85" y="8992"/>
                    </a:cubicBezTo>
                    <a:cubicBezTo>
                      <a:pt x="170" y="9498"/>
                      <a:pt x="406" y="9937"/>
                      <a:pt x="743" y="10341"/>
                    </a:cubicBezTo>
                    <a:cubicBezTo>
                      <a:pt x="945" y="10594"/>
                      <a:pt x="1182" y="10797"/>
                      <a:pt x="1401" y="11050"/>
                    </a:cubicBezTo>
                    <a:cubicBezTo>
                      <a:pt x="1755" y="11471"/>
                      <a:pt x="1704" y="11977"/>
                      <a:pt x="1333" y="12365"/>
                    </a:cubicBezTo>
                    <a:cubicBezTo>
                      <a:pt x="1182" y="12500"/>
                      <a:pt x="1063" y="12635"/>
                      <a:pt x="895" y="12753"/>
                    </a:cubicBezTo>
                    <a:cubicBezTo>
                      <a:pt x="406" y="13124"/>
                      <a:pt x="389" y="13630"/>
                      <a:pt x="524" y="14103"/>
                    </a:cubicBezTo>
                    <a:cubicBezTo>
                      <a:pt x="676" y="14575"/>
                      <a:pt x="1030" y="14912"/>
                      <a:pt x="1435" y="15199"/>
                    </a:cubicBezTo>
                    <a:cubicBezTo>
                      <a:pt x="1654" y="15064"/>
                      <a:pt x="1839" y="14946"/>
                      <a:pt x="2008" y="14828"/>
                    </a:cubicBezTo>
                    <a:cubicBezTo>
                      <a:pt x="2210" y="14693"/>
                      <a:pt x="2413" y="14592"/>
                      <a:pt x="2615" y="14507"/>
                    </a:cubicBezTo>
                    <a:cubicBezTo>
                      <a:pt x="2709" y="14466"/>
                      <a:pt x="2809" y="14437"/>
                      <a:pt x="2900" y="14437"/>
                    </a:cubicBezTo>
                    <a:cubicBezTo>
                      <a:pt x="2956" y="14437"/>
                      <a:pt x="3009" y="14448"/>
                      <a:pt x="3054" y="14474"/>
                    </a:cubicBezTo>
                    <a:cubicBezTo>
                      <a:pt x="3543" y="14659"/>
                      <a:pt x="3678" y="15081"/>
                      <a:pt x="3391" y="15519"/>
                    </a:cubicBezTo>
                    <a:cubicBezTo>
                      <a:pt x="3290" y="15688"/>
                      <a:pt x="3121" y="15857"/>
                      <a:pt x="2969" y="16009"/>
                    </a:cubicBezTo>
                    <a:cubicBezTo>
                      <a:pt x="2750" y="16262"/>
                      <a:pt x="2514" y="16531"/>
                      <a:pt x="2295" y="16768"/>
                    </a:cubicBezTo>
                    <a:cubicBezTo>
                      <a:pt x="2716" y="17358"/>
                      <a:pt x="2784" y="17931"/>
                      <a:pt x="2598" y="18555"/>
                    </a:cubicBezTo>
                    <a:cubicBezTo>
                      <a:pt x="2497" y="18893"/>
                      <a:pt x="2362" y="19230"/>
                      <a:pt x="2244" y="19567"/>
                    </a:cubicBezTo>
                    <a:cubicBezTo>
                      <a:pt x="2109" y="19922"/>
                      <a:pt x="2160" y="20293"/>
                      <a:pt x="2379" y="20579"/>
                    </a:cubicBezTo>
                    <a:cubicBezTo>
                      <a:pt x="2598" y="20849"/>
                      <a:pt x="2868" y="21102"/>
                      <a:pt x="3138" y="21322"/>
                    </a:cubicBezTo>
                    <a:cubicBezTo>
                      <a:pt x="3610" y="21676"/>
                      <a:pt x="4201" y="21760"/>
                      <a:pt x="4774" y="21861"/>
                    </a:cubicBezTo>
                    <a:cubicBezTo>
                      <a:pt x="4884" y="21883"/>
                      <a:pt x="4988" y="21894"/>
                      <a:pt x="5089" y="21894"/>
                    </a:cubicBezTo>
                    <a:cubicBezTo>
                      <a:pt x="5301" y="21894"/>
                      <a:pt x="5502" y="21846"/>
                      <a:pt x="5719" y="21743"/>
                    </a:cubicBezTo>
                    <a:cubicBezTo>
                      <a:pt x="6343" y="21440"/>
                      <a:pt x="6984" y="21136"/>
                      <a:pt x="7608" y="20832"/>
                    </a:cubicBezTo>
                    <a:cubicBezTo>
                      <a:pt x="7904" y="20698"/>
                      <a:pt x="8211" y="20606"/>
                      <a:pt x="8509" y="20606"/>
                    </a:cubicBezTo>
                    <a:cubicBezTo>
                      <a:pt x="8770" y="20606"/>
                      <a:pt x="9024" y="20676"/>
                      <a:pt x="9261" y="20849"/>
                    </a:cubicBezTo>
                    <a:cubicBezTo>
                      <a:pt x="9885" y="21305"/>
                      <a:pt x="10458" y="21811"/>
                      <a:pt x="11032" y="22334"/>
                    </a:cubicBezTo>
                    <a:cubicBezTo>
                      <a:pt x="11378" y="22669"/>
                      <a:pt x="11798" y="22856"/>
                      <a:pt x="12234" y="22856"/>
                    </a:cubicBezTo>
                    <a:cubicBezTo>
                      <a:pt x="12456" y="22856"/>
                      <a:pt x="12682" y="22807"/>
                      <a:pt x="12904" y="22705"/>
                    </a:cubicBezTo>
                    <a:cubicBezTo>
                      <a:pt x="13123" y="22603"/>
                      <a:pt x="13309" y="22485"/>
                      <a:pt x="13578" y="22334"/>
                    </a:cubicBezTo>
                    <a:cubicBezTo>
                      <a:pt x="13427" y="22030"/>
                      <a:pt x="13292" y="21777"/>
                      <a:pt x="13157" y="21524"/>
                    </a:cubicBezTo>
                    <a:cubicBezTo>
                      <a:pt x="12904" y="21035"/>
                      <a:pt x="12988" y="20799"/>
                      <a:pt x="13427" y="20478"/>
                    </a:cubicBezTo>
                    <a:cubicBezTo>
                      <a:pt x="13638" y="20329"/>
                      <a:pt x="13844" y="20248"/>
                      <a:pt x="14048" y="20248"/>
                    </a:cubicBezTo>
                    <a:cubicBezTo>
                      <a:pt x="14236" y="20248"/>
                      <a:pt x="14422" y="20316"/>
                      <a:pt x="14607" y="20461"/>
                    </a:cubicBezTo>
                    <a:cubicBezTo>
                      <a:pt x="14911" y="20664"/>
                      <a:pt x="15198" y="20832"/>
                      <a:pt x="15501" y="21035"/>
                    </a:cubicBezTo>
                    <a:cubicBezTo>
                      <a:pt x="15771" y="20832"/>
                      <a:pt x="16024" y="20664"/>
                      <a:pt x="16277" y="20495"/>
                    </a:cubicBezTo>
                    <a:cubicBezTo>
                      <a:pt x="16496" y="20343"/>
                      <a:pt x="16715" y="20282"/>
                      <a:pt x="16937" y="20282"/>
                    </a:cubicBezTo>
                    <a:cubicBezTo>
                      <a:pt x="17108" y="20282"/>
                      <a:pt x="17281" y="20318"/>
                      <a:pt x="17458" y="20377"/>
                    </a:cubicBezTo>
                    <a:cubicBezTo>
                      <a:pt x="17694" y="20428"/>
                      <a:pt x="17896" y="20613"/>
                      <a:pt x="18116" y="20731"/>
                    </a:cubicBezTo>
                    <a:cubicBezTo>
                      <a:pt x="18369" y="20883"/>
                      <a:pt x="18605" y="21069"/>
                      <a:pt x="18875" y="21136"/>
                    </a:cubicBezTo>
                    <a:cubicBezTo>
                      <a:pt x="19170" y="21212"/>
                      <a:pt x="19447" y="21250"/>
                      <a:pt x="19703" y="21250"/>
                    </a:cubicBezTo>
                    <a:cubicBezTo>
                      <a:pt x="20744" y="21250"/>
                      <a:pt x="21421" y="20621"/>
                      <a:pt x="21489" y="19416"/>
                    </a:cubicBezTo>
                    <a:cubicBezTo>
                      <a:pt x="21506" y="19163"/>
                      <a:pt x="21489" y="18927"/>
                      <a:pt x="21489" y="18606"/>
                    </a:cubicBezTo>
                    <a:cubicBezTo>
                      <a:pt x="21236" y="18572"/>
                      <a:pt x="20983" y="18539"/>
                      <a:pt x="20713" y="18522"/>
                    </a:cubicBezTo>
                    <a:cubicBezTo>
                      <a:pt x="19887" y="18437"/>
                      <a:pt x="19499" y="17965"/>
                      <a:pt x="19634" y="17172"/>
                    </a:cubicBezTo>
                    <a:cubicBezTo>
                      <a:pt x="19667" y="16852"/>
                      <a:pt x="19819" y="16700"/>
                      <a:pt x="20140" y="16616"/>
                    </a:cubicBezTo>
                    <a:cubicBezTo>
                      <a:pt x="20561" y="16515"/>
                      <a:pt x="21000" y="16397"/>
                      <a:pt x="21405" y="16278"/>
                    </a:cubicBezTo>
                    <a:cubicBezTo>
                      <a:pt x="21573" y="15604"/>
                      <a:pt x="21927" y="15098"/>
                      <a:pt x="22450" y="14744"/>
                    </a:cubicBezTo>
                    <a:cubicBezTo>
                      <a:pt x="22771" y="14541"/>
                      <a:pt x="23125" y="14406"/>
                      <a:pt x="23462" y="14254"/>
                    </a:cubicBezTo>
                    <a:cubicBezTo>
                      <a:pt x="24542" y="13698"/>
                      <a:pt x="24862" y="12905"/>
                      <a:pt x="24137" y="11944"/>
                    </a:cubicBezTo>
                    <a:cubicBezTo>
                      <a:pt x="23698" y="11353"/>
                      <a:pt x="23361" y="10662"/>
                      <a:pt x="22939" y="10021"/>
                    </a:cubicBezTo>
                    <a:cubicBezTo>
                      <a:pt x="22703" y="9667"/>
                      <a:pt x="22703" y="9329"/>
                      <a:pt x="22855" y="8942"/>
                    </a:cubicBezTo>
                    <a:cubicBezTo>
                      <a:pt x="23041" y="8486"/>
                      <a:pt x="23243" y="8014"/>
                      <a:pt x="23412" y="7558"/>
                    </a:cubicBezTo>
                    <a:cubicBezTo>
                      <a:pt x="23513" y="7255"/>
                      <a:pt x="23631" y="6951"/>
                      <a:pt x="23665" y="6631"/>
                    </a:cubicBezTo>
                    <a:cubicBezTo>
                      <a:pt x="23698" y="6125"/>
                      <a:pt x="23530" y="5602"/>
                      <a:pt x="23091" y="5383"/>
                    </a:cubicBezTo>
                    <a:cubicBezTo>
                      <a:pt x="22535" y="5111"/>
                      <a:pt x="21913" y="4927"/>
                      <a:pt x="21269" y="4927"/>
                    </a:cubicBezTo>
                    <a:cubicBezTo>
                      <a:pt x="21113" y="4927"/>
                      <a:pt x="20955" y="4938"/>
                      <a:pt x="20797" y="4961"/>
                    </a:cubicBezTo>
                    <a:cubicBezTo>
                      <a:pt x="20525" y="4997"/>
                      <a:pt x="20256" y="5027"/>
                      <a:pt x="19990" y="5027"/>
                    </a:cubicBezTo>
                    <a:cubicBezTo>
                      <a:pt x="19515" y="5027"/>
                      <a:pt x="19055" y="4932"/>
                      <a:pt x="18622" y="4607"/>
                    </a:cubicBezTo>
                    <a:cubicBezTo>
                      <a:pt x="18520" y="4539"/>
                      <a:pt x="18385" y="4506"/>
                      <a:pt x="18267" y="4455"/>
                    </a:cubicBezTo>
                    <a:cubicBezTo>
                      <a:pt x="18183" y="4539"/>
                      <a:pt x="18099" y="4607"/>
                      <a:pt x="18014" y="4674"/>
                    </a:cubicBezTo>
                    <a:cubicBezTo>
                      <a:pt x="17775" y="4838"/>
                      <a:pt x="17528" y="4931"/>
                      <a:pt x="17274" y="4931"/>
                    </a:cubicBezTo>
                    <a:cubicBezTo>
                      <a:pt x="17135" y="4931"/>
                      <a:pt x="16994" y="4903"/>
                      <a:pt x="16851" y="4843"/>
                    </a:cubicBezTo>
                    <a:cubicBezTo>
                      <a:pt x="16513" y="4691"/>
                      <a:pt x="16345" y="4253"/>
                      <a:pt x="16446" y="3763"/>
                    </a:cubicBezTo>
                    <a:cubicBezTo>
                      <a:pt x="16513" y="3443"/>
                      <a:pt x="16631" y="3156"/>
                      <a:pt x="16783" y="2853"/>
                    </a:cubicBezTo>
                    <a:cubicBezTo>
                      <a:pt x="17188" y="2094"/>
                      <a:pt x="16935" y="930"/>
                      <a:pt x="16176" y="508"/>
                    </a:cubicBezTo>
                    <a:cubicBezTo>
                      <a:pt x="15609" y="193"/>
                      <a:pt x="14995" y="1"/>
                      <a:pt x="143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6214663" y="1883234"/>
                <a:ext cx="932006" cy="1004697"/>
              </a:xfrm>
              <a:custGeom>
                <a:avLst/>
                <a:gdLst/>
                <a:ahLst/>
                <a:cxnLst/>
                <a:rect l="l" t="t" r="r" b="b"/>
                <a:pathLst>
                  <a:path w="25587" h="25193" extrusionOk="0">
                    <a:moveTo>
                      <a:pt x="11756" y="507"/>
                    </a:moveTo>
                    <a:lnTo>
                      <a:pt x="12144" y="760"/>
                    </a:lnTo>
                    <a:cubicBezTo>
                      <a:pt x="12161" y="760"/>
                      <a:pt x="12161" y="777"/>
                      <a:pt x="12161" y="811"/>
                    </a:cubicBezTo>
                    <a:cubicBezTo>
                      <a:pt x="12431" y="1654"/>
                      <a:pt x="12431" y="2464"/>
                      <a:pt x="12094" y="3341"/>
                    </a:cubicBezTo>
                    <a:cubicBezTo>
                      <a:pt x="11723" y="3290"/>
                      <a:pt x="11554" y="3105"/>
                      <a:pt x="11571" y="2801"/>
                    </a:cubicBezTo>
                    <a:cubicBezTo>
                      <a:pt x="11554" y="2160"/>
                      <a:pt x="11554" y="1503"/>
                      <a:pt x="11571" y="845"/>
                    </a:cubicBezTo>
                    <a:cubicBezTo>
                      <a:pt x="11571" y="744"/>
                      <a:pt x="11706" y="609"/>
                      <a:pt x="11756" y="507"/>
                    </a:cubicBezTo>
                    <a:close/>
                    <a:moveTo>
                      <a:pt x="19397" y="2970"/>
                    </a:moveTo>
                    <a:cubicBezTo>
                      <a:pt x="19734" y="3341"/>
                      <a:pt x="19751" y="3712"/>
                      <a:pt x="19566" y="4032"/>
                    </a:cubicBezTo>
                    <a:cubicBezTo>
                      <a:pt x="19245" y="4538"/>
                      <a:pt x="18874" y="4994"/>
                      <a:pt x="18503" y="5466"/>
                    </a:cubicBezTo>
                    <a:cubicBezTo>
                      <a:pt x="18435" y="5550"/>
                      <a:pt x="18334" y="5618"/>
                      <a:pt x="18250" y="5669"/>
                    </a:cubicBezTo>
                    <a:cubicBezTo>
                      <a:pt x="18121" y="5751"/>
                      <a:pt x="17999" y="5858"/>
                      <a:pt x="17858" y="5858"/>
                    </a:cubicBezTo>
                    <a:cubicBezTo>
                      <a:pt x="17796" y="5858"/>
                      <a:pt x="17731" y="5838"/>
                      <a:pt x="17660" y="5787"/>
                    </a:cubicBezTo>
                    <a:cubicBezTo>
                      <a:pt x="17457" y="5652"/>
                      <a:pt x="17390" y="5382"/>
                      <a:pt x="17474" y="5112"/>
                    </a:cubicBezTo>
                    <a:cubicBezTo>
                      <a:pt x="17542" y="4893"/>
                      <a:pt x="17626" y="4707"/>
                      <a:pt x="17727" y="4522"/>
                    </a:cubicBezTo>
                    <a:cubicBezTo>
                      <a:pt x="18081" y="3813"/>
                      <a:pt x="18570" y="3257"/>
                      <a:pt x="19397" y="2970"/>
                    </a:cubicBezTo>
                    <a:close/>
                    <a:moveTo>
                      <a:pt x="3164" y="16495"/>
                    </a:moveTo>
                    <a:cubicBezTo>
                      <a:pt x="3219" y="16495"/>
                      <a:pt x="3272" y="16517"/>
                      <a:pt x="3323" y="16581"/>
                    </a:cubicBezTo>
                    <a:cubicBezTo>
                      <a:pt x="3475" y="16750"/>
                      <a:pt x="3407" y="16935"/>
                      <a:pt x="3289" y="17053"/>
                    </a:cubicBezTo>
                    <a:cubicBezTo>
                      <a:pt x="2733" y="17678"/>
                      <a:pt x="2126" y="18184"/>
                      <a:pt x="1350" y="18437"/>
                    </a:cubicBezTo>
                    <a:cubicBezTo>
                      <a:pt x="1248" y="18453"/>
                      <a:pt x="1097" y="18453"/>
                      <a:pt x="877" y="18470"/>
                    </a:cubicBezTo>
                    <a:cubicBezTo>
                      <a:pt x="962" y="18285"/>
                      <a:pt x="962" y="18133"/>
                      <a:pt x="1046" y="18065"/>
                    </a:cubicBezTo>
                    <a:cubicBezTo>
                      <a:pt x="1586" y="17610"/>
                      <a:pt x="2126" y="17172"/>
                      <a:pt x="2648" y="16716"/>
                    </a:cubicBezTo>
                    <a:cubicBezTo>
                      <a:pt x="2716" y="16682"/>
                      <a:pt x="2800" y="16632"/>
                      <a:pt x="2885" y="16598"/>
                    </a:cubicBezTo>
                    <a:cubicBezTo>
                      <a:pt x="2979" y="16556"/>
                      <a:pt x="3073" y="16495"/>
                      <a:pt x="3164" y="16495"/>
                    </a:cubicBezTo>
                    <a:close/>
                    <a:moveTo>
                      <a:pt x="22389" y="18278"/>
                    </a:moveTo>
                    <a:cubicBezTo>
                      <a:pt x="22655" y="18278"/>
                      <a:pt x="22922" y="18311"/>
                      <a:pt x="23192" y="18403"/>
                    </a:cubicBezTo>
                    <a:cubicBezTo>
                      <a:pt x="23310" y="18453"/>
                      <a:pt x="23462" y="18453"/>
                      <a:pt x="23546" y="18538"/>
                    </a:cubicBezTo>
                    <a:cubicBezTo>
                      <a:pt x="23681" y="18639"/>
                      <a:pt x="23816" y="18791"/>
                      <a:pt x="23867" y="18943"/>
                    </a:cubicBezTo>
                    <a:cubicBezTo>
                      <a:pt x="23900" y="19145"/>
                      <a:pt x="23715" y="19229"/>
                      <a:pt x="23546" y="19314"/>
                    </a:cubicBezTo>
                    <a:cubicBezTo>
                      <a:pt x="23282" y="19446"/>
                      <a:pt x="23005" y="19486"/>
                      <a:pt x="22727" y="19486"/>
                    </a:cubicBezTo>
                    <a:cubicBezTo>
                      <a:pt x="22544" y="19486"/>
                      <a:pt x="22361" y="19469"/>
                      <a:pt x="22180" y="19449"/>
                    </a:cubicBezTo>
                    <a:cubicBezTo>
                      <a:pt x="22090" y="19449"/>
                      <a:pt x="21998" y="19450"/>
                      <a:pt x="21906" y="19450"/>
                    </a:cubicBezTo>
                    <a:cubicBezTo>
                      <a:pt x="21723" y="19450"/>
                      <a:pt x="21539" y="19443"/>
                      <a:pt x="21370" y="19398"/>
                    </a:cubicBezTo>
                    <a:cubicBezTo>
                      <a:pt x="20965" y="19381"/>
                      <a:pt x="20696" y="19162"/>
                      <a:pt x="20628" y="18875"/>
                    </a:cubicBezTo>
                    <a:cubicBezTo>
                      <a:pt x="20578" y="18690"/>
                      <a:pt x="20611" y="18521"/>
                      <a:pt x="20847" y="18470"/>
                    </a:cubicBezTo>
                    <a:cubicBezTo>
                      <a:pt x="21360" y="18403"/>
                      <a:pt x="21872" y="18278"/>
                      <a:pt x="22389" y="18278"/>
                    </a:cubicBezTo>
                    <a:close/>
                    <a:moveTo>
                      <a:pt x="14719" y="1554"/>
                    </a:moveTo>
                    <a:cubicBezTo>
                      <a:pt x="15368" y="1554"/>
                      <a:pt x="15990" y="1757"/>
                      <a:pt x="16563" y="2076"/>
                    </a:cubicBezTo>
                    <a:cubicBezTo>
                      <a:pt x="17322" y="2498"/>
                      <a:pt x="17575" y="3645"/>
                      <a:pt x="17187" y="4404"/>
                    </a:cubicBezTo>
                    <a:cubicBezTo>
                      <a:pt x="17036" y="4707"/>
                      <a:pt x="16901" y="4994"/>
                      <a:pt x="16850" y="5314"/>
                    </a:cubicBezTo>
                    <a:cubicBezTo>
                      <a:pt x="16732" y="5803"/>
                      <a:pt x="16901" y="6242"/>
                      <a:pt x="17238" y="6394"/>
                    </a:cubicBezTo>
                    <a:cubicBezTo>
                      <a:pt x="17381" y="6454"/>
                      <a:pt x="17525" y="6482"/>
                      <a:pt x="17666" y="6482"/>
                    </a:cubicBezTo>
                    <a:cubicBezTo>
                      <a:pt x="17923" y="6482"/>
                      <a:pt x="18173" y="6389"/>
                      <a:pt x="18402" y="6225"/>
                    </a:cubicBezTo>
                    <a:cubicBezTo>
                      <a:pt x="18486" y="6158"/>
                      <a:pt x="18570" y="6090"/>
                      <a:pt x="18655" y="6006"/>
                    </a:cubicBezTo>
                    <a:cubicBezTo>
                      <a:pt x="18790" y="6056"/>
                      <a:pt x="18908" y="6090"/>
                      <a:pt x="19009" y="6158"/>
                    </a:cubicBezTo>
                    <a:cubicBezTo>
                      <a:pt x="19443" y="6483"/>
                      <a:pt x="19905" y="6585"/>
                      <a:pt x="20381" y="6585"/>
                    </a:cubicBezTo>
                    <a:cubicBezTo>
                      <a:pt x="20646" y="6585"/>
                      <a:pt x="20914" y="6554"/>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0" y="8823"/>
                      <a:pt x="23799" y="9109"/>
                    </a:cubicBezTo>
                    <a:cubicBezTo>
                      <a:pt x="23630" y="9582"/>
                      <a:pt x="23445" y="10037"/>
                      <a:pt x="23259" y="10509"/>
                    </a:cubicBezTo>
                    <a:cubicBezTo>
                      <a:pt x="23108" y="10880"/>
                      <a:pt x="23108" y="11218"/>
                      <a:pt x="23344" y="11572"/>
                    </a:cubicBezTo>
                    <a:cubicBezTo>
                      <a:pt x="23765" y="12213"/>
                      <a:pt x="24103" y="12904"/>
                      <a:pt x="24541" y="13495"/>
                    </a:cubicBezTo>
                    <a:cubicBezTo>
                      <a:pt x="25283" y="14473"/>
                      <a:pt x="24946" y="15249"/>
                      <a:pt x="23867" y="15755"/>
                    </a:cubicBezTo>
                    <a:cubicBezTo>
                      <a:pt x="23529" y="15907"/>
                      <a:pt x="23175" y="16025"/>
                      <a:pt x="22855" y="16244"/>
                    </a:cubicBezTo>
                    <a:cubicBezTo>
                      <a:pt x="22332" y="16598"/>
                      <a:pt x="21961" y="17104"/>
                      <a:pt x="21792" y="17779"/>
                    </a:cubicBezTo>
                    <a:cubicBezTo>
                      <a:pt x="21404" y="17880"/>
                      <a:pt x="20949" y="18015"/>
                      <a:pt x="20527" y="18116"/>
                    </a:cubicBezTo>
                    <a:cubicBezTo>
                      <a:pt x="20223" y="18200"/>
                      <a:pt x="20072" y="18352"/>
                      <a:pt x="20021" y="18656"/>
                    </a:cubicBezTo>
                    <a:cubicBezTo>
                      <a:pt x="19903" y="19465"/>
                      <a:pt x="20274" y="19921"/>
                      <a:pt x="21100" y="20005"/>
                    </a:cubicBezTo>
                    <a:cubicBezTo>
                      <a:pt x="21370" y="20039"/>
                      <a:pt x="21623" y="20073"/>
                      <a:pt x="21876" y="20089"/>
                    </a:cubicBezTo>
                    <a:cubicBezTo>
                      <a:pt x="21876" y="20410"/>
                      <a:pt x="21910" y="20663"/>
                      <a:pt x="21876" y="20916"/>
                    </a:cubicBezTo>
                    <a:cubicBezTo>
                      <a:pt x="21809" y="22113"/>
                      <a:pt x="21141" y="22742"/>
                      <a:pt x="20111" y="22742"/>
                    </a:cubicBezTo>
                    <a:cubicBezTo>
                      <a:pt x="19850" y="22742"/>
                      <a:pt x="19566" y="22701"/>
                      <a:pt x="19262" y="22619"/>
                    </a:cubicBezTo>
                    <a:cubicBezTo>
                      <a:pt x="18992" y="22569"/>
                      <a:pt x="18756" y="22366"/>
                      <a:pt x="18503" y="22232"/>
                    </a:cubicBezTo>
                    <a:cubicBezTo>
                      <a:pt x="18301" y="22097"/>
                      <a:pt x="18081" y="21928"/>
                      <a:pt x="17862" y="21860"/>
                    </a:cubicBezTo>
                    <a:cubicBezTo>
                      <a:pt x="17692" y="21811"/>
                      <a:pt x="17521" y="21779"/>
                      <a:pt x="17353" y="21779"/>
                    </a:cubicBezTo>
                    <a:cubicBezTo>
                      <a:pt x="17122" y="21779"/>
                      <a:pt x="16896" y="21839"/>
                      <a:pt x="16681" y="21995"/>
                    </a:cubicBezTo>
                    <a:cubicBezTo>
                      <a:pt x="16428" y="22164"/>
                      <a:pt x="16175" y="22333"/>
                      <a:pt x="15889" y="22518"/>
                    </a:cubicBezTo>
                    <a:cubicBezTo>
                      <a:pt x="15602" y="22333"/>
                      <a:pt x="15298" y="22164"/>
                      <a:pt x="15012" y="21945"/>
                    </a:cubicBezTo>
                    <a:cubicBezTo>
                      <a:pt x="14818" y="21808"/>
                      <a:pt x="14628" y="21740"/>
                      <a:pt x="14440" y="21740"/>
                    </a:cubicBezTo>
                    <a:cubicBezTo>
                      <a:pt x="14235" y="21740"/>
                      <a:pt x="14033" y="21820"/>
                      <a:pt x="13831" y="21979"/>
                    </a:cubicBezTo>
                    <a:cubicBezTo>
                      <a:pt x="13392" y="22282"/>
                      <a:pt x="13308" y="22518"/>
                      <a:pt x="13561" y="23024"/>
                    </a:cubicBezTo>
                    <a:cubicBezTo>
                      <a:pt x="13679" y="23277"/>
                      <a:pt x="13831" y="23530"/>
                      <a:pt x="13983" y="23834"/>
                    </a:cubicBezTo>
                    <a:cubicBezTo>
                      <a:pt x="13696" y="23969"/>
                      <a:pt x="13510" y="24104"/>
                      <a:pt x="13308" y="24272"/>
                    </a:cubicBezTo>
                    <a:cubicBezTo>
                      <a:pt x="13092" y="24367"/>
                      <a:pt x="12872" y="24412"/>
                      <a:pt x="12655" y="24412"/>
                    </a:cubicBezTo>
                    <a:cubicBezTo>
                      <a:pt x="12212" y="24412"/>
                      <a:pt x="11781" y="24224"/>
                      <a:pt x="11419" y="23884"/>
                    </a:cubicBezTo>
                    <a:cubicBezTo>
                      <a:pt x="10862" y="23362"/>
                      <a:pt x="10289" y="22856"/>
                      <a:pt x="9648" y="22417"/>
                    </a:cubicBezTo>
                    <a:cubicBezTo>
                      <a:pt x="9408" y="22233"/>
                      <a:pt x="9149" y="22159"/>
                      <a:pt x="8886" y="22159"/>
                    </a:cubicBezTo>
                    <a:cubicBezTo>
                      <a:pt x="8594" y="22159"/>
                      <a:pt x="8296" y="22250"/>
                      <a:pt x="8012" y="22383"/>
                    </a:cubicBezTo>
                    <a:cubicBezTo>
                      <a:pt x="7371" y="22687"/>
                      <a:pt x="6747" y="23007"/>
                      <a:pt x="6106" y="23294"/>
                    </a:cubicBezTo>
                    <a:cubicBezTo>
                      <a:pt x="5889" y="23403"/>
                      <a:pt x="5671" y="23451"/>
                      <a:pt x="5441" y="23451"/>
                    </a:cubicBezTo>
                    <a:cubicBezTo>
                      <a:pt x="5350" y="23451"/>
                      <a:pt x="5257" y="23443"/>
                      <a:pt x="5162" y="23429"/>
                    </a:cubicBezTo>
                    <a:cubicBezTo>
                      <a:pt x="4588" y="23311"/>
                      <a:pt x="3998" y="23227"/>
                      <a:pt x="3542" y="22872"/>
                    </a:cubicBezTo>
                    <a:cubicBezTo>
                      <a:pt x="3272" y="22670"/>
                      <a:pt x="2986" y="22417"/>
                      <a:pt x="2783" y="22130"/>
                    </a:cubicBezTo>
                    <a:cubicBezTo>
                      <a:pt x="2547" y="21844"/>
                      <a:pt x="2513" y="21489"/>
                      <a:pt x="2632" y="21118"/>
                    </a:cubicBezTo>
                    <a:cubicBezTo>
                      <a:pt x="2766" y="20798"/>
                      <a:pt x="2885" y="20461"/>
                      <a:pt x="2986" y="20106"/>
                    </a:cubicBezTo>
                    <a:cubicBezTo>
                      <a:pt x="3188" y="19482"/>
                      <a:pt x="3121" y="18909"/>
                      <a:pt x="2699" y="18318"/>
                    </a:cubicBezTo>
                    <a:cubicBezTo>
                      <a:pt x="2901" y="18082"/>
                      <a:pt x="3138" y="17812"/>
                      <a:pt x="3374" y="17559"/>
                    </a:cubicBezTo>
                    <a:cubicBezTo>
                      <a:pt x="3525" y="17408"/>
                      <a:pt x="3694" y="17239"/>
                      <a:pt x="3795" y="17070"/>
                    </a:cubicBezTo>
                    <a:cubicBezTo>
                      <a:pt x="4065" y="16632"/>
                      <a:pt x="3947" y="16210"/>
                      <a:pt x="3458" y="16025"/>
                    </a:cubicBezTo>
                    <a:cubicBezTo>
                      <a:pt x="3411" y="16001"/>
                      <a:pt x="3361" y="15992"/>
                      <a:pt x="3309" y="15992"/>
                    </a:cubicBezTo>
                    <a:cubicBezTo>
                      <a:pt x="3211" y="15992"/>
                      <a:pt x="3108" y="16025"/>
                      <a:pt x="3019" y="16058"/>
                    </a:cubicBezTo>
                    <a:cubicBezTo>
                      <a:pt x="2800" y="16143"/>
                      <a:pt x="2615" y="16261"/>
                      <a:pt x="2395" y="16379"/>
                    </a:cubicBezTo>
                    <a:cubicBezTo>
                      <a:pt x="2227" y="16514"/>
                      <a:pt x="2041" y="16615"/>
                      <a:pt x="1839" y="16767"/>
                    </a:cubicBezTo>
                    <a:cubicBezTo>
                      <a:pt x="1434" y="16463"/>
                      <a:pt x="1080" y="16126"/>
                      <a:pt x="928" y="15670"/>
                    </a:cubicBezTo>
                    <a:cubicBezTo>
                      <a:pt x="776" y="15181"/>
                      <a:pt x="793" y="14675"/>
                      <a:pt x="1282" y="14321"/>
                    </a:cubicBezTo>
                    <a:cubicBezTo>
                      <a:pt x="1451" y="14186"/>
                      <a:pt x="1586" y="14068"/>
                      <a:pt x="1721" y="13916"/>
                    </a:cubicBezTo>
                    <a:cubicBezTo>
                      <a:pt x="2109" y="13545"/>
                      <a:pt x="2142" y="13039"/>
                      <a:pt x="1788" y="12618"/>
                    </a:cubicBezTo>
                    <a:cubicBezTo>
                      <a:pt x="1586" y="12365"/>
                      <a:pt x="1350" y="12145"/>
                      <a:pt x="1130" y="11892"/>
                    </a:cubicBezTo>
                    <a:cubicBezTo>
                      <a:pt x="793" y="11488"/>
                      <a:pt x="574" y="11049"/>
                      <a:pt x="490" y="10543"/>
                    </a:cubicBezTo>
                    <a:cubicBezTo>
                      <a:pt x="405" y="10020"/>
                      <a:pt x="608" y="9615"/>
                      <a:pt x="1097" y="9430"/>
                    </a:cubicBezTo>
                    <a:cubicBezTo>
                      <a:pt x="1350" y="9329"/>
                      <a:pt x="1620" y="9244"/>
                      <a:pt x="1873" y="9194"/>
                    </a:cubicBezTo>
                    <a:cubicBezTo>
                      <a:pt x="3019" y="8958"/>
                      <a:pt x="3913" y="8165"/>
                      <a:pt x="3863" y="6714"/>
                    </a:cubicBezTo>
                    <a:cubicBezTo>
                      <a:pt x="3829" y="6259"/>
                      <a:pt x="3829" y="5803"/>
                      <a:pt x="3829" y="5365"/>
                    </a:cubicBezTo>
                    <a:cubicBezTo>
                      <a:pt x="3829" y="5196"/>
                      <a:pt x="3812" y="5028"/>
                      <a:pt x="3863" y="4876"/>
                    </a:cubicBezTo>
                    <a:cubicBezTo>
                      <a:pt x="3968" y="4335"/>
                      <a:pt x="4233" y="4089"/>
                      <a:pt x="4731" y="4089"/>
                    </a:cubicBezTo>
                    <a:cubicBezTo>
                      <a:pt x="4792" y="4089"/>
                      <a:pt x="4857" y="4093"/>
                      <a:pt x="4925" y="4100"/>
                    </a:cubicBezTo>
                    <a:cubicBezTo>
                      <a:pt x="5415" y="4134"/>
                      <a:pt x="5904" y="4184"/>
                      <a:pt x="6393" y="4184"/>
                    </a:cubicBezTo>
                    <a:cubicBezTo>
                      <a:pt x="7084" y="4184"/>
                      <a:pt x="7658" y="3931"/>
                      <a:pt x="7945" y="3257"/>
                    </a:cubicBezTo>
                    <a:cubicBezTo>
                      <a:pt x="8079" y="2953"/>
                      <a:pt x="8198" y="2666"/>
                      <a:pt x="8349" y="2363"/>
                    </a:cubicBezTo>
                    <a:cubicBezTo>
                      <a:pt x="8541" y="1953"/>
                      <a:pt x="8688" y="1820"/>
                      <a:pt x="9032" y="1820"/>
                    </a:cubicBezTo>
                    <a:cubicBezTo>
                      <a:pt x="9113" y="1820"/>
                      <a:pt x="9205" y="1827"/>
                      <a:pt x="9311" y="1840"/>
                    </a:cubicBezTo>
                    <a:cubicBezTo>
                      <a:pt x="9850" y="1907"/>
                      <a:pt x="10289" y="2093"/>
                      <a:pt x="10727" y="2346"/>
                    </a:cubicBezTo>
                    <a:cubicBezTo>
                      <a:pt x="10913" y="2447"/>
                      <a:pt x="10997" y="2599"/>
                      <a:pt x="11031" y="2801"/>
                    </a:cubicBezTo>
                    <a:cubicBezTo>
                      <a:pt x="11048" y="2970"/>
                      <a:pt x="11065" y="3172"/>
                      <a:pt x="11115" y="3341"/>
                    </a:cubicBezTo>
                    <a:cubicBezTo>
                      <a:pt x="11217" y="3678"/>
                      <a:pt x="11554" y="3948"/>
                      <a:pt x="11841" y="3965"/>
                    </a:cubicBezTo>
                    <a:cubicBezTo>
                      <a:pt x="11853" y="3966"/>
                      <a:pt x="11865" y="3966"/>
                      <a:pt x="11878" y="3966"/>
                    </a:cubicBezTo>
                    <a:cubicBezTo>
                      <a:pt x="12186" y="3966"/>
                      <a:pt x="12487" y="3766"/>
                      <a:pt x="12633" y="3425"/>
                    </a:cubicBezTo>
                    <a:cubicBezTo>
                      <a:pt x="12684" y="3273"/>
                      <a:pt x="12735" y="3122"/>
                      <a:pt x="12751" y="2953"/>
                    </a:cubicBezTo>
                    <a:cubicBezTo>
                      <a:pt x="12853" y="2194"/>
                      <a:pt x="13342" y="1789"/>
                      <a:pt x="14084" y="1621"/>
                    </a:cubicBezTo>
                    <a:cubicBezTo>
                      <a:pt x="14298" y="1575"/>
                      <a:pt x="14510" y="1554"/>
                      <a:pt x="14719" y="1554"/>
                    </a:cubicBezTo>
                    <a:close/>
                    <a:moveTo>
                      <a:pt x="14314" y="22369"/>
                    </a:moveTo>
                    <a:cubicBezTo>
                      <a:pt x="14405" y="22369"/>
                      <a:pt x="14498" y="22401"/>
                      <a:pt x="14590" y="22451"/>
                    </a:cubicBezTo>
                    <a:cubicBezTo>
                      <a:pt x="14792" y="22569"/>
                      <a:pt x="15028" y="22670"/>
                      <a:pt x="15214" y="22839"/>
                    </a:cubicBezTo>
                    <a:cubicBezTo>
                      <a:pt x="15585" y="23125"/>
                      <a:pt x="15889" y="23463"/>
                      <a:pt x="16226" y="23783"/>
                    </a:cubicBezTo>
                    <a:cubicBezTo>
                      <a:pt x="16310" y="23851"/>
                      <a:pt x="16395" y="23952"/>
                      <a:pt x="16428" y="24036"/>
                    </a:cubicBezTo>
                    <a:cubicBezTo>
                      <a:pt x="16445" y="24205"/>
                      <a:pt x="16462" y="24441"/>
                      <a:pt x="16378" y="24542"/>
                    </a:cubicBezTo>
                    <a:cubicBezTo>
                      <a:pt x="16293" y="24643"/>
                      <a:pt x="16074" y="24643"/>
                      <a:pt x="15906" y="24677"/>
                    </a:cubicBezTo>
                    <a:cubicBezTo>
                      <a:pt x="15838" y="24677"/>
                      <a:pt x="15703" y="24627"/>
                      <a:pt x="15619" y="24559"/>
                    </a:cubicBezTo>
                    <a:cubicBezTo>
                      <a:pt x="14910" y="24036"/>
                      <a:pt x="14202" y="23513"/>
                      <a:pt x="13949" y="22586"/>
                    </a:cubicBezTo>
                    <a:cubicBezTo>
                      <a:pt x="14066" y="22429"/>
                      <a:pt x="14189" y="22369"/>
                      <a:pt x="14314" y="22369"/>
                    </a:cubicBezTo>
                    <a:close/>
                    <a:moveTo>
                      <a:pt x="12082" y="0"/>
                    </a:moveTo>
                    <a:cubicBezTo>
                      <a:pt x="12064" y="0"/>
                      <a:pt x="12045" y="1"/>
                      <a:pt x="12026" y="1"/>
                    </a:cubicBezTo>
                    <a:cubicBezTo>
                      <a:pt x="11520" y="1"/>
                      <a:pt x="11301" y="187"/>
                      <a:pt x="11183" y="659"/>
                    </a:cubicBezTo>
                    <a:cubicBezTo>
                      <a:pt x="11132" y="862"/>
                      <a:pt x="11132" y="1081"/>
                      <a:pt x="11099" y="1283"/>
                    </a:cubicBezTo>
                    <a:cubicBezTo>
                      <a:pt x="11082" y="1452"/>
                      <a:pt x="11048" y="1604"/>
                      <a:pt x="11014" y="1806"/>
                    </a:cubicBezTo>
                    <a:cubicBezTo>
                      <a:pt x="10711" y="1722"/>
                      <a:pt x="10474" y="1637"/>
                      <a:pt x="10238" y="1587"/>
                    </a:cubicBezTo>
                    <a:cubicBezTo>
                      <a:pt x="9968" y="1503"/>
                      <a:pt x="9699" y="1384"/>
                      <a:pt x="9412" y="1334"/>
                    </a:cubicBezTo>
                    <a:cubicBezTo>
                      <a:pt x="9329" y="1315"/>
                      <a:pt x="9248" y="1305"/>
                      <a:pt x="9170" y="1305"/>
                    </a:cubicBezTo>
                    <a:cubicBezTo>
                      <a:pt x="8896" y="1305"/>
                      <a:pt x="8651" y="1422"/>
                      <a:pt x="8467" y="1671"/>
                    </a:cubicBezTo>
                    <a:cubicBezTo>
                      <a:pt x="8299" y="1874"/>
                      <a:pt x="8147" y="2127"/>
                      <a:pt x="8029" y="2380"/>
                    </a:cubicBezTo>
                    <a:lnTo>
                      <a:pt x="7641" y="3139"/>
                    </a:lnTo>
                    <a:cubicBezTo>
                      <a:pt x="7455" y="3493"/>
                      <a:pt x="7135" y="3661"/>
                      <a:pt x="6747" y="3729"/>
                    </a:cubicBezTo>
                    <a:cubicBezTo>
                      <a:pt x="6551" y="3756"/>
                      <a:pt x="6358" y="3772"/>
                      <a:pt x="6167" y="3772"/>
                    </a:cubicBezTo>
                    <a:cubicBezTo>
                      <a:pt x="5880" y="3772"/>
                      <a:pt x="5597" y="3736"/>
                      <a:pt x="5313" y="3645"/>
                    </a:cubicBezTo>
                    <a:cubicBezTo>
                      <a:pt x="5159" y="3597"/>
                      <a:pt x="5007" y="3574"/>
                      <a:pt x="4859" y="3574"/>
                    </a:cubicBezTo>
                    <a:cubicBezTo>
                      <a:pt x="4279" y="3574"/>
                      <a:pt x="3778" y="3927"/>
                      <a:pt x="3576" y="4505"/>
                    </a:cubicBezTo>
                    <a:cubicBezTo>
                      <a:pt x="3492" y="4791"/>
                      <a:pt x="3458" y="5078"/>
                      <a:pt x="3424" y="5348"/>
                    </a:cubicBezTo>
                    <a:cubicBezTo>
                      <a:pt x="3407" y="5938"/>
                      <a:pt x="3475" y="6512"/>
                      <a:pt x="3407" y="7085"/>
                    </a:cubicBezTo>
                    <a:cubicBezTo>
                      <a:pt x="3323" y="7946"/>
                      <a:pt x="3053" y="8367"/>
                      <a:pt x="2379" y="8536"/>
                    </a:cubicBezTo>
                    <a:cubicBezTo>
                      <a:pt x="1991" y="8637"/>
                      <a:pt x="1636" y="8721"/>
                      <a:pt x="1282" y="8839"/>
                    </a:cubicBezTo>
                    <a:cubicBezTo>
                      <a:pt x="506" y="9042"/>
                      <a:pt x="0" y="9801"/>
                      <a:pt x="85" y="10577"/>
                    </a:cubicBezTo>
                    <a:cubicBezTo>
                      <a:pt x="102" y="10880"/>
                      <a:pt x="186" y="11150"/>
                      <a:pt x="270" y="11420"/>
                    </a:cubicBezTo>
                    <a:cubicBezTo>
                      <a:pt x="422" y="11926"/>
                      <a:pt x="759" y="12314"/>
                      <a:pt x="1130" y="12685"/>
                    </a:cubicBezTo>
                    <a:cubicBezTo>
                      <a:pt x="1687" y="13225"/>
                      <a:pt x="1653" y="13562"/>
                      <a:pt x="1063" y="13950"/>
                    </a:cubicBezTo>
                    <a:cubicBezTo>
                      <a:pt x="220" y="14540"/>
                      <a:pt x="220" y="15890"/>
                      <a:pt x="877" y="16531"/>
                    </a:cubicBezTo>
                    <a:cubicBezTo>
                      <a:pt x="1063" y="16699"/>
                      <a:pt x="1232" y="16902"/>
                      <a:pt x="1434" y="17138"/>
                    </a:cubicBezTo>
                    <a:cubicBezTo>
                      <a:pt x="1282" y="17273"/>
                      <a:pt x="1181" y="17374"/>
                      <a:pt x="1097" y="17475"/>
                    </a:cubicBezTo>
                    <a:cubicBezTo>
                      <a:pt x="861" y="17728"/>
                      <a:pt x="624" y="17981"/>
                      <a:pt x="439" y="18251"/>
                    </a:cubicBezTo>
                    <a:cubicBezTo>
                      <a:pt x="203" y="18639"/>
                      <a:pt x="355" y="18909"/>
                      <a:pt x="810" y="18926"/>
                    </a:cubicBezTo>
                    <a:cubicBezTo>
                      <a:pt x="945" y="18926"/>
                      <a:pt x="1097" y="18909"/>
                      <a:pt x="1232" y="18892"/>
                    </a:cubicBezTo>
                    <a:cubicBezTo>
                      <a:pt x="1603" y="18824"/>
                      <a:pt x="1940" y="18757"/>
                      <a:pt x="2294" y="18673"/>
                    </a:cubicBezTo>
                    <a:cubicBezTo>
                      <a:pt x="2665" y="19094"/>
                      <a:pt x="2699" y="19583"/>
                      <a:pt x="2530" y="20089"/>
                    </a:cubicBezTo>
                    <a:cubicBezTo>
                      <a:pt x="2395" y="20494"/>
                      <a:pt x="2227" y="20899"/>
                      <a:pt x="2142" y="21321"/>
                    </a:cubicBezTo>
                    <a:cubicBezTo>
                      <a:pt x="2041" y="21793"/>
                      <a:pt x="2159" y="22248"/>
                      <a:pt x="2480" y="22619"/>
                    </a:cubicBezTo>
                    <a:cubicBezTo>
                      <a:pt x="2901" y="23142"/>
                      <a:pt x="3407" y="23564"/>
                      <a:pt x="4099" y="23699"/>
                    </a:cubicBezTo>
                    <a:cubicBezTo>
                      <a:pt x="4318" y="23733"/>
                      <a:pt x="4571" y="23733"/>
                      <a:pt x="4774" y="23817"/>
                    </a:cubicBezTo>
                    <a:cubicBezTo>
                      <a:pt x="4971" y="23891"/>
                      <a:pt x="5165" y="23922"/>
                      <a:pt x="5358" y="23922"/>
                    </a:cubicBezTo>
                    <a:cubicBezTo>
                      <a:pt x="5693" y="23922"/>
                      <a:pt x="6021" y="23827"/>
                      <a:pt x="6342" y="23699"/>
                    </a:cubicBezTo>
                    <a:cubicBezTo>
                      <a:pt x="6949" y="23429"/>
                      <a:pt x="7557" y="23125"/>
                      <a:pt x="8181" y="22805"/>
                    </a:cubicBezTo>
                    <a:cubicBezTo>
                      <a:pt x="8372" y="22709"/>
                      <a:pt x="8561" y="22658"/>
                      <a:pt x="8743" y="22658"/>
                    </a:cubicBezTo>
                    <a:cubicBezTo>
                      <a:pt x="8978" y="22658"/>
                      <a:pt x="9203" y="22743"/>
                      <a:pt x="9412" y="22923"/>
                    </a:cubicBezTo>
                    <a:cubicBezTo>
                      <a:pt x="9952" y="23362"/>
                      <a:pt x="10458" y="23851"/>
                      <a:pt x="10964" y="24323"/>
                    </a:cubicBezTo>
                    <a:cubicBezTo>
                      <a:pt x="11359" y="24718"/>
                      <a:pt x="11796" y="24951"/>
                      <a:pt x="12288" y="24951"/>
                    </a:cubicBezTo>
                    <a:cubicBezTo>
                      <a:pt x="12489" y="24951"/>
                      <a:pt x="12700" y="24912"/>
                      <a:pt x="12920" y="24829"/>
                    </a:cubicBezTo>
                    <a:cubicBezTo>
                      <a:pt x="13376" y="24660"/>
                      <a:pt x="13797" y="24390"/>
                      <a:pt x="14303" y="24137"/>
                    </a:cubicBezTo>
                    <a:cubicBezTo>
                      <a:pt x="14388" y="24222"/>
                      <a:pt x="14506" y="24374"/>
                      <a:pt x="14641" y="24492"/>
                    </a:cubicBezTo>
                    <a:cubicBezTo>
                      <a:pt x="14894" y="24711"/>
                      <a:pt x="15180" y="24913"/>
                      <a:pt x="15467" y="25065"/>
                    </a:cubicBezTo>
                    <a:cubicBezTo>
                      <a:pt x="15651" y="25151"/>
                      <a:pt x="15846" y="25192"/>
                      <a:pt x="16034" y="25192"/>
                    </a:cubicBezTo>
                    <a:cubicBezTo>
                      <a:pt x="16364" y="25192"/>
                      <a:pt x="16674" y="25065"/>
                      <a:pt x="16867" y="24829"/>
                    </a:cubicBezTo>
                    <a:cubicBezTo>
                      <a:pt x="17204" y="24407"/>
                      <a:pt x="17120" y="23969"/>
                      <a:pt x="16901" y="23530"/>
                    </a:cubicBezTo>
                    <a:cubicBezTo>
                      <a:pt x="16799" y="23294"/>
                      <a:pt x="16648" y="23109"/>
                      <a:pt x="16530" y="22889"/>
                    </a:cubicBezTo>
                    <a:cubicBezTo>
                      <a:pt x="16722" y="22505"/>
                      <a:pt x="16948" y="22323"/>
                      <a:pt x="17234" y="22323"/>
                    </a:cubicBezTo>
                    <a:cubicBezTo>
                      <a:pt x="17399" y="22323"/>
                      <a:pt x="17584" y="22384"/>
                      <a:pt x="17795" y="22501"/>
                    </a:cubicBezTo>
                    <a:cubicBezTo>
                      <a:pt x="18014" y="22619"/>
                      <a:pt x="18250" y="22771"/>
                      <a:pt x="18469" y="22940"/>
                    </a:cubicBezTo>
                    <a:cubicBezTo>
                      <a:pt x="18756" y="23193"/>
                      <a:pt x="19093" y="23294"/>
                      <a:pt x="19464" y="23294"/>
                    </a:cubicBezTo>
                    <a:cubicBezTo>
                      <a:pt x="19802" y="23294"/>
                      <a:pt x="20105" y="23294"/>
                      <a:pt x="20426" y="23227"/>
                    </a:cubicBezTo>
                    <a:cubicBezTo>
                      <a:pt x="21674" y="23024"/>
                      <a:pt x="22517" y="21776"/>
                      <a:pt x="22247" y="20528"/>
                    </a:cubicBezTo>
                    <a:cubicBezTo>
                      <a:pt x="22214" y="20427"/>
                      <a:pt x="22214" y="20309"/>
                      <a:pt x="22197" y="20123"/>
                    </a:cubicBezTo>
                    <a:cubicBezTo>
                      <a:pt x="22534" y="20056"/>
                      <a:pt x="22804" y="20005"/>
                      <a:pt x="23226" y="20005"/>
                    </a:cubicBezTo>
                    <a:cubicBezTo>
                      <a:pt x="23630" y="19971"/>
                      <a:pt x="23968" y="19803"/>
                      <a:pt x="24254" y="19499"/>
                    </a:cubicBezTo>
                    <a:cubicBezTo>
                      <a:pt x="24760" y="19010"/>
                      <a:pt x="24592" y="18318"/>
                      <a:pt x="23951" y="18116"/>
                    </a:cubicBezTo>
                    <a:cubicBezTo>
                      <a:pt x="23647" y="18032"/>
                      <a:pt x="23361" y="17964"/>
                      <a:pt x="23057" y="17880"/>
                    </a:cubicBezTo>
                    <a:cubicBezTo>
                      <a:pt x="22703" y="17796"/>
                      <a:pt x="22568" y="17610"/>
                      <a:pt x="22720" y="17273"/>
                    </a:cubicBezTo>
                    <a:cubicBezTo>
                      <a:pt x="22787" y="17070"/>
                      <a:pt x="22888" y="16885"/>
                      <a:pt x="23040" y="16784"/>
                    </a:cubicBezTo>
                    <a:cubicBezTo>
                      <a:pt x="23327" y="16598"/>
                      <a:pt x="23647" y="16429"/>
                      <a:pt x="23985" y="16311"/>
                    </a:cubicBezTo>
                    <a:cubicBezTo>
                      <a:pt x="24794" y="16058"/>
                      <a:pt x="25266" y="15519"/>
                      <a:pt x="25519" y="14743"/>
                    </a:cubicBezTo>
                    <a:cubicBezTo>
                      <a:pt x="25587" y="14574"/>
                      <a:pt x="25587" y="14355"/>
                      <a:pt x="25553" y="14169"/>
                    </a:cubicBezTo>
                    <a:cubicBezTo>
                      <a:pt x="25435" y="13646"/>
                      <a:pt x="25216" y="13191"/>
                      <a:pt x="24879" y="12769"/>
                    </a:cubicBezTo>
                    <a:cubicBezTo>
                      <a:pt x="24575" y="12415"/>
                      <a:pt x="24322" y="12010"/>
                      <a:pt x="24069" y="11622"/>
                    </a:cubicBezTo>
                    <a:cubicBezTo>
                      <a:pt x="23782" y="11150"/>
                      <a:pt x="23732" y="10712"/>
                      <a:pt x="23968" y="10189"/>
                    </a:cubicBezTo>
                    <a:cubicBezTo>
                      <a:pt x="24238" y="9598"/>
                      <a:pt x="24457" y="8974"/>
                      <a:pt x="24642" y="8367"/>
                    </a:cubicBezTo>
                    <a:cubicBezTo>
                      <a:pt x="24895" y="7591"/>
                      <a:pt x="24474" y="6984"/>
                      <a:pt x="23951" y="6478"/>
                    </a:cubicBezTo>
                    <a:cubicBezTo>
                      <a:pt x="23816" y="6360"/>
                      <a:pt x="23614" y="6309"/>
                      <a:pt x="23411" y="6259"/>
                    </a:cubicBezTo>
                    <a:cubicBezTo>
                      <a:pt x="22904" y="6130"/>
                      <a:pt x="22397" y="6091"/>
                      <a:pt x="21890" y="6091"/>
                    </a:cubicBezTo>
                    <a:cubicBezTo>
                      <a:pt x="21469" y="6091"/>
                      <a:pt x="21049" y="6118"/>
                      <a:pt x="20628" y="6141"/>
                    </a:cubicBezTo>
                    <a:cubicBezTo>
                      <a:pt x="20607" y="6142"/>
                      <a:pt x="20586" y="6142"/>
                      <a:pt x="20566" y="6142"/>
                    </a:cubicBezTo>
                    <a:cubicBezTo>
                      <a:pt x="20223" y="6142"/>
                      <a:pt x="19938" y="6011"/>
                      <a:pt x="19684" y="5820"/>
                    </a:cubicBezTo>
                    <a:cubicBezTo>
                      <a:pt x="19363" y="5567"/>
                      <a:pt x="19346" y="5348"/>
                      <a:pt x="19582" y="5044"/>
                    </a:cubicBezTo>
                    <a:cubicBezTo>
                      <a:pt x="19768" y="4758"/>
                      <a:pt x="19987" y="4538"/>
                      <a:pt x="20156" y="4252"/>
                    </a:cubicBezTo>
                    <a:cubicBezTo>
                      <a:pt x="20426" y="3796"/>
                      <a:pt x="20341" y="2936"/>
                      <a:pt x="19953" y="2649"/>
                    </a:cubicBezTo>
                    <a:cubicBezTo>
                      <a:pt x="19812" y="2555"/>
                      <a:pt x="19675" y="2518"/>
                      <a:pt x="19543" y="2518"/>
                    </a:cubicBezTo>
                    <a:cubicBezTo>
                      <a:pt x="19250" y="2518"/>
                      <a:pt x="18978" y="2701"/>
                      <a:pt x="18722" y="2852"/>
                    </a:cubicBezTo>
                    <a:cubicBezTo>
                      <a:pt x="18688" y="2869"/>
                      <a:pt x="18655" y="2886"/>
                      <a:pt x="18638" y="2902"/>
                    </a:cubicBezTo>
                    <a:cubicBezTo>
                      <a:pt x="18486" y="3021"/>
                      <a:pt x="18334" y="3105"/>
                      <a:pt x="18132" y="3223"/>
                    </a:cubicBezTo>
                    <a:cubicBezTo>
                      <a:pt x="17997" y="2987"/>
                      <a:pt x="17879" y="2801"/>
                      <a:pt x="17795" y="2599"/>
                    </a:cubicBezTo>
                    <a:cubicBezTo>
                      <a:pt x="17491" y="1941"/>
                      <a:pt x="17036" y="1503"/>
                      <a:pt x="16327" y="1334"/>
                    </a:cubicBezTo>
                    <a:cubicBezTo>
                      <a:pt x="16074" y="1266"/>
                      <a:pt x="15855" y="1182"/>
                      <a:pt x="15602" y="1131"/>
                    </a:cubicBezTo>
                    <a:cubicBezTo>
                      <a:pt x="15422" y="1092"/>
                      <a:pt x="15239" y="1068"/>
                      <a:pt x="15056" y="1068"/>
                    </a:cubicBezTo>
                    <a:cubicBezTo>
                      <a:pt x="14846" y="1068"/>
                      <a:pt x="14637" y="1101"/>
                      <a:pt x="14438" y="1182"/>
                    </a:cubicBezTo>
                    <a:cubicBezTo>
                      <a:pt x="14000" y="1334"/>
                      <a:pt x="13544" y="1452"/>
                      <a:pt x="13072" y="1621"/>
                    </a:cubicBezTo>
                    <a:cubicBezTo>
                      <a:pt x="12988" y="1266"/>
                      <a:pt x="12937" y="929"/>
                      <a:pt x="12853" y="609"/>
                    </a:cubicBezTo>
                    <a:cubicBezTo>
                      <a:pt x="12739" y="188"/>
                      <a:pt x="12502" y="0"/>
                      <a:pt x="120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6847406" y="2001627"/>
                <a:ext cx="86691" cy="115931"/>
              </a:xfrm>
              <a:custGeom>
                <a:avLst/>
                <a:gdLst/>
                <a:ahLst/>
                <a:cxnLst/>
                <a:rect l="l" t="t" r="r" b="b"/>
                <a:pathLst>
                  <a:path w="2380" h="2907" extrusionOk="0">
                    <a:moveTo>
                      <a:pt x="2025" y="1"/>
                    </a:moveTo>
                    <a:cubicBezTo>
                      <a:pt x="1198" y="288"/>
                      <a:pt x="709" y="844"/>
                      <a:pt x="338" y="1569"/>
                    </a:cubicBezTo>
                    <a:cubicBezTo>
                      <a:pt x="237" y="1755"/>
                      <a:pt x="153" y="1941"/>
                      <a:pt x="85" y="2160"/>
                    </a:cubicBezTo>
                    <a:cubicBezTo>
                      <a:pt x="1" y="2430"/>
                      <a:pt x="85" y="2700"/>
                      <a:pt x="271" y="2834"/>
                    </a:cubicBezTo>
                    <a:cubicBezTo>
                      <a:pt x="343" y="2886"/>
                      <a:pt x="411" y="2906"/>
                      <a:pt x="474" y="2906"/>
                    </a:cubicBezTo>
                    <a:cubicBezTo>
                      <a:pt x="619" y="2906"/>
                      <a:pt x="744" y="2803"/>
                      <a:pt x="861" y="2733"/>
                    </a:cubicBezTo>
                    <a:cubicBezTo>
                      <a:pt x="962" y="2666"/>
                      <a:pt x="1047" y="2598"/>
                      <a:pt x="1114" y="2514"/>
                    </a:cubicBezTo>
                    <a:cubicBezTo>
                      <a:pt x="1468" y="2025"/>
                      <a:pt x="1856" y="1586"/>
                      <a:pt x="2177" y="1080"/>
                    </a:cubicBezTo>
                    <a:cubicBezTo>
                      <a:pt x="2379" y="743"/>
                      <a:pt x="2362" y="372"/>
                      <a:pt x="2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6964761" y="2613174"/>
                <a:ext cx="121660" cy="47258"/>
              </a:xfrm>
              <a:custGeom>
                <a:avLst/>
                <a:gdLst/>
                <a:ahLst/>
                <a:cxnLst/>
                <a:rect l="l" t="t" r="r" b="b"/>
                <a:pathLst>
                  <a:path w="3340" h="1185" extrusionOk="0">
                    <a:moveTo>
                      <a:pt x="1747" y="0"/>
                    </a:moveTo>
                    <a:cubicBezTo>
                      <a:pt x="1244" y="0"/>
                      <a:pt x="752" y="129"/>
                      <a:pt x="253" y="216"/>
                    </a:cubicBezTo>
                    <a:cubicBezTo>
                      <a:pt x="17" y="250"/>
                      <a:pt x="0" y="418"/>
                      <a:pt x="51" y="604"/>
                    </a:cubicBezTo>
                    <a:cubicBezTo>
                      <a:pt x="135" y="907"/>
                      <a:pt x="405" y="1093"/>
                      <a:pt x="776" y="1144"/>
                    </a:cubicBezTo>
                    <a:cubicBezTo>
                      <a:pt x="861" y="1149"/>
                      <a:pt x="949" y="1151"/>
                      <a:pt x="1039" y="1151"/>
                    </a:cubicBezTo>
                    <a:cubicBezTo>
                      <a:pt x="1219" y="1151"/>
                      <a:pt x="1406" y="1144"/>
                      <a:pt x="1586" y="1144"/>
                    </a:cubicBezTo>
                    <a:cubicBezTo>
                      <a:pt x="1786" y="1166"/>
                      <a:pt x="1989" y="1185"/>
                      <a:pt x="2191" y="1185"/>
                    </a:cubicBezTo>
                    <a:cubicBezTo>
                      <a:pt x="2450" y="1185"/>
                      <a:pt x="2706" y="1154"/>
                      <a:pt x="2952" y="1059"/>
                    </a:cubicBezTo>
                    <a:cubicBezTo>
                      <a:pt x="3121" y="975"/>
                      <a:pt x="3340" y="891"/>
                      <a:pt x="3273" y="671"/>
                    </a:cubicBezTo>
                    <a:cubicBezTo>
                      <a:pt x="3222" y="519"/>
                      <a:pt x="3087" y="385"/>
                      <a:pt x="2952" y="266"/>
                    </a:cubicBezTo>
                    <a:cubicBezTo>
                      <a:pt x="2868" y="182"/>
                      <a:pt x="2716" y="182"/>
                      <a:pt x="2598" y="148"/>
                    </a:cubicBezTo>
                    <a:cubicBezTo>
                      <a:pt x="2309" y="40"/>
                      <a:pt x="2026" y="0"/>
                      <a:pt x="17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6722693" y="2775072"/>
                <a:ext cx="92192" cy="90887"/>
              </a:xfrm>
              <a:custGeom>
                <a:avLst/>
                <a:gdLst/>
                <a:ahLst/>
                <a:cxnLst/>
                <a:rect l="l" t="t" r="r" b="b"/>
                <a:pathLst>
                  <a:path w="2531" h="2279" extrusionOk="0">
                    <a:moveTo>
                      <a:pt x="381" y="1"/>
                    </a:moveTo>
                    <a:cubicBezTo>
                      <a:pt x="248" y="1"/>
                      <a:pt x="122" y="60"/>
                      <a:pt x="1" y="221"/>
                    </a:cubicBezTo>
                    <a:cubicBezTo>
                      <a:pt x="254" y="1148"/>
                      <a:pt x="962" y="1671"/>
                      <a:pt x="1688" y="2177"/>
                    </a:cubicBezTo>
                    <a:cubicBezTo>
                      <a:pt x="1772" y="2245"/>
                      <a:pt x="1873" y="2278"/>
                      <a:pt x="1991" y="2278"/>
                    </a:cubicBezTo>
                    <a:cubicBezTo>
                      <a:pt x="2126" y="2278"/>
                      <a:pt x="2362" y="2262"/>
                      <a:pt x="2447" y="2160"/>
                    </a:cubicBezTo>
                    <a:cubicBezTo>
                      <a:pt x="2531" y="2025"/>
                      <a:pt x="2514" y="1823"/>
                      <a:pt x="2497" y="1654"/>
                    </a:cubicBezTo>
                    <a:cubicBezTo>
                      <a:pt x="2464" y="1570"/>
                      <a:pt x="2379" y="1452"/>
                      <a:pt x="2312" y="1401"/>
                    </a:cubicBezTo>
                    <a:cubicBezTo>
                      <a:pt x="1974" y="1081"/>
                      <a:pt x="1654" y="744"/>
                      <a:pt x="1300" y="440"/>
                    </a:cubicBezTo>
                    <a:cubicBezTo>
                      <a:pt x="1131" y="305"/>
                      <a:pt x="895" y="170"/>
                      <a:pt x="659" y="69"/>
                    </a:cubicBezTo>
                    <a:cubicBezTo>
                      <a:pt x="563" y="28"/>
                      <a:pt x="471"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6634877" y="1904129"/>
                <a:ext cx="32564" cy="112342"/>
              </a:xfrm>
              <a:custGeom>
                <a:avLst/>
                <a:gdLst/>
                <a:ahLst/>
                <a:cxnLst/>
                <a:rect l="l" t="t" r="r" b="b"/>
                <a:pathLst>
                  <a:path w="894" h="2817" extrusionOk="0">
                    <a:moveTo>
                      <a:pt x="202" y="0"/>
                    </a:moveTo>
                    <a:cubicBezTo>
                      <a:pt x="135" y="118"/>
                      <a:pt x="17" y="236"/>
                      <a:pt x="17" y="338"/>
                    </a:cubicBezTo>
                    <a:cubicBezTo>
                      <a:pt x="0" y="995"/>
                      <a:pt x="0" y="1653"/>
                      <a:pt x="17" y="2311"/>
                    </a:cubicBezTo>
                    <a:cubicBezTo>
                      <a:pt x="17" y="2581"/>
                      <a:pt x="186" y="2766"/>
                      <a:pt x="557" y="2817"/>
                    </a:cubicBezTo>
                    <a:cubicBezTo>
                      <a:pt x="894" y="1940"/>
                      <a:pt x="894" y="1130"/>
                      <a:pt x="607" y="304"/>
                    </a:cubicBezTo>
                    <a:cubicBezTo>
                      <a:pt x="607" y="287"/>
                      <a:pt x="607" y="253"/>
                      <a:pt x="574" y="253"/>
                    </a:cubicBezTo>
                    <a:lnTo>
                      <a:pt x="2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6246606" y="2541276"/>
                <a:ext cx="95251" cy="78524"/>
              </a:xfrm>
              <a:custGeom>
                <a:avLst/>
                <a:gdLst/>
                <a:ahLst/>
                <a:cxnLst/>
                <a:rect l="l" t="t" r="r" b="b"/>
                <a:pathLst>
                  <a:path w="2615" h="1969" extrusionOk="0">
                    <a:moveTo>
                      <a:pt x="2305" y="0"/>
                    </a:moveTo>
                    <a:cubicBezTo>
                      <a:pt x="2212" y="0"/>
                      <a:pt x="2118" y="54"/>
                      <a:pt x="2024" y="96"/>
                    </a:cubicBezTo>
                    <a:cubicBezTo>
                      <a:pt x="1940" y="113"/>
                      <a:pt x="1856" y="164"/>
                      <a:pt x="1788" y="214"/>
                    </a:cubicBezTo>
                    <a:cubicBezTo>
                      <a:pt x="1249" y="670"/>
                      <a:pt x="726" y="1108"/>
                      <a:pt x="186" y="1563"/>
                    </a:cubicBezTo>
                    <a:cubicBezTo>
                      <a:pt x="102" y="1631"/>
                      <a:pt x="85" y="1783"/>
                      <a:pt x="0" y="1968"/>
                    </a:cubicBezTo>
                    <a:cubicBezTo>
                      <a:pt x="220" y="1951"/>
                      <a:pt x="338" y="1951"/>
                      <a:pt x="490" y="1935"/>
                    </a:cubicBezTo>
                    <a:cubicBezTo>
                      <a:pt x="1265" y="1682"/>
                      <a:pt x="1873" y="1176"/>
                      <a:pt x="2429" y="551"/>
                    </a:cubicBezTo>
                    <a:cubicBezTo>
                      <a:pt x="2564" y="433"/>
                      <a:pt x="2615" y="248"/>
                      <a:pt x="2480" y="79"/>
                    </a:cubicBezTo>
                    <a:cubicBezTo>
                      <a:pt x="2422" y="21"/>
                      <a:pt x="2363" y="0"/>
                      <a:pt x="2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6516283" y="2243758"/>
                <a:ext cx="354525" cy="365700"/>
              </a:xfrm>
              <a:custGeom>
                <a:avLst/>
                <a:gdLst/>
                <a:ahLst/>
                <a:cxnLst/>
                <a:rect l="l" t="t" r="r" b="b"/>
                <a:pathLst>
                  <a:path w="9733" h="9170" extrusionOk="0">
                    <a:moveTo>
                      <a:pt x="4454" y="552"/>
                    </a:moveTo>
                    <a:cubicBezTo>
                      <a:pt x="5228" y="552"/>
                      <a:pt x="5917" y="870"/>
                      <a:pt x="6562" y="1232"/>
                    </a:cubicBezTo>
                    <a:cubicBezTo>
                      <a:pt x="7911" y="1941"/>
                      <a:pt x="8384" y="3172"/>
                      <a:pt x="8434" y="4622"/>
                    </a:cubicBezTo>
                    <a:cubicBezTo>
                      <a:pt x="8434" y="5111"/>
                      <a:pt x="8333" y="5567"/>
                      <a:pt x="8097" y="6022"/>
                    </a:cubicBezTo>
                    <a:cubicBezTo>
                      <a:pt x="7692" y="6815"/>
                      <a:pt x="7152" y="7490"/>
                      <a:pt x="6309" y="7878"/>
                    </a:cubicBezTo>
                    <a:cubicBezTo>
                      <a:pt x="5921" y="8046"/>
                      <a:pt x="5601" y="8299"/>
                      <a:pt x="5179" y="8384"/>
                    </a:cubicBezTo>
                    <a:cubicBezTo>
                      <a:pt x="4954" y="8428"/>
                      <a:pt x="4733" y="8449"/>
                      <a:pt x="4516" y="8449"/>
                    </a:cubicBezTo>
                    <a:cubicBezTo>
                      <a:pt x="3836" y="8449"/>
                      <a:pt x="3191" y="8251"/>
                      <a:pt x="2565" y="7996"/>
                    </a:cubicBezTo>
                    <a:cubicBezTo>
                      <a:pt x="1569" y="7574"/>
                      <a:pt x="1047" y="6697"/>
                      <a:pt x="777" y="5651"/>
                    </a:cubicBezTo>
                    <a:cubicBezTo>
                      <a:pt x="676" y="5280"/>
                      <a:pt x="676" y="4875"/>
                      <a:pt x="608" y="4504"/>
                    </a:cubicBezTo>
                    <a:cubicBezTo>
                      <a:pt x="608" y="3712"/>
                      <a:pt x="810" y="2986"/>
                      <a:pt x="1097" y="2177"/>
                    </a:cubicBezTo>
                    <a:cubicBezTo>
                      <a:pt x="1249" y="1806"/>
                      <a:pt x="1519" y="1519"/>
                      <a:pt x="1856" y="1316"/>
                    </a:cubicBezTo>
                    <a:cubicBezTo>
                      <a:pt x="2598" y="895"/>
                      <a:pt x="3391" y="591"/>
                      <a:pt x="4285" y="557"/>
                    </a:cubicBezTo>
                    <a:cubicBezTo>
                      <a:pt x="4342" y="554"/>
                      <a:pt x="4398" y="552"/>
                      <a:pt x="4454" y="552"/>
                    </a:cubicBezTo>
                    <a:close/>
                    <a:moveTo>
                      <a:pt x="4403" y="1"/>
                    </a:moveTo>
                    <a:cubicBezTo>
                      <a:pt x="3678" y="51"/>
                      <a:pt x="2919" y="288"/>
                      <a:pt x="2177" y="625"/>
                    </a:cubicBezTo>
                    <a:cubicBezTo>
                      <a:pt x="1080" y="1131"/>
                      <a:pt x="541" y="2008"/>
                      <a:pt x="321" y="3155"/>
                    </a:cubicBezTo>
                    <a:cubicBezTo>
                      <a:pt x="271" y="3324"/>
                      <a:pt x="254" y="3459"/>
                      <a:pt x="237" y="3627"/>
                    </a:cubicBezTo>
                    <a:cubicBezTo>
                      <a:pt x="1" y="5229"/>
                      <a:pt x="170" y="6697"/>
                      <a:pt x="1434" y="7878"/>
                    </a:cubicBezTo>
                    <a:cubicBezTo>
                      <a:pt x="1873" y="8316"/>
                      <a:pt x="2379" y="8552"/>
                      <a:pt x="2952" y="8721"/>
                    </a:cubicBezTo>
                    <a:cubicBezTo>
                      <a:pt x="3374" y="8839"/>
                      <a:pt x="3880" y="8805"/>
                      <a:pt x="4251" y="9143"/>
                    </a:cubicBezTo>
                    <a:cubicBezTo>
                      <a:pt x="4284" y="9162"/>
                      <a:pt x="4336" y="9169"/>
                      <a:pt x="4394" y="9169"/>
                    </a:cubicBezTo>
                    <a:cubicBezTo>
                      <a:pt x="4484" y="9169"/>
                      <a:pt x="4591" y="9153"/>
                      <a:pt x="4673" y="9143"/>
                    </a:cubicBezTo>
                    <a:cubicBezTo>
                      <a:pt x="5381" y="9024"/>
                      <a:pt x="5988" y="8670"/>
                      <a:pt x="6596" y="8333"/>
                    </a:cubicBezTo>
                    <a:cubicBezTo>
                      <a:pt x="9008" y="6984"/>
                      <a:pt x="9733" y="4268"/>
                      <a:pt x="8181" y="1772"/>
                    </a:cubicBezTo>
                    <a:cubicBezTo>
                      <a:pt x="8114" y="1671"/>
                      <a:pt x="8046" y="1586"/>
                      <a:pt x="7979" y="1519"/>
                    </a:cubicBezTo>
                    <a:cubicBezTo>
                      <a:pt x="6984" y="625"/>
                      <a:pt x="5837" y="119"/>
                      <a:pt x="4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844346" y="2208108"/>
                <a:ext cx="171452" cy="131923"/>
              </a:xfrm>
              <a:custGeom>
                <a:avLst/>
                <a:gdLst/>
                <a:ahLst/>
                <a:cxnLst/>
                <a:rect l="l" t="t" r="r" b="b"/>
                <a:pathLst>
                  <a:path w="4707" h="3308" extrusionOk="0">
                    <a:moveTo>
                      <a:pt x="960" y="533"/>
                    </a:moveTo>
                    <a:cubicBezTo>
                      <a:pt x="1016" y="533"/>
                      <a:pt x="1074" y="542"/>
                      <a:pt x="1131" y="558"/>
                    </a:cubicBezTo>
                    <a:cubicBezTo>
                      <a:pt x="2109" y="861"/>
                      <a:pt x="3053" y="1232"/>
                      <a:pt x="3880" y="1856"/>
                    </a:cubicBezTo>
                    <a:cubicBezTo>
                      <a:pt x="4234" y="2109"/>
                      <a:pt x="4251" y="2244"/>
                      <a:pt x="4116" y="2750"/>
                    </a:cubicBezTo>
                    <a:cubicBezTo>
                      <a:pt x="4060" y="2756"/>
                      <a:pt x="4005" y="2759"/>
                      <a:pt x="3952" y="2759"/>
                    </a:cubicBezTo>
                    <a:cubicBezTo>
                      <a:pt x="3573" y="2759"/>
                      <a:pt x="3258" y="2613"/>
                      <a:pt x="2918" y="2480"/>
                    </a:cubicBezTo>
                    <a:cubicBezTo>
                      <a:pt x="2682" y="2379"/>
                      <a:pt x="2396" y="2295"/>
                      <a:pt x="2126" y="2227"/>
                    </a:cubicBezTo>
                    <a:cubicBezTo>
                      <a:pt x="1502" y="2109"/>
                      <a:pt x="1029" y="1704"/>
                      <a:pt x="692" y="1198"/>
                    </a:cubicBezTo>
                    <a:cubicBezTo>
                      <a:pt x="608" y="1097"/>
                      <a:pt x="608" y="861"/>
                      <a:pt x="675" y="709"/>
                    </a:cubicBezTo>
                    <a:cubicBezTo>
                      <a:pt x="722" y="580"/>
                      <a:pt x="834" y="533"/>
                      <a:pt x="960" y="533"/>
                    </a:cubicBezTo>
                    <a:close/>
                    <a:moveTo>
                      <a:pt x="1080" y="1"/>
                    </a:moveTo>
                    <a:cubicBezTo>
                      <a:pt x="456" y="1"/>
                      <a:pt x="119" y="288"/>
                      <a:pt x="68" y="895"/>
                    </a:cubicBezTo>
                    <a:cubicBezTo>
                      <a:pt x="1" y="1384"/>
                      <a:pt x="270" y="1721"/>
                      <a:pt x="608" y="1991"/>
                    </a:cubicBezTo>
                    <a:cubicBezTo>
                      <a:pt x="878" y="2227"/>
                      <a:pt x="1198" y="2413"/>
                      <a:pt x="1502" y="2598"/>
                    </a:cubicBezTo>
                    <a:cubicBezTo>
                      <a:pt x="1603" y="2683"/>
                      <a:pt x="1704" y="2733"/>
                      <a:pt x="1839" y="2767"/>
                    </a:cubicBezTo>
                    <a:lnTo>
                      <a:pt x="3475" y="3222"/>
                    </a:lnTo>
                    <a:cubicBezTo>
                      <a:pt x="3576" y="3256"/>
                      <a:pt x="3711" y="3307"/>
                      <a:pt x="3829" y="3307"/>
                    </a:cubicBezTo>
                    <a:cubicBezTo>
                      <a:pt x="3845" y="3307"/>
                      <a:pt x="3861" y="3308"/>
                      <a:pt x="3876" y="3308"/>
                    </a:cubicBezTo>
                    <a:cubicBezTo>
                      <a:pt x="4323" y="3308"/>
                      <a:pt x="4624" y="3073"/>
                      <a:pt x="4673" y="2649"/>
                    </a:cubicBezTo>
                    <a:cubicBezTo>
                      <a:pt x="4706" y="2413"/>
                      <a:pt x="4673" y="2143"/>
                      <a:pt x="4571" y="1924"/>
                    </a:cubicBezTo>
                    <a:cubicBezTo>
                      <a:pt x="4386" y="1536"/>
                      <a:pt x="4082" y="1198"/>
                      <a:pt x="3644" y="996"/>
                    </a:cubicBezTo>
                    <a:cubicBezTo>
                      <a:pt x="3020" y="726"/>
                      <a:pt x="2379" y="439"/>
                      <a:pt x="1721" y="186"/>
                    </a:cubicBezTo>
                    <a:cubicBezTo>
                      <a:pt x="1519" y="102"/>
                      <a:pt x="1282" y="52"/>
                      <a:pt x="1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6486198" y="2044694"/>
                <a:ext cx="104467" cy="148194"/>
              </a:xfrm>
              <a:custGeom>
                <a:avLst/>
                <a:gdLst/>
                <a:ahLst/>
                <a:cxnLst/>
                <a:rect l="l" t="t" r="r" b="b"/>
                <a:pathLst>
                  <a:path w="2868" h="3716" extrusionOk="0">
                    <a:moveTo>
                      <a:pt x="851" y="548"/>
                    </a:moveTo>
                    <a:cubicBezTo>
                      <a:pt x="971" y="548"/>
                      <a:pt x="1091" y="653"/>
                      <a:pt x="1181" y="742"/>
                    </a:cubicBezTo>
                    <a:cubicBezTo>
                      <a:pt x="1333" y="861"/>
                      <a:pt x="1434" y="1012"/>
                      <a:pt x="1518" y="1164"/>
                    </a:cubicBezTo>
                    <a:cubicBezTo>
                      <a:pt x="1771" y="1653"/>
                      <a:pt x="2007" y="2126"/>
                      <a:pt x="2227" y="2615"/>
                    </a:cubicBezTo>
                    <a:cubicBezTo>
                      <a:pt x="2277" y="2766"/>
                      <a:pt x="2260" y="2952"/>
                      <a:pt x="2277" y="3121"/>
                    </a:cubicBezTo>
                    <a:cubicBezTo>
                      <a:pt x="2244" y="3138"/>
                      <a:pt x="2227" y="3171"/>
                      <a:pt x="2176" y="3188"/>
                    </a:cubicBezTo>
                    <a:cubicBezTo>
                      <a:pt x="2058" y="3104"/>
                      <a:pt x="1889" y="3036"/>
                      <a:pt x="1771" y="2885"/>
                    </a:cubicBezTo>
                    <a:cubicBezTo>
                      <a:pt x="1417" y="2412"/>
                      <a:pt x="1063" y="1873"/>
                      <a:pt x="709" y="1367"/>
                    </a:cubicBezTo>
                    <a:cubicBezTo>
                      <a:pt x="658" y="1316"/>
                      <a:pt x="591" y="1248"/>
                      <a:pt x="591" y="1181"/>
                    </a:cubicBezTo>
                    <a:cubicBezTo>
                      <a:pt x="591" y="995"/>
                      <a:pt x="574" y="759"/>
                      <a:pt x="675" y="641"/>
                    </a:cubicBezTo>
                    <a:cubicBezTo>
                      <a:pt x="731" y="574"/>
                      <a:pt x="791" y="548"/>
                      <a:pt x="851" y="548"/>
                    </a:cubicBezTo>
                    <a:close/>
                    <a:moveTo>
                      <a:pt x="978" y="0"/>
                    </a:moveTo>
                    <a:cubicBezTo>
                      <a:pt x="690" y="0"/>
                      <a:pt x="409" y="152"/>
                      <a:pt x="237" y="439"/>
                    </a:cubicBezTo>
                    <a:cubicBezTo>
                      <a:pt x="0" y="861"/>
                      <a:pt x="34" y="1265"/>
                      <a:pt x="253" y="1670"/>
                    </a:cubicBezTo>
                    <a:cubicBezTo>
                      <a:pt x="371" y="1839"/>
                      <a:pt x="490" y="1991"/>
                      <a:pt x="591" y="2159"/>
                    </a:cubicBezTo>
                    <a:cubicBezTo>
                      <a:pt x="911" y="2598"/>
                      <a:pt x="1215" y="3036"/>
                      <a:pt x="1552" y="3458"/>
                    </a:cubicBezTo>
                    <a:cubicBezTo>
                      <a:pt x="1672" y="3633"/>
                      <a:pt x="1899" y="3716"/>
                      <a:pt x="2126" y="3716"/>
                    </a:cubicBezTo>
                    <a:cubicBezTo>
                      <a:pt x="2249" y="3716"/>
                      <a:pt x="2373" y="3691"/>
                      <a:pt x="2480" y="3644"/>
                    </a:cubicBezTo>
                    <a:cubicBezTo>
                      <a:pt x="2750" y="3525"/>
                      <a:pt x="2851" y="3289"/>
                      <a:pt x="2868" y="3019"/>
                    </a:cubicBezTo>
                    <a:cubicBezTo>
                      <a:pt x="2851" y="2935"/>
                      <a:pt x="2851" y="2851"/>
                      <a:pt x="2851" y="2766"/>
                    </a:cubicBezTo>
                    <a:cubicBezTo>
                      <a:pt x="2699" y="2041"/>
                      <a:pt x="2412" y="1383"/>
                      <a:pt x="2007" y="776"/>
                    </a:cubicBezTo>
                    <a:cubicBezTo>
                      <a:pt x="1889" y="608"/>
                      <a:pt x="1755" y="422"/>
                      <a:pt x="1603" y="270"/>
                    </a:cubicBezTo>
                    <a:cubicBezTo>
                      <a:pt x="1420" y="88"/>
                      <a:pt x="1197" y="0"/>
                      <a:pt x="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6634877" y="2108935"/>
                <a:ext cx="160379" cy="81076"/>
              </a:xfrm>
              <a:custGeom>
                <a:avLst/>
                <a:gdLst/>
                <a:ahLst/>
                <a:cxnLst/>
                <a:rect l="l" t="t" r="r" b="b"/>
                <a:pathLst>
                  <a:path w="4403" h="2033" extrusionOk="0">
                    <a:moveTo>
                      <a:pt x="1216" y="581"/>
                    </a:moveTo>
                    <a:cubicBezTo>
                      <a:pt x="1278" y="581"/>
                      <a:pt x="1340" y="587"/>
                      <a:pt x="1400" y="599"/>
                    </a:cubicBezTo>
                    <a:cubicBezTo>
                      <a:pt x="2108" y="734"/>
                      <a:pt x="2800" y="886"/>
                      <a:pt x="3491" y="1054"/>
                    </a:cubicBezTo>
                    <a:cubicBezTo>
                      <a:pt x="3593" y="1071"/>
                      <a:pt x="3677" y="1172"/>
                      <a:pt x="3761" y="1240"/>
                    </a:cubicBezTo>
                    <a:cubicBezTo>
                      <a:pt x="3761" y="1274"/>
                      <a:pt x="3744" y="1341"/>
                      <a:pt x="3744" y="1392"/>
                    </a:cubicBezTo>
                    <a:cubicBezTo>
                      <a:pt x="3593" y="1425"/>
                      <a:pt x="3458" y="1493"/>
                      <a:pt x="3306" y="1493"/>
                    </a:cubicBezTo>
                    <a:cubicBezTo>
                      <a:pt x="2564" y="1408"/>
                      <a:pt x="1855" y="1324"/>
                      <a:pt x="1130" y="1223"/>
                    </a:cubicBezTo>
                    <a:cubicBezTo>
                      <a:pt x="1029" y="1189"/>
                      <a:pt x="928" y="1155"/>
                      <a:pt x="843" y="1088"/>
                    </a:cubicBezTo>
                    <a:cubicBezTo>
                      <a:pt x="776" y="1021"/>
                      <a:pt x="692" y="919"/>
                      <a:pt x="692" y="835"/>
                    </a:cubicBezTo>
                    <a:cubicBezTo>
                      <a:pt x="692" y="751"/>
                      <a:pt x="793" y="649"/>
                      <a:pt x="877" y="633"/>
                    </a:cubicBezTo>
                    <a:cubicBezTo>
                      <a:pt x="986" y="600"/>
                      <a:pt x="1102" y="581"/>
                      <a:pt x="1216" y="581"/>
                    </a:cubicBezTo>
                    <a:close/>
                    <a:moveTo>
                      <a:pt x="1348" y="0"/>
                    </a:moveTo>
                    <a:cubicBezTo>
                      <a:pt x="957" y="0"/>
                      <a:pt x="626" y="160"/>
                      <a:pt x="354" y="548"/>
                    </a:cubicBezTo>
                    <a:cubicBezTo>
                      <a:pt x="0" y="1071"/>
                      <a:pt x="84" y="1341"/>
                      <a:pt x="692" y="1527"/>
                    </a:cubicBezTo>
                    <a:cubicBezTo>
                      <a:pt x="1484" y="1796"/>
                      <a:pt x="2294" y="1999"/>
                      <a:pt x="3154" y="2033"/>
                    </a:cubicBezTo>
                    <a:cubicBezTo>
                      <a:pt x="3373" y="2016"/>
                      <a:pt x="3576" y="1999"/>
                      <a:pt x="3795" y="1931"/>
                    </a:cubicBezTo>
                    <a:cubicBezTo>
                      <a:pt x="4183" y="1847"/>
                      <a:pt x="4402" y="1527"/>
                      <a:pt x="4402" y="1155"/>
                    </a:cubicBezTo>
                    <a:cubicBezTo>
                      <a:pt x="4369" y="801"/>
                      <a:pt x="4166" y="548"/>
                      <a:pt x="3761" y="464"/>
                    </a:cubicBezTo>
                    <a:cubicBezTo>
                      <a:pt x="3087" y="312"/>
                      <a:pt x="2412" y="160"/>
                      <a:pt x="1720" y="42"/>
                    </a:cubicBezTo>
                    <a:cubicBezTo>
                      <a:pt x="1591" y="15"/>
                      <a:pt x="1467" y="0"/>
                      <a:pt x="1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6390368" y="2515476"/>
                <a:ext cx="111242" cy="137546"/>
              </a:xfrm>
              <a:custGeom>
                <a:avLst/>
                <a:gdLst/>
                <a:ahLst/>
                <a:cxnLst/>
                <a:rect l="l" t="t" r="r" b="b"/>
                <a:pathLst>
                  <a:path w="3054" h="3449" extrusionOk="0">
                    <a:moveTo>
                      <a:pt x="776" y="811"/>
                    </a:moveTo>
                    <a:cubicBezTo>
                      <a:pt x="928" y="861"/>
                      <a:pt x="1080" y="895"/>
                      <a:pt x="1164" y="1013"/>
                    </a:cubicBezTo>
                    <a:cubicBezTo>
                      <a:pt x="1535" y="1418"/>
                      <a:pt x="1889" y="1839"/>
                      <a:pt x="2260" y="2261"/>
                    </a:cubicBezTo>
                    <a:cubicBezTo>
                      <a:pt x="2345" y="2362"/>
                      <a:pt x="2378" y="2531"/>
                      <a:pt x="2362" y="2666"/>
                    </a:cubicBezTo>
                    <a:cubicBezTo>
                      <a:pt x="2350" y="2810"/>
                      <a:pt x="2252" y="2894"/>
                      <a:pt x="2124" y="2894"/>
                    </a:cubicBezTo>
                    <a:cubicBezTo>
                      <a:pt x="2072" y="2894"/>
                      <a:pt x="2015" y="2881"/>
                      <a:pt x="1957" y="2851"/>
                    </a:cubicBezTo>
                    <a:cubicBezTo>
                      <a:pt x="1434" y="2531"/>
                      <a:pt x="1029" y="2092"/>
                      <a:pt x="742" y="1586"/>
                    </a:cubicBezTo>
                    <a:cubicBezTo>
                      <a:pt x="607" y="1367"/>
                      <a:pt x="523" y="1097"/>
                      <a:pt x="776" y="811"/>
                    </a:cubicBezTo>
                    <a:close/>
                    <a:moveTo>
                      <a:pt x="860" y="1"/>
                    </a:moveTo>
                    <a:cubicBezTo>
                      <a:pt x="658" y="254"/>
                      <a:pt x="472" y="439"/>
                      <a:pt x="321" y="659"/>
                    </a:cubicBezTo>
                    <a:cubicBezTo>
                      <a:pt x="152" y="945"/>
                      <a:pt x="0" y="1317"/>
                      <a:pt x="186" y="1671"/>
                    </a:cubicBezTo>
                    <a:cubicBezTo>
                      <a:pt x="557" y="2345"/>
                      <a:pt x="1080" y="2885"/>
                      <a:pt x="1704" y="3307"/>
                    </a:cubicBezTo>
                    <a:cubicBezTo>
                      <a:pt x="1846" y="3404"/>
                      <a:pt x="2004" y="3448"/>
                      <a:pt x="2157" y="3448"/>
                    </a:cubicBezTo>
                    <a:cubicBezTo>
                      <a:pt x="2350" y="3448"/>
                      <a:pt x="2534" y="3378"/>
                      <a:pt x="2665" y="3256"/>
                    </a:cubicBezTo>
                    <a:cubicBezTo>
                      <a:pt x="3019" y="2885"/>
                      <a:pt x="3053" y="2126"/>
                      <a:pt x="2699" y="1704"/>
                    </a:cubicBezTo>
                    <a:cubicBezTo>
                      <a:pt x="2345" y="1317"/>
                      <a:pt x="1990" y="912"/>
                      <a:pt x="1603" y="524"/>
                    </a:cubicBezTo>
                    <a:cubicBezTo>
                      <a:pt x="1417" y="338"/>
                      <a:pt x="1164" y="220"/>
                      <a:pt x="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6886743" y="2410442"/>
                <a:ext cx="151164" cy="76849"/>
              </a:xfrm>
              <a:custGeom>
                <a:avLst/>
                <a:gdLst/>
                <a:ahLst/>
                <a:cxnLst/>
                <a:rect l="l" t="t" r="r" b="b"/>
                <a:pathLst>
                  <a:path w="4150" h="1927" extrusionOk="0">
                    <a:moveTo>
                      <a:pt x="2391" y="572"/>
                    </a:moveTo>
                    <a:cubicBezTo>
                      <a:pt x="2582" y="572"/>
                      <a:pt x="2775" y="581"/>
                      <a:pt x="2969" y="594"/>
                    </a:cubicBezTo>
                    <a:cubicBezTo>
                      <a:pt x="3289" y="611"/>
                      <a:pt x="3340" y="678"/>
                      <a:pt x="3509" y="1134"/>
                    </a:cubicBezTo>
                    <a:cubicBezTo>
                      <a:pt x="3323" y="1218"/>
                      <a:pt x="3154" y="1336"/>
                      <a:pt x="3003" y="1353"/>
                    </a:cubicBezTo>
                    <a:cubicBezTo>
                      <a:pt x="2362" y="1404"/>
                      <a:pt x="1687" y="1437"/>
                      <a:pt x="1029" y="1471"/>
                    </a:cubicBezTo>
                    <a:cubicBezTo>
                      <a:pt x="979" y="1471"/>
                      <a:pt x="928" y="1454"/>
                      <a:pt x="877" y="1437"/>
                    </a:cubicBezTo>
                    <a:cubicBezTo>
                      <a:pt x="776" y="1353"/>
                      <a:pt x="624" y="1235"/>
                      <a:pt x="624" y="1134"/>
                    </a:cubicBezTo>
                    <a:cubicBezTo>
                      <a:pt x="608" y="1033"/>
                      <a:pt x="759" y="881"/>
                      <a:pt x="861" y="847"/>
                    </a:cubicBezTo>
                    <a:cubicBezTo>
                      <a:pt x="1355" y="637"/>
                      <a:pt x="1867" y="572"/>
                      <a:pt x="2391" y="572"/>
                    </a:cubicBezTo>
                    <a:close/>
                    <a:moveTo>
                      <a:pt x="3148" y="0"/>
                    </a:moveTo>
                    <a:cubicBezTo>
                      <a:pt x="3127" y="0"/>
                      <a:pt x="3107" y="2"/>
                      <a:pt x="3087" y="4"/>
                    </a:cubicBezTo>
                    <a:cubicBezTo>
                      <a:pt x="2328" y="88"/>
                      <a:pt x="1569" y="206"/>
                      <a:pt x="810" y="358"/>
                    </a:cubicBezTo>
                    <a:cubicBezTo>
                      <a:pt x="624" y="409"/>
                      <a:pt x="439" y="543"/>
                      <a:pt x="287" y="695"/>
                    </a:cubicBezTo>
                    <a:cubicBezTo>
                      <a:pt x="102" y="881"/>
                      <a:pt x="0" y="1168"/>
                      <a:pt x="102" y="1437"/>
                    </a:cubicBezTo>
                    <a:cubicBezTo>
                      <a:pt x="203" y="1707"/>
                      <a:pt x="422" y="1859"/>
                      <a:pt x="709" y="1876"/>
                    </a:cubicBezTo>
                    <a:cubicBezTo>
                      <a:pt x="1029" y="1893"/>
                      <a:pt x="1316" y="1893"/>
                      <a:pt x="1653" y="1927"/>
                    </a:cubicBezTo>
                    <a:cubicBezTo>
                      <a:pt x="2024" y="1893"/>
                      <a:pt x="2395" y="1876"/>
                      <a:pt x="2750" y="1808"/>
                    </a:cubicBezTo>
                    <a:cubicBezTo>
                      <a:pt x="3053" y="1775"/>
                      <a:pt x="3340" y="1707"/>
                      <a:pt x="3644" y="1606"/>
                    </a:cubicBezTo>
                    <a:cubicBezTo>
                      <a:pt x="3964" y="1505"/>
                      <a:pt x="4150" y="1184"/>
                      <a:pt x="4133" y="915"/>
                    </a:cubicBezTo>
                    <a:cubicBezTo>
                      <a:pt x="4084" y="511"/>
                      <a:pt x="3589" y="0"/>
                      <a:pt x="31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6413825" y="2207749"/>
                <a:ext cx="127706" cy="136549"/>
              </a:xfrm>
              <a:custGeom>
                <a:avLst/>
                <a:gdLst/>
                <a:ahLst/>
                <a:cxnLst/>
                <a:rect l="l" t="t" r="r" b="b"/>
                <a:pathLst>
                  <a:path w="3506" h="3424" extrusionOk="0">
                    <a:moveTo>
                      <a:pt x="2746" y="588"/>
                    </a:moveTo>
                    <a:cubicBezTo>
                      <a:pt x="2921" y="588"/>
                      <a:pt x="3023" y="759"/>
                      <a:pt x="2983" y="1073"/>
                    </a:cubicBezTo>
                    <a:cubicBezTo>
                      <a:pt x="2966" y="1140"/>
                      <a:pt x="2898" y="1309"/>
                      <a:pt x="2831" y="1444"/>
                    </a:cubicBezTo>
                    <a:cubicBezTo>
                      <a:pt x="2460" y="2000"/>
                      <a:pt x="1903" y="2388"/>
                      <a:pt x="1313" y="2675"/>
                    </a:cubicBezTo>
                    <a:cubicBezTo>
                      <a:pt x="1212" y="2742"/>
                      <a:pt x="1110" y="2759"/>
                      <a:pt x="1009" y="2759"/>
                    </a:cubicBezTo>
                    <a:cubicBezTo>
                      <a:pt x="992" y="2761"/>
                      <a:pt x="975" y="2762"/>
                      <a:pt x="958" y="2762"/>
                    </a:cubicBezTo>
                    <a:cubicBezTo>
                      <a:pt x="670" y="2762"/>
                      <a:pt x="512" y="2492"/>
                      <a:pt x="672" y="2236"/>
                    </a:cubicBezTo>
                    <a:cubicBezTo>
                      <a:pt x="1127" y="1477"/>
                      <a:pt x="1802" y="954"/>
                      <a:pt x="2611" y="617"/>
                    </a:cubicBezTo>
                    <a:cubicBezTo>
                      <a:pt x="2660" y="598"/>
                      <a:pt x="2705" y="588"/>
                      <a:pt x="2746" y="588"/>
                    </a:cubicBezTo>
                    <a:close/>
                    <a:moveTo>
                      <a:pt x="2974" y="1"/>
                    </a:moveTo>
                    <a:cubicBezTo>
                      <a:pt x="2870" y="1"/>
                      <a:pt x="2750" y="36"/>
                      <a:pt x="2611" y="111"/>
                    </a:cubicBezTo>
                    <a:cubicBezTo>
                      <a:pt x="1802" y="550"/>
                      <a:pt x="1009" y="1022"/>
                      <a:pt x="436" y="1730"/>
                    </a:cubicBezTo>
                    <a:cubicBezTo>
                      <a:pt x="216" y="1966"/>
                      <a:pt x="115" y="2304"/>
                      <a:pt x="48" y="2591"/>
                    </a:cubicBezTo>
                    <a:cubicBezTo>
                      <a:pt x="0" y="2985"/>
                      <a:pt x="322" y="3423"/>
                      <a:pt x="640" y="3423"/>
                    </a:cubicBezTo>
                    <a:cubicBezTo>
                      <a:pt x="662" y="3423"/>
                      <a:pt x="684" y="3421"/>
                      <a:pt x="706" y="3417"/>
                    </a:cubicBezTo>
                    <a:cubicBezTo>
                      <a:pt x="959" y="3366"/>
                      <a:pt x="1228" y="3316"/>
                      <a:pt x="1465" y="3181"/>
                    </a:cubicBezTo>
                    <a:cubicBezTo>
                      <a:pt x="2122" y="2844"/>
                      <a:pt x="2662" y="2371"/>
                      <a:pt x="3117" y="1781"/>
                    </a:cubicBezTo>
                    <a:cubicBezTo>
                      <a:pt x="3320" y="1494"/>
                      <a:pt x="3421" y="1140"/>
                      <a:pt x="3505" y="954"/>
                    </a:cubicBezTo>
                    <a:cubicBezTo>
                      <a:pt x="3467" y="374"/>
                      <a:pt x="3310" y="1"/>
                      <a:pt x="29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6369462" y="2642882"/>
                <a:ext cx="73761" cy="150746"/>
              </a:xfrm>
              <a:custGeom>
                <a:avLst/>
                <a:gdLst/>
                <a:ahLst/>
                <a:cxnLst/>
                <a:rect l="l" t="t" r="r" b="b"/>
                <a:pathLst>
                  <a:path w="2025" h="3780" extrusionOk="0">
                    <a:moveTo>
                      <a:pt x="642" y="500"/>
                    </a:moveTo>
                    <a:cubicBezTo>
                      <a:pt x="1181" y="702"/>
                      <a:pt x="1316" y="1107"/>
                      <a:pt x="1401" y="1444"/>
                    </a:cubicBezTo>
                    <a:cubicBezTo>
                      <a:pt x="1502" y="1933"/>
                      <a:pt x="1485" y="2439"/>
                      <a:pt x="1502" y="2945"/>
                    </a:cubicBezTo>
                    <a:cubicBezTo>
                      <a:pt x="1502" y="3030"/>
                      <a:pt x="1384" y="3215"/>
                      <a:pt x="1316" y="3215"/>
                    </a:cubicBezTo>
                    <a:cubicBezTo>
                      <a:pt x="1305" y="3217"/>
                      <a:pt x="1293" y="3217"/>
                      <a:pt x="1280" y="3217"/>
                    </a:cubicBezTo>
                    <a:cubicBezTo>
                      <a:pt x="1153" y="3217"/>
                      <a:pt x="1008" y="3140"/>
                      <a:pt x="962" y="3063"/>
                    </a:cubicBezTo>
                    <a:cubicBezTo>
                      <a:pt x="844" y="2945"/>
                      <a:pt x="810" y="2743"/>
                      <a:pt x="760" y="2591"/>
                    </a:cubicBezTo>
                    <a:cubicBezTo>
                      <a:pt x="675" y="2136"/>
                      <a:pt x="591" y="1680"/>
                      <a:pt x="557" y="1208"/>
                    </a:cubicBezTo>
                    <a:cubicBezTo>
                      <a:pt x="540" y="1006"/>
                      <a:pt x="591" y="786"/>
                      <a:pt x="642" y="500"/>
                    </a:cubicBezTo>
                    <a:close/>
                    <a:moveTo>
                      <a:pt x="860" y="1"/>
                    </a:moveTo>
                    <a:cubicBezTo>
                      <a:pt x="784" y="1"/>
                      <a:pt x="710" y="9"/>
                      <a:pt x="642" y="27"/>
                    </a:cubicBezTo>
                    <a:cubicBezTo>
                      <a:pt x="254" y="146"/>
                      <a:pt x="1" y="432"/>
                      <a:pt x="51" y="871"/>
                    </a:cubicBezTo>
                    <a:cubicBezTo>
                      <a:pt x="136" y="1630"/>
                      <a:pt x="254" y="2372"/>
                      <a:pt x="372" y="3114"/>
                    </a:cubicBezTo>
                    <a:cubicBezTo>
                      <a:pt x="389" y="3198"/>
                      <a:pt x="422" y="3283"/>
                      <a:pt x="473" y="3367"/>
                    </a:cubicBezTo>
                    <a:cubicBezTo>
                      <a:pt x="579" y="3594"/>
                      <a:pt x="915" y="3780"/>
                      <a:pt x="1202" y="3780"/>
                    </a:cubicBezTo>
                    <a:cubicBezTo>
                      <a:pt x="1235" y="3780"/>
                      <a:pt x="1268" y="3777"/>
                      <a:pt x="1299" y="3772"/>
                    </a:cubicBezTo>
                    <a:cubicBezTo>
                      <a:pt x="1586" y="3721"/>
                      <a:pt x="1822" y="3519"/>
                      <a:pt x="1890" y="3215"/>
                    </a:cubicBezTo>
                    <a:cubicBezTo>
                      <a:pt x="1974" y="2861"/>
                      <a:pt x="1991" y="2507"/>
                      <a:pt x="2025" y="2203"/>
                    </a:cubicBezTo>
                    <a:cubicBezTo>
                      <a:pt x="2025" y="2018"/>
                      <a:pt x="2008" y="1883"/>
                      <a:pt x="1957" y="1765"/>
                    </a:cubicBezTo>
                    <a:cubicBezTo>
                      <a:pt x="1924" y="1545"/>
                      <a:pt x="1924" y="1360"/>
                      <a:pt x="1856" y="1174"/>
                    </a:cubicBezTo>
                    <a:cubicBezTo>
                      <a:pt x="1772" y="871"/>
                      <a:pt x="1687" y="601"/>
                      <a:pt x="1536" y="331"/>
                    </a:cubicBezTo>
                    <a:cubicBezTo>
                      <a:pt x="1430" y="119"/>
                      <a:pt x="1136" y="1"/>
                      <a:pt x="8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6316648" y="2308318"/>
                <a:ext cx="62687" cy="143329"/>
              </a:xfrm>
              <a:custGeom>
                <a:avLst/>
                <a:gdLst/>
                <a:ahLst/>
                <a:cxnLst/>
                <a:rect l="l" t="t" r="r" b="b"/>
                <a:pathLst>
                  <a:path w="1721" h="3594" extrusionOk="0">
                    <a:moveTo>
                      <a:pt x="641" y="709"/>
                    </a:moveTo>
                    <a:lnTo>
                      <a:pt x="641" y="709"/>
                    </a:lnTo>
                    <a:cubicBezTo>
                      <a:pt x="995" y="1367"/>
                      <a:pt x="1181" y="2059"/>
                      <a:pt x="1113" y="2902"/>
                    </a:cubicBezTo>
                    <a:cubicBezTo>
                      <a:pt x="928" y="2801"/>
                      <a:pt x="759" y="2750"/>
                      <a:pt x="742" y="2666"/>
                    </a:cubicBezTo>
                    <a:cubicBezTo>
                      <a:pt x="489" y="2042"/>
                      <a:pt x="472" y="1384"/>
                      <a:pt x="641" y="709"/>
                    </a:cubicBezTo>
                    <a:close/>
                    <a:moveTo>
                      <a:pt x="883" y="0"/>
                    </a:moveTo>
                    <a:cubicBezTo>
                      <a:pt x="768" y="0"/>
                      <a:pt x="635" y="52"/>
                      <a:pt x="489" y="153"/>
                    </a:cubicBezTo>
                    <a:cubicBezTo>
                      <a:pt x="270" y="305"/>
                      <a:pt x="101" y="490"/>
                      <a:pt x="85" y="777"/>
                    </a:cubicBezTo>
                    <a:cubicBezTo>
                      <a:pt x="51" y="1047"/>
                      <a:pt x="17" y="1334"/>
                      <a:pt x="0" y="1620"/>
                    </a:cubicBezTo>
                    <a:cubicBezTo>
                      <a:pt x="17" y="1620"/>
                      <a:pt x="51" y="1620"/>
                      <a:pt x="34" y="1637"/>
                    </a:cubicBezTo>
                    <a:cubicBezTo>
                      <a:pt x="68" y="1823"/>
                      <a:pt x="68" y="2042"/>
                      <a:pt x="85" y="2227"/>
                    </a:cubicBezTo>
                    <a:cubicBezTo>
                      <a:pt x="118" y="2514"/>
                      <a:pt x="152" y="2818"/>
                      <a:pt x="253" y="3071"/>
                    </a:cubicBezTo>
                    <a:cubicBezTo>
                      <a:pt x="355" y="3376"/>
                      <a:pt x="708" y="3594"/>
                      <a:pt x="1019" y="3594"/>
                    </a:cubicBezTo>
                    <a:cubicBezTo>
                      <a:pt x="1069" y="3594"/>
                      <a:pt x="1118" y="3588"/>
                      <a:pt x="1164" y="3577"/>
                    </a:cubicBezTo>
                    <a:cubicBezTo>
                      <a:pt x="1518" y="3492"/>
                      <a:pt x="1704" y="3189"/>
                      <a:pt x="1721" y="2750"/>
                    </a:cubicBezTo>
                    <a:cubicBezTo>
                      <a:pt x="1721" y="2632"/>
                      <a:pt x="1721" y="2497"/>
                      <a:pt x="1704" y="2379"/>
                    </a:cubicBezTo>
                    <a:cubicBezTo>
                      <a:pt x="1586" y="1721"/>
                      <a:pt x="1451" y="1064"/>
                      <a:pt x="1282" y="440"/>
                    </a:cubicBezTo>
                    <a:cubicBezTo>
                      <a:pt x="1219" y="144"/>
                      <a:pt x="1076" y="0"/>
                      <a:pt x="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6768768" y="2549611"/>
                <a:ext cx="122315" cy="136788"/>
              </a:xfrm>
              <a:custGeom>
                <a:avLst/>
                <a:gdLst/>
                <a:ahLst/>
                <a:cxnLst/>
                <a:rect l="l" t="t" r="r" b="b"/>
                <a:pathLst>
                  <a:path w="3358" h="3430" extrusionOk="0">
                    <a:moveTo>
                      <a:pt x="2185" y="482"/>
                    </a:moveTo>
                    <a:cubicBezTo>
                      <a:pt x="2275" y="482"/>
                      <a:pt x="2362" y="518"/>
                      <a:pt x="2447" y="595"/>
                    </a:cubicBezTo>
                    <a:cubicBezTo>
                      <a:pt x="2565" y="680"/>
                      <a:pt x="2649" y="882"/>
                      <a:pt x="2598" y="967"/>
                    </a:cubicBezTo>
                    <a:cubicBezTo>
                      <a:pt x="2261" y="1658"/>
                      <a:pt x="1890" y="2316"/>
                      <a:pt x="1300" y="2822"/>
                    </a:cubicBezTo>
                    <a:cubicBezTo>
                      <a:pt x="1215" y="2872"/>
                      <a:pt x="1097" y="2906"/>
                      <a:pt x="1047" y="2923"/>
                    </a:cubicBezTo>
                    <a:cubicBezTo>
                      <a:pt x="676" y="2923"/>
                      <a:pt x="490" y="2704"/>
                      <a:pt x="625" y="2451"/>
                    </a:cubicBezTo>
                    <a:cubicBezTo>
                      <a:pt x="929" y="1827"/>
                      <a:pt x="1249" y="1169"/>
                      <a:pt x="1806" y="680"/>
                    </a:cubicBezTo>
                    <a:cubicBezTo>
                      <a:pt x="1933" y="552"/>
                      <a:pt x="2061" y="482"/>
                      <a:pt x="2185" y="482"/>
                    </a:cubicBezTo>
                    <a:close/>
                    <a:moveTo>
                      <a:pt x="2454" y="1"/>
                    </a:moveTo>
                    <a:cubicBezTo>
                      <a:pt x="2151" y="1"/>
                      <a:pt x="1847" y="106"/>
                      <a:pt x="1671" y="326"/>
                    </a:cubicBezTo>
                    <a:cubicBezTo>
                      <a:pt x="1232" y="848"/>
                      <a:pt x="827" y="1422"/>
                      <a:pt x="423" y="1995"/>
                    </a:cubicBezTo>
                    <a:cubicBezTo>
                      <a:pt x="305" y="2181"/>
                      <a:pt x="203" y="2417"/>
                      <a:pt x="136" y="2619"/>
                    </a:cubicBezTo>
                    <a:cubicBezTo>
                      <a:pt x="1" y="3007"/>
                      <a:pt x="136" y="3193"/>
                      <a:pt x="490" y="3328"/>
                    </a:cubicBezTo>
                    <a:cubicBezTo>
                      <a:pt x="625" y="3362"/>
                      <a:pt x="760" y="3378"/>
                      <a:pt x="996" y="3429"/>
                    </a:cubicBezTo>
                    <a:cubicBezTo>
                      <a:pt x="1182" y="3328"/>
                      <a:pt x="1468" y="3244"/>
                      <a:pt x="1671" y="3075"/>
                    </a:cubicBezTo>
                    <a:cubicBezTo>
                      <a:pt x="2413" y="2485"/>
                      <a:pt x="2851" y="1675"/>
                      <a:pt x="3206" y="832"/>
                    </a:cubicBezTo>
                    <a:cubicBezTo>
                      <a:pt x="3357" y="477"/>
                      <a:pt x="3256" y="241"/>
                      <a:pt x="2919" y="89"/>
                    </a:cubicBezTo>
                    <a:cubicBezTo>
                      <a:pt x="2778"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6573650" y="2626413"/>
                <a:ext cx="99950" cy="141016"/>
              </a:xfrm>
              <a:custGeom>
                <a:avLst/>
                <a:gdLst/>
                <a:ahLst/>
                <a:cxnLst/>
                <a:rect l="l" t="t" r="r" b="b"/>
                <a:pathLst>
                  <a:path w="2744" h="3536" extrusionOk="0">
                    <a:moveTo>
                      <a:pt x="1781" y="478"/>
                    </a:moveTo>
                    <a:cubicBezTo>
                      <a:pt x="1996" y="478"/>
                      <a:pt x="2129" y="638"/>
                      <a:pt x="2103" y="896"/>
                    </a:cubicBezTo>
                    <a:cubicBezTo>
                      <a:pt x="2018" y="1655"/>
                      <a:pt x="1681" y="2313"/>
                      <a:pt x="1175" y="2886"/>
                    </a:cubicBezTo>
                    <a:cubicBezTo>
                      <a:pt x="1113" y="2973"/>
                      <a:pt x="958" y="3024"/>
                      <a:pt x="848" y="3024"/>
                    </a:cubicBezTo>
                    <a:cubicBezTo>
                      <a:pt x="809" y="3024"/>
                      <a:pt x="775" y="3017"/>
                      <a:pt x="753" y="3004"/>
                    </a:cubicBezTo>
                    <a:cubicBezTo>
                      <a:pt x="618" y="2920"/>
                      <a:pt x="534" y="2701"/>
                      <a:pt x="467" y="2599"/>
                    </a:cubicBezTo>
                    <a:cubicBezTo>
                      <a:pt x="635" y="1891"/>
                      <a:pt x="753" y="1284"/>
                      <a:pt x="1192" y="812"/>
                    </a:cubicBezTo>
                    <a:cubicBezTo>
                      <a:pt x="1293" y="693"/>
                      <a:pt x="1411" y="592"/>
                      <a:pt x="1563" y="525"/>
                    </a:cubicBezTo>
                    <a:cubicBezTo>
                      <a:pt x="1642" y="493"/>
                      <a:pt x="1716" y="478"/>
                      <a:pt x="1781" y="478"/>
                    </a:cubicBezTo>
                    <a:close/>
                    <a:moveTo>
                      <a:pt x="1995" y="0"/>
                    </a:moveTo>
                    <a:cubicBezTo>
                      <a:pt x="1666" y="0"/>
                      <a:pt x="1359" y="117"/>
                      <a:pt x="1124" y="339"/>
                    </a:cubicBezTo>
                    <a:cubicBezTo>
                      <a:pt x="500" y="980"/>
                      <a:pt x="214" y="1790"/>
                      <a:pt x="28" y="2549"/>
                    </a:cubicBezTo>
                    <a:cubicBezTo>
                      <a:pt x="1" y="3201"/>
                      <a:pt x="280" y="3535"/>
                      <a:pt x="716" y="3535"/>
                    </a:cubicBezTo>
                    <a:cubicBezTo>
                      <a:pt x="821" y="3535"/>
                      <a:pt x="935" y="3516"/>
                      <a:pt x="1057" y="3476"/>
                    </a:cubicBezTo>
                    <a:cubicBezTo>
                      <a:pt x="1428" y="3375"/>
                      <a:pt x="1563" y="3139"/>
                      <a:pt x="1765" y="2869"/>
                    </a:cubicBezTo>
                    <a:cubicBezTo>
                      <a:pt x="2221" y="2178"/>
                      <a:pt x="2575" y="1436"/>
                      <a:pt x="2710" y="609"/>
                    </a:cubicBezTo>
                    <a:cubicBezTo>
                      <a:pt x="2744" y="306"/>
                      <a:pt x="2693" y="154"/>
                      <a:pt x="2440" y="69"/>
                    </a:cubicBezTo>
                    <a:cubicBezTo>
                      <a:pt x="2290" y="23"/>
                      <a:pt x="2140" y="0"/>
                      <a:pt x="19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6867075" y="2229641"/>
                <a:ext cx="132113" cy="88334"/>
              </a:xfrm>
              <a:custGeom>
                <a:avLst/>
                <a:gdLst/>
                <a:ahLst/>
                <a:cxnLst/>
                <a:rect l="l" t="t" r="r" b="b"/>
                <a:pathLst>
                  <a:path w="3627" h="2215" extrusionOk="0">
                    <a:moveTo>
                      <a:pt x="362" y="0"/>
                    </a:moveTo>
                    <a:cubicBezTo>
                      <a:pt x="229" y="0"/>
                      <a:pt x="115" y="39"/>
                      <a:pt x="68" y="169"/>
                    </a:cubicBezTo>
                    <a:cubicBezTo>
                      <a:pt x="1" y="304"/>
                      <a:pt x="1" y="524"/>
                      <a:pt x="85" y="658"/>
                    </a:cubicBezTo>
                    <a:cubicBezTo>
                      <a:pt x="422" y="1181"/>
                      <a:pt x="895" y="1569"/>
                      <a:pt x="1519" y="1687"/>
                    </a:cubicBezTo>
                    <a:cubicBezTo>
                      <a:pt x="1805" y="1755"/>
                      <a:pt x="2075" y="1839"/>
                      <a:pt x="2328" y="1940"/>
                    </a:cubicBezTo>
                    <a:cubicBezTo>
                      <a:pt x="2649" y="2078"/>
                      <a:pt x="2969" y="2215"/>
                      <a:pt x="3364" y="2215"/>
                    </a:cubicBezTo>
                    <a:cubicBezTo>
                      <a:pt x="3406" y="2215"/>
                      <a:pt x="3449" y="2213"/>
                      <a:pt x="3492" y="2210"/>
                    </a:cubicBezTo>
                    <a:cubicBezTo>
                      <a:pt x="3627" y="1738"/>
                      <a:pt x="3593" y="1586"/>
                      <a:pt x="3273" y="1316"/>
                    </a:cubicBezTo>
                    <a:cubicBezTo>
                      <a:pt x="2446" y="692"/>
                      <a:pt x="1502" y="321"/>
                      <a:pt x="540" y="18"/>
                    </a:cubicBezTo>
                    <a:cubicBezTo>
                      <a:pt x="480" y="7"/>
                      <a:pt x="419" y="0"/>
                      <a:pt x="3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6507068" y="2066507"/>
                <a:ext cx="62105" cy="105363"/>
              </a:xfrm>
              <a:custGeom>
                <a:avLst/>
                <a:gdLst/>
                <a:ahLst/>
                <a:cxnLst/>
                <a:rect l="l" t="t" r="r" b="b"/>
                <a:pathLst>
                  <a:path w="1705" h="2642" extrusionOk="0">
                    <a:moveTo>
                      <a:pt x="278" y="1"/>
                    </a:moveTo>
                    <a:cubicBezTo>
                      <a:pt x="218" y="1"/>
                      <a:pt x="158" y="27"/>
                      <a:pt x="102" y="94"/>
                    </a:cubicBezTo>
                    <a:cubicBezTo>
                      <a:pt x="1" y="212"/>
                      <a:pt x="51" y="448"/>
                      <a:pt x="18" y="634"/>
                    </a:cubicBezTo>
                    <a:cubicBezTo>
                      <a:pt x="18" y="701"/>
                      <a:pt x="85" y="769"/>
                      <a:pt x="136" y="820"/>
                    </a:cubicBezTo>
                    <a:cubicBezTo>
                      <a:pt x="490" y="1326"/>
                      <a:pt x="827" y="1832"/>
                      <a:pt x="1198" y="2338"/>
                    </a:cubicBezTo>
                    <a:cubicBezTo>
                      <a:pt x="1316" y="2472"/>
                      <a:pt x="1485" y="2557"/>
                      <a:pt x="1603" y="2641"/>
                    </a:cubicBezTo>
                    <a:cubicBezTo>
                      <a:pt x="1654" y="2624"/>
                      <a:pt x="1671" y="2591"/>
                      <a:pt x="1704" y="2574"/>
                    </a:cubicBezTo>
                    <a:cubicBezTo>
                      <a:pt x="1687" y="2405"/>
                      <a:pt x="1704" y="2219"/>
                      <a:pt x="1637" y="2068"/>
                    </a:cubicBezTo>
                    <a:cubicBezTo>
                      <a:pt x="1418" y="1562"/>
                      <a:pt x="1182" y="1106"/>
                      <a:pt x="945" y="617"/>
                    </a:cubicBezTo>
                    <a:cubicBezTo>
                      <a:pt x="861" y="448"/>
                      <a:pt x="743" y="314"/>
                      <a:pt x="608" y="195"/>
                    </a:cubicBezTo>
                    <a:cubicBezTo>
                      <a:pt x="518" y="106"/>
                      <a:pt x="398" y="1"/>
                      <a:pt x="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6660045" y="2131107"/>
                <a:ext cx="111861" cy="36690"/>
              </a:xfrm>
              <a:custGeom>
                <a:avLst/>
                <a:gdLst/>
                <a:ahLst/>
                <a:cxnLst/>
                <a:rect l="l" t="t" r="r" b="b"/>
                <a:pathLst>
                  <a:path w="3071" h="920" extrusionOk="0">
                    <a:moveTo>
                      <a:pt x="518" y="0"/>
                    </a:moveTo>
                    <a:cubicBezTo>
                      <a:pt x="406" y="0"/>
                      <a:pt x="293" y="22"/>
                      <a:pt x="186" y="43"/>
                    </a:cubicBezTo>
                    <a:cubicBezTo>
                      <a:pt x="102" y="77"/>
                      <a:pt x="1" y="178"/>
                      <a:pt x="1" y="262"/>
                    </a:cubicBezTo>
                    <a:cubicBezTo>
                      <a:pt x="1" y="346"/>
                      <a:pt x="85" y="448"/>
                      <a:pt x="152" y="515"/>
                    </a:cubicBezTo>
                    <a:cubicBezTo>
                      <a:pt x="237" y="583"/>
                      <a:pt x="338" y="616"/>
                      <a:pt x="439" y="633"/>
                    </a:cubicBezTo>
                    <a:cubicBezTo>
                      <a:pt x="1181" y="751"/>
                      <a:pt x="1890" y="836"/>
                      <a:pt x="2615" y="920"/>
                    </a:cubicBezTo>
                    <a:cubicBezTo>
                      <a:pt x="2767" y="920"/>
                      <a:pt x="2902" y="852"/>
                      <a:pt x="3053" y="836"/>
                    </a:cubicBezTo>
                    <a:cubicBezTo>
                      <a:pt x="3053" y="785"/>
                      <a:pt x="3070" y="718"/>
                      <a:pt x="3070" y="650"/>
                    </a:cubicBezTo>
                    <a:cubicBezTo>
                      <a:pt x="2986" y="599"/>
                      <a:pt x="2902" y="498"/>
                      <a:pt x="2800" y="465"/>
                    </a:cubicBezTo>
                    <a:cubicBezTo>
                      <a:pt x="2109" y="313"/>
                      <a:pt x="1417" y="161"/>
                      <a:pt x="709" y="26"/>
                    </a:cubicBezTo>
                    <a:cubicBezTo>
                      <a:pt x="647" y="7"/>
                      <a:pt x="583"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6409418" y="2547776"/>
                <a:ext cx="66986" cy="82233"/>
              </a:xfrm>
              <a:custGeom>
                <a:avLst/>
                <a:gdLst/>
                <a:ahLst/>
                <a:cxnLst/>
                <a:rect l="l" t="t" r="r" b="b"/>
                <a:pathLst>
                  <a:path w="1839" h="2062" extrusionOk="0">
                    <a:moveTo>
                      <a:pt x="253" y="1"/>
                    </a:moveTo>
                    <a:cubicBezTo>
                      <a:pt x="0" y="287"/>
                      <a:pt x="118" y="557"/>
                      <a:pt x="219" y="743"/>
                    </a:cubicBezTo>
                    <a:cubicBezTo>
                      <a:pt x="540" y="1282"/>
                      <a:pt x="911" y="1721"/>
                      <a:pt x="1434" y="2008"/>
                    </a:cubicBezTo>
                    <a:cubicBezTo>
                      <a:pt x="1496" y="2044"/>
                      <a:pt x="1557" y="2061"/>
                      <a:pt x="1611" y="2061"/>
                    </a:cubicBezTo>
                    <a:cubicBezTo>
                      <a:pt x="1734" y="2061"/>
                      <a:pt x="1827" y="1974"/>
                      <a:pt x="1839" y="1822"/>
                    </a:cubicBezTo>
                    <a:cubicBezTo>
                      <a:pt x="1839" y="1704"/>
                      <a:pt x="1822" y="1535"/>
                      <a:pt x="1737" y="1417"/>
                    </a:cubicBezTo>
                    <a:cubicBezTo>
                      <a:pt x="1383" y="996"/>
                      <a:pt x="1012" y="574"/>
                      <a:pt x="641" y="186"/>
                    </a:cubicBezTo>
                    <a:cubicBezTo>
                      <a:pt x="557" y="68"/>
                      <a:pt x="388" y="5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6908852" y="2433331"/>
                <a:ext cx="105705" cy="35812"/>
              </a:xfrm>
              <a:custGeom>
                <a:avLst/>
                <a:gdLst/>
                <a:ahLst/>
                <a:cxnLst/>
                <a:rect l="l" t="t" r="r" b="b"/>
                <a:pathLst>
                  <a:path w="2902" h="898" extrusionOk="0">
                    <a:moveTo>
                      <a:pt x="1806" y="0"/>
                    </a:moveTo>
                    <a:cubicBezTo>
                      <a:pt x="1273" y="0"/>
                      <a:pt x="741" y="70"/>
                      <a:pt x="220" y="273"/>
                    </a:cubicBezTo>
                    <a:cubicBezTo>
                      <a:pt x="119" y="307"/>
                      <a:pt x="1" y="475"/>
                      <a:pt x="1" y="560"/>
                    </a:cubicBezTo>
                    <a:cubicBezTo>
                      <a:pt x="17" y="678"/>
                      <a:pt x="152" y="779"/>
                      <a:pt x="254" y="863"/>
                    </a:cubicBezTo>
                    <a:cubicBezTo>
                      <a:pt x="270" y="897"/>
                      <a:pt x="355" y="897"/>
                      <a:pt x="405" y="897"/>
                    </a:cubicBezTo>
                    <a:cubicBezTo>
                      <a:pt x="1046" y="863"/>
                      <a:pt x="1721" y="847"/>
                      <a:pt x="2379" y="779"/>
                    </a:cubicBezTo>
                    <a:cubicBezTo>
                      <a:pt x="2564" y="762"/>
                      <a:pt x="2733" y="627"/>
                      <a:pt x="2902" y="560"/>
                    </a:cubicBezTo>
                    <a:cubicBezTo>
                      <a:pt x="2716" y="121"/>
                      <a:pt x="2682" y="54"/>
                      <a:pt x="2328" y="20"/>
                    </a:cubicBezTo>
                    <a:cubicBezTo>
                      <a:pt x="2154" y="8"/>
                      <a:pt x="1980" y="0"/>
                      <a:pt x="1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6431235" y="2230678"/>
                <a:ext cx="92702" cy="87218"/>
              </a:xfrm>
              <a:custGeom>
                <a:avLst/>
                <a:gdLst/>
                <a:ahLst/>
                <a:cxnLst/>
                <a:rect l="l" t="t" r="r" b="b"/>
                <a:pathLst>
                  <a:path w="2545" h="2187" extrusionOk="0">
                    <a:moveTo>
                      <a:pt x="2264" y="0"/>
                    </a:moveTo>
                    <a:cubicBezTo>
                      <a:pt x="2215" y="0"/>
                      <a:pt x="2160" y="14"/>
                      <a:pt x="2100" y="42"/>
                    </a:cubicBezTo>
                    <a:cubicBezTo>
                      <a:pt x="1307" y="396"/>
                      <a:pt x="632" y="902"/>
                      <a:pt x="160" y="1661"/>
                    </a:cubicBezTo>
                    <a:cubicBezTo>
                      <a:pt x="1" y="1917"/>
                      <a:pt x="173" y="2187"/>
                      <a:pt x="449" y="2187"/>
                    </a:cubicBezTo>
                    <a:cubicBezTo>
                      <a:pt x="465" y="2187"/>
                      <a:pt x="481" y="2186"/>
                      <a:pt x="497" y="2184"/>
                    </a:cubicBezTo>
                    <a:cubicBezTo>
                      <a:pt x="615" y="2167"/>
                      <a:pt x="734" y="2150"/>
                      <a:pt x="818" y="2100"/>
                    </a:cubicBezTo>
                    <a:cubicBezTo>
                      <a:pt x="1408" y="1796"/>
                      <a:pt x="1965" y="1425"/>
                      <a:pt x="2336" y="869"/>
                    </a:cubicBezTo>
                    <a:cubicBezTo>
                      <a:pt x="2420" y="734"/>
                      <a:pt x="2471" y="582"/>
                      <a:pt x="2505" y="498"/>
                    </a:cubicBezTo>
                    <a:cubicBezTo>
                      <a:pt x="2544" y="191"/>
                      <a:pt x="2448" y="0"/>
                      <a:pt x="2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6389130" y="2662780"/>
                <a:ext cx="35041" cy="110348"/>
              </a:xfrm>
              <a:custGeom>
                <a:avLst/>
                <a:gdLst/>
                <a:ahLst/>
                <a:cxnLst/>
                <a:rect l="l" t="t" r="r" b="b"/>
                <a:pathLst>
                  <a:path w="962" h="2767" extrusionOk="0">
                    <a:moveTo>
                      <a:pt x="102" y="1"/>
                    </a:moveTo>
                    <a:cubicBezTo>
                      <a:pt x="51" y="271"/>
                      <a:pt x="0" y="507"/>
                      <a:pt x="17" y="760"/>
                    </a:cubicBezTo>
                    <a:cubicBezTo>
                      <a:pt x="51" y="1215"/>
                      <a:pt x="135" y="1671"/>
                      <a:pt x="220" y="2126"/>
                    </a:cubicBezTo>
                    <a:cubicBezTo>
                      <a:pt x="270" y="2295"/>
                      <a:pt x="304" y="2463"/>
                      <a:pt x="422" y="2615"/>
                    </a:cubicBezTo>
                    <a:cubicBezTo>
                      <a:pt x="473" y="2699"/>
                      <a:pt x="641" y="2767"/>
                      <a:pt x="776" y="2767"/>
                    </a:cubicBezTo>
                    <a:cubicBezTo>
                      <a:pt x="861" y="2767"/>
                      <a:pt x="962" y="2598"/>
                      <a:pt x="962" y="2480"/>
                    </a:cubicBezTo>
                    <a:cubicBezTo>
                      <a:pt x="945" y="1974"/>
                      <a:pt x="962" y="1468"/>
                      <a:pt x="861" y="996"/>
                    </a:cubicBezTo>
                    <a:cubicBezTo>
                      <a:pt x="776" y="608"/>
                      <a:pt x="641" y="203"/>
                      <a:pt x="1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6333840" y="2336590"/>
                <a:ext cx="25825" cy="87497"/>
              </a:xfrm>
              <a:custGeom>
                <a:avLst/>
                <a:gdLst/>
                <a:ahLst/>
                <a:cxnLst/>
                <a:rect l="l" t="t" r="r" b="b"/>
                <a:pathLst>
                  <a:path w="709" h="2194" extrusionOk="0">
                    <a:moveTo>
                      <a:pt x="169" y="0"/>
                    </a:moveTo>
                    <a:cubicBezTo>
                      <a:pt x="0" y="675"/>
                      <a:pt x="17" y="1333"/>
                      <a:pt x="270" y="1957"/>
                    </a:cubicBezTo>
                    <a:cubicBezTo>
                      <a:pt x="304" y="2041"/>
                      <a:pt x="456" y="2092"/>
                      <a:pt x="641" y="2193"/>
                    </a:cubicBezTo>
                    <a:cubicBezTo>
                      <a:pt x="709" y="1350"/>
                      <a:pt x="540" y="658"/>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6786616" y="2569270"/>
                <a:ext cx="77440" cy="96948"/>
              </a:xfrm>
              <a:custGeom>
                <a:avLst/>
                <a:gdLst/>
                <a:ahLst/>
                <a:cxnLst/>
                <a:rect l="l" t="t" r="r" b="b"/>
                <a:pathLst>
                  <a:path w="2126" h="2431" extrusionOk="0">
                    <a:moveTo>
                      <a:pt x="1717" y="1"/>
                    </a:moveTo>
                    <a:cubicBezTo>
                      <a:pt x="1596" y="1"/>
                      <a:pt x="1465" y="67"/>
                      <a:pt x="1316" y="187"/>
                    </a:cubicBezTo>
                    <a:cubicBezTo>
                      <a:pt x="759" y="676"/>
                      <a:pt x="439" y="1334"/>
                      <a:pt x="135" y="1958"/>
                    </a:cubicBezTo>
                    <a:cubicBezTo>
                      <a:pt x="0" y="2211"/>
                      <a:pt x="186" y="2430"/>
                      <a:pt x="557" y="2430"/>
                    </a:cubicBezTo>
                    <a:cubicBezTo>
                      <a:pt x="590" y="2413"/>
                      <a:pt x="725" y="2379"/>
                      <a:pt x="810" y="2329"/>
                    </a:cubicBezTo>
                    <a:cubicBezTo>
                      <a:pt x="1400" y="1823"/>
                      <a:pt x="1771" y="1165"/>
                      <a:pt x="2108" y="474"/>
                    </a:cubicBezTo>
                    <a:cubicBezTo>
                      <a:pt x="2125" y="389"/>
                      <a:pt x="2041" y="187"/>
                      <a:pt x="1957" y="102"/>
                    </a:cubicBezTo>
                    <a:cubicBezTo>
                      <a:pt x="1880" y="33"/>
                      <a:pt x="1801" y="1"/>
                      <a:pt x="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6590623" y="2645753"/>
                <a:ext cx="60720" cy="101096"/>
              </a:xfrm>
              <a:custGeom>
                <a:avLst/>
                <a:gdLst/>
                <a:ahLst/>
                <a:cxnLst/>
                <a:rect l="l" t="t" r="r" b="b"/>
                <a:pathLst>
                  <a:path w="1667" h="2535" extrusionOk="0">
                    <a:moveTo>
                      <a:pt x="1325" y="0"/>
                    </a:moveTo>
                    <a:cubicBezTo>
                      <a:pt x="1265" y="0"/>
                      <a:pt x="1200" y="13"/>
                      <a:pt x="1131" y="40"/>
                    </a:cubicBezTo>
                    <a:cubicBezTo>
                      <a:pt x="996" y="107"/>
                      <a:pt x="844" y="208"/>
                      <a:pt x="743" y="327"/>
                    </a:cubicBezTo>
                    <a:cubicBezTo>
                      <a:pt x="254" y="782"/>
                      <a:pt x="169" y="1423"/>
                      <a:pt x="1" y="2114"/>
                    </a:cubicBezTo>
                    <a:cubicBezTo>
                      <a:pt x="85" y="2232"/>
                      <a:pt x="152" y="2435"/>
                      <a:pt x="304" y="2519"/>
                    </a:cubicBezTo>
                    <a:cubicBezTo>
                      <a:pt x="322" y="2530"/>
                      <a:pt x="347" y="2534"/>
                      <a:pt x="376" y="2534"/>
                    </a:cubicBezTo>
                    <a:cubicBezTo>
                      <a:pt x="487" y="2534"/>
                      <a:pt x="659" y="2468"/>
                      <a:pt x="726" y="2401"/>
                    </a:cubicBezTo>
                    <a:cubicBezTo>
                      <a:pt x="1232" y="1828"/>
                      <a:pt x="1569" y="1187"/>
                      <a:pt x="1654" y="411"/>
                    </a:cubicBezTo>
                    <a:cubicBezTo>
                      <a:pt x="1667" y="150"/>
                      <a:pt x="1528" y="0"/>
                      <a:pt x="13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6130489" y="1792475"/>
                <a:ext cx="1134165" cy="1230298"/>
              </a:xfrm>
              <a:custGeom>
                <a:avLst/>
                <a:gdLst/>
                <a:ahLst/>
                <a:cxnLst/>
                <a:rect l="l" t="t" r="r" b="b"/>
                <a:pathLst>
                  <a:path w="31137" h="30850" extrusionOk="0">
                    <a:moveTo>
                      <a:pt x="14870" y="688"/>
                    </a:moveTo>
                    <a:cubicBezTo>
                      <a:pt x="16652" y="688"/>
                      <a:pt x="18304" y="1138"/>
                      <a:pt x="19987" y="1603"/>
                    </a:cubicBezTo>
                    <a:cubicBezTo>
                      <a:pt x="22315" y="2261"/>
                      <a:pt x="24238" y="3593"/>
                      <a:pt x="25941" y="5229"/>
                    </a:cubicBezTo>
                    <a:cubicBezTo>
                      <a:pt x="26852" y="6089"/>
                      <a:pt x="27645" y="7067"/>
                      <a:pt x="28370" y="8096"/>
                    </a:cubicBezTo>
                    <a:cubicBezTo>
                      <a:pt x="29129" y="9193"/>
                      <a:pt x="29719" y="10373"/>
                      <a:pt x="29989" y="11706"/>
                    </a:cubicBezTo>
                    <a:cubicBezTo>
                      <a:pt x="30091" y="12279"/>
                      <a:pt x="30293" y="12836"/>
                      <a:pt x="30377" y="13426"/>
                    </a:cubicBezTo>
                    <a:cubicBezTo>
                      <a:pt x="30478" y="14101"/>
                      <a:pt x="30512" y="14809"/>
                      <a:pt x="30597" y="15602"/>
                    </a:cubicBezTo>
                    <a:cubicBezTo>
                      <a:pt x="30563" y="16040"/>
                      <a:pt x="30495" y="16614"/>
                      <a:pt x="30411" y="17187"/>
                    </a:cubicBezTo>
                    <a:cubicBezTo>
                      <a:pt x="30344" y="17778"/>
                      <a:pt x="30242" y="18351"/>
                      <a:pt x="30158" y="18942"/>
                    </a:cubicBezTo>
                    <a:cubicBezTo>
                      <a:pt x="29989" y="19954"/>
                      <a:pt x="29703" y="20915"/>
                      <a:pt x="29230" y="21843"/>
                    </a:cubicBezTo>
                    <a:cubicBezTo>
                      <a:pt x="28842" y="22585"/>
                      <a:pt x="28539" y="23344"/>
                      <a:pt x="28134" y="24052"/>
                    </a:cubicBezTo>
                    <a:cubicBezTo>
                      <a:pt x="27898" y="24474"/>
                      <a:pt x="27577" y="24862"/>
                      <a:pt x="27240" y="25199"/>
                    </a:cubicBezTo>
                    <a:cubicBezTo>
                      <a:pt x="26650" y="25806"/>
                      <a:pt x="26009" y="26363"/>
                      <a:pt x="25419" y="26987"/>
                    </a:cubicBezTo>
                    <a:cubicBezTo>
                      <a:pt x="24845" y="27594"/>
                      <a:pt x="24187" y="28066"/>
                      <a:pt x="23428" y="28336"/>
                    </a:cubicBezTo>
                    <a:cubicBezTo>
                      <a:pt x="22298" y="28741"/>
                      <a:pt x="21219" y="29331"/>
                      <a:pt x="19987" y="29534"/>
                    </a:cubicBezTo>
                    <a:cubicBezTo>
                      <a:pt x="19296" y="29669"/>
                      <a:pt x="18621" y="29905"/>
                      <a:pt x="17913" y="30006"/>
                    </a:cubicBezTo>
                    <a:cubicBezTo>
                      <a:pt x="16817" y="30175"/>
                      <a:pt x="15687" y="30293"/>
                      <a:pt x="14590" y="30377"/>
                    </a:cubicBezTo>
                    <a:cubicBezTo>
                      <a:pt x="14418" y="30392"/>
                      <a:pt x="14246" y="30399"/>
                      <a:pt x="14075" y="30399"/>
                    </a:cubicBezTo>
                    <a:cubicBezTo>
                      <a:pt x="13296" y="30399"/>
                      <a:pt x="12535" y="30253"/>
                      <a:pt x="11773" y="30073"/>
                    </a:cubicBezTo>
                    <a:cubicBezTo>
                      <a:pt x="10593" y="29770"/>
                      <a:pt x="9480" y="29281"/>
                      <a:pt x="8400" y="28690"/>
                    </a:cubicBezTo>
                    <a:cubicBezTo>
                      <a:pt x="7473" y="28168"/>
                      <a:pt x="6477" y="27712"/>
                      <a:pt x="5600" y="27122"/>
                    </a:cubicBezTo>
                    <a:cubicBezTo>
                      <a:pt x="4285" y="26245"/>
                      <a:pt x="2986" y="25334"/>
                      <a:pt x="2328" y="23799"/>
                    </a:cubicBezTo>
                    <a:cubicBezTo>
                      <a:pt x="1839" y="22686"/>
                      <a:pt x="1299" y="21640"/>
                      <a:pt x="1148" y="20409"/>
                    </a:cubicBezTo>
                    <a:cubicBezTo>
                      <a:pt x="1131" y="20038"/>
                      <a:pt x="979" y="19667"/>
                      <a:pt x="895" y="19313"/>
                    </a:cubicBezTo>
                    <a:cubicBezTo>
                      <a:pt x="389" y="17221"/>
                      <a:pt x="422" y="15147"/>
                      <a:pt x="878" y="13072"/>
                    </a:cubicBezTo>
                    <a:cubicBezTo>
                      <a:pt x="1148" y="11858"/>
                      <a:pt x="1519" y="10643"/>
                      <a:pt x="1940" y="9463"/>
                    </a:cubicBezTo>
                    <a:cubicBezTo>
                      <a:pt x="2261" y="8585"/>
                      <a:pt x="2767" y="7759"/>
                      <a:pt x="3188" y="6916"/>
                    </a:cubicBezTo>
                    <a:cubicBezTo>
                      <a:pt x="3256" y="6798"/>
                      <a:pt x="3340" y="6663"/>
                      <a:pt x="3425" y="6561"/>
                    </a:cubicBezTo>
                    <a:cubicBezTo>
                      <a:pt x="4015" y="5819"/>
                      <a:pt x="4538" y="5044"/>
                      <a:pt x="5196" y="4386"/>
                    </a:cubicBezTo>
                    <a:cubicBezTo>
                      <a:pt x="6444" y="3121"/>
                      <a:pt x="7827" y="2008"/>
                      <a:pt x="9564" y="1434"/>
                    </a:cubicBezTo>
                    <a:cubicBezTo>
                      <a:pt x="10441" y="1130"/>
                      <a:pt x="11369" y="1012"/>
                      <a:pt x="12296" y="877"/>
                    </a:cubicBezTo>
                    <a:cubicBezTo>
                      <a:pt x="13055" y="776"/>
                      <a:pt x="13814" y="743"/>
                      <a:pt x="14590" y="692"/>
                    </a:cubicBezTo>
                    <a:cubicBezTo>
                      <a:pt x="14684" y="689"/>
                      <a:pt x="14777" y="688"/>
                      <a:pt x="14870" y="688"/>
                    </a:cubicBezTo>
                    <a:close/>
                    <a:moveTo>
                      <a:pt x="14999" y="0"/>
                    </a:moveTo>
                    <a:cubicBezTo>
                      <a:pt x="14845" y="0"/>
                      <a:pt x="14691" y="6"/>
                      <a:pt x="14540" y="17"/>
                    </a:cubicBezTo>
                    <a:cubicBezTo>
                      <a:pt x="13308" y="169"/>
                      <a:pt x="12094" y="237"/>
                      <a:pt x="10863" y="506"/>
                    </a:cubicBezTo>
                    <a:cubicBezTo>
                      <a:pt x="9750" y="759"/>
                      <a:pt x="8636" y="1012"/>
                      <a:pt x="7658" y="1687"/>
                    </a:cubicBezTo>
                    <a:cubicBezTo>
                      <a:pt x="6730" y="2345"/>
                      <a:pt x="5752" y="2952"/>
                      <a:pt x="4993" y="3812"/>
                    </a:cubicBezTo>
                    <a:cubicBezTo>
                      <a:pt x="4571" y="4301"/>
                      <a:pt x="4200" y="4807"/>
                      <a:pt x="3779" y="5280"/>
                    </a:cubicBezTo>
                    <a:cubicBezTo>
                      <a:pt x="2919" y="6207"/>
                      <a:pt x="2328" y="7320"/>
                      <a:pt x="1839" y="8484"/>
                    </a:cubicBezTo>
                    <a:cubicBezTo>
                      <a:pt x="1316" y="9766"/>
                      <a:pt x="895" y="11099"/>
                      <a:pt x="540" y="12448"/>
                    </a:cubicBezTo>
                    <a:cubicBezTo>
                      <a:pt x="220" y="13679"/>
                      <a:pt x="1" y="14978"/>
                      <a:pt x="34" y="16277"/>
                    </a:cubicBezTo>
                    <a:cubicBezTo>
                      <a:pt x="68" y="17002"/>
                      <a:pt x="51" y="17761"/>
                      <a:pt x="186" y="18486"/>
                    </a:cubicBezTo>
                    <a:cubicBezTo>
                      <a:pt x="540" y="20274"/>
                      <a:pt x="878" y="22079"/>
                      <a:pt x="1637" y="23765"/>
                    </a:cubicBezTo>
                    <a:cubicBezTo>
                      <a:pt x="2143" y="24895"/>
                      <a:pt x="2919" y="25789"/>
                      <a:pt x="3863" y="26548"/>
                    </a:cubicBezTo>
                    <a:cubicBezTo>
                      <a:pt x="4943" y="27409"/>
                      <a:pt x="6106" y="28151"/>
                      <a:pt x="7321" y="28792"/>
                    </a:cubicBezTo>
                    <a:cubicBezTo>
                      <a:pt x="9007" y="29702"/>
                      <a:pt x="10762" y="30529"/>
                      <a:pt x="12701" y="30731"/>
                    </a:cubicBezTo>
                    <a:cubicBezTo>
                      <a:pt x="13460" y="30816"/>
                      <a:pt x="14202" y="30849"/>
                      <a:pt x="14961" y="30849"/>
                    </a:cubicBezTo>
                    <a:cubicBezTo>
                      <a:pt x="15332" y="30816"/>
                      <a:pt x="15737" y="30681"/>
                      <a:pt x="16125" y="30630"/>
                    </a:cubicBezTo>
                    <a:cubicBezTo>
                      <a:pt x="16850" y="30546"/>
                      <a:pt x="17609" y="30563"/>
                      <a:pt x="18351" y="30428"/>
                    </a:cubicBezTo>
                    <a:cubicBezTo>
                      <a:pt x="19498" y="30192"/>
                      <a:pt x="20612" y="29871"/>
                      <a:pt x="21725" y="29534"/>
                    </a:cubicBezTo>
                    <a:cubicBezTo>
                      <a:pt x="22484" y="29281"/>
                      <a:pt x="23226" y="28960"/>
                      <a:pt x="23968" y="28623"/>
                    </a:cubicBezTo>
                    <a:cubicBezTo>
                      <a:pt x="24423" y="28421"/>
                      <a:pt x="24929" y="28184"/>
                      <a:pt x="25284" y="27830"/>
                    </a:cubicBezTo>
                    <a:cubicBezTo>
                      <a:pt x="26245" y="26919"/>
                      <a:pt x="27122" y="25975"/>
                      <a:pt x="28016" y="24997"/>
                    </a:cubicBezTo>
                    <a:cubicBezTo>
                      <a:pt x="28320" y="24642"/>
                      <a:pt x="28573" y="24271"/>
                      <a:pt x="28792" y="23850"/>
                    </a:cubicBezTo>
                    <a:cubicBezTo>
                      <a:pt x="29281" y="22888"/>
                      <a:pt x="29719" y="21944"/>
                      <a:pt x="30141" y="20982"/>
                    </a:cubicBezTo>
                    <a:cubicBezTo>
                      <a:pt x="30293" y="20628"/>
                      <a:pt x="30377" y="20223"/>
                      <a:pt x="30462" y="19835"/>
                    </a:cubicBezTo>
                    <a:cubicBezTo>
                      <a:pt x="30597" y="19144"/>
                      <a:pt x="30681" y="18436"/>
                      <a:pt x="30833" y="17727"/>
                    </a:cubicBezTo>
                    <a:cubicBezTo>
                      <a:pt x="31136" y="16378"/>
                      <a:pt x="31086" y="15029"/>
                      <a:pt x="30883" y="13679"/>
                    </a:cubicBezTo>
                    <a:cubicBezTo>
                      <a:pt x="30799" y="13123"/>
                      <a:pt x="30647" y="12566"/>
                      <a:pt x="30546" y="11993"/>
                    </a:cubicBezTo>
                    <a:cubicBezTo>
                      <a:pt x="30377" y="11065"/>
                      <a:pt x="30074" y="10188"/>
                      <a:pt x="29703" y="9344"/>
                    </a:cubicBezTo>
                    <a:cubicBezTo>
                      <a:pt x="29197" y="8198"/>
                      <a:pt x="28454" y="7219"/>
                      <a:pt x="27679" y="6241"/>
                    </a:cubicBezTo>
                    <a:cubicBezTo>
                      <a:pt x="26431" y="4706"/>
                      <a:pt x="24946" y="3441"/>
                      <a:pt x="23310" y="2362"/>
                    </a:cubicBezTo>
                    <a:cubicBezTo>
                      <a:pt x="21691" y="1316"/>
                      <a:pt x="19836" y="827"/>
                      <a:pt x="17947" y="405"/>
                    </a:cubicBezTo>
                    <a:cubicBezTo>
                      <a:pt x="17272" y="253"/>
                      <a:pt x="16597" y="152"/>
                      <a:pt x="15923" y="68"/>
                    </a:cubicBezTo>
                    <a:cubicBezTo>
                      <a:pt x="15619" y="23"/>
                      <a:pt x="15308" y="0"/>
                      <a:pt x="149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44" name="Google Shape;444;p16"/>
          <p:cNvSpPr txBox="1">
            <a:spLocks noGrp="1"/>
          </p:cNvSpPr>
          <p:nvPr>
            <p:ph type="subTitle" idx="1"/>
          </p:nvPr>
        </p:nvSpPr>
        <p:spPr>
          <a:xfrm>
            <a:off x="1758175" y="3038977"/>
            <a:ext cx="2811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5" name="Google Shape;445;p16"/>
          <p:cNvSpPr txBox="1">
            <a:spLocks noGrp="1"/>
          </p:cNvSpPr>
          <p:nvPr>
            <p:ph type="subTitle" idx="2"/>
          </p:nvPr>
        </p:nvSpPr>
        <p:spPr>
          <a:xfrm>
            <a:off x="5615097" y="1555625"/>
            <a:ext cx="28125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6" name="Google Shape;446;p16"/>
          <p:cNvSpPr txBox="1">
            <a:spLocks noGrp="1"/>
          </p:cNvSpPr>
          <p:nvPr>
            <p:ph type="subTitle" idx="3"/>
          </p:nvPr>
        </p:nvSpPr>
        <p:spPr>
          <a:xfrm>
            <a:off x="1757725" y="1555625"/>
            <a:ext cx="28116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47" name="Google Shape;447;p16"/>
          <p:cNvSpPr txBox="1">
            <a:spLocks noGrp="1"/>
          </p:cNvSpPr>
          <p:nvPr>
            <p:ph type="subTitle" idx="4"/>
          </p:nvPr>
        </p:nvSpPr>
        <p:spPr>
          <a:xfrm>
            <a:off x="1756200" y="2087793"/>
            <a:ext cx="28158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8" name="Google Shape;448;p16"/>
          <p:cNvSpPr txBox="1">
            <a:spLocks noGrp="1"/>
          </p:cNvSpPr>
          <p:nvPr>
            <p:ph type="subTitle" idx="5"/>
          </p:nvPr>
        </p:nvSpPr>
        <p:spPr>
          <a:xfrm>
            <a:off x="5615099" y="2087794"/>
            <a:ext cx="28158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49" name="Google Shape;449;p16"/>
          <p:cNvSpPr txBox="1">
            <a:spLocks noGrp="1"/>
          </p:cNvSpPr>
          <p:nvPr>
            <p:ph type="subTitle" idx="6"/>
          </p:nvPr>
        </p:nvSpPr>
        <p:spPr>
          <a:xfrm>
            <a:off x="1756638" y="3585831"/>
            <a:ext cx="28140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50" name="Google Shape;450;p16"/>
          <p:cNvSpPr txBox="1">
            <a:spLocks noGrp="1"/>
          </p:cNvSpPr>
          <p:nvPr>
            <p:ph type="subTitle" idx="7"/>
          </p:nvPr>
        </p:nvSpPr>
        <p:spPr>
          <a:xfrm>
            <a:off x="5615102" y="3038977"/>
            <a:ext cx="2811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1800"/>
              <a:buFont typeface="Yanone Kaffeesatz"/>
              <a:buNone/>
              <a:defRPr sz="1800">
                <a:latin typeface="Yanone Kaffeesatz"/>
                <a:ea typeface="Yanone Kaffeesatz"/>
                <a:cs typeface="Yanone Kaffeesatz"/>
                <a:sym typeface="Yanone Kaffeesatz"/>
              </a:defRPr>
            </a:lvl2pPr>
            <a:lvl3pPr lvl="2" rtl="0">
              <a:spcBef>
                <a:spcPts val="0"/>
              </a:spcBef>
              <a:spcAft>
                <a:spcPts val="0"/>
              </a:spcAft>
              <a:buSzPts val="1800"/>
              <a:buFont typeface="Yanone Kaffeesatz"/>
              <a:buNone/>
              <a:defRPr sz="1800">
                <a:latin typeface="Yanone Kaffeesatz"/>
                <a:ea typeface="Yanone Kaffeesatz"/>
                <a:cs typeface="Yanone Kaffeesatz"/>
                <a:sym typeface="Yanone Kaffeesatz"/>
              </a:defRPr>
            </a:lvl3pPr>
            <a:lvl4pPr lvl="3" rtl="0">
              <a:spcBef>
                <a:spcPts val="0"/>
              </a:spcBef>
              <a:spcAft>
                <a:spcPts val="0"/>
              </a:spcAft>
              <a:buSzPts val="1800"/>
              <a:buFont typeface="Yanone Kaffeesatz"/>
              <a:buNone/>
              <a:defRPr sz="1800">
                <a:latin typeface="Yanone Kaffeesatz"/>
                <a:ea typeface="Yanone Kaffeesatz"/>
                <a:cs typeface="Yanone Kaffeesatz"/>
                <a:sym typeface="Yanone Kaffeesatz"/>
              </a:defRPr>
            </a:lvl4pPr>
            <a:lvl5pPr lvl="4" rtl="0">
              <a:spcBef>
                <a:spcPts val="0"/>
              </a:spcBef>
              <a:spcAft>
                <a:spcPts val="0"/>
              </a:spcAft>
              <a:buSzPts val="1800"/>
              <a:buFont typeface="Yanone Kaffeesatz"/>
              <a:buNone/>
              <a:defRPr sz="1800">
                <a:latin typeface="Yanone Kaffeesatz"/>
                <a:ea typeface="Yanone Kaffeesatz"/>
                <a:cs typeface="Yanone Kaffeesatz"/>
                <a:sym typeface="Yanone Kaffeesatz"/>
              </a:defRPr>
            </a:lvl5pPr>
            <a:lvl6pPr lvl="5" rtl="0">
              <a:spcBef>
                <a:spcPts val="0"/>
              </a:spcBef>
              <a:spcAft>
                <a:spcPts val="0"/>
              </a:spcAft>
              <a:buSzPts val="1800"/>
              <a:buFont typeface="Yanone Kaffeesatz"/>
              <a:buNone/>
              <a:defRPr sz="1800">
                <a:latin typeface="Yanone Kaffeesatz"/>
                <a:ea typeface="Yanone Kaffeesatz"/>
                <a:cs typeface="Yanone Kaffeesatz"/>
                <a:sym typeface="Yanone Kaffeesatz"/>
              </a:defRPr>
            </a:lvl6pPr>
            <a:lvl7pPr lvl="6" rtl="0">
              <a:spcBef>
                <a:spcPts val="0"/>
              </a:spcBef>
              <a:spcAft>
                <a:spcPts val="0"/>
              </a:spcAft>
              <a:buSzPts val="1800"/>
              <a:buFont typeface="Yanone Kaffeesatz"/>
              <a:buNone/>
              <a:defRPr sz="1800">
                <a:latin typeface="Yanone Kaffeesatz"/>
                <a:ea typeface="Yanone Kaffeesatz"/>
                <a:cs typeface="Yanone Kaffeesatz"/>
                <a:sym typeface="Yanone Kaffeesatz"/>
              </a:defRPr>
            </a:lvl7pPr>
            <a:lvl8pPr lvl="7" rtl="0">
              <a:spcBef>
                <a:spcPts val="0"/>
              </a:spcBef>
              <a:spcAft>
                <a:spcPts val="0"/>
              </a:spcAft>
              <a:buSzPts val="1800"/>
              <a:buFont typeface="Yanone Kaffeesatz"/>
              <a:buNone/>
              <a:defRPr sz="1800">
                <a:latin typeface="Yanone Kaffeesatz"/>
                <a:ea typeface="Yanone Kaffeesatz"/>
                <a:cs typeface="Yanone Kaffeesatz"/>
                <a:sym typeface="Yanone Kaffeesatz"/>
              </a:defRPr>
            </a:lvl8pPr>
            <a:lvl9pPr lvl="8" rtl="0">
              <a:spcBef>
                <a:spcPts val="0"/>
              </a:spcBef>
              <a:spcAft>
                <a:spcPts val="0"/>
              </a:spcAft>
              <a:buSzPts val="1800"/>
              <a:buFont typeface="Yanone Kaffeesatz"/>
              <a:buNone/>
              <a:defRPr sz="1800">
                <a:latin typeface="Yanone Kaffeesatz"/>
                <a:ea typeface="Yanone Kaffeesatz"/>
                <a:cs typeface="Yanone Kaffeesatz"/>
                <a:sym typeface="Yanone Kaffeesatz"/>
              </a:defRPr>
            </a:lvl9pPr>
          </a:lstStyle>
          <a:p>
            <a:endParaRPr/>
          </a:p>
        </p:txBody>
      </p:sp>
      <p:sp>
        <p:nvSpPr>
          <p:cNvPr id="451" name="Google Shape;451;p16"/>
          <p:cNvSpPr txBox="1">
            <a:spLocks noGrp="1"/>
          </p:cNvSpPr>
          <p:nvPr>
            <p:ph type="subTitle" idx="8"/>
          </p:nvPr>
        </p:nvSpPr>
        <p:spPr>
          <a:xfrm>
            <a:off x="5615099" y="3585831"/>
            <a:ext cx="2814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52" name="Google Shape;452;p16"/>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453" name="Google Shape;453;p16"/>
          <p:cNvGrpSpPr/>
          <p:nvPr/>
        </p:nvGrpSpPr>
        <p:grpSpPr>
          <a:xfrm>
            <a:off x="-473356" y="2223129"/>
            <a:ext cx="1488021" cy="2716447"/>
            <a:chOff x="-473356" y="2223129"/>
            <a:chExt cx="1488021" cy="2716447"/>
          </a:xfrm>
        </p:grpSpPr>
        <p:sp>
          <p:nvSpPr>
            <p:cNvPr id="454" name="Google Shape;454;p16"/>
            <p:cNvSpPr/>
            <p:nvPr/>
          </p:nvSpPr>
          <p:spPr>
            <a:xfrm rot="-582576">
              <a:off x="-264046" y="2294880"/>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rot="-582576">
              <a:off x="-210553" y="2348317"/>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rot="-582576">
              <a:off x="116790" y="2376928"/>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rot="-582576">
              <a:off x="-232901" y="2421666"/>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rot="-582576">
              <a:off x="67398" y="2910332"/>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rot="-582576">
              <a:off x="149567" y="2826414"/>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rot="-582576">
              <a:off x="185974" y="2642545"/>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rot="-582576">
              <a:off x="-156606" y="2908836"/>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rot="-582576">
              <a:off x="-311873" y="2608364"/>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rot="-582576">
              <a:off x="52993" y="2380702"/>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rot="-582576">
              <a:off x="-290714" y="2847997"/>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rot="-582576">
              <a:off x="-256670" y="2980708"/>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rot="-582576">
              <a:off x="315516" y="3424582"/>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rot="-582576">
              <a:off x="-131963" y="3232368"/>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rot="-582576">
              <a:off x="255788" y="3474737"/>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rot="-582576">
              <a:off x="274744" y="3569955"/>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rot="-582576">
              <a:off x="317751" y="3851893"/>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rot="-582576">
              <a:off x="262139" y="3639635"/>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rot="-582576">
              <a:off x="448775" y="4711508"/>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rot="-582576">
              <a:off x="437234" y="4643775"/>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rot="-582576">
              <a:off x="289381" y="3781725"/>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rot="-582576">
              <a:off x="318421" y="3949195"/>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rot="-582576">
              <a:off x="350619" y="4040550"/>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rot="-582576">
              <a:off x="297730" y="3679054"/>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582576">
              <a:off x="368786" y="4221165"/>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rot="-582576">
              <a:off x="409284" y="4452335"/>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rot="-582576">
              <a:off x="359705" y="4109391"/>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rot="-582576">
              <a:off x="392312" y="4355329"/>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rot="-582576">
              <a:off x="402441" y="4291102"/>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rot="-582576">
              <a:off x="411732" y="4533363"/>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rot="-582576">
              <a:off x="436769" y="4582067"/>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rot="-582576">
              <a:off x="-81218" y="3301403"/>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rot="-582576">
              <a:off x="264707" y="3226601"/>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8" r:id="rId6"/>
    <p:sldLayoutId id="2147483659" r:id="rId7"/>
    <p:sldLayoutId id="2147483660" r:id="rId8"/>
    <p:sldLayoutId id="2147483662" r:id="rId9"/>
    <p:sldLayoutId id="2147483665"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7"/>
        <p:cNvGrpSpPr/>
        <p:nvPr/>
      </p:nvGrpSpPr>
      <p:grpSpPr>
        <a:xfrm>
          <a:off x="0" y="0"/>
          <a:ext cx="0" cy="0"/>
          <a:chOff x="0" y="0"/>
          <a:chExt cx="0" cy="0"/>
        </a:xfrm>
      </p:grpSpPr>
      <p:sp>
        <p:nvSpPr>
          <p:cNvPr id="1608" name="Google Shape;1608;p46"/>
          <p:cNvSpPr txBox="1">
            <a:spLocks noGrp="1"/>
          </p:cNvSpPr>
          <p:nvPr>
            <p:ph type="body" idx="1"/>
          </p:nvPr>
        </p:nvSpPr>
        <p:spPr>
          <a:xfrm>
            <a:off x="1576894" y="3134382"/>
            <a:ext cx="5295318" cy="52322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700" b="1" dirty="0">
                <a:latin typeface="Ink Free" panose="03080402000500000000" pitchFamily="66" charset="0"/>
              </a:rPr>
              <a:t>Professional Judgement</a:t>
            </a:r>
            <a:endParaRPr lang="en-US" sz="3500" b="1" dirty="0">
              <a:latin typeface="Ink Free" panose="03080402000500000000" pitchFamily="66" charset="0"/>
            </a:endParaRPr>
          </a:p>
          <a:p>
            <a:pPr marL="0" lvl="0" indent="0" algn="l" rtl="0">
              <a:spcBef>
                <a:spcPts val="0"/>
              </a:spcBef>
              <a:spcAft>
                <a:spcPts val="0"/>
              </a:spcAft>
              <a:buNone/>
            </a:pPr>
            <a:endParaRPr dirty="0"/>
          </a:p>
        </p:txBody>
      </p:sp>
      <p:sp>
        <p:nvSpPr>
          <p:cNvPr id="2" name="TextBox 1">
            <a:extLst>
              <a:ext uri="{FF2B5EF4-FFF2-40B4-BE49-F238E27FC236}">
                <a16:creationId xmlns:a16="http://schemas.microsoft.com/office/drawing/2014/main" id="{ECEE0537-3A8D-32FD-FBEA-52F51E0FD46E}"/>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3" name="TextBox 2">
            <a:extLst>
              <a:ext uri="{FF2B5EF4-FFF2-40B4-BE49-F238E27FC236}">
                <a16:creationId xmlns:a16="http://schemas.microsoft.com/office/drawing/2014/main" id="{CAA89CF0-012C-4ABB-BCD4-4C566B972EEC}"/>
              </a:ext>
            </a:extLst>
          </p:cNvPr>
          <p:cNvSpPr txBox="1"/>
          <p:nvPr/>
        </p:nvSpPr>
        <p:spPr>
          <a:xfrm>
            <a:off x="1576894" y="3395992"/>
            <a:ext cx="5416341" cy="1200329"/>
          </a:xfrm>
          <a:prstGeom prst="rect">
            <a:avLst/>
          </a:prstGeom>
          <a:noFill/>
        </p:spPr>
        <p:txBody>
          <a:bodyPr wrap="square" rtlCol="0">
            <a:spAutoFit/>
          </a:bodyPr>
          <a:lstStyle/>
          <a:p>
            <a:pPr algn="l"/>
            <a:r>
              <a:rPr lang="en-US" sz="1200" b="0" i="0" u="none" strike="noStrike" baseline="0" dirty="0">
                <a:latin typeface="Open Sans" panose="020B0606030504020204" pitchFamily="34" charset="0"/>
                <a:ea typeface="Open Sans" panose="020B0606030504020204" pitchFamily="34" charset="0"/>
                <a:cs typeface="Open Sans" panose="020B0606030504020204" pitchFamily="34" charset="0"/>
              </a:rPr>
              <a:t>Is the discretion granted to financial aid administrators by law to override dependency status and/or make adjustments to need analysis, including data elements used to calculate the EFC and costs within the COA components. The financial aid administrator decides if adjustments to standard components of need analysis are warranted due to special circumstances.</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2B784CF-A8E5-C360-E6EC-03DBE1C699EE}"/>
              </a:ext>
            </a:extLst>
          </p:cNvPr>
          <p:cNvSpPr txBox="1"/>
          <p:nvPr/>
        </p:nvSpPr>
        <p:spPr>
          <a:xfrm rot="21009802">
            <a:off x="920057" y="2083365"/>
            <a:ext cx="1669386" cy="461665"/>
          </a:xfrm>
          <a:prstGeom prst="rect">
            <a:avLst/>
          </a:prstGeom>
          <a:noFill/>
        </p:spPr>
        <p:txBody>
          <a:bodyPr wrap="square" rtlCol="0">
            <a:spAutoFit/>
          </a:bodyPr>
          <a:lstStyle/>
          <a:p>
            <a:pPr algn="just"/>
            <a:r>
              <a:rPr lang="en-US" sz="1200" b="1" dirty="0">
                <a:latin typeface="Open Sans" panose="020B0606030504020204" pitchFamily="34" charset="0"/>
                <a:ea typeface="Open Sans" panose="020B0606030504020204" pitchFamily="34" charset="0"/>
                <a:cs typeface="Open Sans" panose="020B0606030504020204" pitchFamily="34" charset="0"/>
              </a:rPr>
              <a:t>Discretionary</a:t>
            </a:r>
            <a:r>
              <a:rPr lang="en-US" sz="1200" dirty="0">
                <a:latin typeface="Open Sans" panose="020B0606030504020204" pitchFamily="34" charset="0"/>
                <a:ea typeface="Open Sans" panose="020B0606030504020204" pitchFamily="34" charset="0"/>
                <a:cs typeface="Open Sans" panose="020B0606030504020204" pitchFamily="34" charset="0"/>
              </a:rPr>
              <a:t> = not required by law</a:t>
            </a:r>
          </a:p>
        </p:txBody>
      </p:sp>
      <p:sp>
        <p:nvSpPr>
          <p:cNvPr id="5" name="TextBox 4">
            <a:extLst>
              <a:ext uri="{FF2B5EF4-FFF2-40B4-BE49-F238E27FC236}">
                <a16:creationId xmlns:a16="http://schemas.microsoft.com/office/drawing/2014/main" id="{1F157000-4B02-46B5-BB5B-D60EC4EC5F26}"/>
              </a:ext>
            </a:extLst>
          </p:cNvPr>
          <p:cNvSpPr txBox="1"/>
          <p:nvPr/>
        </p:nvSpPr>
        <p:spPr>
          <a:xfrm rot="729748">
            <a:off x="7039979" y="2012593"/>
            <a:ext cx="1901647" cy="646331"/>
          </a:xfrm>
          <a:prstGeom prst="rect">
            <a:avLst/>
          </a:prstGeom>
          <a:noFill/>
        </p:spPr>
        <p:txBody>
          <a:bodyPr wrap="square" rtlCol="0">
            <a:spAutoFit/>
          </a:bodyPr>
          <a:lstStyle/>
          <a:p>
            <a:pPr algn="just"/>
            <a:r>
              <a:rPr lang="en-US" sz="1200" b="1" dirty="0">
                <a:latin typeface="Open Sans" panose="020B0606030504020204" pitchFamily="34" charset="0"/>
                <a:ea typeface="Open Sans" panose="020B0606030504020204" pitchFamily="34" charset="0"/>
                <a:cs typeface="Open Sans" panose="020B0606030504020204" pitchFamily="34" charset="0"/>
              </a:rPr>
              <a:t>Unusual</a:t>
            </a:r>
            <a:r>
              <a:rPr lang="en-US" sz="1200" dirty="0">
                <a:latin typeface="Open Sans" panose="020B0606030504020204" pitchFamily="34" charset="0"/>
                <a:ea typeface="Open Sans" panose="020B0606030504020204" pitchFamily="34" charset="0"/>
                <a:cs typeface="Open Sans" panose="020B0606030504020204" pitchFamily="34" charset="0"/>
              </a:rPr>
              <a:t> = not across the board changes; only on a case-by-case basis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22477" y="227325"/>
            <a:ext cx="8699047" cy="4688852"/>
            <a:chOff x="0" y="0"/>
            <a:chExt cx="12415534" cy="6692066"/>
          </a:xfrm>
        </p:grpSpPr>
        <p:sp>
          <p:nvSpPr>
            <p:cNvPr id="3" name="Freeform 3"/>
            <p:cNvSpPr/>
            <p:nvPr/>
          </p:nvSpPr>
          <p:spPr>
            <a:xfrm>
              <a:off x="0" y="-17780"/>
              <a:ext cx="12440934" cy="6713657"/>
            </a:xfrm>
            <a:custGeom>
              <a:avLst/>
              <a:gdLst/>
              <a:ahLst/>
              <a:cxnLst/>
              <a:rect l="l" t="t" r="r" b="b"/>
              <a:pathLst>
                <a:path w="12440934" h="6713657">
                  <a:moveTo>
                    <a:pt x="12338064" y="2364598"/>
                  </a:moveTo>
                  <a:cubicBezTo>
                    <a:pt x="12340604" y="2357391"/>
                    <a:pt x="12341875" y="2348743"/>
                    <a:pt x="12341875" y="2338654"/>
                  </a:cubicBezTo>
                  <a:lnTo>
                    <a:pt x="12338064" y="2364598"/>
                  </a:lnTo>
                  <a:close/>
                  <a:moveTo>
                    <a:pt x="12071364" y="104140"/>
                  </a:moveTo>
                  <a:cubicBezTo>
                    <a:pt x="12087875" y="102870"/>
                    <a:pt x="12095494" y="100330"/>
                    <a:pt x="12095494" y="96520"/>
                  </a:cubicBezTo>
                  <a:cubicBezTo>
                    <a:pt x="12080254" y="99060"/>
                    <a:pt x="12067554" y="101600"/>
                    <a:pt x="12071364" y="104140"/>
                  </a:cubicBezTo>
                  <a:close/>
                  <a:moveTo>
                    <a:pt x="11502670" y="67310"/>
                  </a:moveTo>
                  <a:cubicBezTo>
                    <a:pt x="11517223" y="68580"/>
                    <a:pt x="11531775" y="68580"/>
                    <a:pt x="11543902" y="69850"/>
                  </a:cubicBezTo>
                  <a:cubicBezTo>
                    <a:pt x="11529350" y="66040"/>
                    <a:pt x="11512372" y="64770"/>
                    <a:pt x="11502670" y="67310"/>
                  </a:cubicBezTo>
                  <a:close/>
                  <a:moveTo>
                    <a:pt x="12341875" y="2338654"/>
                  </a:moveTo>
                  <a:lnTo>
                    <a:pt x="12352034" y="2272352"/>
                  </a:lnTo>
                  <a:cubicBezTo>
                    <a:pt x="12341875" y="2268028"/>
                    <a:pt x="12344414" y="2306944"/>
                    <a:pt x="12341875" y="2338654"/>
                  </a:cubicBezTo>
                  <a:close/>
                  <a:moveTo>
                    <a:pt x="12326634" y="5613388"/>
                  </a:moveTo>
                  <a:cubicBezTo>
                    <a:pt x="12325364" y="5609064"/>
                    <a:pt x="12325364" y="5603298"/>
                    <a:pt x="12324094" y="5598975"/>
                  </a:cubicBezTo>
                  <a:lnTo>
                    <a:pt x="12326634" y="5613388"/>
                  </a:lnTo>
                  <a:close/>
                  <a:cubicBezTo>
                    <a:pt x="12326634" y="5616270"/>
                    <a:pt x="12327904" y="5619153"/>
                    <a:pt x="12327904" y="5622036"/>
                  </a:cubicBezTo>
                  <a:lnTo>
                    <a:pt x="12326634" y="5613388"/>
                  </a:lnTo>
                  <a:close/>
                  <a:moveTo>
                    <a:pt x="12376164" y="2831594"/>
                  </a:moveTo>
                  <a:cubicBezTo>
                    <a:pt x="12379974" y="2830152"/>
                    <a:pt x="12383784" y="2827270"/>
                    <a:pt x="12386324" y="2824387"/>
                  </a:cubicBezTo>
                  <a:cubicBezTo>
                    <a:pt x="12382514" y="2822946"/>
                    <a:pt x="12378704" y="2827270"/>
                    <a:pt x="12376164" y="2831594"/>
                  </a:cubicBezTo>
                  <a:close/>
                  <a:moveTo>
                    <a:pt x="12279644" y="6579036"/>
                  </a:moveTo>
                  <a:lnTo>
                    <a:pt x="12293614" y="6561256"/>
                  </a:lnTo>
                  <a:lnTo>
                    <a:pt x="12282184" y="6562526"/>
                  </a:lnTo>
                  <a:cubicBezTo>
                    <a:pt x="12280914" y="6568876"/>
                    <a:pt x="12279644" y="6573956"/>
                    <a:pt x="12279644" y="6579036"/>
                  </a:cubicBezTo>
                  <a:close/>
                  <a:moveTo>
                    <a:pt x="10200211" y="29210"/>
                  </a:moveTo>
                  <a:lnTo>
                    <a:pt x="10205062" y="29210"/>
                  </a:lnTo>
                  <a:cubicBezTo>
                    <a:pt x="10241444" y="26670"/>
                    <a:pt x="10222040" y="27940"/>
                    <a:pt x="10200211" y="29210"/>
                  </a:cubicBezTo>
                  <a:close/>
                  <a:moveTo>
                    <a:pt x="109220" y="1080360"/>
                  </a:moveTo>
                  <a:cubicBezTo>
                    <a:pt x="97790" y="1091891"/>
                    <a:pt x="63500" y="970818"/>
                    <a:pt x="46990" y="1070271"/>
                  </a:cubicBezTo>
                  <a:cubicBezTo>
                    <a:pt x="72390" y="990997"/>
                    <a:pt x="80010" y="1202875"/>
                    <a:pt x="109220" y="1080360"/>
                  </a:cubicBezTo>
                  <a:close/>
                  <a:moveTo>
                    <a:pt x="7229056" y="59690"/>
                  </a:moveTo>
                  <a:cubicBezTo>
                    <a:pt x="7229056" y="57150"/>
                    <a:pt x="7221780" y="53340"/>
                    <a:pt x="7197526" y="46990"/>
                  </a:cubicBezTo>
                  <a:cubicBezTo>
                    <a:pt x="7204802" y="52070"/>
                    <a:pt x="7216929" y="55880"/>
                    <a:pt x="7229056" y="59690"/>
                  </a:cubicBezTo>
                  <a:close/>
                  <a:moveTo>
                    <a:pt x="9380416" y="85090"/>
                  </a:moveTo>
                  <a:cubicBezTo>
                    <a:pt x="9402245" y="87630"/>
                    <a:pt x="9419223" y="88900"/>
                    <a:pt x="9436201" y="88900"/>
                  </a:cubicBezTo>
                  <a:lnTo>
                    <a:pt x="9380416" y="85090"/>
                  </a:lnTo>
                  <a:close/>
                  <a:moveTo>
                    <a:pt x="6013915" y="86360"/>
                  </a:moveTo>
                  <a:cubicBezTo>
                    <a:pt x="5999362" y="85090"/>
                    <a:pt x="5984810" y="83820"/>
                    <a:pt x="5958130" y="86360"/>
                  </a:cubicBezTo>
                  <a:cubicBezTo>
                    <a:pt x="5962981" y="87630"/>
                    <a:pt x="5965406" y="88900"/>
                    <a:pt x="5970257" y="90170"/>
                  </a:cubicBezTo>
                  <a:cubicBezTo>
                    <a:pt x="5979959" y="86360"/>
                    <a:pt x="5994511" y="85090"/>
                    <a:pt x="6013915" y="86360"/>
                  </a:cubicBezTo>
                  <a:close/>
                  <a:cubicBezTo>
                    <a:pt x="6021191" y="87630"/>
                    <a:pt x="6028467" y="87630"/>
                    <a:pt x="6038169" y="88900"/>
                  </a:cubicBezTo>
                  <a:cubicBezTo>
                    <a:pt x="6028467" y="86360"/>
                    <a:pt x="6021191" y="86360"/>
                    <a:pt x="6013915" y="86360"/>
                  </a:cubicBezTo>
                  <a:close/>
                  <a:moveTo>
                    <a:pt x="9368289" y="100330"/>
                  </a:moveTo>
                  <a:cubicBezTo>
                    <a:pt x="9356161" y="104140"/>
                    <a:pt x="9341609" y="105410"/>
                    <a:pt x="9329482" y="106680"/>
                  </a:cubicBezTo>
                  <a:cubicBezTo>
                    <a:pt x="9356161" y="104140"/>
                    <a:pt x="9394968" y="105410"/>
                    <a:pt x="9368289" y="100330"/>
                  </a:cubicBezTo>
                  <a:close/>
                  <a:moveTo>
                    <a:pt x="9324631" y="107950"/>
                  </a:moveTo>
                  <a:lnTo>
                    <a:pt x="9329482" y="107950"/>
                  </a:lnTo>
                  <a:lnTo>
                    <a:pt x="9324631" y="107950"/>
                  </a:lnTo>
                  <a:close/>
                  <a:moveTo>
                    <a:pt x="8082809" y="6617136"/>
                  </a:moveTo>
                  <a:cubicBezTo>
                    <a:pt x="8092511" y="6618406"/>
                    <a:pt x="8102212" y="6619676"/>
                    <a:pt x="8116765" y="6620946"/>
                  </a:cubicBezTo>
                  <a:cubicBezTo>
                    <a:pt x="8104638" y="6619676"/>
                    <a:pt x="8092511" y="6618406"/>
                    <a:pt x="8082809" y="6617136"/>
                  </a:cubicBezTo>
                  <a:close/>
                  <a:moveTo>
                    <a:pt x="10280251" y="41910"/>
                  </a:moveTo>
                  <a:cubicBezTo>
                    <a:pt x="10297229" y="41910"/>
                    <a:pt x="10314207" y="40640"/>
                    <a:pt x="10328759" y="39370"/>
                  </a:cubicBezTo>
                  <a:cubicBezTo>
                    <a:pt x="10306931" y="39370"/>
                    <a:pt x="10292378" y="40640"/>
                    <a:pt x="10280251" y="41910"/>
                  </a:cubicBezTo>
                  <a:close/>
                  <a:moveTo>
                    <a:pt x="12397753" y="427990"/>
                  </a:moveTo>
                  <a:cubicBezTo>
                    <a:pt x="12373624" y="379730"/>
                    <a:pt x="12381243" y="528320"/>
                    <a:pt x="12353303" y="485140"/>
                  </a:cubicBezTo>
                  <a:cubicBezTo>
                    <a:pt x="12355843" y="443230"/>
                    <a:pt x="12368543" y="398780"/>
                    <a:pt x="12382514" y="363220"/>
                  </a:cubicBezTo>
                  <a:cubicBezTo>
                    <a:pt x="12386324" y="354330"/>
                    <a:pt x="12388864" y="345440"/>
                    <a:pt x="12391403" y="337820"/>
                  </a:cubicBezTo>
                  <a:cubicBezTo>
                    <a:pt x="12393943" y="325120"/>
                    <a:pt x="12396484" y="312420"/>
                    <a:pt x="12399024" y="302260"/>
                  </a:cubicBezTo>
                  <a:cubicBezTo>
                    <a:pt x="12404103" y="279400"/>
                    <a:pt x="12406643" y="261620"/>
                    <a:pt x="12406643" y="250190"/>
                  </a:cubicBezTo>
                  <a:cubicBezTo>
                    <a:pt x="12416803" y="146050"/>
                    <a:pt x="12402834" y="105410"/>
                    <a:pt x="12390134" y="74930"/>
                  </a:cubicBezTo>
                  <a:cubicBezTo>
                    <a:pt x="12332984" y="87630"/>
                    <a:pt x="12284724" y="101600"/>
                    <a:pt x="12200903" y="95250"/>
                  </a:cubicBezTo>
                  <a:cubicBezTo>
                    <a:pt x="12211064" y="101600"/>
                    <a:pt x="12216143" y="113030"/>
                    <a:pt x="12204714" y="123190"/>
                  </a:cubicBezTo>
                  <a:cubicBezTo>
                    <a:pt x="12193284" y="134620"/>
                    <a:pt x="12165343" y="144780"/>
                    <a:pt x="12117084" y="151130"/>
                  </a:cubicBezTo>
                  <a:cubicBezTo>
                    <a:pt x="12031993" y="146050"/>
                    <a:pt x="12012943" y="100330"/>
                    <a:pt x="12066284" y="90170"/>
                  </a:cubicBezTo>
                  <a:cubicBezTo>
                    <a:pt x="12086603" y="88900"/>
                    <a:pt x="12096764" y="92710"/>
                    <a:pt x="12095493" y="97790"/>
                  </a:cubicBezTo>
                  <a:cubicBezTo>
                    <a:pt x="12101843" y="96520"/>
                    <a:pt x="12109464" y="95250"/>
                    <a:pt x="12117084" y="93980"/>
                  </a:cubicBezTo>
                  <a:cubicBezTo>
                    <a:pt x="12124703" y="92710"/>
                    <a:pt x="12132324" y="90170"/>
                    <a:pt x="12137403" y="88900"/>
                  </a:cubicBezTo>
                  <a:cubicBezTo>
                    <a:pt x="12150103" y="85090"/>
                    <a:pt x="12151374" y="81280"/>
                    <a:pt x="12125974" y="73660"/>
                  </a:cubicBezTo>
                  <a:lnTo>
                    <a:pt x="12114543" y="86360"/>
                  </a:lnTo>
                  <a:cubicBezTo>
                    <a:pt x="12072634" y="73660"/>
                    <a:pt x="11955793" y="74930"/>
                    <a:pt x="11982464" y="54610"/>
                  </a:cubicBezTo>
                  <a:cubicBezTo>
                    <a:pt x="11927853" y="64770"/>
                    <a:pt x="11946903" y="72390"/>
                    <a:pt x="11983734" y="78740"/>
                  </a:cubicBezTo>
                  <a:cubicBezTo>
                    <a:pt x="11861633" y="66040"/>
                    <a:pt x="11747638" y="80010"/>
                    <a:pt x="11546327" y="68580"/>
                  </a:cubicBezTo>
                  <a:cubicBezTo>
                    <a:pt x="11580283" y="74930"/>
                    <a:pt x="11611814" y="90170"/>
                    <a:pt x="11577858" y="90170"/>
                  </a:cubicBezTo>
                  <a:cubicBezTo>
                    <a:pt x="11262551" y="74930"/>
                    <a:pt x="11439608" y="113030"/>
                    <a:pt x="11226170" y="119380"/>
                  </a:cubicBezTo>
                  <a:cubicBezTo>
                    <a:pt x="11104898" y="100330"/>
                    <a:pt x="11269828" y="74930"/>
                    <a:pt x="11053964" y="90170"/>
                  </a:cubicBezTo>
                  <a:cubicBezTo>
                    <a:pt x="10922991" y="77470"/>
                    <a:pt x="11027284" y="57150"/>
                    <a:pt x="11078218" y="48260"/>
                  </a:cubicBezTo>
                  <a:cubicBezTo>
                    <a:pt x="10881758" y="72390"/>
                    <a:pt x="10714403" y="33020"/>
                    <a:pt x="10602833" y="27940"/>
                  </a:cubicBezTo>
                  <a:lnTo>
                    <a:pt x="10704702" y="17780"/>
                  </a:lnTo>
                  <a:cubicBezTo>
                    <a:pt x="10644066" y="24130"/>
                    <a:pt x="10593132" y="22860"/>
                    <a:pt x="10542198" y="22860"/>
                  </a:cubicBezTo>
                  <a:lnTo>
                    <a:pt x="10600408" y="46990"/>
                  </a:lnTo>
                  <a:cubicBezTo>
                    <a:pt x="10539772" y="43180"/>
                    <a:pt x="10488838" y="43180"/>
                    <a:pt x="10491264" y="33020"/>
                  </a:cubicBezTo>
                  <a:cubicBezTo>
                    <a:pt x="10428202" y="49530"/>
                    <a:pt x="10539772" y="73660"/>
                    <a:pt x="10416075" y="95250"/>
                  </a:cubicBezTo>
                  <a:cubicBezTo>
                    <a:pt x="10336036" y="82550"/>
                    <a:pt x="10171106" y="109220"/>
                    <a:pt x="10142001" y="76200"/>
                  </a:cubicBezTo>
                  <a:cubicBezTo>
                    <a:pt x="10372417" y="86360"/>
                    <a:pt x="10161405" y="50800"/>
                    <a:pt x="10280251" y="40640"/>
                  </a:cubicBezTo>
                  <a:cubicBezTo>
                    <a:pt x="10248720" y="41910"/>
                    <a:pt x="10214764" y="40640"/>
                    <a:pt x="10175957" y="38100"/>
                  </a:cubicBezTo>
                  <a:cubicBezTo>
                    <a:pt x="10166255" y="34290"/>
                    <a:pt x="10185659" y="31750"/>
                    <a:pt x="10200211" y="29210"/>
                  </a:cubicBezTo>
                  <a:cubicBezTo>
                    <a:pt x="9957668" y="0"/>
                    <a:pt x="10088642" y="66040"/>
                    <a:pt x="9838822" y="64770"/>
                  </a:cubicBezTo>
                  <a:cubicBezTo>
                    <a:pt x="9870353" y="46990"/>
                    <a:pt x="9780612" y="30480"/>
                    <a:pt x="9739379" y="34290"/>
                  </a:cubicBezTo>
                  <a:cubicBezTo>
                    <a:pt x="9841247" y="34290"/>
                    <a:pt x="9787888" y="64770"/>
                    <a:pt x="9695721" y="78740"/>
                  </a:cubicBezTo>
                  <a:cubicBezTo>
                    <a:pt x="9535644" y="64770"/>
                    <a:pt x="9521091" y="88900"/>
                    <a:pt x="9436201" y="87630"/>
                  </a:cubicBezTo>
                  <a:lnTo>
                    <a:pt x="9533218" y="93980"/>
                  </a:lnTo>
                  <a:cubicBezTo>
                    <a:pt x="9501687" y="111760"/>
                    <a:pt x="9419223" y="110490"/>
                    <a:pt x="9307653" y="115570"/>
                  </a:cubicBezTo>
                  <a:cubicBezTo>
                    <a:pt x="9305227" y="110490"/>
                    <a:pt x="9312504" y="107950"/>
                    <a:pt x="9324631" y="106680"/>
                  </a:cubicBezTo>
                  <a:cubicBezTo>
                    <a:pt x="9208210" y="118110"/>
                    <a:pt x="9067535" y="68580"/>
                    <a:pt x="8912307" y="87630"/>
                  </a:cubicBezTo>
                  <a:cubicBezTo>
                    <a:pt x="8832268" y="74930"/>
                    <a:pt x="8905031" y="53340"/>
                    <a:pt x="8834693" y="44450"/>
                  </a:cubicBezTo>
                  <a:cubicBezTo>
                    <a:pt x="8640659" y="68580"/>
                    <a:pt x="8623681" y="19050"/>
                    <a:pt x="8419944" y="39370"/>
                  </a:cubicBezTo>
                  <a:cubicBezTo>
                    <a:pt x="8478155" y="63500"/>
                    <a:pt x="8490282" y="58420"/>
                    <a:pt x="8344756" y="82550"/>
                  </a:cubicBezTo>
                  <a:lnTo>
                    <a:pt x="8681891" y="64770"/>
                  </a:lnTo>
                  <a:lnTo>
                    <a:pt x="8466027" y="100330"/>
                  </a:lnTo>
                  <a:cubicBezTo>
                    <a:pt x="8567896" y="100330"/>
                    <a:pt x="8679466" y="85090"/>
                    <a:pt x="8740101" y="88900"/>
                  </a:cubicBezTo>
                  <a:cubicBezTo>
                    <a:pt x="8638233" y="109220"/>
                    <a:pt x="8647935" y="102870"/>
                    <a:pt x="8696444" y="123190"/>
                  </a:cubicBezTo>
                  <a:cubicBezTo>
                    <a:pt x="8558194" y="86360"/>
                    <a:pt x="8419944" y="144780"/>
                    <a:pt x="8259866" y="119380"/>
                  </a:cubicBezTo>
                  <a:lnTo>
                    <a:pt x="8264716" y="58420"/>
                  </a:lnTo>
                  <a:cubicBezTo>
                    <a:pt x="8022173" y="31750"/>
                    <a:pt x="7835415" y="90170"/>
                    <a:pt x="7522534" y="74930"/>
                  </a:cubicBezTo>
                  <a:lnTo>
                    <a:pt x="7624402" y="85090"/>
                  </a:lnTo>
                  <a:cubicBezTo>
                    <a:pt x="7583170" y="109220"/>
                    <a:pt x="7430367" y="88900"/>
                    <a:pt x="7328499" y="97790"/>
                  </a:cubicBezTo>
                  <a:cubicBezTo>
                    <a:pt x="7338201" y="77470"/>
                    <a:pt x="7275140" y="69850"/>
                    <a:pt x="7231482" y="57150"/>
                  </a:cubicBezTo>
                  <a:cubicBezTo>
                    <a:pt x="7236333" y="72390"/>
                    <a:pt x="7001066" y="55880"/>
                    <a:pt x="6974386" y="96520"/>
                  </a:cubicBezTo>
                  <a:lnTo>
                    <a:pt x="6833712" y="69850"/>
                  </a:lnTo>
                  <a:cubicBezTo>
                    <a:pt x="6581466" y="58420"/>
                    <a:pt x="6545085" y="128270"/>
                    <a:pt x="6300116" y="120650"/>
                  </a:cubicBezTo>
                  <a:cubicBezTo>
                    <a:pt x="6372879" y="99060"/>
                    <a:pt x="6263735" y="83820"/>
                    <a:pt x="6426239" y="68580"/>
                  </a:cubicBezTo>
                  <a:cubicBezTo>
                    <a:pt x="6346199" y="68580"/>
                    <a:pt x="6271011" y="64770"/>
                    <a:pt x="6271011" y="78740"/>
                  </a:cubicBezTo>
                  <a:cubicBezTo>
                    <a:pt x="6222502" y="66040"/>
                    <a:pt x="6045446" y="106680"/>
                    <a:pt x="5970257" y="86360"/>
                  </a:cubicBezTo>
                  <a:cubicBezTo>
                    <a:pt x="5936301" y="95250"/>
                    <a:pt x="5924174" y="116840"/>
                    <a:pt x="5834433" y="115570"/>
                  </a:cubicBezTo>
                  <a:cubicBezTo>
                    <a:pt x="5827157" y="113030"/>
                    <a:pt x="5829583" y="109220"/>
                    <a:pt x="5832008" y="107950"/>
                  </a:cubicBezTo>
                  <a:cubicBezTo>
                    <a:pt x="5812605" y="116840"/>
                    <a:pt x="5698609" y="120650"/>
                    <a:pt x="5771372" y="142240"/>
                  </a:cubicBezTo>
                  <a:cubicBezTo>
                    <a:pt x="5521553" y="78740"/>
                    <a:pt x="5072847" y="147320"/>
                    <a:pt x="4854558" y="92710"/>
                  </a:cubicBezTo>
                  <a:cubicBezTo>
                    <a:pt x="4866686" y="92710"/>
                    <a:pt x="4881238" y="91440"/>
                    <a:pt x="4893365" y="91440"/>
                  </a:cubicBezTo>
                  <a:lnTo>
                    <a:pt x="4832729" y="87630"/>
                  </a:lnTo>
                  <a:cubicBezTo>
                    <a:pt x="4840006" y="90170"/>
                    <a:pt x="4847282" y="91440"/>
                    <a:pt x="4854558" y="93980"/>
                  </a:cubicBezTo>
                  <a:cubicBezTo>
                    <a:pt x="4677502" y="100330"/>
                    <a:pt x="4464064" y="107950"/>
                    <a:pt x="4301560" y="109220"/>
                  </a:cubicBezTo>
                  <a:cubicBezTo>
                    <a:pt x="4311262" y="102870"/>
                    <a:pt x="4301560" y="99060"/>
                    <a:pt x="4333091" y="101600"/>
                  </a:cubicBezTo>
                  <a:cubicBezTo>
                    <a:pt x="4109951" y="82550"/>
                    <a:pt x="4197266" y="160020"/>
                    <a:pt x="3942596" y="138430"/>
                  </a:cubicBezTo>
                  <a:cubicBezTo>
                    <a:pt x="3814048" y="105410"/>
                    <a:pt x="4075995" y="120650"/>
                    <a:pt x="3995955" y="107950"/>
                  </a:cubicBezTo>
                  <a:cubicBezTo>
                    <a:pt x="3961999" y="40640"/>
                    <a:pt x="3690351" y="116840"/>
                    <a:pt x="3520570" y="77470"/>
                  </a:cubicBezTo>
                  <a:lnTo>
                    <a:pt x="3561803" y="73660"/>
                  </a:lnTo>
                  <a:cubicBezTo>
                    <a:pt x="3430829" y="50800"/>
                    <a:pt x="3244071" y="99060"/>
                    <a:pt x="3033058" y="93980"/>
                  </a:cubicBezTo>
                  <a:cubicBezTo>
                    <a:pt x="3033058" y="93980"/>
                    <a:pt x="3042760" y="87630"/>
                    <a:pt x="3033058" y="83820"/>
                  </a:cubicBezTo>
                  <a:cubicBezTo>
                    <a:pt x="2887532" y="118110"/>
                    <a:pt x="2613459" y="129540"/>
                    <a:pt x="2407297" y="138430"/>
                  </a:cubicBezTo>
                  <a:cubicBezTo>
                    <a:pt x="2470358" y="111760"/>
                    <a:pt x="2499463" y="124460"/>
                    <a:pt x="2460656" y="97790"/>
                  </a:cubicBezTo>
                  <a:cubicBezTo>
                    <a:pt x="2368490" y="101600"/>
                    <a:pt x="2487336" y="140970"/>
                    <a:pt x="2305429" y="148590"/>
                  </a:cubicBezTo>
                  <a:cubicBezTo>
                    <a:pt x="2247218" y="134620"/>
                    <a:pt x="2113819" y="121920"/>
                    <a:pt x="2096841" y="92710"/>
                  </a:cubicBezTo>
                  <a:lnTo>
                    <a:pt x="2269047" y="91440"/>
                  </a:lnTo>
                  <a:cubicBezTo>
                    <a:pt x="2181732" y="55880"/>
                    <a:pt x="2045907" y="93980"/>
                    <a:pt x="1956166" y="87630"/>
                  </a:cubicBezTo>
                  <a:lnTo>
                    <a:pt x="1968293" y="71120"/>
                  </a:lnTo>
                  <a:cubicBezTo>
                    <a:pt x="1703921" y="76200"/>
                    <a:pt x="1701496" y="116840"/>
                    <a:pt x="1415295" y="114300"/>
                  </a:cubicBezTo>
                  <a:lnTo>
                    <a:pt x="1444400" y="127000"/>
                  </a:lnTo>
                  <a:cubicBezTo>
                    <a:pt x="1289172" y="167640"/>
                    <a:pt x="1313427" y="104140"/>
                    <a:pt x="1158199" y="134620"/>
                  </a:cubicBezTo>
                  <a:lnTo>
                    <a:pt x="1112116" y="93980"/>
                  </a:lnTo>
                  <a:cubicBezTo>
                    <a:pt x="1010247" y="102870"/>
                    <a:pt x="753152" y="132080"/>
                    <a:pt x="568819" y="139700"/>
                  </a:cubicBezTo>
                  <a:cubicBezTo>
                    <a:pt x="673112" y="109220"/>
                    <a:pt x="888976" y="93980"/>
                    <a:pt x="1022375" y="76200"/>
                  </a:cubicBezTo>
                  <a:cubicBezTo>
                    <a:pt x="920507" y="76200"/>
                    <a:pt x="677963" y="78740"/>
                    <a:pt x="624604" y="99060"/>
                  </a:cubicBezTo>
                  <a:cubicBezTo>
                    <a:pt x="665836" y="95250"/>
                    <a:pt x="716770" y="85090"/>
                    <a:pt x="758003" y="91440"/>
                  </a:cubicBezTo>
                  <a:cubicBezTo>
                    <a:pt x="634305" y="123190"/>
                    <a:pt x="490220" y="139700"/>
                    <a:pt x="384810" y="138430"/>
                  </a:cubicBezTo>
                  <a:cubicBezTo>
                    <a:pt x="387350" y="125730"/>
                    <a:pt x="382270" y="116840"/>
                    <a:pt x="370840" y="109220"/>
                  </a:cubicBezTo>
                  <a:cubicBezTo>
                    <a:pt x="364490" y="105410"/>
                    <a:pt x="358140" y="102870"/>
                    <a:pt x="349250" y="101600"/>
                  </a:cubicBezTo>
                  <a:cubicBezTo>
                    <a:pt x="345440" y="100330"/>
                    <a:pt x="340360" y="99060"/>
                    <a:pt x="335280" y="99060"/>
                  </a:cubicBezTo>
                  <a:cubicBezTo>
                    <a:pt x="330200" y="97790"/>
                    <a:pt x="321310" y="97790"/>
                    <a:pt x="313690" y="96520"/>
                  </a:cubicBezTo>
                  <a:cubicBezTo>
                    <a:pt x="251460" y="91440"/>
                    <a:pt x="166370" y="91440"/>
                    <a:pt x="83820" y="88900"/>
                  </a:cubicBezTo>
                  <a:cubicBezTo>
                    <a:pt x="81280" y="170180"/>
                    <a:pt x="74930" y="245110"/>
                    <a:pt x="53340" y="285750"/>
                  </a:cubicBezTo>
                  <a:lnTo>
                    <a:pt x="60960" y="377190"/>
                  </a:lnTo>
                  <a:cubicBezTo>
                    <a:pt x="62230" y="401320"/>
                    <a:pt x="63500" y="424180"/>
                    <a:pt x="63500" y="448310"/>
                  </a:cubicBezTo>
                  <a:cubicBezTo>
                    <a:pt x="63500" y="495300"/>
                    <a:pt x="60960" y="542290"/>
                    <a:pt x="58420" y="591820"/>
                  </a:cubicBezTo>
                  <a:cubicBezTo>
                    <a:pt x="52070" y="701287"/>
                    <a:pt x="43180" y="816594"/>
                    <a:pt x="45720" y="940550"/>
                  </a:cubicBezTo>
                  <a:cubicBezTo>
                    <a:pt x="106680" y="852628"/>
                    <a:pt x="46990" y="1012617"/>
                    <a:pt x="110490" y="998204"/>
                  </a:cubicBezTo>
                  <a:cubicBezTo>
                    <a:pt x="114300" y="1055857"/>
                    <a:pt x="113030" y="1077478"/>
                    <a:pt x="109220" y="1083243"/>
                  </a:cubicBezTo>
                  <a:lnTo>
                    <a:pt x="111760" y="1071712"/>
                  </a:lnTo>
                  <a:cubicBezTo>
                    <a:pt x="110490" y="1077478"/>
                    <a:pt x="109220" y="1080360"/>
                    <a:pt x="109220" y="1084684"/>
                  </a:cubicBezTo>
                  <a:lnTo>
                    <a:pt x="71120" y="1259087"/>
                  </a:lnTo>
                  <a:cubicBezTo>
                    <a:pt x="53340" y="1300886"/>
                    <a:pt x="57150" y="1204316"/>
                    <a:pt x="43180" y="1210081"/>
                  </a:cubicBezTo>
                  <a:cubicBezTo>
                    <a:pt x="38100" y="1332596"/>
                    <a:pt x="16510" y="1259087"/>
                    <a:pt x="0" y="1342685"/>
                  </a:cubicBezTo>
                  <a:cubicBezTo>
                    <a:pt x="22860" y="1325389"/>
                    <a:pt x="31750" y="1385925"/>
                    <a:pt x="24130" y="1457992"/>
                  </a:cubicBezTo>
                  <a:lnTo>
                    <a:pt x="53340" y="1357098"/>
                  </a:lnTo>
                  <a:cubicBezTo>
                    <a:pt x="86360" y="1534384"/>
                    <a:pt x="0" y="1509881"/>
                    <a:pt x="33020" y="1687166"/>
                  </a:cubicBezTo>
                  <a:lnTo>
                    <a:pt x="12700" y="1632395"/>
                  </a:lnTo>
                  <a:cubicBezTo>
                    <a:pt x="24130" y="1723200"/>
                    <a:pt x="12700" y="1969670"/>
                    <a:pt x="63500" y="2059033"/>
                  </a:cubicBezTo>
                  <a:cubicBezTo>
                    <a:pt x="55880" y="2074888"/>
                    <a:pt x="39370" y="2096508"/>
                    <a:pt x="34290" y="2056150"/>
                  </a:cubicBezTo>
                  <a:cubicBezTo>
                    <a:pt x="26670" y="2273793"/>
                    <a:pt x="87630" y="2541883"/>
                    <a:pt x="57150" y="2711962"/>
                  </a:cubicBezTo>
                  <a:lnTo>
                    <a:pt x="41910" y="2696107"/>
                  </a:lnTo>
                  <a:cubicBezTo>
                    <a:pt x="46990" y="2736465"/>
                    <a:pt x="71120" y="2766733"/>
                    <a:pt x="55880" y="2818621"/>
                  </a:cubicBezTo>
                  <a:cubicBezTo>
                    <a:pt x="49530" y="2815739"/>
                    <a:pt x="40640" y="2802767"/>
                    <a:pt x="39370" y="2821504"/>
                  </a:cubicBezTo>
                  <a:cubicBezTo>
                    <a:pt x="44450" y="2843124"/>
                    <a:pt x="66040" y="2929605"/>
                    <a:pt x="57150" y="2984376"/>
                  </a:cubicBezTo>
                  <a:lnTo>
                    <a:pt x="39370" y="2938253"/>
                  </a:lnTo>
                  <a:cubicBezTo>
                    <a:pt x="19050" y="3151572"/>
                    <a:pt x="81280" y="3265438"/>
                    <a:pt x="92710" y="3444165"/>
                  </a:cubicBezTo>
                  <a:cubicBezTo>
                    <a:pt x="46990" y="3444165"/>
                    <a:pt x="33020" y="3611361"/>
                    <a:pt x="25400" y="3694959"/>
                  </a:cubicBezTo>
                  <a:lnTo>
                    <a:pt x="19050" y="3687752"/>
                  </a:lnTo>
                  <a:cubicBezTo>
                    <a:pt x="13970" y="3935663"/>
                    <a:pt x="57150" y="4108624"/>
                    <a:pt x="74930" y="4339239"/>
                  </a:cubicBezTo>
                  <a:cubicBezTo>
                    <a:pt x="25400" y="4481933"/>
                    <a:pt x="54610" y="4822090"/>
                    <a:pt x="26670" y="5051263"/>
                  </a:cubicBezTo>
                  <a:cubicBezTo>
                    <a:pt x="35560" y="5016671"/>
                    <a:pt x="62230" y="5057029"/>
                    <a:pt x="66040" y="5097387"/>
                  </a:cubicBezTo>
                  <a:cubicBezTo>
                    <a:pt x="57150" y="5150716"/>
                    <a:pt x="97790" y="5245845"/>
                    <a:pt x="55880" y="5237197"/>
                  </a:cubicBezTo>
                  <a:lnTo>
                    <a:pt x="57150" y="5218459"/>
                  </a:lnTo>
                  <a:cubicBezTo>
                    <a:pt x="15240" y="5258817"/>
                    <a:pt x="26670" y="5369801"/>
                    <a:pt x="25400" y="5456281"/>
                  </a:cubicBezTo>
                  <a:lnTo>
                    <a:pt x="80010" y="5470695"/>
                  </a:lnTo>
                  <a:cubicBezTo>
                    <a:pt x="1270" y="5696986"/>
                    <a:pt x="109220" y="6061646"/>
                    <a:pt x="38100" y="6177716"/>
                  </a:cubicBezTo>
                  <a:cubicBezTo>
                    <a:pt x="52070" y="6225976"/>
                    <a:pt x="52070" y="6285666"/>
                    <a:pt x="64770" y="6332656"/>
                  </a:cubicBezTo>
                  <a:lnTo>
                    <a:pt x="35560" y="6330116"/>
                  </a:lnTo>
                  <a:cubicBezTo>
                    <a:pt x="34290" y="6351706"/>
                    <a:pt x="33020" y="6372026"/>
                    <a:pt x="31750" y="6391076"/>
                  </a:cubicBezTo>
                  <a:cubicBezTo>
                    <a:pt x="30480" y="6425366"/>
                    <a:pt x="30480" y="6457116"/>
                    <a:pt x="29210" y="6490136"/>
                  </a:cubicBezTo>
                  <a:cubicBezTo>
                    <a:pt x="27940" y="6554907"/>
                    <a:pt x="26670" y="6619676"/>
                    <a:pt x="26670" y="6694607"/>
                  </a:cubicBezTo>
                  <a:cubicBezTo>
                    <a:pt x="88900" y="6694607"/>
                    <a:pt x="175260" y="6693336"/>
                    <a:pt x="281940" y="6690796"/>
                  </a:cubicBezTo>
                  <a:lnTo>
                    <a:pt x="248920" y="6700957"/>
                  </a:lnTo>
                  <a:lnTo>
                    <a:pt x="213360" y="6711116"/>
                  </a:lnTo>
                  <a:cubicBezTo>
                    <a:pt x="257810" y="6711116"/>
                    <a:pt x="295910" y="6706036"/>
                    <a:pt x="327660" y="6698416"/>
                  </a:cubicBezTo>
                  <a:cubicBezTo>
                    <a:pt x="332740" y="6697146"/>
                    <a:pt x="335280" y="6695876"/>
                    <a:pt x="336550" y="6695876"/>
                  </a:cubicBezTo>
                  <a:lnTo>
                    <a:pt x="342900" y="6692066"/>
                  </a:lnTo>
                  <a:lnTo>
                    <a:pt x="354330" y="6684446"/>
                  </a:lnTo>
                  <a:cubicBezTo>
                    <a:pt x="361950" y="6679366"/>
                    <a:pt x="368300" y="6674286"/>
                    <a:pt x="375920" y="6669207"/>
                  </a:cubicBezTo>
                  <a:cubicBezTo>
                    <a:pt x="403860" y="6647616"/>
                    <a:pt x="431800" y="6626026"/>
                    <a:pt x="474980" y="6624757"/>
                  </a:cubicBezTo>
                  <a:lnTo>
                    <a:pt x="500380" y="6667936"/>
                  </a:lnTo>
                  <a:cubicBezTo>
                    <a:pt x="796809" y="6666666"/>
                    <a:pt x="1109690" y="6706036"/>
                    <a:pt x="1415295" y="6665396"/>
                  </a:cubicBezTo>
                  <a:cubicBezTo>
                    <a:pt x="1410444" y="6671746"/>
                    <a:pt x="1400742" y="6684446"/>
                    <a:pt x="1352234" y="6685716"/>
                  </a:cubicBezTo>
                  <a:cubicBezTo>
                    <a:pt x="1492909" y="6686986"/>
                    <a:pt x="1885829" y="6713657"/>
                    <a:pt x="1866425" y="6661586"/>
                  </a:cubicBezTo>
                  <a:cubicBezTo>
                    <a:pt x="1902807" y="6690796"/>
                    <a:pt x="2191433" y="6659046"/>
                    <a:pt x="2349086" y="6642536"/>
                  </a:cubicBezTo>
                  <a:lnTo>
                    <a:pt x="2322407" y="6671746"/>
                  </a:lnTo>
                  <a:cubicBezTo>
                    <a:pt x="2463082" y="6634916"/>
                    <a:pt x="2467933" y="6624757"/>
                    <a:pt x="2664393" y="6614596"/>
                  </a:cubicBezTo>
                  <a:cubicBezTo>
                    <a:pt x="2710476" y="6618407"/>
                    <a:pt x="2705625" y="6637457"/>
                    <a:pt x="2642564" y="6629836"/>
                  </a:cubicBezTo>
                  <a:cubicBezTo>
                    <a:pt x="2797791" y="6645076"/>
                    <a:pt x="2763835" y="6603166"/>
                    <a:pt x="2950594" y="6618407"/>
                  </a:cubicBezTo>
                  <a:lnTo>
                    <a:pt x="2880256" y="6636186"/>
                  </a:lnTo>
                  <a:cubicBezTo>
                    <a:pt x="3040335" y="6638726"/>
                    <a:pt x="3028208" y="6628566"/>
                    <a:pt x="3115523" y="6606976"/>
                  </a:cubicBezTo>
                  <a:cubicBezTo>
                    <a:pt x="3214966" y="6595546"/>
                    <a:pt x="3418702" y="6614596"/>
                    <a:pt x="3442957" y="6639996"/>
                  </a:cubicBezTo>
                  <a:cubicBezTo>
                    <a:pt x="3464785" y="6624757"/>
                    <a:pt x="3552101" y="6603166"/>
                    <a:pt x="3646693" y="6610786"/>
                  </a:cubicBezTo>
                  <a:cubicBezTo>
                    <a:pt x="3658820" y="6620946"/>
                    <a:pt x="3624864" y="6627296"/>
                    <a:pt x="3607886" y="6629836"/>
                  </a:cubicBezTo>
                  <a:cubicBezTo>
                    <a:pt x="3874684" y="6648886"/>
                    <a:pt x="4005657" y="6596816"/>
                    <a:pt x="4187565" y="6624757"/>
                  </a:cubicBezTo>
                  <a:cubicBezTo>
                    <a:pt x="4192415" y="6634916"/>
                    <a:pt x="4204543" y="6638726"/>
                    <a:pt x="4219095" y="6641266"/>
                  </a:cubicBezTo>
                  <a:cubicBezTo>
                    <a:pt x="4025061" y="6639996"/>
                    <a:pt x="3864982" y="6638726"/>
                    <a:pt x="3852855" y="6637457"/>
                  </a:cubicBezTo>
                  <a:cubicBezTo>
                    <a:pt x="3855280" y="6664126"/>
                    <a:pt x="4022635" y="6667936"/>
                    <a:pt x="3886811" y="6704766"/>
                  </a:cubicBezTo>
                  <a:cubicBezTo>
                    <a:pt x="4025061" y="6684446"/>
                    <a:pt x="4260328" y="6641266"/>
                    <a:pt x="4427682" y="6653966"/>
                  </a:cubicBezTo>
                  <a:cubicBezTo>
                    <a:pt x="4434958" y="6656507"/>
                    <a:pt x="4444660" y="6659046"/>
                    <a:pt x="4449511" y="6662857"/>
                  </a:cubicBezTo>
                  <a:lnTo>
                    <a:pt x="4432533" y="6665396"/>
                  </a:lnTo>
                  <a:cubicBezTo>
                    <a:pt x="4471340" y="6667936"/>
                    <a:pt x="4505296" y="6665396"/>
                    <a:pt x="4539252" y="6661586"/>
                  </a:cubicBezTo>
                  <a:cubicBezTo>
                    <a:pt x="4592612" y="6665396"/>
                    <a:pt x="4626568" y="6669207"/>
                    <a:pt x="4677502" y="6669207"/>
                  </a:cubicBezTo>
                  <a:cubicBezTo>
                    <a:pt x="4696905" y="6690796"/>
                    <a:pt x="4873962" y="6680636"/>
                    <a:pt x="4958852" y="6681907"/>
                  </a:cubicBezTo>
                  <a:cubicBezTo>
                    <a:pt x="4951576" y="6652696"/>
                    <a:pt x="5063146" y="6657776"/>
                    <a:pt x="4958852" y="6633646"/>
                  </a:cubicBezTo>
                  <a:cubicBezTo>
                    <a:pt x="4970979" y="6636186"/>
                    <a:pt x="4944299" y="6637457"/>
                    <a:pt x="4888514" y="6638726"/>
                  </a:cubicBezTo>
                  <a:cubicBezTo>
                    <a:pt x="4895791" y="6637457"/>
                    <a:pt x="4900642" y="6637457"/>
                    <a:pt x="4907918" y="6637457"/>
                  </a:cubicBezTo>
                  <a:cubicBezTo>
                    <a:pt x="4895791" y="6634916"/>
                    <a:pt x="4886089" y="6632376"/>
                    <a:pt x="4873962" y="6631107"/>
                  </a:cubicBezTo>
                  <a:cubicBezTo>
                    <a:pt x="4866686" y="6633646"/>
                    <a:pt x="4859409" y="6637457"/>
                    <a:pt x="4854558" y="6639996"/>
                  </a:cubicBezTo>
                  <a:lnTo>
                    <a:pt x="4878813" y="6639996"/>
                  </a:lnTo>
                  <a:cubicBezTo>
                    <a:pt x="4866686" y="6641266"/>
                    <a:pt x="4854558" y="6641266"/>
                    <a:pt x="4847282" y="6642536"/>
                  </a:cubicBezTo>
                  <a:cubicBezTo>
                    <a:pt x="4849707" y="6641266"/>
                    <a:pt x="4852133" y="6641266"/>
                    <a:pt x="4852133" y="6639996"/>
                  </a:cubicBezTo>
                  <a:cubicBezTo>
                    <a:pt x="4796348" y="6639996"/>
                    <a:pt x="4723585" y="6641266"/>
                    <a:pt x="4638695" y="6642536"/>
                  </a:cubicBezTo>
                  <a:cubicBezTo>
                    <a:pt x="4706607" y="6627296"/>
                    <a:pt x="4776944" y="6615866"/>
                    <a:pt x="4871536" y="6631107"/>
                  </a:cubicBezTo>
                  <a:cubicBezTo>
                    <a:pt x="4915194" y="6612057"/>
                    <a:pt x="4963703" y="6593007"/>
                    <a:pt x="4990383" y="6584116"/>
                  </a:cubicBezTo>
                  <a:cubicBezTo>
                    <a:pt x="5106803" y="6624757"/>
                    <a:pt x="5332369" y="6646346"/>
                    <a:pt x="5363899" y="6671746"/>
                  </a:cubicBezTo>
                  <a:cubicBezTo>
                    <a:pt x="5625846" y="6655236"/>
                    <a:pt x="5977534" y="6661586"/>
                    <a:pt x="6142463" y="6606976"/>
                  </a:cubicBezTo>
                  <a:cubicBezTo>
                    <a:pt x="6217651" y="6599357"/>
                    <a:pt x="6227353" y="6622216"/>
                    <a:pt x="6256458" y="6631107"/>
                  </a:cubicBezTo>
                  <a:cubicBezTo>
                    <a:pt x="6212801" y="6636186"/>
                    <a:pt x="6161867" y="6636186"/>
                    <a:pt x="6140038" y="6643807"/>
                  </a:cubicBezTo>
                  <a:cubicBezTo>
                    <a:pt x="6287989" y="6629836"/>
                    <a:pt x="6579041" y="6638726"/>
                    <a:pt x="6615423" y="6600626"/>
                  </a:cubicBezTo>
                  <a:cubicBezTo>
                    <a:pt x="6802181" y="6618407"/>
                    <a:pt x="6511129" y="6636186"/>
                    <a:pt x="6768225" y="6629836"/>
                  </a:cubicBezTo>
                  <a:lnTo>
                    <a:pt x="6734269" y="6641266"/>
                  </a:lnTo>
                  <a:cubicBezTo>
                    <a:pt x="7229057" y="6700957"/>
                    <a:pt x="7544364" y="6551096"/>
                    <a:pt x="8082809" y="6618407"/>
                  </a:cubicBezTo>
                  <a:cubicBezTo>
                    <a:pt x="8065831" y="6615866"/>
                    <a:pt x="8056129" y="6613326"/>
                    <a:pt x="8048853" y="6609516"/>
                  </a:cubicBezTo>
                  <a:cubicBezTo>
                    <a:pt x="8686742" y="6643807"/>
                    <a:pt x="9365863" y="6577766"/>
                    <a:pt x="9996476" y="6632376"/>
                  </a:cubicBezTo>
                  <a:cubicBezTo>
                    <a:pt x="10175958" y="6643807"/>
                    <a:pt x="10195361" y="6619676"/>
                    <a:pt x="10304506" y="6600626"/>
                  </a:cubicBezTo>
                  <a:lnTo>
                    <a:pt x="10343313" y="6632376"/>
                  </a:lnTo>
                  <a:lnTo>
                    <a:pt x="10530071" y="6596816"/>
                  </a:lnTo>
                  <a:cubicBezTo>
                    <a:pt x="10794443" y="6570146"/>
                    <a:pt x="10988478" y="6673016"/>
                    <a:pt x="11325613" y="6623486"/>
                  </a:cubicBezTo>
                  <a:lnTo>
                    <a:pt x="11281955" y="6603166"/>
                  </a:lnTo>
                  <a:cubicBezTo>
                    <a:pt x="11403226" y="6606976"/>
                    <a:pt x="11662748" y="6590466"/>
                    <a:pt x="11643344" y="6614596"/>
                  </a:cubicBezTo>
                  <a:cubicBezTo>
                    <a:pt x="11655472" y="6610786"/>
                    <a:pt x="11682151" y="6593007"/>
                    <a:pt x="11730660" y="6603166"/>
                  </a:cubicBezTo>
                  <a:lnTo>
                    <a:pt x="11735511" y="6619676"/>
                  </a:lnTo>
                  <a:lnTo>
                    <a:pt x="11974844" y="6591736"/>
                  </a:lnTo>
                  <a:cubicBezTo>
                    <a:pt x="12095494" y="6603166"/>
                    <a:pt x="11955794" y="6656507"/>
                    <a:pt x="12131054" y="6659046"/>
                  </a:cubicBezTo>
                  <a:cubicBezTo>
                    <a:pt x="12195824" y="6652696"/>
                    <a:pt x="12316474" y="6612057"/>
                    <a:pt x="12292344" y="6600626"/>
                  </a:cubicBezTo>
                  <a:cubicBezTo>
                    <a:pt x="12265674" y="6599357"/>
                    <a:pt x="12225034" y="6590466"/>
                    <a:pt x="12223764" y="6573957"/>
                  </a:cubicBezTo>
                  <a:lnTo>
                    <a:pt x="12283454" y="6565066"/>
                  </a:lnTo>
                  <a:cubicBezTo>
                    <a:pt x="12284724" y="6562526"/>
                    <a:pt x="12284724" y="6558716"/>
                    <a:pt x="12285993" y="6556176"/>
                  </a:cubicBezTo>
                  <a:lnTo>
                    <a:pt x="12294884" y="6556176"/>
                  </a:lnTo>
                  <a:lnTo>
                    <a:pt x="12294884" y="6526966"/>
                  </a:lnTo>
                  <a:cubicBezTo>
                    <a:pt x="12298693" y="6514266"/>
                    <a:pt x="12299964" y="6501566"/>
                    <a:pt x="12294884" y="6488866"/>
                  </a:cubicBezTo>
                  <a:lnTo>
                    <a:pt x="12294884" y="5815176"/>
                  </a:lnTo>
                  <a:lnTo>
                    <a:pt x="12302504" y="5823824"/>
                  </a:lnTo>
                  <a:lnTo>
                    <a:pt x="12294884" y="5799321"/>
                  </a:lnTo>
                  <a:lnTo>
                    <a:pt x="12294884" y="5695545"/>
                  </a:lnTo>
                  <a:cubicBezTo>
                    <a:pt x="12301234" y="5698427"/>
                    <a:pt x="12306314" y="5708517"/>
                    <a:pt x="12308854" y="5728695"/>
                  </a:cubicBezTo>
                  <a:cubicBezTo>
                    <a:pt x="12330443" y="5653746"/>
                    <a:pt x="12293614" y="5662394"/>
                    <a:pt x="12317743" y="5597533"/>
                  </a:cubicBezTo>
                  <a:cubicBezTo>
                    <a:pt x="12321554" y="5590326"/>
                    <a:pt x="12322824" y="5593209"/>
                    <a:pt x="12325364" y="5600416"/>
                  </a:cubicBezTo>
                  <a:lnTo>
                    <a:pt x="12312664" y="5526907"/>
                  </a:lnTo>
                  <a:cubicBezTo>
                    <a:pt x="12321554" y="5541321"/>
                    <a:pt x="12343143" y="5515377"/>
                    <a:pt x="12336793" y="5560058"/>
                  </a:cubicBezTo>
                  <a:cubicBezTo>
                    <a:pt x="12360924" y="5428896"/>
                    <a:pt x="12305043" y="5348181"/>
                    <a:pt x="12336793" y="5297734"/>
                  </a:cubicBezTo>
                  <a:lnTo>
                    <a:pt x="12339334" y="5309264"/>
                  </a:lnTo>
                  <a:cubicBezTo>
                    <a:pt x="12327904" y="5172337"/>
                    <a:pt x="12316474" y="5229991"/>
                    <a:pt x="12294884" y="5211253"/>
                  </a:cubicBezTo>
                  <a:lnTo>
                    <a:pt x="12294884" y="5126214"/>
                  </a:lnTo>
                  <a:lnTo>
                    <a:pt x="12348224" y="5062795"/>
                  </a:lnTo>
                  <a:lnTo>
                    <a:pt x="12316474" y="5045498"/>
                  </a:lnTo>
                  <a:cubicBezTo>
                    <a:pt x="12317743" y="5026761"/>
                    <a:pt x="12320284" y="4989286"/>
                    <a:pt x="12332984" y="4996493"/>
                  </a:cubicBezTo>
                  <a:cubicBezTo>
                    <a:pt x="12311393" y="4925867"/>
                    <a:pt x="12319014" y="5008023"/>
                    <a:pt x="12298693" y="4967666"/>
                  </a:cubicBezTo>
                  <a:cubicBezTo>
                    <a:pt x="12327904" y="4876861"/>
                    <a:pt x="12284724" y="4716872"/>
                    <a:pt x="12335524" y="4696693"/>
                  </a:cubicBezTo>
                  <a:cubicBezTo>
                    <a:pt x="12311393" y="4663542"/>
                    <a:pt x="12317743" y="4783174"/>
                    <a:pt x="12299964" y="4686604"/>
                  </a:cubicBezTo>
                  <a:cubicBezTo>
                    <a:pt x="12354574" y="4659218"/>
                    <a:pt x="12291074" y="4574179"/>
                    <a:pt x="12315204" y="4492022"/>
                  </a:cubicBezTo>
                  <a:cubicBezTo>
                    <a:pt x="12343143" y="4517966"/>
                    <a:pt x="12327904" y="4595799"/>
                    <a:pt x="12353304" y="4513642"/>
                  </a:cubicBezTo>
                  <a:cubicBezTo>
                    <a:pt x="12306314" y="4463195"/>
                    <a:pt x="12363464" y="4352212"/>
                    <a:pt x="12354574" y="4283027"/>
                  </a:cubicBezTo>
                  <a:cubicBezTo>
                    <a:pt x="12359654" y="4283027"/>
                    <a:pt x="12367274" y="4280145"/>
                    <a:pt x="12374893" y="4274379"/>
                  </a:cubicBezTo>
                  <a:cubicBezTo>
                    <a:pt x="12376164" y="4255642"/>
                    <a:pt x="12346954" y="4248435"/>
                    <a:pt x="12334254" y="4241228"/>
                  </a:cubicBezTo>
                  <a:cubicBezTo>
                    <a:pt x="12345684" y="4251318"/>
                    <a:pt x="12352034" y="4265731"/>
                    <a:pt x="12354574" y="4281586"/>
                  </a:cubicBezTo>
                  <a:cubicBezTo>
                    <a:pt x="12317743" y="4277262"/>
                    <a:pt x="12339334" y="4128803"/>
                    <a:pt x="12326634" y="4012054"/>
                  </a:cubicBezTo>
                  <a:cubicBezTo>
                    <a:pt x="12339334" y="4019261"/>
                    <a:pt x="12346954" y="3791529"/>
                    <a:pt x="12360924" y="3681987"/>
                  </a:cubicBezTo>
                  <a:lnTo>
                    <a:pt x="12367274" y="3684869"/>
                  </a:lnTo>
                  <a:cubicBezTo>
                    <a:pt x="12329174" y="3663249"/>
                    <a:pt x="12336793" y="3550824"/>
                    <a:pt x="12329174" y="3468668"/>
                  </a:cubicBezTo>
                  <a:cubicBezTo>
                    <a:pt x="12352034" y="3471551"/>
                    <a:pt x="12360924" y="3485964"/>
                    <a:pt x="12371084" y="3530645"/>
                  </a:cubicBezTo>
                  <a:lnTo>
                    <a:pt x="12371084" y="3454254"/>
                  </a:lnTo>
                  <a:cubicBezTo>
                    <a:pt x="12374893" y="3460020"/>
                    <a:pt x="12379974" y="3465785"/>
                    <a:pt x="12385054" y="3471551"/>
                  </a:cubicBezTo>
                  <a:lnTo>
                    <a:pt x="12371084" y="3434075"/>
                  </a:lnTo>
                  <a:lnTo>
                    <a:pt x="12371084" y="3454254"/>
                  </a:lnTo>
                  <a:cubicBezTo>
                    <a:pt x="12359654" y="3435517"/>
                    <a:pt x="12352034" y="3412455"/>
                    <a:pt x="12348224" y="3362008"/>
                  </a:cubicBezTo>
                  <a:lnTo>
                    <a:pt x="12376164" y="3380746"/>
                  </a:lnTo>
                  <a:cubicBezTo>
                    <a:pt x="12374893" y="3278410"/>
                    <a:pt x="12343143" y="3174634"/>
                    <a:pt x="12362193" y="3042030"/>
                  </a:cubicBezTo>
                  <a:cubicBezTo>
                    <a:pt x="12344414" y="3037706"/>
                    <a:pt x="12316474" y="3086711"/>
                    <a:pt x="12296154" y="3076622"/>
                  </a:cubicBezTo>
                  <a:lnTo>
                    <a:pt x="12296154" y="3005996"/>
                  </a:lnTo>
                  <a:cubicBezTo>
                    <a:pt x="12305043" y="3008879"/>
                    <a:pt x="12312664" y="3016086"/>
                    <a:pt x="12316474" y="3034823"/>
                  </a:cubicBezTo>
                  <a:cubicBezTo>
                    <a:pt x="12313934" y="3023292"/>
                    <a:pt x="12305044" y="2991583"/>
                    <a:pt x="12310124" y="2968521"/>
                  </a:cubicBezTo>
                  <a:lnTo>
                    <a:pt x="12334254" y="3024734"/>
                  </a:lnTo>
                  <a:cubicBezTo>
                    <a:pt x="12344414" y="2964197"/>
                    <a:pt x="12313934" y="2993024"/>
                    <a:pt x="12316474" y="2945460"/>
                  </a:cubicBezTo>
                  <a:cubicBezTo>
                    <a:pt x="12336794" y="2946901"/>
                    <a:pt x="12330444" y="2909426"/>
                    <a:pt x="12346954" y="2916633"/>
                  </a:cubicBezTo>
                  <a:cubicBezTo>
                    <a:pt x="12349494" y="2929605"/>
                    <a:pt x="12338064" y="2958432"/>
                    <a:pt x="12346954" y="2977169"/>
                  </a:cubicBezTo>
                  <a:cubicBezTo>
                    <a:pt x="12350764" y="2922398"/>
                    <a:pt x="12362194" y="2857538"/>
                    <a:pt x="12377434" y="2835918"/>
                  </a:cubicBezTo>
                  <a:cubicBezTo>
                    <a:pt x="12366004" y="2840242"/>
                    <a:pt x="12349494" y="2835918"/>
                    <a:pt x="12346954" y="2795560"/>
                  </a:cubicBezTo>
                  <a:cubicBezTo>
                    <a:pt x="12345684" y="2693225"/>
                    <a:pt x="12371084" y="2760968"/>
                    <a:pt x="12382514" y="2700431"/>
                  </a:cubicBezTo>
                  <a:cubicBezTo>
                    <a:pt x="12368544" y="2675928"/>
                    <a:pt x="12382514" y="2609627"/>
                    <a:pt x="12352034" y="2608185"/>
                  </a:cubicBezTo>
                  <a:cubicBezTo>
                    <a:pt x="12352034" y="2577917"/>
                    <a:pt x="12366004" y="2572152"/>
                    <a:pt x="12374893" y="2560621"/>
                  </a:cubicBezTo>
                  <a:cubicBezTo>
                    <a:pt x="12360924" y="2507291"/>
                    <a:pt x="12371084" y="2312710"/>
                    <a:pt x="12338064" y="2371805"/>
                  </a:cubicBezTo>
                  <a:lnTo>
                    <a:pt x="12335524" y="2384777"/>
                  </a:lnTo>
                  <a:cubicBezTo>
                    <a:pt x="12334254" y="2381894"/>
                    <a:pt x="12334254" y="2379011"/>
                    <a:pt x="12334254" y="2376129"/>
                  </a:cubicBezTo>
                  <a:cubicBezTo>
                    <a:pt x="12334254" y="2376129"/>
                    <a:pt x="12334254" y="2374687"/>
                    <a:pt x="12335524" y="2374687"/>
                  </a:cubicBezTo>
                  <a:cubicBezTo>
                    <a:pt x="12335524" y="2374687"/>
                    <a:pt x="12335524" y="2376129"/>
                    <a:pt x="12334254" y="2376129"/>
                  </a:cubicBezTo>
                  <a:cubicBezTo>
                    <a:pt x="12303774" y="2201726"/>
                    <a:pt x="12352034" y="2014352"/>
                    <a:pt x="12338064" y="1841390"/>
                  </a:cubicBezTo>
                  <a:lnTo>
                    <a:pt x="12348224" y="1841390"/>
                  </a:lnTo>
                  <a:cubicBezTo>
                    <a:pt x="12336793" y="1737613"/>
                    <a:pt x="12341874" y="1612216"/>
                    <a:pt x="12319014" y="1538708"/>
                  </a:cubicBezTo>
                  <a:cubicBezTo>
                    <a:pt x="12319014" y="1508440"/>
                    <a:pt x="12338064" y="1466641"/>
                    <a:pt x="12349493" y="1479613"/>
                  </a:cubicBezTo>
                  <a:cubicBezTo>
                    <a:pt x="12341874" y="1400339"/>
                    <a:pt x="12330443" y="1391691"/>
                    <a:pt x="12346954" y="1277825"/>
                  </a:cubicBezTo>
                  <a:cubicBezTo>
                    <a:pt x="12364734" y="1357099"/>
                    <a:pt x="12362194" y="1250439"/>
                    <a:pt x="12359654" y="1358540"/>
                  </a:cubicBezTo>
                  <a:cubicBezTo>
                    <a:pt x="12368543" y="1256204"/>
                    <a:pt x="12385054" y="1233143"/>
                    <a:pt x="12357114" y="1123601"/>
                  </a:cubicBezTo>
                  <a:cubicBezTo>
                    <a:pt x="12383784" y="1161076"/>
                    <a:pt x="12390134" y="1047210"/>
                    <a:pt x="12382514" y="998204"/>
                  </a:cubicBezTo>
                  <a:lnTo>
                    <a:pt x="12363464" y="1070271"/>
                  </a:lnTo>
                  <a:cubicBezTo>
                    <a:pt x="12359654" y="1015500"/>
                    <a:pt x="12362193" y="967936"/>
                    <a:pt x="12364734" y="918930"/>
                  </a:cubicBezTo>
                  <a:lnTo>
                    <a:pt x="12399024" y="944874"/>
                  </a:lnTo>
                  <a:cubicBezTo>
                    <a:pt x="12440934" y="734438"/>
                    <a:pt x="12327904" y="568960"/>
                    <a:pt x="12397754" y="427990"/>
                  </a:cubicBezTo>
                  <a:close/>
                  <a:moveTo>
                    <a:pt x="4796348" y="6667936"/>
                  </a:moveTo>
                  <a:lnTo>
                    <a:pt x="4803624" y="6664126"/>
                  </a:lnTo>
                  <a:cubicBezTo>
                    <a:pt x="4798773" y="6669206"/>
                    <a:pt x="4791497" y="6674286"/>
                    <a:pt x="4781795" y="6678096"/>
                  </a:cubicBezTo>
                  <a:cubicBezTo>
                    <a:pt x="4726010" y="6681906"/>
                    <a:pt x="4706607" y="6676826"/>
                    <a:pt x="4696905" y="6670476"/>
                  </a:cubicBezTo>
                  <a:cubicBezTo>
                    <a:pt x="4723585" y="6670476"/>
                    <a:pt x="4755116" y="6669206"/>
                    <a:pt x="4796348" y="6667936"/>
                  </a:cubicBezTo>
                  <a:close/>
                  <a:moveTo>
                    <a:pt x="12298693" y="5567265"/>
                  </a:moveTo>
                  <a:cubicBezTo>
                    <a:pt x="12297424" y="5571589"/>
                    <a:pt x="12296154" y="5574471"/>
                    <a:pt x="12293614" y="5577354"/>
                  </a:cubicBezTo>
                  <a:lnTo>
                    <a:pt x="12293614" y="5534114"/>
                  </a:lnTo>
                  <a:cubicBezTo>
                    <a:pt x="12296154" y="5544203"/>
                    <a:pt x="12297424" y="5554292"/>
                    <a:pt x="12298693" y="5567265"/>
                  </a:cubicBezTo>
                  <a:close/>
                  <a:moveTo>
                    <a:pt x="5829583" y="110490"/>
                  </a:moveTo>
                  <a:cubicBezTo>
                    <a:pt x="5832008" y="109220"/>
                    <a:pt x="5832008" y="109220"/>
                    <a:pt x="5832008" y="107950"/>
                  </a:cubicBezTo>
                  <a:cubicBezTo>
                    <a:pt x="5832008" y="107950"/>
                    <a:pt x="5832008" y="109220"/>
                    <a:pt x="5829583" y="110490"/>
                  </a:cubicBezTo>
                  <a:close/>
                  <a:moveTo>
                    <a:pt x="12338064" y="2364598"/>
                  </a:moveTo>
                  <a:cubicBezTo>
                    <a:pt x="12336794" y="2367481"/>
                    <a:pt x="12336794" y="2370363"/>
                    <a:pt x="12335525" y="2371805"/>
                  </a:cubicBezTo>
                  <a:lnTo>
                    <a:pt x="12338064" y="2368922"/>
                  </a:lnTo>
                  <a:lnTo>
                    <a:pt x="12338064" y="2364598"/>
                  </a:lnTo>
                  <a:close/>
                  <a:moveTo>
                    <a:pt x="12344414" y="4804794"/>
                  </a:moveTo>
                  <a:lnTo>
                    <a:pt x="12335525" y="4935956"/>
                  </a:lnTo>
                  <a:cubicBezTo>
                    <a:pt x="12346954" y="4912894"/>
                    <a:pt x="12362194" y="4882626"/>
                    <a:pt x="12364734" y="4943163"/>
                  </a:cubicBezTo>
                  <a:cubicBezTo>
                    <a:pt x="12397754" y="4777408"/>
                    <a:pt x="12339334" y="4977755"/>
                    <a:pt x="12344414" y="4804794"/>
                  </a:cubicBezTo>
                  <a:close/>
                  <a:moveTo>
                    <a:pt x="12359654" y="4396893"/>
                  </a:moveTo>
                  <a:cubicBezTo>
                    <a:pt x="12364734" y="4467519"/>
                    <a:pt x="12376164" y="4395452"/>
                    <a:pt x="12382514" y="4399776"/>
                  </a:cubicBezTo>
                  <a:cubicBezTo>
                    <a:pt x="12372354" y="4355094"/>
                    <a:pt x="12369814" y="4345005"/>
                    <a:pt x="12359654" y="4396893"/>
                  </a:cubicBezTo>
                  <a:close/>
                  <a:moveTo>
                    <a:pt x="12359654" y="1449344"/>
                  </a:moveTo>
                  <a:lnTo>
                    <a:pt x="12386325" y="1456551"/>
                  </a:lnTo>
                  <a:cubicBezTo>
                    <a:pt x="12382514" y="1401780"/>
                    <a:pt x="12376164" y="1455110"/>
                    <a:pt x="12359654" y="1449344"/>
                  </a:cubicBezTo>
                  <a:close/>
                  <a:moveTo>
                    <a:pt x="12405375" y="497840"/>
                  </a:moveTo>
                  <a:lnTo>
                    <a:pt x="12411725" y="557530"/>
                  </a:lnTo>
                  <a:lnTo>
                    <a:pt x="12415534" y="577850"/>
                  </a:lnTo>
                  <a:lnTo>
                    <a:pt x="12405375" y="497840"/>
                  </a:lnTo>
                  <a:close/>
                  <a:moveTo>
                    <a:pt x="5043743" y="62230"/>
                  </a:moveTo>
                  <a:lnTo>
                    <a:pt x="5070423" y="95250"/>
                  </a:lnTo>
                  <a:cubicBezTo>
                    <a:pt x="5133484" y="88900"/>
                    <a:pt x="5148037" y="53340"/>
                    <a:pt x="5043743" y="62230"/>
                  </a:cubicBezTo>
                  <a:close/>
                  <a:moveTo>
                    <a:pt x="1446825" y="95250"/>
                  </a:moveTo>
                  <a:cubicBezTo>
                    <a:pt x="1408019" y="78740"/>
                    <a:pt x="1306150" y="68580"/>
                    <a:pt x="1243089" y="85090"/>
                  </a:cubicBezTo>
                  <a:cubicBezTo>
                    <a:pt x="1325554" y="87630"/>
                    <a:pt x="1405593" y="100330"/>
                    <a:pt x="1446825" y="95250"/>
                  </a:cubicBezTo>
                  <a:close/>
                  <a:moveTo>
                    <a:pt x="38100" y="5577354"/>
                  </a:moveTo>
                  <a:lnTo>
                    <a:pt x="27940" y="5534114"/>
                  </a:lnTo>
                  <a:lnTo>
                    <a:pt x="36830" y="5616270"/>
                  </a:lnTo>
                  <a:lnTo>
                    <a:pt x="38100" y="5577354"/>
                  </a:lnTo>
                  <a:close/>
                </a:path>
              </a:pathLst>
            </a:custGeom>
            <a:solidFill>
              <a:srgbClr val="EFE5CC"/>
            </a:solidFill>
          </p:spPr>
        </p:sp>
      </p:grpSp>
      <p:sp>
        <p:nvSpPr>
          <p:cNvPr id="5" name="TextBox 5"/>
          <p:cNvSpPr txBox="1"/>
          <p:nvPr/>
        </p:nvSpPr>
        <p:spPr>
          <a:xfrm>
            <a:off x="2019881" y="224653"/>
            <a:ext cx="5742838" cy="480901"/>
          </a:xfrm>
          <a:prstGeom prst="rect">
            <a:avLst/>
          </a:prstGeom>
        </p:spPr>
        <p:txBody>
          <a:bodyPr wrap="square" lIns="0" tIns="0" rIns="0" bIns="0" rtlCol="0" anchor="t">
            <a:spAutoFit/>
          </a:bodyPr>
          <a:lstStyle/>
          <a:p>
            <a:pPr defTabSz="457200">
              <a:lnSpc>
                <a:spcPts val="3640"/>
              </a:lnSpc>
              <a:buClrTx/>
            </a:pPr>
            <a:r>
              <a:rPr lang="en-US" sz="3500" b="1" kern="1200" spc="-35" dirty="0">
                <a:solidFill>
                  <a:schemeClr val="tx1">
                    <a:lumMod val="75000"/>
                  </a:schemeClr>
                </a:solidFill>
                <a:latin typeface="Ink Free" panose="03080402000500000000" pitchFamily="66" charset="0"/>
                <a:ea typeface="+mn-ea"/>
                <a:cs typeface="+mn-cs"/>
              </a:rPr>
              <a:t>PJ Documentation Examples</a:t>
            </a:r>
          </a:p>
        </p:txBody>
      </p:sp>
      <p:graphicFrame>
        <p:nvGraphicFramePr>
          <p:cNvPr id="12" name="Diagram 11">
            <a:extLst>
              <a:ext uri="{FF2B5EF4-FFF2-40B4-BE49-F238E27FC236}">
                <a16:creationId xmlns:a16="http://schemas.microsoft.com/office/drawing/2014/main" id="{B42CE782-445D-6980-EC9A-8E32BD3D67CC}"/>
              </a:ext>
            </a:extLst>
          </p:cNvPr>
          <p:cNvGraphicFramePr/>
          <p:nvPr>
            <p:extLst>
              <p:ext uri="{D42A27DB-BD31-4B8C-83A1-F6EECF244321}">
                <p14:modId xmlns:p14="http://schemas.microsoft.com/office/powerpoint/2010/main" val="880078969"/>
              </p:ext>
            </p:extLst>
          </p:nvPr>
        </p:nvGraphicFramePr>
        <p:xfrm>
          <a:off x="300446" y="814159"/>
          <a:ext cx="8477049" cy="3951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3D2E4D2E-6BC8-E6FE-8C1A-5C75DDFDFA6A}"/>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Tree>
    <p:custDataLst>
      <p:tags r:id="rId1"/>
    </p:custDataLst>
    <p:extLst>
      <p:ext uri="{BB962C8B-B14F-4D97-AF65-F5344CB8AC3E}">
        <p14:creationId xmlns:p14="http://schemas.microsoft.com/office/powerpoint/2010/main" val="1894777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21" name="Google Shape;1521;p42"/>
          <p:cNvSpPr txBox="1">
            <a:spLocks noGrp="1"/>
          </p:cNvSpPr>
          <p:nvPr>
            <p:ph type="subTitle" idx="2"/>
          </p:nvPr>
        </p:nvSpPr>
        <p:spPr>
          <a:xfrm>
            <a:off x="4438940" y="1597048"/>
            <a:ext cx="3809998" cy="1270652"/>
          </a:xfrm>
          <a:prstGeom prst="rect">
            <a:avLst/>
          </a:prstGeom>
        </p:spPr>
        <p:txBody>
          <a:bodyPr spcFirstLastPara="1" wrap="square" lIns="91425" tIns="91425" rIns="91425" bIns="91425" anchor="t" anchorCtr="0">
            <a:noAutofit/>
          </a:bodyPr>
          <a:lstStyle/>
          <a:p>
            <a:pPr algn="just"/>
            <a:r>
              <a:rPr lang="en-US" sz="1100" b="0" i="0" u="none" strike="noStrike" baseline="0" dirty="0">
                <a:latin typeface="Open Sans" panose="020B0606030504020204" pitchFamily="34" charset="0"/>
                <a:ea typeface="Open Sans" panose="020B0606030504020204" pitchFamily="34" charset="0"/>
                <a:cs typeface="Open Sans" panose="020B0606030504020204" pitchFamily="34" charset="0"/>
              </a:rPr>
              <a:t>	Does the unusual situation warrant special treatment because it affects the student’s or family’s ability to contribute toward the cost of the student’s education, or otherwise affects the student’s ability to complete his or her program of study?</a:t>
            </a:r>
            <a:endParaRPr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522" name="Google Shape;1522;p42"/>
          <p:cNvSpPr txBox="1">
            <a:spLocks noGrp="1"/>
          </p:cNvSpPr>
          <p:nvPr>
            <p:ph type="subTitle" idx="1"/>
          </p:nvPr>
        </p:nvSpPr>
        <p:spPr>
          <a:xfrm>
            <a:off x="960900" y="1667061"/>
            <a:ext cx="3611100" cy="1130626"/>
          </a:xfrm>
          <a:prstGeom prst="rect">
            <a:avLst/>
          </a:prstGeom>
        </p:spPr>
        <p:txBody>
          <a:bodyPr spcFirstLastPara="1" wrap="square" lIns="91425" tIns="91425" rIns="91425" bIns="91425" anchor="t" anchorCtr="0">
            <a:noAutofit/>
          </a:bodyPr>
          <a:lstStyle/>
          <a:p>
            <a:pPr algn="just"/>
            <a:r>
              <a:rPr lang="en-US" sz="1100" b="0" i="0" u="none" strike="noStrike" baseline="0" dirty="0">
                <a:solidFill>
                  <a:srgbClr val="060606"/>
                </a:solidFill>
                <a:latin typeface="Open Sans" panose="020B0606030504020204" pitchFamily="34" charset="0"/>
                <a:ea typeface="Open Sans" panose="020B0606030504020204" pitchFamily="34" charset="0"/>
                <a:cs typeface="Open Sans" panose="020B0606030504020204" pitchFamily="34" charset="0"/>
              </a:rPr>
              <a:t>  	Is the student or the student’s family experiencing unique circumstances not dealt with adequately in the need analysis formula, or by other Title IV provisions for which the use of PJ is permitted?</a:t>
            </a:r>
            <a:endParaRPr sz="1100" dirty="0">
              <a:solidFill>
                <a:srgbClr val="06060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23" name="Google Shape;1523;p42"/>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dirty="0">
                <a:latin typeface="Ink Free" panose="03080402000500000000" pitchFamily="66" charset="0"/>
              </a:rPr>
              <a:t>Consider the following questions</a:t>
            </a:r>
            <a:endParaRPr sz="3500" dirty="0">
              <a:latin typeface="Ink Free" panose="03080402000500000000" pitchFamily="66" charset="0"/>
            </a:endParaRPr>
          </a:p>
        </p:txBody>
      </p:sp>
      <p:sp>
        <p:nvSpPr>
          <p:cNvPr id="2" name="TextBox 1">
            <a:extLst>
              <a:ext uri="{FF2B5EF4-FFF2-40B4-BE49-F238E27FC236}">
                <a16:creationId xmlns:a16="http://schemas.microsoft.com/office/drawing/2014/main" id="{78D2DAD1-77EF-2773-EA25-5B4E33562AC2}"/>
              </a:ext>
            </a:extLst>
          </p:cNvPr>
          <p:cNvSpPr txBox="1"/>
          <p:nvPr/>
        </p:nvSpPr>
        <p:spPr>
          <a:xfrm>
            <a:off x="2444284" y="4734512"/>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3" name="Google Shape;1522;p42">
            <a:extLst>
              <a:ext uri="{FF2B5EF4-FFF2-40B4-BE49-F238E27FC236}">
                <a16:creationId xmlns:a16="http://schemas.microsoft.com/office/drawing/2014/main" id="{7765F4EB-783B-EBA8-A205-CA7BB87CCEF1}"/>
              </a:ext>
            </a:extLst>
          </p:cNvPr>
          <p:cNvSpPr txBox="1">
            <a:spLocks/>
          </p:cNvSpPr>
          <p:nvPr/>
        </p:nvSpPr>
        <p:spPr>
          <a:xfrm>
            <a:off x="960900" y="3191751"/>
            <a:ext cx="3611100" cy="1130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1pPr>
            <a:lvl2pPr marL="914400" marR="0" lvl="1"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2pPr>
            <a:lvl3pPr marL="1371600" marR="0" lvl="2"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3pPr>
            <a:lvl4pPr marL="1828800" marR="0" lvl="3"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4pPr>
            <a:lvl5pPr marL="2286000" marR="0" lvl="4"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5pPr>
            <a:lvl6pPr marL="2743200" marR="0" lvl="5"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6pPr>
            <a:lvl7pPr marL="3200400" marR="0" lvl="6"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7pPr>
            <a:lvl8pPr marL="3657600" marR="0" lvl="7"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8pPr>
            <a:lvl9pPr marL="4114800" marR="0" lvl="8"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9pPr>
          </a:lstStyle>
          <a:p>
            <a:pPr algn="just"/>
            <a:r>
              <a:rPr lang="en-US" sz="1100" dirty="0">
                <a:solidFill>
                  <a:srgbClr val="060606"/>
                </a:solidFill>
                <a:latin typeface="Open Sans" panose="020B0606030504020204" pitchFamily="34" charset="0"/>
                <a:ea typeface="Open Sans" panose="020B0606030504020204" pitchFamily="34" charset="0"/>
                <a:cs typeface="Open Sans" panose="020B0606030504020204" pitchFamily="34" charset="0"/>
              </a:rPr>
              <a:t>  	What should the special treatment be?</a:t>
            </a:r>
          </a:p>
        </p:txBody>
      </p:sp>
      <p:sp>
        <p:nvSpPr>
          <p:cNvPr id="4" name="Google Shape;1522;p42">
            <a:extLst>
              <a:ext uri="{FF2B5EF4-FFF2-40B4-BE49-F238E27FC236}">
                <a16:creationId xmlns:a16="http://schemas.microsoft.com/office/drawing/2014/main" id="{119139BA-62E7-30BB-569B-236FB15381D2}"/>
              </a:ext>
            </a:extLst>
          </p:cNvPr>
          <p:cNvSpPr txBox="1">
            <a:spLocks/>
          </p:cNvSpPr>
          <p:nvPr/>
        </p:nvSpPr>
        <p:spPr>
          <a:xfrm>
            <a:off x="4459382" y="3177700"/>
            <a:ext cx="3590658" cy="113062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1pPr>
            <a:lvl2pPr marL="914400" marR="0" lvl="1"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2pPr>
            <a:lvl3pPr marL="1371600" marR="0" lvl="2"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3pPr>
            <a:lvl4pPr marL="1828800" marR="0" lvl="3"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4pPr>
            <a:lvl5pPr marL="2286000" marR="0" lvl="4"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5pPr>
            <a:lvl6pPr marL="2743200" marR="0" lvl="5"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6pPr>
            <a:lvl7pPr marL="3200400" marR="0" lvl="6"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7pPr>
            <a:lvl8pPr marL="3657600" marR="0" lvl="7"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8pPr>
            <a:lvl9pPr marL="4114800" marR="0" lvl="8"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9pPr>
          </a:lstStyle>
          <a:p>
            <a:pPr algn="just"/>
            <a:r>
              <a:rPr lang="en-US" sz="1100" dirty="0">
                <a:solidFill>
                  <a:srgbClr val="060606"/>
                </a:solidFill>
                <a:latin typeface="Open Sans" panose="020B0606030504020204" pitchFamily="34" charset="0"/>
                <a:ea typeface="Open Sans" panose="020B0606030504020204" pitchFamily="34" charset="0"/>
                <a:cs typeface="Open Sans" panose="020B0606030504020204" pitchFamily="34" charset="0"/>
              </a:rPr>
              <a:t>  	What documentation is need to support the determination?</a:t>
            </a:r>
          </a:p>
        </p:txBody>
      </p:sp>
      <p:cxnSp>
        <p:nvCxnSpPr>
          <p:cNvPr id="5" name="Straight Connector 4">
            <a:extLst>
              <a:ext uri="{FF2B5EF4-FFF2-40B4-BE49-F238E27FC236}">
                <a16:creationId xmlns:a16="http://schemas.microsoft.com/office/drawing/2014/main" id="{7AACB35D-35BB-84F9-9BA9-B3D0DB469A0B}"/>
              </a:ext>
            </a:extLst>
          </p:cNvPr>
          <p:cNvCxnSpPr>
            <a:cxnSpLocks/>
          </p:cNvCxnSpPr>
          <p:nvPr/>
        </p:nvCxnSpPr>
        <p:spPr>
          <a:xfrm>
            <a:off x="4684619" y="1205579"/>
            <a:ext cx="0" cy="318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3BB348-162B-4B1E-D487-F970FA659EC4}"/>
              </a:ext>
            </a:extLst>
          </p:cNvPr>
          <p:cNvCxnSpPr>
            <a:cxnSpLocks/>
          </p:cNvCxnSpPr>
          <p:nvPr/>
        </p:nvCxnSpPr>
        <p:spPr>
          <a:xfrm flipH="1">
            <a:off x="1495425" y="2990850"/>
            <a:ext cx="675351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F5DD590-3AA4-08C2-4A25-C44A11FD55CC}"/>
              </a:ext>
            </a:extLst>
          </p:cNvPr>
          <p:cNvSpPr>
            <a:spLocks noGrp="1"/>
          </p:cNvSpPr>
          <p:nvPr>
            <p:ph type="subTitle" idx="1"/>
          </p:nvPr>
        </p:nvSpPr>
        <p:spPr>
          <a:xfrm>
            <a:off x="1203388" y="1378948"/>
            <a:ext cx="3212100" cy="842100"/>
          </a:xfrm>
        </p:spPr>
        <p:txBody>
          <a:bodyPr/>
          <a:lstStyle/>
          <a:p>
            <a:pPr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FAFSA usually available October 1</a:t>
            </a:r>
          </a:p>
          <a:p>
            <a:pPr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Prior Prior year data is collected</a:t>
            </a:r>
          </a:p>
          <a:p>
            <a:pPr lvl="1">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2023-24 FAFSA will collect 2021 tax and income information</a:t>
            </a:r>
          </a:p>
        </p:txBody>
      </p:sp>
      <p:sp>
        <p:nvSpPr>
          <p:cNvPr id="3" name="Subtitle 2">
            <a:extLst>
              <a:ext uri="{FF2B5EF4-FFF2-40B4-BE49-F238E27FC236}">
                <a16:creationId xmlns:a16="http://schemas.microsoft.com/office/drawing/2014/main" id="{61433626-6D3F-02B4-1229-20EB4A9CDBD3}"/>
              </a:ext>
            </a:extLst>
          </p:cNvPr>
          <p:cNvSpPr>
            <a:spLocks noGrp="1"/>
          </p:cNvSpPr>
          <p:nvPr>
            <p:ph type="subTitle" idx="2"/>
          </p:nvPr>
        </p:nvSpPr>
        <p:spPr>
          <a:xfrm>
            <a:off x="4728514" y="1378948"/>
            <a:ext cx="3212100" cy="842100"/>
          </a:xfrm>
        </p:spPr>
        <p:txBody>
          <a:bodyPr/>
          <a:lstStyle/>
          <a:p>
            <a:pPr algn="l">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May use PJ to adjust income or tax items to reflect any 12 month period</a:t>
            </a:r>
          </a:p>
          <a:p>
            <a:pPr lvl="1">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Example: Use 2022 income or 2023 income if loss was in those years</a:t>
            </a:r>
          </a:p>
          <a:p>
            <a:pPr lvl="1">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F140E577-22E0-7CD4-043E-305219E06765}"/>
              </a:ext>
            </a:extLst>
          </p:cNvPr>
          <p:cNvSpPr>
            <a:spLocks noGrp="1"/>
          </p:cNvSpPr>
          <p:nvPr>
            <p:ph type="title"/>
          </p:nvPr>
        </p:nvSpPr>
        <p:spPr>
          <a:xfrm>
            <a:off x="713250" y="61518"/>
            <a:ext cx="7717500" cy="658500"/>
          </a:xfrm>
        </p:spPr>
        <p:txBody>
          <a:bodyPr/>
          <a:lstStyle/>
          <a:p>
            <a:r>
              <a:rPr lang="en-US" sz="3500" dirty="0">
                <a:latin typeface="Ink Free" panose="03080402000500000000" pitchFamily="66" charset="0"/>
              </a:rPr>
              <a:t>FAFSA Processing</a:t>
            </a:r>
          </a:p>
        </p:txBody>
      </p:sp>
    </p:spTree>
    <p:extLst>
      <p:ext uri="{BB962C8B-B14F-4D97-AF65-F5344CB8AC3E}">
        <p14:creationId xmlns:p14="http://schemas.microsoft.com/office/powerpoint/2010/main" val="17895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17B587-163B-E8A6-6E59-EDC370ECF5D3}"/>
              </a:ext>
            </a:extLst>
          </p:cNvPr>
          <p:cNvSpPr>
            <a:spLocks noGrp="1"/>
          </p:cNvSpPr>
          <p:nvPr>
            <p:ph type="subTitle" idx="1"/>
          </p:nvPr>
        </p:nvSpPr>
        <p:spPr>
          <a:xfrm>
            <a:off x="893617" y="1317594"/>
            <a:ext cx="8125691" cy="1165175"/>
          </a:xfrm>
        </p:spPr>
        <p:txBody>
          <a:bodyPr/>
          <a:lstStyle/>
          <a:p>
            <a:pPr algn="l">
              <a:buFont typeface="Arial" panose="020B0604020202020204" pitchFamily="34" charset="0"/>
              <a:buChar char="•"/>
            </a:pPr>
            <a:r>
              <a:rPr lang="en-US" dirty="0"/>
              <a:t>Parents refuse to contribute to students' educational costs</a:t>
            </a:r>
          </a:p>
          <a:p>
            <a:pPr algn="l">
              <a:buFont typeface="Arial" panose="020B0604020202020204" pitchFamily="34" charset="0"/>
              <a:buChar char="•"/>
            </a:pPr>
            <a:r>
              <a:rPr lang="en-US" dirty="0"/>
              <a:t>Parents unwilling to provide information on FAFSA or for verification purposes</a:t>
            </a:r>
          </a:p>
          <a:p>
            <a:pPr algn="l">
              <a:buFont typeface="Arial" panose="020B0604020202020204" pitchFamily="34" charset="0"/>
              <a:buChar char="•"/>
            </a:pPr>
            <a:r>
              <a:rPr lang="en-US" dirty="0"/>
              <a:t>Parents residing in another country</a:t>
            </a:r>
          </a:p>
          <a:p>
            <a:pPr algn="l">
              <a:buFont typeface="Arial" panose="020B0604020202020204" pitchFamily="34" charset="0"/>
              <a:buChar char="•"/>
            </a:pPr>
            <a:r>
              <a:rPr lang="en-US" dirty="0"/>
              <a:t>Parents do not claim student as a dependent for incomes tax purposes</a:t>
            </a:r>
          </a:p>
          <a:p>
            <a:pPr algn="l">
              <a:buFont typeface="Arial" panose="020B0604020202020204" pitchFamily="34" charset="0"/>
              <a:buChar char="•"/>
            </a:pPr>
            <a:r>
              <a:rPr lang="en-US" dirty="0"/>
              <a:t>Student demonstrates total self sufficiency</a:t>
            </a:r>
          </a:p>
        </p:txBody>
      </p:sp>
      <p:sp>
        <p:nvSpPr>
          <p:cNvPr id="6" name="Title 5">
            <a:extLst>
              <a:ext uri="{FF2B5EF4-FFF2-40B4-BE49-F238E27FC236}">
                <a16:creationId xmlns:a16="http://schemas.microsoft.com/office/drawing/2014/main" id="{8F5D018A-0A0A-4EFD-275A-504796C9B90F}"/>
              </a:ext>
            </a:extLst>
          </p:cNvPr>
          <p:cNvSpPr>
            <a:spLocks noGrp="1"/>
          </p:cNvSpPr>
          <p:nvPr>
            <p:ph type="title"/>
          </p:nvPr>
        </p:nvSpPr>
        <p:spPr>
          <a:xfrm>
            <a:off x="831014" y="659094"/>
            <a:ext cx="7717500" cy="658500"/>
          </a:xfrm>
        </p:spPr>
        <p:txBody>
          <a:bodyPr/>
          <a:lstStyle/>
          <a:p>
            <a:r>
              <a:rPr lang="en-US" sz="3400" dirty="0">
                <a:latin typeface="Ink Free" panose="03080402000500000000" pitchFamily="66" charset="0"/>
              </a:rPr>
              <a:t>Dependency Override No’s</a:t>
            </a:r>
          </a:p>
        </p:txBody>
      </p:sp>
      <p:sp>
        <p:nvSpPr>
          <p:cNvPr id="7" name="Title 5">
            <a:extLst>
              <a:ext uri="{FF2B5EF4-FFF2-40B4-BE49-F238E27FC236}">
                <a16:creationId xmlns:a16="http://schemas.microsoft.com/office/drawing/2014/main" id="{44B5806A-7321-B5AA-967F-4FDDD0A4B9C9}"/>
              </a:ext>
            </a:extLst>
          </p:cNvPr>
          <p:cNvSpPr txBox="1">
            <a:spLocks/>
          </p:cNvSpPr>
          <p:nvPr/>
        </p:nvSpPr>
        <p:spPr>
          <a:xfrm>
            <a:off x="744682" y="2903530"/>
            <a:ext cx="8423562" cy="658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3600" b="1"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3400" dirty="0">
                <a:latin typeface="Ink Free" panose="03080402000500000000" pitchFamily="66" charset="0"/>
              </a:rPr>
              <a:t>Dependency Override Possible Consideration</a:t>
            </a:r>
          </a:p>
        </p:txBody>
      </p:sp>
      <p:sp>
        <p:nvSpPr>
          <p:cNvPr id="8" name="Subtitle 1">
            <a:extLst>
              <a:ext uri="{FF2B5EF4-FFF2-40B4-BE49-F238E27FC236}">
                <a16:creationId xmlns:a16="http://schemas.microsoft.com/office/drawing/2014/main" id="{88221AC3-68E9-99B4-163B-4C91B25D0FD5}"/>
              </a:ext>
            </a:extLst>
          </p:cNvPr>
          <p:cNvSpPr txBox="1">
            <a:spLocks/>
          </p:cNvSpPr>
          <p:nvPr/>
        </p:nvSpPr>
        <p:spPr>
          <a:xfrm>
            <a:off x="1042553" y="3424906"/>
            <a:ext cx="8125691" cy="13299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1pPr>
            <a:lvl2pPr marL="914400" marR="0" lvl="1"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2pPr>
            <a:lvl3pPr marL="1371600" marR="0" lvl="2"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3pPr>
            <a:lvl4pPr marL="1828800" marR="0" lvl="3"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4pPr>
            <a:lvl5pPr marL="2286000" marR="0" lvl="4"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5pPr>
            <a:lvl6pPr marL="2743200" marR="0" lvl="5"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6pPr>
            <a:lvl7pPr marL="3200400" marR="0" lvl="6"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7pPr>
            <a:lvl8pPr marL="3657600" marR="0" lvl="7"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8pPr>
            <a:lvl9pPr marL="4114800" marR="0" lvl="8"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9pPr>
          </a:lstStyle>
          <a:p>
            <a:pPr algn="l">
              <a:buFont typeface="Arial" panose="020B0604020202020204" pitchFamily="34" charset="0"/>
              <a:buChar char="•"/>
            </a:pPr>
            <a:r>
              <a:rPr lang="en-US" dirty="0"/>
              <a:t>Abandonment by parents, an abusive situation</a:t>
            </a:r>
          </a:p>
          <a:p>
            <a:pPr algn="l">
              <a:buFont typeface="Arial" panose="020B0604020202020204" pitchFamily="34" charset="0"/>
              <a:buChar char="•"/>
            </a:pPr>
            <a:r>
              <a:rPr lang="en-US" dirty="0"/>
              <a:t>Threatens students' health and safety</a:t>
            </a:r>
          </a:p>
          <a:p>
            <a:pPr algn="l">
              <a:buFont typeface="Arial" panose="020B0604020202020204" pitchFamily="34" charset="0"/>
              <a:buChar char="•"/>
            </a:pPr>
            <a:r>
              <a:rPr lang="en-US" dirty="0"/>
              <a:t>Student does not know the whereabouts of his/her parents</a:t>
            </a:r>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1408821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48889-88B4-2F00-B2AD-1BBFB2D16884}"/>
              </a:ext>
            </a:extLst>
          </p:cNvPr>
          <p:cNvSpPr>
            <a:spLocks noGrp="1"/>
          </p:cNvSpPr>
          <p:nvPr>
            <p:ph type="title"/>
          </p:nvPr>
        </p:nvSpPr>
        <p:spPr>
          <a:xfrm>
            <a:off x="896822" y="852103"/>
            <a:ext cx="7717500" cy="519545"/>
          </a:xfrm>
        </p:spPr>
        <p:txBody>
          <a:bodyPr/>
          <a:lstStyle/>
          <a:p>
            <a:r>
              <a:rPr lang="en-US" dirty="0">
                <a:latin typeface="Ink Free" panose="03080402000500000000" pitchFamily="66" charset="0"/>
              </a:rPr>
              <a:t>Documentation that may be required for a Dependency Override</a:t>
            </a:r>
          </a:p>
        </p:txBody>
      </p:sp>
      <p:sp>
        <p:nvSpPr>
          <p:cNvPr id="6" name="Google Shape;2271;p53">
            <a:extLst>
              <a:ext uri="{FF2B5EF4-FFF2-40B4-BE49-F238E27FC236}">
                <a16:creationId xmlns:a16="http://schemas.microsoft.com/office/drawing/2014/main" id="{0DF660DD-D0E9-B8A7-0240-FEDC9F514D56}"/>
              </a:ext>
            </a:extLst>
          </p:cNvPr>
          <p:cNvSpPr txBox="1">
            <a:spLocks noGrp="1"/>
          </p:cNvSpPr>
          <p:nvPr>
            <p:ph type="body" idx="1"/>
          </p:nvPr>
        </p:nvSpPr>
        <p:spPr>
          <a:xfrm>
            <a:off x="1281545" y="1995055"/>
            <a:ext cx="6920346" cy="2386396"/>
          </a:xfrm>
          <a:prstGeom prst="rect">
            <a:avLst/>
          </a:prstGeom>
        </p:spPr>
        <p:txBody>
          <a:bodyPr spcFirstLastPara="1" wrap="square" lIns="91425" tIns="91425" rIns="91425" bIns="91425" anchor="t" anchorCtr="0">
            <a:noAutofit/>
          </a:bodyPr>
          <a:lstStyle/>
          <a:p>
            <a:pPr marL="438150" indent="-285750"/>
            <a:r>
              <a:rPr lang="en-US" sz="1300" dirty="0">
                <a:latin typeface="Open Sans" panose="020B0606030504020204" pitchFamily="34" charset="0"/>
                <a:ea typeface="Open Sans" panose="020B0606030504020204" pitchFamily="34" charset="0"/>
                <a:cs typeface="Open Sans" panose="020B0606030504020204" pitchFamily="34" charset="0"/>
              </a:rPr>
              <a:t>Signed statement from the students explaining the student's situation with parents etc.</a:t>
            </a:r>
          </a:p>
          <a:p>
            <a:pPr marL="15240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38150" indent="-285750"/>
            <a:r>
              <a:rPr lang="en-US" sz="1300" dirty="0">
                <a:latin typeface="Open Sans" panose="020B0606030504020204" pitchFamily="34" charset="0"/>
                <a:ea typeface="Open Sans" panose="020B0606030504020204" pitchFamily="34" charset="0"/>
                <a:cs typeface="Open Sans" panose="020B0606030504020204" pitchFamily="34" charset="0"/>
              </a:rPr>
              <a:t>Letters from 3</a:t>
            </a:r>
            <a:r>
              <a:rPr lang="en-US" sz="1300" baseline="30000" dirty="0">
                <a:latin typeface="Open Sans" panose="020B0606030504020204" pitchFamily="34" charset="0"/>
                <a:ea typeface="Open Sans" panose="020B0606030504020204" pitchFamily="34" charset="0"/>
                <a:cs typeface="Open Sans" panose="020B0606030504020204" pitchFamily="34" charset="0"/>
              </a:rPr>
              <a:t>rd</a:t>
            </a:r>
            <a:r>
              <a:rPr lang="en-US" sz="1300" dirty="0">
                <a:latin typeface="Open Sans" panose="020B0606030504020204" pitchFamily="34" charset="0"/>
                <a:ea typeface="Open Sans" panose="020B0606030504020204" pitchFamily="34" charset="0"/>
                <a:cs typeface="Open Sans" panose="020B0606030504020204" pitchFamily="34" charset="0"/>
              </a:rPr>
              <a:t> parties familiar with the situation</a:t>
            </a:r>
          </a:p>
          <a:p>
            <a:pPr marL="15240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38150" indent="-285750"/>
            <a:r>
              <a:rPr lang="en-US" sz="1300" dirty="0">
                <a:latin typeface="Open Sans" panose="020B0606030504020204" pitchFamily="34" charset="0"/>
                <a:ea typeface="Open Sans" panose="020B0606030504020204" pitchFamily="34" charset="0"/>
                <a:cs typeface="Open Sans" panose="020B0606030504020204" pitchFamily="34" charset="0"/>
              </a:rPr>
              <a:t>Students IRS tax return</a:t>
            </a:r>
          </a:p>
          <a:p>
            <a:pPr marL="15240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438150" indent="-285750"/>
            <a:r>
              <a:rPr lang="en-US" sz="1300" dirty="0">
                <a:latin typeface="Open Sans" panose="020B0606030504020204" pitchFamily="34" charset="0"/>
                <a:ea typeface="Open Sans" panose="020B0606030504020204" pitchFamily="34" charset="0"/>
                <a:cs typeface="Open Sans" panose="020B0606030504020204" pitchFamily="34" charset="0"/>
              </a:rPr>
              <a:t>Court documents</a:t>
            </a:r>
            <a:endParaRPr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7809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623528-7BE9-EC3F-834A-BDE1C922C790}"/>
              </a:ext>
            </a:extLst>
          </p:cNvPr>
          <p:cNvSpPr>
            <a:spLocks noGrp="1"/>
          </p:cNvSpPr>
          <p:nvPr>
            <p:ph type="body" idx="1"/>
          </p:nvPr>
        </p:nvSpPr>
        <p:spPr>
          <a:xfrm>
            <a:off x="1420091" y="1285759"/>
            <a:ext cx="6449291" cy="2323350"/>
          </a:xfrm>
        </p:spPr>
        <p:txBody>
          <a:bodyPr/>
          <a:lstStyle/>
          <a:p>
            <a:pPr marL="127000" indent="0" algn="l">
              <a:buNone/>
            </a:pPr>
            <a:r>
              <a:rPr lang="en-US" sz="1500" i="0" u="none" strike="noStrike" baseline="0" dirty="0">
                <a:latin typeface="Open Sans" panose="020B0606030504020204" pitchFamily="34" charset="0"/>
                <a:ea typeface="Open Sans" panose="020B0606030504020204" pitchFamily="34" charset="0"/>
                <a:cs typeface="Open Sans" panose="020B0606030504020204" pitchFamily="34" charset="0"/>
              </a:rPr>
              <a:t>Oliver’s</a:t>
            </a:r>
            <a:r>
              <a:rPr lang="en-US" sz="1500" b="1" i="0" u="none" strike="noStrike" baseline="0" dirty="0">
                <a:latin typeface="Open Sans" panose="020B0606030504020204" pitchFamily="34" charset="0"/>
                <a:ea typeface="Open Sans" panose="020B0606030504020204" pitchFamily="34" charset="0"/>
                <a:cs typeface="Open Sans" panose="020B0606030504020204" pitchFamily="34" charset="0"/>
              </a:rPr>
              <a:t> </a:t>
            </a:r>
            <a:r>
              <a:rPr lang="en-US" sz="1500" b="0" i="0" u="none" strike="noStrike" baseline="0" dirty="0">
                <a:latin typeface="Open Sans" panose="020B0606030504020204" pitchFamily="34" charset="0"/>
                <a:ea typeface="Open Sans" panose="020B0606030504020204" pitchFamily="34" charset="0"/>
                <a:cs typeface="Open Sans" panose="020B0606030504020204" pitchFamily="34" charset="0"/>
              </a:rPr>
              <a:t>father died in a car accident when Oliver was 8. In the 10 years since, his relationships with his mother and stepfather have been rocky. On his 18th birthday, Oliver was cut off financially, and thrown out of the house. He has been crashing on the couches of friends. He has a trust fund but cannot access it until he has completed a four-year degree, or he turns 25, whichever comes first. Oliver wants to attend your school in the fall but does not have the financial means.</a:t>
            </a:r>
          </a:p>
          <a:p>
            <a:pPr marL="127000" indent="0" algn="l">
              <a:buNone/>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marL="127000" indent="0" algn="l">
              <a:buNone/>
            </a:pPr>
            <a:r>
              <a:rPr lang="en-US" sz="1500" dirty="0">
                <a:latin typeface="Open Sans" panose="020B0606030504020204" pitchFamily="34" charset="0"/>
                <a:ea typeface="Open Sans" panose="020B0606030504020204" pitchFamily="34" charset="0"/>
                <a:cs typeface="Open Sans" panose="020B0606030504020204" pitchFamily="34" charset="0"/>
              </a:rPr>
              <a:t>1. Is Oliver dependent or Independent?</a:t>
            </a:r>
          </a:p>
          <a:p>
            <a:pPr marL="127000" indent="0" algn="l">
              <a:buNone/>
            </a:pPr>
            <a:endParaRPr lang="en-US" sz="1500" dirty="0">
              <a:latin typeface="Open Sans" panose="020B0606030504020204" pitchFamily="34" charset="0"/>
              <a:ea typeface="Open Sans" panose="020B0606030504020204" pitchFamily="34" charset="0"/>
              <a:cs typeface="Open Sans" panose="020B0606030504020204" pitchFamily="34" charset="0"/>
            </a:endParaRPr>
          </a:p>
          <a:p>
            <a:pPr marL="127000" indent="0" algn="l">
              <a:buNone/>
            </a:pPr>
            <a:r>
              <a:rPr lang="en-US" sz="1500" dirty="0">
                <a:latin typeface="Open Sans" panose="020B0606030504020204" pitchFamily="34" charset="0"/>
                <a:ea typeface="Open Sans" panose="020B0606030504020204" pitchFamily="34" charset="0"/>
                <a:cs typeface="Open Sans" panose="020B0606030504020204" pitchFamily="34" charset="0"/>
              </a:rPr>
              <a:t>2. Can a dependency override by done?  If yes, what documentation would you need</a:t>
            </a:r>
          </a:p>
          <a:p>
            <a:pPr marL="127000" indent="0" algn="l">
              <a:buNone/>
            </a:pP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23B2F98D-2DC0-743C-AF7E-495E97B9E390}"/>
              </a:ext>
            </a:extLst>
          </p:cNvPr>
          <p:cNvSpPr>
            <a:spLocks noGrp="1"/>
          </p:cNvSpPr>
          <p:nvPr>
            <p:ph type="title"/>
          </p:nvPr>
        </p:nvSpPr>
        <p:spPr/>
        <p:txBody>
          <a:bodyPr/>
          <a:lstStyle/>
          <a:p>
            <a:r>
              <a:rPr lang="en-US" dirty="0">
                <a:latin typeface="Ink Free" panose="03080402000500000000" pitchFamily="66" charset="0"/>
              </a:rPr>
              <a:t>Question #1</a:t>
            </a:r>
          </a:p>
        </p:txBody>
      </p:sp>
    </p:spTree>
    <p:extLst>
      <p:ext uri="{BB962C8B-B14F-4D97-AF65-F5344CB8AC3E}">
        <p14:creationId xmlns:p14="http://schemas.microsoft.com/office/powerpoint/2010/main" val="384582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623528-7BE9-EC3F-834A-BDE1C922C790}"/>
              </a:ext>
            </a:extLst>
          </p:cNvPr>
          <p:cNvSpPr>
            <a:spLocks noGrp="1"/>
          </p:cNvSpPr>
          <p:nvPr>
            <p:ph type="body" idx="1"/>
          </p:nvPr>
        </p:nvSpPr>
        <p:spPr>
          <a:xfrm>
            <a:off x="1420091" y="1285759"/>
            <a:ext cx="6449291" cy="2323350"/>
          </a:xfrm>
        </p:spPr>
        <p:txBody>
          <a:bodyPr/>
          <a:lstStyle/>
          <a:p>
            <a:pPr marL="127000" indent="0">
              <a:buNone/>
            </a:pPr>
            <a:r>
              <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rPr>
              <a:t>Angela comes to the financial aid office asking for an adjustment to her cost of attendance to assist with the high cost of physical therapy for a sprained toe, which happened while she was running a marathon in Chicago.  The injury prevents her from driving her manual transmission and has to now take a taxi/uber to and from school. </a:t>
            </a:r>
          </a:p>
          <a:p>
            <a:pPr marL="127000" indent="0">
              <a:buNone/>
            </a:pPr>
            <a:endPar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endParaRPr>
          </a:p>
          <a:p>
            <a:pPr marL="127000" indent="0">
              <a:buNone/>
            </a:pPr>
            <a:r>
              <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rPr>
              <a:t>Would you increase Angela’s COA?</a:t>
            </a:r>
          </a:p>
          <a:p>
            <a:pPr marL="127000" indent="0">
              <a:buNone/>
            </a:pPr>
            <a:r>
              <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rPr>
              <a:t>	Why or Why Not?</a:t>
            </a:r>
          </a:p>
          <a:p>
            <a:pPr marL="127000" indent="0">
              <a:buNone/>
            </a:pPr>
            <a:endPar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endParaRPr>
          </a:p>
          <a:p>
            <a:pPr marL="127000" indent="0">
              <a:buNone/>
            </a:pPr>
            <a:r>
              <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rPr>
              <a:t>Would you request documentation?</a:t>
            </a:r>
          </a:p>
          <a:p>
            <a:pPr marL="685800" lvl="2" indent="0">
              <a:buNone/>
            </a:pPr>
            <a:r>
              <a:rPr lang="en-US" sz="1400" dirty="0">
                <a:solidFill>
                  <a:srgbClr val="060606"/>
                </a:solidFill>
                <a:latin typeface="Open Sans" panose="020B0606030504020204" pitchFamily="34" charset="0"/>
                <a:ea typeface="Open Sans" panose="020B0606030504020204" pitchFamily="34" charset="0"/>
                <a:cs typeface="Open Sans" panose="020B0606030504020204" pitchFamily="34" charset="0"/>
              </a:rPr>
              <a:t>	If so, what?</a:t>
            </a:r>
          </a:p>
          <a:p>
            <a:pPr marL="127000" indent="0" algn="l">
              <a:buNone/>
            </a:pP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23B2F98D-2DC0-743C-AF7E-495E97B9E390}"/>
              </a:ext>
            </a:extLst>
          </p:cNvPr>
          <p:cNvSpPr>
            <a:spLocks noGrp="1"/>
          </p:cNvSpPr>
          <p:nvPr>
            <p:ph type="title"/>
          </p:nvPr>
        </p:nvSpPr>
        <p:spPr/>
        <p:txBody>
          <a:bodyPr/>
          <a:lstStyle/>
          <a:p>
            <a:r>
              <a:rPr lang="en-US" dirty="0">
                <a:latin typeface="Ink Free" panose="03080402000500000000" pitchFamily="66" charset="0"/>
              </a:rPr>
              <a:t>Questions #2</a:t>
            </a:r>
          </a:p>
        </p:txBody>
      </p:sp>
    </p:spTree>
    <p:extLst>
      <p:ext uri="{BB962C8B-B14F-4D97-AF65-F5344CB8AC3E}">
        <p14:creationId xmlns:p14="http://schemas.microsoft.com/office/powerpoint/2010/main" val="152726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623528-7BE9-EC3F-834A-BDE1C922C790}"/>
              </a:ext>
            </a:extLst>
          </p:cNvPr>
          <p:cNvSpPr>
            <a:spLocks noGrp="1"/>
          </p:cNvSpPr>
          <p:nvPr>
            <p:ph type="body" idx="1"/>
          </p:nvPr>
        </p:nvSpPr>
        <p:spPr>
          <a:xfrm>
            <a:off x="1420091" y="1285759"/>
            <a:ext cx="6449291" cy="2323350"/>
          </a:xfrm>
        </p:spPr>
        <p:txBody>
          <a:bodyPr/>
          <a:lstStyle/>
          <a:p>
            <a:pPr marL="127000" indent="0" algn="l">
              <a:buNone/>
            </a:pPr>
            <a:r>
              <a:rPr lang="en-US" sz="1500" dirty="0">
                <a:latin typeface="Open Sans" panose="020B0606030504020204" pitchFamily="34" charset="0"/>
                <a:ea typeface="Open Sans" panose="020B0606030504020204" pitchFamily="34" charset="0"/>
                <a:cs typeface="Open Sans" panose="020B0606030504020204" pitchFamily="34" charset="0"/>
              </a:rPr>
              <a:t>Which area for which PJ authority may be exercised?</a:t>
            </a:r>
          </a:p>
          <a:p>
            <a:pPr marL="469900" indent="-342900" algn="l">
              <a:buAutoNum type="alphaLcPeriod"/>
            </a:pPr>
            <a:r>
              <a:rPr lang="en-US" sz="1500" dirty="0">
                <a:latin typeface="Open Sans" panose="020B0606030504020204" pitchFamily="34" charset="0"/>
                <a:ea typeface="Open Sans" panose="020B0606030504020204" pitchFamily="34" charset="0"/>
                <a:cs typeface="Open Sans" panose="020B0606030504020204" pitchFamily="34" charset="0"/>
              </a:rPr>
              <a:t>Overriding a students dependency status from independent to dependent </a:t>
            </a:r>
          </a:p>
          <a:p>
            <a:pPr marL="469900" indent="-342900" algn="l">
              <a:buAutoNum type="alphaLcPeriod"/>
            </a:pPr>
            <a:r>
              <a:rPr lang="en-US" sz="1500" dirty="0">
                <a:latin typeface="Open Sans" panose="020B0606030504020204" pitchFamily="34" charset="0"/>
                <a:ea typeface="Open Sans" panose="020B0606030504020204" pitchFamily="34" charset="0"/>
                <a:cs typeface="Open Sans" panose="020B0606030504020204" pitchFamily="34" charset="0"/>
              </a:rPr>
              <a:t>Adjusting costs associated with a component of a dependents student COA to reflect high transportation costs</a:t>
            </a:r>
          </a:p>
          <a:p>
            <a:pPr marL="469900" indent="-342900" algn="l">
              <a:buAutoNum type="alphaLcPeriod"/>
            </a:pPr>
            <a:r>
              <a:rPr lang="en-US" sz="1500" dirty="0">
                <a:latin typeface="Open Sans" panose="020B0606030504020204" pitchFamily="34" charset="0"/>
                <a:ea typeface="Open Sans" panose="020B0606030504020204" pitchFamily="34" charset="0"/>
                <a:cs typeface="Open Sans" panose="020B0606030504020204" pitchFamily="34" charset="0"/>
              </a:rPr>
              <a:t>Add a new component to a students COA</a:t>
            </a:r>
          </a:p>
          <a:p>
            <a:pPr marL="469900" indent="-342900" algn="l">
              <a:buAutoNum type="alphaLcPeriod"/>
            </a:pPr>
            <a:r>
              <a:rPr lang="en-US" sz="1500" dirty="0">
                <a:latin typeface="Open Sans" panose="020B0606030504020204" pitchFamily="34" charset="0"/>
                <a:ea typeface="Open Sans" panose="020B0606030504020204" pitchFamily="34" charset="0"/>
                <a:cs typeface="Open Sans" panose="020B0606030504020204" pitchFamily="34" charset="0"/>
              </a:rPr>
              <a:t>Include a roommate to a student's household size because they share a residence</a:t>
            </a:r>
          </a:p>
        </p:txBody>
      </p:sp>
      <p:sp>
        <p:nvSpPr>
          <p:cNvPr id="3" name="Title 2">
            <a:extLst>
              <a:ext uri="{FF2B5EF4-FFF2-40B4-BE49-F238E27FC236}">
                <a16:creationId xmlns:a16="http://schemas.microsoft.com/office/drawing/2014/main" id="{23B2F98D-2DC0-743C-AF7E-495E97B9E390}"/>
              </a:ext>
            </a:extLst>
          </p:cNvPr>
          <p:cNvSpPr>
            <a:spLocks noGrp="1"/>
          </p:cNvSpPr>
          <p:nvPr>
            <p:ph type="title"/>
          </p:nvPr>
        </p:nvSpPr>
        <p:spPr/>
        <p:txBody>
          <a:bodyPr/>
          <a:lstStyle/>
          <a:p>
            <a:r>
              <a:rPr lang="en-US" dirty="0">
                <a:latin typeface="Ink Free" panose="03080402000500000000" pitchFamily="66" charset="0"/>
              </a:rPr>
              <a:t>Question #3</a:t>
            </a:r>
          </a:p>
        </p:txBody>
      </p:sp>
    </p:spTree>
    <p:extLst>
      <p:ext uri="{BB962C8B-B14F-4D97-AF65-F5344CB8AC3E}">
        <p14:creationId xmlns:p14="http://schemas.microsoft.com/office/powerpoint/2010/main" val="163436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 name="TextBox 6">
            <a:extLst>
              <a:ext uri="{FF2B5EF4-FFF2-40B4-BE49-F238E27FC236}">
                <a16:creationId xmlns:a16="http://schemas.microsoft.com/office/drawing/2014/main" id="{B064CFA6-C4AA-C4AD-7842-840FBCADADCD}"/>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10" name="TextBox 9">
            <a:extLst>
              <a:ext uri="{FF2B5EF4-FFF2-40B4-BE49-F238E27FC236}">
                <a16:creationId xmlns:a16="http://schemas.microsoft.com/office/drawing/2014/main" id="{BA3841AE-4054-85AB-9047-C8B587408B40}"/>
              </a:ext>
            </a:extLst>
          </p:cNvPr>
          <p:cNvSpPr txBox="1"/>
          <p:nvPr/>
        </p:nvSpPr>
        <p:spPr>
          <a:xfrm>
            <a:off x="713224" y="186122"/>
            <a:ext cx="6237592" cy="1708160"/>
          </a:xfrm>
          <a:prstGeom prst="rect">
            <a:avLst/>
          </a:prstGeom>
          <a:noFill/>
        </p:spPr>
        <p:txBody>
          <a:bodyPr wrap="square">
            <a:spAutoFit/>
          </a:bodyPr>
          <a:lstStyle/>
          <a:p>
            <a:pPr algn="ctr"/>
            <a:r>
              <a:rPr lang="en-US" sz="3500" b="1" i="0" u="none" strike="noStrike" baseline="0" dirty="0">
                <a:solidFill>
                  <a:schemeClr val="bg1">
                    <a:lumMod val="50000"/>
                  </a:schemeClr>
                </a:solidFill>
                <a:latin typeface="Ink Free" panose="03080402000500000000" pitchFamily="66" charset="0"/>
              </a:rPr>
              <a:t>Section 479A of the </a:t>
            </a:r>
          </a:p>
          <a:p>
            <a:pPr algn="ctr"/>
            <a:r>
              <a:rPr lang="en-US" sz="3500" b="1" i="0" u="none" strike="noStrike" baseline="0" dirty="0">
                <a:solidFill>
                  <a:schemeClr val="bg1">
                    <a:lumMod val="50000"/>
                  </a:schemeClr>
                </a:solidFill>
                <a:latin typeface="Ink Free" panose="03080402000500000000" pitchFamily="66" charset="0"/>
              </a:rPr>
              <a:t>Higher Education Act of 1965 (HEA)</a:t>
            </a:r>
            <a:endParaRPr lang="en-US" sz="3500" b="1" dirty="0">
              <a:solidFill>
                <a:schemeClr val="bg1">
                  <a:lumMod val="50000"/>
                </a:schemeClr>
              </a:solidFill>
              <a:latin typeface="Ink Free" panose="03080402000500000000" pitchFamily="66" charset="0"/>
            </a:endParaRPr>
          </a:p>
        </p:txBody>
      </p:sp>
      <p:sp>
        <p:nvSpPr>
          <p:cNvPr id="14" name="Text Placeholder 13">
            <a:extLst>
              <a:ext uri="{FF2B5EF4-FFF2-40B4-BE49-F238E27FC236}">
                <a16:creationId xmlns:a16="http://schemas.microsoft.com/office/drawing/2014/main" id="{B662A462-5827-D185-8815-BD22CDBB6A18}"/>
              </a:ext>
            </a:extLst>
          </p:cNvPr>
          <p:cNvSpPr>
            <a:spLocks noGrp="1"/>
          </p:cNvSpPr>
          <p:nvPr>
            <p:ph type="body" idx="1"/>
          </p:nvPr>
        </p:nvSpPr>
        <p:spPr>
          <a:xfrm>
            <a:off x="605648" y="1797420"/>
            <a:ext cx="7455863" cy="2525810"/>
          </a:xfrm>
        </p:spPr>
        <p:txBody>
          <a:bodyPr/>
          <a:lstStyle/>
          <a:p>
            <a:pPr marL="152400" indent="0">
              <a:buNone/>
            </a:pPr>
            <a:r>
              <a:rPr lang="en-US" sz="2400" dirty="0">
                <a:solidFill>
                  <a:srgbClr val="060606"/>
                </a:solidFill>
                <a:latin typeface="Open Sans" panose="020B0606030504020204" pitchFamily="34" charset="0"/>
                <a:ea typeface="Open Sans" panose="020B0606030504020204" pitchFamily="34" charset="0"/>
                <a:cs typeface="Open Sans" panose="020B0606030504020204" pitchFamily="34" charset="0"/>
              </a:rPr>
              <a:t>Authorizes the use of professional judgement, on a case-by-case basis, for student with </a:t>
            </a:r>
            <a:r>
              <a:rPr lang="en-US" sz="2400" b="1" dirty="0">
                <a:solidFill>
                  <a:srgbClr val="060606"/>
                </a:solidFill>
                <a:latin typeface="Open Sans" panose="020B0606030504020204" pitchFamily="34" charset="0"/>
                <a:ea typeface="Open Sans" panose="020B0606030504020204" pitchFamily="34" charset="0"/>
                <a:cs typeface="Open Sans" panose="020B0606030504020204" pitchFamily="34" charset="0"/>
              </a:rPr>
              <a:t>special circumstances </a:t>
            </a:r>
            <a:r>
              <a:rPr lang="en-US" sz="2400" dirty="0">
                <a:solidFill>
                  <a:srgbClr val="060606"/>
                </a:solidFill>
                <a:latin typeface="Open Sans" panose="020B0606030504020204" pitchFamily="34" charset="0"/>
                <a:ea typeface="Open Sans" panose="020B0606030504020204" pitchFamily="34" charset="0"/>
                <a:cs typeface="Open Sans" panose="020B0606030504020204" pitchFamily="34" charset="0"/>
              </a:rPr>
              <a:t>that effect a family's ability to pay for college education that is not reflected n the information provided on the Free Application for Federal Student Aid (FAFSA).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2" name="TextBox 1">
            <a:extLst>
              <a:ext uri="{FF2B5EF4-FFF2-40B4-BE49-F238E27FC236}">
                <a16:creationId xmlns:a16="http://schemas.microsoft.com/office/drawing/2014/main" id="{1CAEF044-C8A3-6027-A252-A09E3F79D754}"/>
              </a:ext>
            </a:extLst>
          </p:cNvPr>
          <p:cNvSpPr txBox="1"/>
          <p:nvPr/>
        </p:nvSpPr>
        <p:spPr>
          <a:xfrm>
            <a:off x="2040051" y="4720525"/>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3" name="Subtitle 3">
            <a:extLst>
              <a:ext uri="{FF2B5EF4-FFF2-40B4-BE49-F238E27FC236}">
                <a16:creationId xmlns:a16="http://schemas.microsoft.com/office/drawing/2014/main" id="{B8242600-05C2-7A3C-DF6E-4E1A8094E274}"/>
              </a:ext>
            </a:extLst>
          </p:cNvPr>
          <p:cNvSpPr txBox="1">
            <a:spLocks noGrp="1"/>
          </p:cNvSpPr>
          <p:nvPr>
            <p:ph type="subTitle" idx="1"/>
          </p:nvPr>
        </p:nvSpPr>
        <p:spPr>
          <a:xfrm>
            <a:off x="342900" y="1756522"/>
            <a:ext cx="3012141" cy="131613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1pPr>
            <a:lvl2pPr marL="914400" marR="0" lvl="1"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2pPr>
            <a:lvl3pPr marL="1371600" marR="0" lvl="2"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3pPr>
            <a:lvl4pPr marL="1828800" marR="0" lvl="3"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4pPr>
            <a:lvl5pPr marL="2286000" marR="0" lvl="4"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5pPr>
            <a:lvl6pPr marL="2743200" marR="0" lvl="5"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6pPr>
            <a:lvl7pPr marL="3200400" marR="0" lvl="6"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7pPr>
            <a:lvl8pPr marL="3657600" marR="0" lvl="7"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8pPr>
            <a:lvl9pPr marL="4114800" marR="0" lvl="8"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9pPr>
          </a:lstStyle>
          <a:p>
            <a:pPr algn="just"/>
            <a:r>
              <a:rPr lang="en-US" sz="1400" b="1" i="0" dirty="0">
                <a:solidFill>
                  <a:srgbClr val="17232E"/>
                </a:solidFill>
                <a:effectLst/>
                <a:latin typeface="Public Sans"/>
              </a:rPr>
              <a:t>        </a:t>
            </a:r>
          </a:p>
          <a:p>
            <a:pPr algn="just"/>
            <a:r>
              <a:rPr lang="en-US" sz="1400" b="1" dirty="0">
                <a:solidFill>
                  <a:srgbClr val="17232E"/>
                </a:solidFill>
                <a:latin typeface="Public Sans"/>
                <a:ea typeface="Open Sans" panose="020B0606030504020204" pitchFamily="34" charset="0"/>
                <a:cs typeface="Open Sans" panose="020B0606030504020204" pitchFamily="34" charset="0"/>
              </a:rPr>
              <a:t>	</a:t>
            </a:r>
            <a:r>
              <a:rPr lang="en-US" sz="1100" b="1" i="0" dirty="0">
                <a:solidFill>
                  <a:schemeClr val="tx1">
                    <a:lumMod val="75000"/>
                  </a:schemeClr>
                </a:solidFill>
                <a:effectLst/>
                <a:latin typeface="Open Sans" panose="020B0606030504020204" pitchFamily="34" charset="0"/>
                <a:ea typeface="Open Sans" panose="020B0606030504020204" pitchFamily="34" charset="0"/>
                <a:cs typeface="Open Sans" panose="020B0606030504020204" pitchFamily="34" charset="0"/>
              </a:rPr>
              <a:t>Dear Colleague Letter</a:t>
            </a:r>
          </a:p>
          <a:p>
            <a:pPr algn="l"/>
            <a:r>
              <a:rPr lang="en-US" sz="1100" dirty="0">
                <a:solidFill>
                  <a:srgbClr val="17232E"/>
                </a:solidFill>
                <a:latin typeface="Open Sans" panose="020B0606030504020204" pitchFamily="34" charset="0"/>
                <a:ea typeface="Open Sans" panose="020B0606030504020204" pitchFamily="34" charset="0"/>
                <a:cs typeface="Open Sans" panose="020B0606030504020204" pitchFamily="34" charset="0"/>
              </a:rPr>
              <a:t>         </a:t>
            </a:r>
            <a:r>
              <a:rPr lang="en-US" sz="1100" i="0" cap="all" dirty="0">
                <a:solidFill>
                  <a:schemeClr val="tx1">
                    <a:lumMod val="75000"/>
                  </a:schemeClr>
                </a:solidFill>
                <a:effectLst/>
                <a:latin typeface="Open Sans" panose="020B0606030504020204" pitchFamily="34" charset="0"/>
                <a:ea typeface="Open Sans" panose="020B0606030504020204" pitchFamily="34" charset="0"/>
                <a:cs typeface="Open Sans" panose="020B0606030504020204" pitchFamily="34" charset="0"/>
              </a:rPr>
              <a:t>DCL ID: </a:t>
            </a:r>
            <a:r>
              <a:rPr lang="en-US" sz="1100" i="0" dirty="0">
                <a:solidFill>
                  <a:schemeClr val="tx1">
                    <a:lumMod val="75000"/>
                  </a:schemeClr>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i="0" dirty="0">
                <a:solidFill>
                  <a:srgbClr val="192735"/>
                </a:solidFill>
                <a:effectLst/>
                <a:latin typeface="Open Sans" panose="020B0606030504020204" pitchFamily="34" charset="0"/>
                <a:ea typeface="Open Sans" panose="020B0606030504020204" pitchFamily="34" charset="0"/>
                <a:cs typeface="Open Sans" panose="020B0606030504020204" pitchFamily="34" charset="0"/>
              </a:rPr>
              <a:t>GEN-22-15</a:t>
            </a:r>
          </a:p>
          <a:p>
            <a:pPr algn="l"/>
            <a:r>
              <a:rPr lang="en-US" sz="1100" i="0" cap="all" dirty="0">
                <a:solidFill>
                  <a:srgbClr val="192735"/>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i="0" cap="all" dirty="0">
                <a:solidFill>
                  <a:schemeClr val="tx1">
                    <a:lumMod val="75000"/>
                  </a:schemeClr>
                </a:solidFill>
                <a:effectLst/>
                <a:latin typeface="Open Sans" panose="020B0606030504020204" pitchFamily="34" charset="0"/>
                <a:ea typeface="Open Sans" panose="020B0606030504020204" pitchFamily="34" charset="0"/>
                <a:cs typeface="Open Sans" panose="020B0606030504020204" pitchFamily="34" charset="0"/>
              </a:rPr>
              <a:t>SUBJECT:</a:t>
            </a:r>
            <a:r>
              <a:rPr lang="en-US" sz="1100" i="0" cap="all" dirty="0">
                <a:solidFill>
                  <a:srgbClr val="192735"/>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rPr>
              <a:t> </a:t>
            </a:r>
            <a:r>
              <a:rPr lang="en-US" sz="1100" i="0" dirty="0">
                <a:solidFill>
                  <a:srgbClr val="192735"/>
                </a:solidFill>
                <a:effectLst/>
                <a:latin typeface="Open Sans" panose="020B0606030504020204" pitchFamily="34" charset="0"/>
                <a:ea typeface="Open Sans" panose="020B0606030504020204" pitchFamily="34" charset="0"/>
                <a:cs typeface="Open Sans" panose="020B0606030504020204" pitchFamily="34" charset="0"/>
              </a:rPr>
              <a:t>FAFSA® Simplification Act      	      Changes for  	  	      Implementation in </a:t>
            </a:r>
          </a:p>
          <a:p>
            <a:pPr algn="l"/>
            <a:r>
              <a:rPr lang="en-US" sz="1100" dirty="0">
                <a:solidFill>
                  <a:srgbClr val="192735"/>
                </a:solidFill>
                <a:latin typeface="Open Sans" panose="020B0606030504020204" pitchFamily="34" charset="0"/>
                <a:ea typeface="Open Sans" panose="020B0606030504020204" pitchFamily="34" charset="0"/>
                <a:cs typeface="Open Sans" panose="020B0606030504020204" pitchFamily="34" charset="0"/>
              </a:rPr>
              <a:t>		      </a:t>
            </a:r>
            <a:r>
              <a:rPr lang="en-US" sz="1100" i="0" dirty="0">
                <a:solidFill>
                  <a:srgbClr val="192735"/>
                </a:solidFill>
                <a:effectLst/>
                <a:latin typeface="Open Sans" panose="020B0606030504020204" pitchFamily="34" charset="0"/>
                <a:ea typeface="Open Sans" panose="020B0606030504020204" pitchFamily="34" charset="0"/>
                <a:cs typeface="Open Sans" panose="020B0606030504020204" pitchFamily="34" charset="0"/>
              </a:rPr>
              <a:t>2023-24</a:t>
            </a:r>
          </a:p>
          <a:p>
            <a:pPr algn="just"/>
            <a:endParaRPr lang="en-US" sz="1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ACC1E9C-D38D-4492-6906-5CA629691033}"/>
              </a:ext>
            </a:extLst>
          </p:cNvPr>
          <p:cNvSpPr txBox="1"/>
          <p:nvPr/>
        </p:nvSpPr>
        <p:spPr>
          <a:xfrm>
            <a:off x="3486932" y="809729"/>
            <a:ext cx="5015752" cy="3524042"/>
          </a:xfrm>
          <a:prstGeom prst="rect">
            <a:avLst/>
          </a:prstGeom>
          <a:solidFill>
            <a:schemeClr val="accent3">
              <a:lumMod val="20000"/>
              <a:lumOff val="80000"/>
            </a:schemeClr>
          </a:solidFill>
        </p:spPr>
        <p:txBody>
          <a:bodyPr wrap="square">
            <a:spAutoFit/>
          </a:bodyPr>
          <a:lstStyle/>
          <a:p>
            <a:pPr algn="l"/>
            <a:r>
              <a:rPr lang="en-US" sz="1100" b="1" i="1" dirty="0">
                <a:solidFill>
                  <a:srgbClr val="17232E"/>
                </a:solidFill>
                <a:effectLst/>
                <a:latin typeface="Public Sans"/>
              </a:rPr>
              <a:t>What has changed?</a:t>
            </a:r>
            <a:endParaRPr lang="en-US" sz="1100" b="1" i="0" dirty="0">
              <a:solidFill>
                <a:srgbClr val="17232E"/>
              </a:solidFill>
              <a:effectLst/>
              <a:latin typeface="Public Sans"/>
            </a:endParaRPr>
          </a:p>
          <a:p>
            <a:pPr algn="l">
              <a:buFont typeface="Arial" panose="020B0604020202020204" pitchFamily="34" charset="0"/>
              <a:buChar char="•"/>
            </a:pPr>
            <a:r>
              <a:rPr lang="en-US" sz="1100" b="0" i="0" u="sng" dirty="0">
                <a:solidFill>
                  <a:srgbClr val="17232E"/>
                </a:solidFill>
                <a:effectLst/>
                <a:latin typeface="Public Sans"/>
              </a:rPr>
              <a:t>Institutions may not maintain a policy of denying all professional judgment requests but must consider all such requests.</a:t>
            </a:r>
            <a:r>
              <a:rPr lang="en-US" sz="1100" b="0" i="0" dirty="0">
                <a:solidFill>
                  <a:srgbClr val="17232E"/>
                </a:solidFill>
                <a:effectLst/>
                <a:latin typeface="Public Sans"/>
              </a:rPr>
              <a:t> Therefore, institutions must develop policies and processes for reviewing those requests.</a:t>
            </a:r>
          </a:p>
          <a:p>
            <a:pPr algn="l">
              <a:buFont typeface="Arial" panose="020B0604020202020204" pitchFamily="34" charset="0"/>
              <a:buChar char="•"/>
            </a:pPr>
            <a:r>
              <a:rPr lang="en-US" sz="1100" b="0" i="0" dirty="0">
                <a:solidFill>
                  <a:srgbClr val="17232E"/>
                </a:solidFill>
                <a:effectLst/>
                <a:latin typeface="Public Sans"/>
              </a:rPr>
              <a:t>Institutions must disclose publicly that students may pursue an adjustment based on special or unusual circumstances.</a:t>
            </a:r>
          </a:p>
          <a:p>
            <a:pPr algn="l"/>
            <a:r>
              <a:rPr lang="en-US" sz="1100" b="0" i="0" dirty="0">
                <a:solidFill>
                  <a:srgbClr val="17232E"/>
                </a:solidFill>
                <a:effectLst/>
                <a:latin typeface="Public Sans"/>
              </a:rPr>
              <a:t>Institutions may use a dependency override determination made by a financial aid administrator at another institution in the same </a:t>
            </a:r>
            <a:r>
              <a:rPr lang="en-US" sz="1100" b="1" i="0" dirty="0">
                <a:solidFill>
                  <a:srgbClr val="17232E"/>
                </a:solidFill>
                <a:effectLst/>
                <a:latin typeface="Public Sans"/>
              </a:rPr>
              <a:t>or a prior</a:t>
            </a:r>
            <a:r>
              <a:rPr lang="en-US" sz="1100" b="0" i="0" dirty="0">
                <a:solidFill>
                  <a:srgbClr val="17232E"/>
                </a:solidFill>
                <a:effectLst/>
                <a:latin typeface="Public Sans"/>
              </a:rPr>
              <a:t> award year.</a:t>
            </a:r>
            <a:r>
              <a:rPr lang="en-US" sz="1100" b="0" i="1" dirty="0">
                <a:solidFill>
                  <a:srgbClr val="17232E"/>
                </a:solidFill>
                <a:effectLst/>
                <a:latin typeface="Public Sans"/>
              </a:rPr>
              <a:t> What remains the same?</a:t>
            </a:r>
            <a:endParaRPr lang="en-US" sz="1100" b="0" i="0" dirty="0">
              <a:solidFill>
                <a:srgbClr val="17232E"/>
              </a:solidFill>
              <a:effectLst/>
              <a:latin typeface="Public Sans"/>
            </a:endParaRPr>
          </a:p>
          <a:p>
            <a:pPr algn="l">
              <a:buFont typeface="Arial" panose="020B0604020202020204" pitchFamily="34" charset="0"/>
              <a:buChar char="•"/>
            </a:pPr>
            <a:r>
              <a:rPr lang="en-US" sz="1100" b="0" i="0" dirty="0">
                <a:solidFill>
                  <a:srgbClr val="17232E"/>
                </a:solidFill>
                <a:effectLst/>
                <a:latin typeface="Public Sans"/>
              </a:rPr>
              <a:t>Institutions must make and document professional judgment determinations on a case-by-case basis without regard to how broadly an event may affect its student population.</a:t>
            </a:r>
          </a:p>
          <a:p>
            <a:pPr algn="l">
              <a:buFont typeface="Arial" panose="020B0604020202020204" pitchFamily="34" charset="0"/>
              <a:buChar char="•"/>
            </a:pPr>
            <a:r>
              <a:rPr lang="en-US" sz="1100" b="0" i="0" dirty="0">
                <a:solidFill>
                  <a:srgbClr val="17232E"/>
                </a:solidFill>
                <a:effectLst/>
                <a:latin typeface="Public Sans"/>
              </a:rPr>
              <a:t>In making case-by-case determinations, the FAA must substantiate the student’s circumstance with supporting documentation.</a:t>
            </a:r>
          </a:p>
          <a:p>
            <a:pPr algn="l">
              <a:buFont typeface="Arial" panose="020B0604020202020204" pitchFamily="34" charset="0"/>
              <a:buChar char="•"/>
            </a:pPr>
            <a:r>
              <a:rPr lang="en-US" sz="1100" b="0" i="0" dirty="0">
                <a:solidFill>
                  <a:srgbClr val="17232E"/>
                </a:solidFill>
                <a:effectLst/>
                <a:latin typeface="Public Sans"/>
              </a:rPr>
              <a:t>Previous reasons for exercising professional judgment (e.g., unemployment, dislocated worker, school tuition expenses) are still allowable.</a:t>
            </a:r>
          </a:p>
          <a:p>
            <a:pPr algn="l">
              <a:buFont typeface="Arial" panose="020B0604020202020204" pitchFamily="34" charset="0"/>
              <a:buChar char="•"/>
            </a:pPr>
            <a:r>
              <a:rPr lang="en-US" sz="1100" b="0" i="0" dirty="0">
                <a:solidFill>
                  <a:srgbClr val="17232E"/>
                </a:solidFill>
                <a:effectLst/>
                <a:latin typeface="Public Sans"/>
              </a:rPr>
              <a:t>A dependency override for unusual circumstances is considered unique from a determination of independence for homeless youth or at-risk homeless youth.</a:t>
            </a:r>
          </a:p>
          <a:p>
            <a:pPr algn="l"/>
            <a:endParaRPr lang="en-US" sz="1400" b="0" i="0" dirty="0">
              <a:solidFill>
                <a:srgbClr val="17232E"/>
              </a:solidFill>
              <a:effectLst/>
              <a:latin typeface="Public Sans"/>
            </a:endParaRPr>
          </a:p>
          <a:p>
            <a:pPr algn="ctr"/>
            <a:endParaRPr lang="en-US" sz="1100" b="0" i="0" dirty="0">
              <a:solidFill>
                <a:srgbClr val="17232E"/>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D4C4076-267D-E668-DFC9-455A91664145}"/>
              </a:ext>
            </a:extLst>
          </p:cNvPr>
          <p:cNvSpPr txBox="1"/>
          <p:nvPr/>
        </p:nvSpPr>
        <p:spPr>
          <a:xfrm>
            <a:off x="571501" y="1937533"/>
            <a:ext cx="221876" cy="954107"/>
          </a:xfrm>
          <a:prstGeom prst="rect">
            <a:avLst/>
          </a:prstGeom>
          <a:noFill/>
        </p:spPr>
        <p:txBody>
          <a:bodyPr wrap="square" rtlCol="0">
            <a:spAutoFit/>
          </a:bodyPr>
          <a:lstStyle/>
          <a:p>
            <a:pPr algn="ctr"/>
            <a:r>
              <a:rPr lang="en-US" b="1" dirty="0">
                <a:solidFill>
                  <a:schemeClr val="tx1">
                    <a:lumMod val="75000"/>
                  </a:schemeClr>
                </a:solidFill>
              </a:rPr>
              <a:t>N</a:t>
            </a:r>
          </a:p>
          <a:p>
            <a:pPr algn="ctr"/>
            <a:r>
              <a:rPr lang="en-US" b="1" dirty="0">
                <a:solidFill>
                  <a:schemeClr val="tx1">
                    <a:lumMod val="75000"/>
                  </a:schemeClr>
                </a:solidFill>
              </a:rPr>
              <a:t>O</a:t>
            </a:r>
          </a:p>
          <a:p>
            <a:pPr algn="ctr"/>
            <a:r>
              <a:rPr lang="en-US" b="1" dirty="0">
                <a:solidFill>
                  <a:schemeClr val="tx1">
                    <a:lumMod val="75000"/>
                  </a:schemeClr>
                </a:solidFill>
              </a:rPr>
              <a:t>T</a:t>
            </a:r>
          </a:p>
          <a:p>
            <a:pPr algn="ctr"/>
            <a:r>
              <a:rPr lang="en-US" b="1" dirty="0">
                <a:solidFill>
                  <a:schemeClr val="tx1">
                    <a:lumMod val="75000"/>
                  </a:schemeClr>
                </a:solidFill>
              </a:rPr>
              <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96E6-A3F1-4D7E-F049-CE406CA5CBCD}"/>
              </a:ext>
            </a:extLst>
          </p:cNvPr>
          <p:cNvSpPr>
            <a:spLocks noGrp="1"/>
          </p:cNvSpPr>
          <p:nvPr>
            <p:ph type="title"/>
          </p:nvPr>
        </p:nvSpPr>
        <p:spPr>
          <a:xfrm>
            <a:off x="591671" y="1553136"/>
            <a:ext cx="2944906" cy="2427194"/>
          </a:xfrm>
        </p:spPr>
        <p:txBody>
          <a:bodyPr/>
          <a:lstStyle/>
          <a:p>
            <a:pPr algn="l"/>
            <a:r>
              <a:rPr lang="en-US" sz="1500" b="0" i="0" u="none" strike="noStrike" baseline="0" dirty="0">
                <a:latin typeface="Open Sans" panose="020B0606030504020204" pitchFamily="34" charset="0"/>
                <a:ea typeface="Open Sans" panose="020B0606030504020204" pitchFamily="34" charset="0"/>
                <a:cs typeface="Open Sans" panose="020B0606030504020204" pitchFamily="34" charset="0"/>
              </a:rPr>
              <a:t>Under the </a:t>
            </a:r>
            <a:r>
              <a:rPr lang="en-US" i="0" u="none" strike="noStrike" baseline="0" dirty="0">
                <a:solidFill>
                  <a:srgbClr val="060606"/>
                </a:solidFill>
                <a:latin typeface="Ink Free" panose="03080402000500000000" pitchFamily="66" charset="0"/>
              </a:rPr>
              <a:t>HEROES Act </a:t>
            </a:r>
            <a:br>
              <a:rPr lang="en-US" i="0" u="none" strike="noStrike" baseline="0" dirty="0">
                <a:solidFill>
                  <a:srgbClr val="060606"/>
                </a:solidFill>
                <a:latin typeface="Ink Free" panose="03080402000500000000" pitchFamily="66" charset="0"/>
              </a:rPr>
            </a:br>
            <a:r>
              <a:rPr lang="en-US" sz="1500" b="0" i="0" u="none" strike="noStrike" baseline="0" dirty="0">
                <a:latin typeface="Open Sans" panose="020B0606030504020204" pitchFamily="34" charset="0"/>
                <a:ea typeface="Open Sans" panose="020B0606030504020204" pitchFamily="34" charset="0"/>
                <a:cs typeface="Open Sans" panose="020B0606030504020204" pitchFamily="34" charset="0"/>
              </a:rPr>
              <a:t>encourages financial aid administrators to use PJ to reflect more accurately the financial need of those students who have been identified as “affected individuals.</a:t>
            </a:r>
            <a:endParaRPr lang="en-US"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0B1A0799-CC60-8266-4DBA-84F121BFD057}"/>
              </a:ext>
            </a:extLst>
          </p:cNvPr>
          <p:cNvSpPr txBox="1">
            <a:spLocks/>
          </p:cNvSpPr>
          <p:nvPr/>
        </p:nvSpPr>
        <p:spPr>
          <a:xfrm rot="1956006">
            <a:off x="7137123" y="792254"/>
            <a:ext cx="1703296" cy="94353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lata"/>
              <a:buNone/>
              <a:defRPr sz="2400" b="1" i="0" u="none" strike="noStrike" cap="none">
                <a:solidFill>
                  <a:schemeClr val="dk1"/>
                </a:solidFill>
                <a:latin typeface="Alata"/>
                <a:ea typeface="Alata"/>
                <a:cs typeface="Alata"/>
                <a:sym typeface="Alata"/>
              </a:defRPr>
            </a:lvl1pPr>
            <a:lvl2pPr marR="0" lvl="1"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2pPr>
            <a:lvl3pPr marR="0" lvl="2"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3pPr>
            <a:lvl4pPr marR="0" lvl="3"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4pPr>
            <a:lvl5pPr marR="0" lvl="4"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5pPr>
            <a:lvl6pPr marR="0" lvl="5"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6pPr>
            <a:lvl7pPr marR="0" lvl="6"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7pPr>
            <a:lvl8pPr marR="0" lvl="7"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8pPr>
            <a:lvl9pPr marR="0" lvl="8"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9pPr>
          </a:lstStyle>
          <a:p>
            <a:pPr algn="l"/>
            <a:r>
              <a:rPr lang="en-US" dirty="0">
                <a:solidFill>
                  <a:srgbClr val="060606"/>
                </a:solidFill>
                <a:latin typeface="Ink Free" panose="03080402000500000000" pitchFamily="66" charset="0"/>
              </a:rPr>
              <a:t>Effected Individuals</a:t>
            </a:r>
          </a:p>
          <a:p>
            <a:pPr algn="l"/>
            <a:r>
              <a:rPr lang="en-US" sz="1200" dirty="0">
                <a:solidFill>
                  <a:srgbClr val="060606"/>
                </a:solidFill>
                <a:latin typeface="Ink Free" panose="03080402000500000000" pitchFamily="66" charset="0"/>
              </a:rPr>
              <a:t>Title IV applicants and recipients who:</a:t>
            </a:r>
          </a:p>
        </p:txBody>
      </p:sp>
      <p:sp>
        <p:nvSpPr>
          <p:cNvPr id="5" name="Title 1">
            <a:extLst>
              <a:ext uri="{FF2B5EF4-FFF2-40B4-BE49-F238E27FC236}">
                <a16:creationId xmlns:a16="http://schemas.microsoft.com/office/drawing/2014/main" id="{2B7117A8-3266-D39F-21EC-F86009960AE2}"/>
              </a:ext>
            </a:extLst>
          </p:cNvPr>
          <p:cNvSpPr txBox="1">
            <a:spLocks/>
          </p:cNvSpPr>
          <p:nvPr/>
        </p:nvSpPr>
        <p:spPr>
          <a:xfrm>
            <a:off x="3863788" y="779928"/>
            <a:ext cx="2944906" cy="320040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Alata"/>
              <a:buNone/>
              <a:defRPr sz="2400" b="1" i="0" u="none" strike="noStrike" cap="none">
                <a:solidFill>
                  <a:schemeClr val="dk1"/>
                </a:solidFill>
                <a:latin typeface="Alata"/>
                <a:ea typeface="Alata"/>
                <a:cs typeface="Alata"/>
                <a:sym typeface="Alata"/>
              </a:defRPr>
            </a:lvl1pPr>
            <a:lvl2pPr marR="0" lvl="1"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2pPr>
            <a:lvl3pPr marR="0" lvl="2"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3pPr>
            <a:lvl4pPr marR="0" lvl="3"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4pPr>
            <a:lvl5pPr marR="0" lvl="4"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5pPr>
            <a:lvl6pPr marR="0" lvl="5"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6pPr>
            <a:lvl7pPr marR="0" lvl="6"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7pPr>
            <a:lvl8pPr marR="0" lvl="7"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8pPr>
            <a:lvl9pPr marR="0" lvl="8" algn="r" rtl="0">
              <a:lnSpc>
                <a:spcPct val="100000"/>
              </a:lnSpc>
              <a:spcBef>
                <a:spcPts val="0"/>
              </a:spcBef>
              <a:spcAft>
                <a:spcPts val="0"/>
              </a:spcAft>
              <a:buClr>
                <a:schemeClr val="dk1"/>
              </a:buClr>
              <a:buSzPts val="2800"/>
              <a:buFont typeface="Alata"/>
              <a:buNone/>
              <a:defRPr sz="2400" b="1" i="0" u="none" strike="noStrike" cap="none">
                <a:solidFill>
                  <a:schemeClr val="dk1"/>
                </a:solidFill>
                <a:latin typeface="Alata"/>
                <a:ea typeface="Alata"/>
                <a:cs typeface="Alata"/>
                <a:sym typeface="Alata"/>
              </a:defRPr>
            </a:lvl9pPr>
          </a:lstStyle>
          <a:p>
            <a:pPr algn="l"/>
            <a:r>
              <a:rPr lang="en-US" sz="1200" b="0" dirty="0">
                <a:latin typeface="Open Sans" panose="020B0606030504020204" pitchFamily="34" charset="0"/>
                <a:ea typeface="Open Sans" panose="020B0606030504020204" pitchFamily="34" charset="0"/>
                <a:cs typeface="Open Sans" panose="020B0606030504020204" pitchFamily="34" charset="0"/>
              </a:rPr>
              <a:t>Serving active duty during war or other military operation or national emergency</a:t>
            </a:r>
          </a:p>
          <a:p>
            <a:pPr algn="l"/>
            <a:endParaRPr lang="en-US" sz="12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200" b="0" dirty="0">
                <a:latin typeface="Open Sans" panose="020B0606030504020204" pitchFamily="34" charset="0"/>
                <a:ea typeface="Open Sans" panose="020B0606030504020204" pitchFamily="34" charset="0"/>
                <a:cs typeface="Open Sans" panose="020B0606030504020204" pitchFamily="34" charset="0"/>
              </a:rPr>
              <a:t>Performing qualifying National Guard Duty during war or other military operations or national emergency</a:t>
            </a:r>
          </a:p>
          <a:p>
            <a:pPr algn="l"/>
            <a:endParaRPr lang="en-US" sz="12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200" b="0" dirty="0">
                <a:latin typeface="Open Sans" panose="020B0606030504020204" pitchFamily="34" charset="0"/>
                <a:ea typeface="Open Sans" panose="020B0606030504020204" pitchFamily="34" charset="0"/>
                <a:cs typeface="Open Sans" panose="020B0606030504020204" pitchFamily="34" charset="0"/>
              </a:rPr>
              <a:t>Reside or employed in an area that is declared a disaster area by any federal, state, or location </a:t>
            </a:r>
            <a:r>
              <a:rPr lang="en-US" sz="1200" b="0" dirty="0" err="1">
                <a:latin typeface="Open Sans" panose="020B0606030504020204" pitchFamily="34" charset="0"/>
                <a:ea typeface="Open Sans" panose="020B0606030504020204" pitchFamily="34" charset="0"/>
                <a:cs typeface="Open Sans" panose="020B0606030504020204" pitchFamily="34" charset="0"/>
              </a:rPr>
              <a:t>officcials</a:t>
            </a:r>
            <a:r>
              <a:rPr lang="en-US" sz="1200" b="0" dirty="0">
                <a:latin typeface="Open Sans" panose="020B0606030504020204" pitchFamily="34" charset="0"/>
                <a:ea typeface="Open Sans" panose="020B0606030504020204" pitchFamily="34" charset="0"/>
                <a:cs typeface="Open Sans" panose="020B0606030504020204" pitchFamily="34" charset="0"/>
              </a:rPr>
              <a:t> connected with national emergency</a:t>
            </a:r>
          </a:p>
          <a:p>
            <a:pPr algn="l"/>
            <a:endParaRPr lang="en-US" sz="1200" b="0" dirty="0">
              <a:latin typeface="Open Sans" panose="020B0606030504020204" pitchFamily="34" charset="0"/>
              <a:ea typeface="Open Sans" panose="020B0606030504020204" pitchFamily="34" charset="0"/>
              <a:cs typeface="Open Sans" panose="020B0606030504020204" pitchFamily="34" charset="0"/>
            </a:endParaRPr>
          </a:p>
          <a:p>
            <a:pPr algn="l"/>
            <a:r>
              <a:rPr lang="en-US" sz="1200" b="0" dirty="0">
                <a:latin typeface="Open Sans" panose="020B0606030504020204" pitchFamily="34" charset="0"/>
                <a:ea typeface="Open Sans" panose="020B0606030504020204" pitchFamily="34" charset="0"/>
                <a:cs typeface="Open Sans" panose="020B0606030504020204" pitchFamily="34" charset="0"/>
              </a:rPr>
              <a:t>Suffer economic hardship as direct result of war or other military operation or national emergency, as determined by ED</a:t>
            </a:r>
          </a:p>
          <a:p>
            <a:pPr algn="l"/>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C97A33C6-22E3-8669-BA47-F1D29FF5B7E9}"/>
              </a:ext>
            </a:extLst>
          </p:cNvPr>
          <p:cNvCxnSpPr>
            <a:cxnSpLocks/>
          </p:cNvCxnSpPr>
          <p:nvPr/>
        </p:nvCxnSpPr>
        <p:spPr>
          <a:xfrm>
            <a:off x="6696635" y="1095935"/>
            <a:ext cx="2164977" cy="1475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BE8951-9409-C696-D830-98AFD93E9FEB}"/>
              </a:ext>
            </a:extLst>
          </p:cNvPr>
          <p:cNvCxnSpPr/>
          <p:nvPr/>
        </p:nvCxnSpPr>
        <p:spPr>
          <a:xfrm>
            <a:off x="6696635" y="1095935"/>
            <a:ext cx="0" cy="297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A596F6-0CC4-46E3-D9E6-171776BB4C6A}"/>
              </a:ext>
            </a:extLst>
          </p:cNvPr>
          <p:cNvCxnSpPr/>
          <p:nvPr/>
        </p:nvCxnSpPr>
        <p:spPr>
          <a:xfrm>
            <a:off x="3798794" y="4074459"/>
            <a:ext cx="2897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634122B-DA5C-1884-6589-3EB86ABE4432}"/>
              </a:ext>
            </a:extLst>
          </p:cNvPr>
          <p:cNvCxnSpPr>
            <a:cxnSpLocks/>
          </p:cNvCxnSpPr>
          <p:nvPr/>
        </p:nvCxnSpPr>
        <p:spPr>
          <a:xfrm>
            <a:off x="3798794" y="407735"/>
            <a:ext cx="0" cy="36532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01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22" name="TextBox 21">
            <a:extLst>
              <a:ext uri="{FF2B5EF4-FFF2-40B4-BE49-F238E27FC236}">
                <a16:creationId xmlns:a16="http://schemas.microsoft.com/office/drawing/2014/main" id="{1005BE81-4C94-BC31-D7B9-C5BF8F2DC3E2}"/>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pic>
        <p:nvPicPr>
          <p:cNvPr id="40" name="Picture 39">
            <a:extLst>
              <a:ext uri="{FF2B5EF4-FFF2-40B4-BE49-F238E27FC236}">
                <a16:creationId xmlns:a16="http://schemas.microsoft.com/office/drawing/2014/main" id="{6B439A5A-488B-60CB-2082-47FA67D77180}"/>
              </a:ext>
            </a:extLst>
          </p:cNvPr>
          <p:cNvPicPr>
            <a:picLocks noChangeAspect="1"/>
          </p:cNvPicPr>
          <p:nvPr/>
        </p:nvPicPr>
        <p:blipFill>
          <a:blip r:embed="rId3"/>
          <a:stretch>
            <a:fillRect/>
          </a:stretch>
        </p:blipFill>
        <p:spPr>
          <a:xfrm>
            <a:off x="2800330" y="1045216"/>
            <a:ext cx="2585215" cy="2397231"/>
          </a:xfrm>
          <a:prstGeom prst="rect">
            <a:avLst/>
          </a:prstGeom>
        </p:spPr>
      </p:pic>
      <p:sp>
        <p:nvSpPr>
          <p:cNvPr id="41" name="Oval 40">
            <a:extLst>
              <a:ext uri="{FF2B5EF4-FFF2-40B4-BE49-F238E27FC236}">
                <a16:creationId xmlns:a16="http://schemas.microsoft.com/office/drawing/2014/main" id="{A4B9C9E7-AAFD-0D27-0BEA-A06B7AF2ABEE}"/>
              </a:ext>
            </a:extLst>
          </p:cNvPr>
          <p:cNvSpPr/>
          <p:nvPr/>
        </p:nvSpPr>
        <p:spPr>
          <a:xfrm>
            <a:off x="3113811" y="119126"/>
            <a:ext cx="1810301" cy="76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36E42C6-F2FA-CA4E-62E1-0E7D9D58FF6D}"/>
              </a:ext>
            </a:extLst>
          </p:cNvPr>
          <p:cNvSpPr/>
          <p:nvPr/>
        </p:nvSpPr>
        <p:spPr>
          <a:xfrm>
            <a:off x="5546911" y="1052576"/>
            <a:ext cx="1667436" cy="9480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DA76FDA-C9EC-B7C0-411D-E15C2D5DD7B9}"/>
              </a:ext>
            </a:extLst>
          </p:cNvPr>
          <p:cNvSpPr/>
          <p:nvPr/>
        </p:nvSpPr>
        <p:spPr>
          <a:xfrm>
            <a:off x="5486400" y="2691452"/>
            <a:ext cx="1727947" cy="9480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3DD7FFE-FC49-486E-6098-3CB1CF305FDF}"/>
              </a:ext>
            </a:extLst>
          </p:cNvPr>
          <p:cNvSpPr/>
          <p:nvPr/>
        </p:nvSpPr>
        <p:spPr>
          <a:xfrm>
            <a:off x="715916" y="991720"/>
            <a:ext cx="1721223" cy="103206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02B224D-561B-AAE9-91B6-B0E0BA74A8E3}"/>
              </a:ext>
            </a:extLst>
          </p:cNvPr>
          <p:cNvSpPr/>
          <p:nvPr/>
        </p:nvSpPr>
        <p:spPr>
          <a:xfrm>
            <a:off x="680216" y="2594979"/>
            <a:ext cx="1620649" cy="96363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82E852A-2CB6-F3BD-19C2-2828426057F1}"/>
              </a:ext>
            </a:extLst>
          </p:cNvPr>
          <p:cNvSpPr/>
          <p:nvPr/>
        </p:nvSpPr>
        <p:spPr>
          <a:xfrm>
            <a:off x="3158350" y="3727234"/>
            <a:ext cx="1721224" cy="102701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9BEF7376-283B-D724-2632-83C68A3FFCCE}"/>
              </a:ext>
            </a:extLst>
          </p:cNvPr>
          <p:cNvSpPr txBox="1"/>
          <p:nvPr/>
        </p:nvSpPr>
        <p:spPr>
          <a:xfrm>
            <a:off x="3427291" y="236238"/>
            <a:ext cx="1183340" cy="553998"/>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Dependency Status</a:t>
            </a:r>
          </a:p>
        </p:txBody>
      </p:sp>
      <p:sp>
        <p:nvSpPr>
          <p:cNvPr id="48" name="TextBox 47">
            <a:extLst>
              <a:ext uri="{FF2B5EF4-FFF2-40B4-BE49-F238E27FC236}">
                <a16:creationId xmlns:a16="http://schemas.microsoft.com/office/drawing/2014/main" id="{4E0C054D-AA51-77BE-4D85-376292EBAD60}"/>
              </a:ext>
            </a:extLst>
          </p:cNvPr>
          <p:cNvSpPr txBox="1"/>
          <p:nvPr/>
        </p:nvSpPr>
        <p:spPr>
          <a:xfrm>
            <a:off x="615780" y="1134170"/>
            <a:ext cx="1818695" cy="784830"/>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Satisfactory Academic Progress (SAP)</a:t>
            </a:r>
          </a:p>
        </p:txBody>
      </p:sp>
      <p:sp>
        <p:nvSpPr>
          <p:cNvPr id="49" name="Oval 48">
            <a:extLst>
              <a:ext uri="{FF2B5EF4-FFF2-40B4-BE49-F238E27FC236}">
                <a16:creationId xmlns:a16="http://schemas.microsoft.com/office/drawing/2014/main" id="{03E09952-3D4A-72FA-EABA-6AAD393A705A}"/>
              </a:ext>
            </a:extLst>
          </p:cNvPr>
          <p:cNvSpPr/>
          <p:nvPr/>
        </p:nvSpPr>
        <p:spPr>
          <a:xfrm>
            <a:off x="3112419" y="1355666"/>
            <a:ext cx="1627670" cy="1317656"/>
          </a:xfrm>
          <a:prstGeom prst="ellipse">
            <a:avLst/>
          </a:prstGeom>
          <a:ln>
            <a:solidFill>
              <a:schemeClr val="accent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3CB2291D-C970-20DA-368C-4140A2DE8FCE}"/>
              </a:ext>
            </a:extLst>
          </p:cNvPr>
          <p:cNvSpPr txBox="1"/>
          <p:nvPr/>
        </p:nvSpPr>
        <p:spPr>
          <a:xfrm>
            <a:off x="2958065" y="1480537"/>
            <a:ext cx="1923217" cy="1123384"/>
          </a:xfrm>
          <a:prstGeom prst="rect">
            <a:avLst/>
          </a:prstGeom>
          <a:noFill/>
        </p:spPr>
        <p:txBody>
          <a:bodyPr wrap="square" rtlCol="0">
            <a:spAutoFit/>
          </a:bodyPr>
          <a:lstStyle/>
          <a:p>
            <a:pPr algn="ctr"/>
            <a:r>
              <a:rPr lang="en-US" sz="2100" b="1" dirty="0">
                <a:solidFill>
                  <a:schemeClr val="tx1">
                    <a:lumMod val="75000"/>
                  </a:schemeClr>
                </a:solidFill>
                <a:latin typeface="Ink Free" panose="03080402000500000000" pitchFamily="66" charset="0"/>
              </a:rPr>
              <a:t>Some PJ’S YOU MIGHT SEE</a:t>
            </a:r>
            <a:r>
              <a:rPr lang="en-US" sz="2500" b="1" dirty="0">
                <a:solidFill>
                  <a:schemeClr val="tx1">
                    <a:lumMod val="75000"/>
                  </a:schemeClr>
                </a:solidFill>
                <a:latin typeface="Ink Free" panose="03080402000500000000" pitchFamily="66" charset="0"/>
              </a:rPr>
              <a:t>…..</a:t>
            </a:r>
          </a:p>
        </p:txBody>
      </p:sp>
      <p:sp>
        <p:nvSpPr>
          <p:cNvPr id="51" name="TextBox 50">
            <a:extLst>
              <a:ext uri="{FF2B5EF4-FFF2-40B4-BE49-F238E27FC236}">
                <a16:creationId xmlns:a16="http://schemas.microsoft.com/office/drawing/2014/main" id="{0B23A044-2854-2E89-A6F7-3305E6AC38D0}"/>
              </a:ext>
            </a:extLst>
          </p:cNvPr>
          <p:cNvSpPr txBox="1"/>
          <p:nvPr/>
        </p:nvSpPr>
        <p:spPr>
          <a:xfrm>
            <a:off x="5748736" y="1134170"/>
            <a:ext cx="1183340" cy="784830"/>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Cost of Attendance (COA)</a:t>
            </a:r>
          </a:p>
        </p:txBody>
      </p:sp>
      <p:sp>
        <p:nvSpPr>
          <p:cNvPr id="52" name="TextBox 51">
            <a:extLst>
              <a:ext uri="{FF2B5EF4-FFF2-40B4-BE49-F238E27FC236}">
                <a16:creationId xmlns:a16="http://schemas.microsoft.com/office/drawing/2014/main" id="{98635A95-BC0F-E95C-7BD3-D91E47C19395}"/>
              </a:ext>
            </a:extLst>
          </p:cNvPr>
          <p:cNvSpPr txBox="1"/>
          <p:nvPr/>
        </p:nvSpPr>
        <p:spPr>
          <a:xfrm>
            <a:off x="5788959" y="2773046"/>
            <a:ext cx="1183340" cy="784830"/>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Change in Income/</a:t>
            </a:r>
          </a:p>
          <a:p>
            <a:pPr algn="ctr"/>
            <a:r>
              <a:rPr lang="en-US" sz="1500" b="1" dirty="0">
                <a:solidFill>
                  <a:srgbClr val="060606"/>
                </a:solidFill>
                <a:latin typeface="Ink Free" panose="03080402000500000000" pitchFamily="66" charset="0"/>
              </a:rPr>
              <a:t>Employment</a:t>
            </a:r>
          </a:p>
        </p:txBody>
      </p:sp>
      <p:sp>
        <p:nvSpPr>
          <p:cNvPr id="53" name="TextBox 52">
            <a:extLst>
              <a:ext uri="{FF2B5EF4-FFF2-40B4-BE49-F238E27FC236}">
                <a16:creationId xmlns:a16="http://schemas.microsoft.com/office/drawing/2014/main" id="{FC94B633-E28E-7955-780C-6A994BFF10B4}"/>
              </a:ext>
            </a:extLst>
          </p:cNvPr>
          <p:cNvSpPr txBox="1"/>
          <p:nvPr/>
        </p:nvSpPr>
        <p:spPr>
          <a:xfrm>
            <a:off x="731524" y="2582711"/>
            <a:ext cx="1502850" cy="1015663"/>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Change in Marital Status/Divorce/Death</a:t>
            </a:r>
          </a:p>
        </p:txBody>
      </p:sp>
      <p:sp>
        <p:nvSpPr>
          <p:cNvPr id="54" name="TextBox 53">
            <a:extLst>
              <a:ext uri="{FF2B5EF4-FFF2-40B4-BE49-F238E27FC236}">
                <a16:creationId xmlns:a16="http://schemas.microsoft.com/office/drawing/2014/main" id="{EA309478-8D12-DC95-71BD-C1B3332ACAEC}"/>
              </a:ext>
            </a:extLst>
          </p:cNvPr>
          <p:cNvSpPr txBox="1"/>
          <p:nvPr/>
        </p:nvSpPr>
        <p:spPr>
          <a:xfrm>
            <a:off x="3388660" y="3980751"/>
            <a:ext cx="1183340" cy="553998"/>
          </a:xfrm>
          <a:prstGeom prst="rect">
            <a:avLst/>
          </a:prstGeom>
          <a:noFill/>
        </p:spPr>
        <p:txBody>
          <a:bodyPr wrap="square" rtlCol="0">
            <a:spAutoFit/>
          </a:bodyPr>
          <a:lstStyle/>
          <a:p>
            <a:pPr algn="ctr"/>
            <a:r>
              <a:rPr lang="en-US" sz="1500" b="1" dirty="0">
                <a:solidFill>
                  <a:srgbClr val="060606"/>
                </a:solidFill>
                <a:latin typeface="Ink Free" panose="03080402000500000000" pitchFamily="66" charset="0"/>
              </a:rPr>
              <a:t>Direct Loan Eligibility</a:t>
            </a:r>
          </a:p>
        </p:txBody>
      </p:sp>
      <p:sp>
        <p:nvSpPr>
          <p:cNvPr id="55" name="Arc 54">
            <a:extLst>
              <a:ext uri="{FF2B5EF4-FFF2-40B4-BE49-F238E27FC236}">
                <a16:creationId xmlns:a16="http://schemas.microsoft.com/office/drawing/2014/main" id="{ADF9F3D2-DA0A-8BC9-DD0E-60976BB6897D}"/>
              </a:ext>
            </a:extLst>
          </p:cNvPr>
          <p:cNvSpPr/>
          <p:nvPr/>
        </p:nvSpPr>
        <p:spPr>
          <a:xfrm>
            <a:off x="1929653" y="1448987"/>
            <a:ext cx="1035423" cy="352919"/>
          </a:xfrm>
          <a:prstGeom prst="arc">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56" name="Freeform: Shape 55">
            <a:extLst>
              <a:ext uri="{FF2B5EF4-FFF2-40B4-BE49-F238E27FC236}">
                <a16:creationId xmlns:a16="http://schemas.microsoft.com/office/drawing/2014/main" id="{035A3AE2-AE43-8C42-1F52-6D5ED6DC455E}"/>
              </a:ext>
            </a:extLst>
          </p:cNvPr>
          <p:cNvSpPr/>
          <p:nvPr/>
        </p:nvSpPr>
        <p:spPr>
          <a:xfrm>
            <a:off x="3624018" y="867335"/>
            <a:ext cx="402310" cy="289112"/>
          </a:xfrm>
          <a:custGeom>
            <a:avLst/>
            <a:gdLst>
              <a:gd name="connsiteX0" fmla="*/ 315970 w 402310"/>
              <a:gd name="connsiteY0" fmla="*/ 289112 h 289112"/>
              <a:gd name="connsiteX1" fmla="*/ 383206 w 402310"/>
              <a:gd name="connsiteY1" fmla="*/ 47065 h 289112"/>
              <a:gd name="connsiteX2" fmla="*/ 13411 w 402310"/>
              <a:gd name="connsiteY2" fmla="*/ 127747 h 289112"/>
              <a:gd name="connsiteX3" fmla="*/ 87370 w 402310"/>
              <a:gd name="connsiteY3" fmla="*/ 13447 h 289112"/>
              <a:gd name="connsiteX4" fmla="*/ 147882 w 402310"/>
              <a:gd name="connsiteY4" fmla="*/ 0 h 289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10" h="289112">
                <a:moveTo>
                  <a:pt x="315970" y="289112"/>
                </a:moveTo>
                <a:cubicBezTo>
                  <a:pt x="374801" y="181535"/>
                  <a:pt x="433633" y="73959"/>
                  <a:pt x="383206" y="47065"/>
                </a:cubicBezTo>
                <a:cubicBezTo>
                  <a:pt x="332779" y="20171"/>
                  <a:pt x="62717" y="133350"/>
                  <a:pt x="13411" y="127747"/>
                </a:cubicBezTo>
                <a:cubicBezTo>
                  <a:pt x="-35895" y="122144"/>
                  <a:pt x="64958" y="34738"/>
                  <a:pt x="87370" y="13447"/>
                </a:cubicBezTo>
                <a:cubicBezTo>
                  <a:pt x="109782" y="-7844"/>
                  <a:pt x="160208" y="29135"/>
                  <a:pt x="147882"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Freeform: Shape 57">
            <a:extLst>
              <a:ext uri="{FF2B5EF4-FFF2-40B4-BE49-F238E27FC236}">
                <a16:creationId xmlns:a16="http://schemas.microsoft.com/office/drawing/2014/main" id="{F8E85C88-7935-05CC-5A7C-A0ED292B0CE3}"/>
              </a:ext>
            </a:extLst>
          </p:cNvPr>
          <p:cNvSpPr/>
          <p:nvPr/>
        </p:nvSpPr>
        <p:spPr>
          <a:xfrm>
            <a:off x="5022476" y="2070847"/>
            <a:ext cx="828694" cy="831007"/>
          </a:xfrm>
          <a:custGeom>
            <a:avLst/>
            <a:gdLst>
              <a:gd name="connsiteX0" fmla="*/ 0 w 828694"/>
              <a:gd name="connsiteY0" fmla="*/ 0 h 831007"/>
              <a:gd name="connsiteX1" fmla="*/ 316006 w 828694"/>
              <a:gd name="connsiteY1" fmla="*/ 309282 h 831007"/>
              <a:gd name="connsiteX2" fmla="*/ 813548 w 828694"/>
              <a:gd name="connsiteY2" fmla="*/ 282388 h 831007"/>
              <a:gd name="connsiteX3" fmla="*/ 705971 w 828694"/>
              <a:gd name="connsiteY3" fmla="*/ 793377 h 831007"/>
              <a:gd name="connsiteX4" fmla="*/ 766483 w 828694"/>
              <a:gd name="connsiteY4" fmla="*/ 753035 h 831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94" h="831007">
                <a:moveTo>
                  <a:pt x="0" y="0"/>
                </a:moveTo>
                <a:cubicBezTo>
                  <a:pt x="90207" y="131108"/>
                  <a:pt x="180415" y="262217"/>
                  <a:pt x="316006" y="309282"/>
                </a:cubicBezTo>
                <a:cubicBezTo>
                  <a:pt x="451597" y="356347"/>
                  <a:pt x="748554" y="201706"/>
                  <a:pt x="813548" y="282388"/>
                </a:cubicBezTo>
                <a:cubicBezTo>
                  <a:pt x="878542" y="363070"/>
                  <a:pt x="713815" y="714936"/>
                  <a:pt x="705971" y="793377"/>
                </a:cubicBezTo>
                <a:cubicBezTo>
                  <a:pt x="698127" y="871818"/>
                  <a:pt x="732305" y="812426"/>
                  <a:pt x="766483" y="75303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Shape 58">
            <a:extLst>
              <a:ext uri="{FF2B5EF4-FFF2-40B4-BE49-F238E27FC236}">
                <a16:creationId xmlns:a16="http://schemas.microsoft.com/office/drawing/2014/main" id="{97816B3C-5977-3195-323A-EA5B175538E7}"/>
              </a:ext>
            </a:extLst>
          </p:cNvPr>
          <p:cNvSpPr/>
          <p:nvPr/>
        </p:nvSpPr>
        <p:spPr>
          <a:xfrm>
            <a:off x="2232720" y="2421199"/>
            <a:ext cx="819762" cy="545295"/>
          </a:xfrm>
          <a:custGeom>
            <a:avLst/>
            <a:gdLst>
              <a:gd name="connsiteX0" fmla="*/ 819762 w 819762"/>
              <a:gd name="connsiteY0" fmla="*/ 93401 h 545295"/>
              <a:gd name="connsiteX1" fmla="*/ 557545 w 819762"/>
              <a:gd name="connsiteY1" fmla="*/ 32889 h 545295"/>
              <a:gd name="connsiteX2" fmla="*/ 631504 w 819762"/>
              <a:gd name="connsiteY2" fmla="*/ 543877 h 545295"/>
              <a:gd name="connsiteX3" fmla="*/ 147409 w 819762"/>
              <a:gd name="connsiteY3" fmla="*/ 194254 h 545295"/>
              <a:gd name="connsiteX4" fmla="*/ 12939 w 819762"/>
              <a:gd name="connsiteY4" fmla="*/ 469919 h 545295"/>
              <a:gd name="connsiteX5" fmla="*/ 12939 w 819762"/>
              <a:gd name="connsiteY5" fmla="*/ 463195 h 54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762" h="545295">
                <a:moveTo>
                  <a:pt x="819762" y="93401"/>
                </a:moveTo>
                <a:cubicBezTo>
                  <a:pt x="704341" y="25605"/>
                  <a:pt x="588921" y="-42190"/>
                  <a:pt x="557545" y="32889"/>
                </a:cubicBezTo>
                <a:cubicBezTo>
                  <a:pt x="526169" y="107968"/>
                  <a:pt x="699860" y="516983"/>
                  <a:pt x="631504" y="543877"/>
                </a:cubicBezTo>
                <a:cubicBezTo>
                  <a:pt x="563148" y="570771"/>
                  <a:pt x="250503" y="206580"/>
                  <a:pt x="147409" y="194254"/>
                </a:cubicBezTo>
                <a:cubicBezTo>
                  <a:pt x="44315" y="181928"/>
                  <a:pt x="35351" y="425096"/>
                  <a:pt x="12939" y="469919"/>
                </a:cubicBezTo>
                <a:cubicBezTo>
                  <a:pt x="-9473" y="514742"/>
                  <a:pt x="1733" y="488968"/>
                  <a:pt x="12939" y="463195"/>
                </a:cubicBez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60" name="Freeform: Shape 59">
            <a:extLst>
              <a:ext uri="{FF2B5EF4-FFF2-40B4-BE49-F238E27FC236}">
                <a16:creationId xmlns:a16="http://schemas.microsoft.com/office/drawing/2014/main" id="{4D0F179B-93EE-7455-1B9B-BB8977581EA2}"/>
              </a:ext>
            </a:extLst>
          </p:cNvPr>
          <p:cNvSpPr/>
          <p:nvPr/>
        </p:nvSpPr>
        <p:spPr>
          <a:xfrm>
            <a:off x="4496740" y="3260912"/>
            <a:ext cx="424922" cy="671094"/>
          </a:xfrm>
          <a:custGeom>
            <a:avLst/>
            <a:gdLst>
              <a:gd name="connsiteX0" fmla="*/ 95431 w 424922"/>
              <a:gd name="connsiteY0" fmla="*/ 0 h 671094"/>
              <a:gd name="connsiteX1" fmla="*/ 411436 w 424922"/>
              <a:gd name="connsiteY1" fmla="*/ 154641 h 671094"/>
              <a:gd name="connsiteX2" fmla="*/ 41642 w 424922"/>
              <a:gd name="connsiteY2" fmla="*/ 215153 h 671094"/>
              <a:gd name="connsiteX3" fmla="*/ 424884 w 424922"/>
              <a:gd name="connsiteY3" fmla="*/ 396688 h 671094"/>
              <a:gd name="connsiteX4" fmla="*/ 14748 w 424922"/>
              <a:gd name="connsiteY4" fmla="*/ 430306 h 671094"/>
              <a:gd name="connsiteX5" fmla="*/ 88707 w 424922"/>
              <a:gd name="connsiteY5" fmla="*/ 645459 h 671094"/>
              <a:gd name="connsiteX6" fmla="*/ 68536 w 424922"/>
              <a:gd name="connsiteY6" fmla="*/ 658906 h 67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22" h="671094">
                <a:moveTo>
                  <a:pt x="95431" y="0"/>
                </a:moveTo>
                <a:cubicBezTo>
                  <a:pt x="257916" y="59391"/>
                  <a:pt x="420401" y="118782"/>
                  <a:pt x="411436" y="154641"/>
                </a:cubicBezTo>
                <a:cubicBezTo>
                  <a:pt x="402471" y="190500"/>
                  <a:pt x="39401" y="174812"/>
                  <a:pt x="41642" y="215153"/>
                </a:cubicBezTo>
                <a:cubicBezTo>
                  <a:pt x="43883" y="255494"/>
                  <a:pt x="429366" y="360829"/>
                  <a:pt x="424884" y="396688"/>
                </a:cubicBezTo>
                <a:cubicBezTo>
                  <a:pt x="420402" y="432547"/>
                  <a:pt x="70777" y="388844"/>
                  <a:pt x="14748" y="430306"/>
                </a:cubicBezTo>
                <a:cubicBezTo>
                  <a:pt x="-41281" y="471768"/>
                  <a:pt x="79742" y="607359"/>
                  <a:pt x="88707" y="645459"/>
                </a:cubicBezTo>
                <a:cubicBezTo>
                  <a:pt x="97672" y="683559"/>
                  <a:pt x="83104" y="671232"/>
                  <a:pt x="68536" y="65890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8A9BCEC6-FD12-07B4-68D0-6692EC330001}"/>
              </a:ext>
            </a:extLst>
          </p:cNvPr>
          <p:cNvSpPr/>
          <p:nvPr/>
        </p:nvSpPr>
        <p:spPr>
          <a:xfrm>
            <a:off x="4921662" y="1379645"/>
            <a:ext cx="625249" cy="200384"/>
          </a:xfrm>
          <a:prstGeom prst="arc">
            <a:avLst>
              <a:gd name="adj1" fmla="val 10336947"/>
              <a:gd name="adj2" fmla="val 0"/>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grpSp>
        <p:nvGrpSpPr>
          <p:cNvPr id="72" name="Google Shape;1524;p42">
            <a:extLst>
              <a:ext uri="{FF2B5EF4-FFF2-40B4-BE49-F238E27FC236}">
                <a16:creationId xmlns:a16="http://schemas.microsoft.com/office/drawing/2014/main" id="{F83D1942-EEA0-C660-5EF3-120012DBDFA9}"/>
              </a:ext>
            </a:extLst>
          </p:cNvPr>
          <p:cNvGrpSpPr/>
          <p:nvPr/>
        </p:nvGrpSpPr>
        <p:grpSpPr>
          <a:xfrm rot="1445063">
            <a:off x="1571658" y="3851133"/>
            <a:ext cx="450031" cy="690125"/>
            <a:chOff x="5622650" y="790700"/>
            <a:chExt cx="388775" cy="388650"/>
          </a:xfrm>
        </p:grpSpPr>
        <p:sp>
          <p:nvSpPr>
            <p:cNvPr id="73" name="Google Shape;1525;p42">
              <a:extLst>
                <a:ext uri="{FF2B5EF4-FFF2-40B4-BE49-F238E27FC236}">
                  <a16:creationId xmlns:a16="http://schemas.microsoft.com/office/drawing/2014/main" id="{3125E979-1056-7397-4E79-851540F319BF}"/>
                </a:ext>
              </a:extLst>
            </p:cNvPr>
            <p:cNvSpPr/>
            <p:nvPr/>
          </p:nvSpPr>
          <p:spPr>
            <a:xfrm>
              <a:off x="5896600" y="803075"/>
              <a:ext cx="102450" cy="49325"/>
            </a:xfrm>
            <a:custGeom>
              <a:avLst/>
              <a:gdLst/>
              <a:ahLst/>
              <a:cxnLst/>
              <a:rect l="l" t="t" r="r" b="b"/>
              <a:pathLst>
                <a:path w="4098" h="1973" extrusionOk="0">
                  <a:moveTo>
                    <a:pt x="2160" y="0"/>
                  </a:moveTo>
                  <a:cubicBezTo>
                    <a:pt x="1644" y="0"/>
                    <a:pt x="1160" y="202"/>
                    <a:pt x="792" y="567"/>
                  </a:cubicBezTo>
                  <a:cubicBezTo>
                    <a:pt x="750" y="607"/>
                    <a:pt x="596" y="760"/>
                    <a:pt x="1" y="1356"/>
                  </a:cubicBezTo>
                  <a:cubicBezTo>
                    <a:pt x="460" y="1206"/>
                    <a:pt x="942" y="1129"/>
                    <a:pt x="1430" y="1129"/>
                  </a:cubicBezTo>
                  <a:cubicBezTo>
                    <a:pt x="1773" y="1129"/>
                    <a:pt x="2119" y="1167"/>
                    <a:pt x="2462" y="1244"/>
                  </a:cubicBezTo>
                  <a:cubicBezTo>
                    <a:pt x="2595" y="1274"/>
                    <a:pt x="2682" y="1406"/>
                    <a:pt x="2650" y="1544"/>
                  </a:cubicBezTo>
                  <a:cubicBezTo>
                    <a:pt x="2650" y="1546"/>
                    <a:pt x="2650" y="1546"/>
                    <a:pt x="2647" y="1549"/>
                  </a:cubicBezTo>
                  <a:cubicBezTo>
                    <a:pt x="2806" y="1594"/>
                    <a:pt x="2965" y="1649"/>
                    <a:pt x="3119" y="1716"/>
                  </a:cubicBezTo>
                  <a:cubicBezTo>
                    <a:pt x="3121" y="1710"/>
                    <a:pt x="3121" y="1708"/>
                    <a:pt x="3121" y="1708"/>
                  </a:cubicBezTo>
                  <a:cubicBezTo>
                    <a:pt x="3163" y="1620"/>
                    <a:pt x="3254" y="1568"/>
                    <a:pt x="3347" y="1568"/>
                  </a:cubicBezTo>
                  <a:cubicBezTo>
                    <a:pt x="3383" y="1568"/>
                    <a:pt x="3418" y="1575"/>
                    <a:pt x="3452" y="1591"/>
                  </a:cubicBezTo>
                  <a:cubicBezTo>
                    <a:pt x="3677" y="1702"/>
                    <a:pt x="3892" y="1827"/>
                    <a:pt x="4098" y="1972"/>
                  </a:cubicBezTo>
                  <a:lnTo>
                    <a:pt x="4098" y="1935"/>
                  </a:lnTo>
                  <a:cubicBezTo>
                    <a:pt x="4098" y="866"/>
                    <a:pt x="3227" y="0"/>
                    <a:pt x="2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26;p42">
              <a:extLst>
                <a:ext uri="{FF2B5EF4-FFF2-40B4-BE49-F238E27FC236}">
                  <a16:creationId xmlns:a16="http://schemas.microsoft.com/office/drawing/2014/main" id="{22A29B62-AA86-D007-F91A-62D815FBB1B6}"/>
                </a:ext>
              </a:extLst>
            </p:cNvPr>
            <p:cNvSpPr/>
            <p:nvPr/>
          </p:nvSpPr>
          <p:spPr>
            <a:xfrm>
              <a:off x="5829975" y="841775"/>
              <a:ext cx="166825" cy="85800"/>
            </a:xfrm>
            <a:custGeom>
              <a:avLst/>
              <a:gdLst/>
              <a:ahLst/>
              <a:cxnLst/>
              <a:rect l="l" t="t" r="r" b="b"/>
              <a:pathLst>
                <a:path w="6673" h="3432" extrusionOk="0">
                  <a:moveTo>
                    <a:pt x="5312" y="1"/>
                  </a:moveTo>
                  <a:cubicBezTo>
                    <a:pt x="5285" y="113"/>
                    <a:pt x="5185" y="189"/>
                    <a:pt x="5072" y="189"/>
                  </a:cubicBezTo>
                  <a:cubicBezTo>
                    <a:pt x="5055" y="189"/>
                    <a:pt x="5037" y="187"/>
                    <a:pt x="5019" y="184"/>
                  </a:cubicBezTo>
                  <a:cubicBezTo>
                    <a:pt x="4711" y="114"/>
                    <a:pt x="4401" y="80"/>
                    <a:pt x="4094" y="80"/>
                  </a:cubicBezTo>
                  <a:cubicBezTo>
                    <a:pt x="3016" y="80"/>
                    <a:pt x="1977" y="502"/>
                    <a:pt x="1194" y="1285"/>
                  </a:cubicBezTo>
                  <a:lnTo>
                    <a:pt x="0" y="2478"/>
                  </a:lnTo>
                  <a:cubicBezTo>
                    <a:pt x="331" y="2370"/>
                    <a:pt x="670" y="2298"/>
                    <a:pt x="1022" y="2267"/>
                  </a:cubicBezTo>
                  <a:cubicBezTo>
                    <a:pt x="1030" y="2266"/>
                    <a:pt x="1037" y="2265"/>
                    <a:pt x="1045" y="2265"/>
                  </a:cubicBezTo>
                  <a:cubicBezTo>
                    <a:pt x="1171" y="2265"/>
                    <a:pt x="1279" y="2364"/>
                    <a:pt x="1289" y="2492"/>
                  </a:cubicBezTo>
                  <a:lnTo>
                    <a:pt x="1289" y="2500"/>
                  </a:lnTo>
                  <a:cubicBezTo>
                    <a:pt x="1343" y="2497"/>
                    <a:pt x="1395" y="2496"/>
                    <a:pt x="1448" y="2496"/>
                  </a:cubicBezTo>
                  <a:cubicBezTo>
                    <a:pt x="1560" y="2496"/>
                    <a:pt x="1670" y="2501"/>
                    <a:pt x="1781" y="2510"/>
                  </a:cubicBezTo>
                  <a:lnTo>
                    <a:pt x="1781" y="2502"/>
                  </a:lnTo>
                  <a:cubicBezTo>
                    <a:pt x="1801" y="2379"/>
                    <a:pt x="1905" y="2288"/>
                    <a:pt x="2026" y="2288"/>
                  </a:cubicBezTo>
                  <a:cubicBezTo>
                    <a:pt x="2037" y="2288"/>
                    <a:pt x="2048" y="2289"/>
                    <a:pt x="2059" y="2290"/>
                  </a:cubicBezTo>
                  <a:cubicBezTo>
                    <a:pt x="2986" y="2418"/>
                    <a:pt x="3833" y="2809"/>
                    <a:pt x="4524" y="3431"/>
                  </a:cubicBezTo>
                  <a:lnTo>
                    <a:pt x="6197" y="1761"/>
                  </a:lnTo>
                  <a:cubicBezTo>
                    <a:pt x="6416" y="1539"/>
                    <a:pt x="6580" y="1271"/>
                    <a:pt x="6673" y="980"/>
                  </a:cubicBezTo>
                  <a:cubicBezTo>
                    <a:pt x="6435" y="784"/>
                    <a:pt x="6175" y="623"/>
                    <a:pt x="5903" y="491"/>
                  </a:cubicBezTo>
                  <a:cubicBezTo>
                    <a:pt x="5778" y="432"/>
                    <a:pt x="5731" y="289"/>
                    <a:pt x="5784" y="168"/>
                  </a:cubicBezTo>
                  <a:cubicBezTo>
                    <a:pt x="5627" y="104"/>
                    <a:pt x="5471" y="46"/>
                    <a:pt x="5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27;p42">
              <a:extLst>
                <a:ext uri="{FF2B5EF4-FFF2-40B4-BE49-F238E27FC236}">
                  <a16:creationId xmlns:a16="http://schemas.microsoft.com/office/drawing/2014/main" id="{ABEE4951-EB7A-0815-2B3F-BBB5F81CF9EB}"/>
                </a:ext>
              </a:extLst>
            </p:cNvPr>
            <p:cNvSpPr/>
            <p:nvPr/>
          </p:nvSpPr>
          <p:spPr>
            <a:xfrm>
              <a:off x="5757975" y="904125"/>
              <a:ext cx="176375" cy="95175"/>
            </a:xfrm>
            <a:custGeom>
              <a:avLst/>
              <a:gdLst/>
              <a:ahLst/>
              <a:cxnLst/>
              <a:rect l="l" t="t" r="r" b="b"/>
              <a:pathLst>
                <a:path w="7055" h="3807" extrusionOk="0">
                  <a:moveTo>
                    <a:pt x="4305" y="1"/>
                  </a:moveTo>
                  <a:cubicBezTo>
                    <a:pt x="4260" y="1"/>
                    <a:pt x="4214" y="1"/>
                    <a:pt x="4169" y="3"/>
                  </a:cubicBezTo>
                  <a:cubicBezTo>
                    <a:pt x="4177" y="135"/>
                    <a:pt x="4079" y="254"/>
                    <a:pt x="3944" y="262"/>
                  </a:cubicBezTo>
                  <a:cubicBezTo>
                    <a:pt x="2991" y="350"/>
                    <a:pt x="2091" y="771"/>
                    <a:pt x="1408" y="1448"/>
                  </a:cubicBezTo>
                  <a:lnTo>
                    <a:pt x="0" y="2856"/>
                  </a:lnTo>
                  <a:cubicBezTo>
                    <a:pt x="467" y="2704"/>
                    <a:pt x="953" y="2628"/>
                    <a:pt x="1439" y="2628"/>
                  </a:cubicBezTo>
                  <a:cubicBezTo>
                    <a:pt x="2546" y="2628"/>
                    <a:pt x="3654" y="3021"/>
                    <a:pt x="4529" y="3807"/>
                  </a:cubicBezTo>
                  <a:lnTo>
                    <a:pt x="7054" y="1281"/>
                  </a:lnTo>
                  <a:cubicBezTo>
                    <a:pt x="6443" y="736"/>
                    <a:pt x="5691" y="392"/>
                    <a:pt x="4873" y="283"/>
                  </a:cubicBezTo>
                  <a:cubicBezTo>
                    <a:pt x="4741" y="268"/>
                    <a:pt x="4646" y="143"/>
                    <a:pt x="4661" y="11"/>
                  </a:cubicBezTo>
                  <a:cubicBezTo>
                    <a:pt x="4543" y="5"/>
                    <a:pt x="4424" y="1"/>
                    <a:pt x="4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28;p42">
              <a:extLst>
                <a:ext uri="{FF2B5EF4-FFF2-40B4-BE49-F238E27FC236}">
                  <a16:creationId xmlns:a16="http://schemas.microsoft.com/office/drawing/2014/main" id="{92A1C52E-EF8C-D87D-BAF6-A574459B2D54}"/>
                </a:ext>
              </a:extLst>
            </p:cNvPr>
            <p:cNvSpPr/>
            <p:nvPr/>
          </p:nvSpPr>
          <p:spPr>
            <a:xfrm>
              <a:off x="5686100" y="982350"/>
              <a:ext cx="176375" cy="89025"/>
            </a:xfrm>
            <a:custGeom>
              <a:avLst/>
              <a:gdLst/>
              <a:ahLst/>
              <a:cxnLst/>
              <a:rect l="l" t="t" r="r" b="b"/>
              <a:pathLst>
                <a:path w="7055" h="3561" extrusionOk="0">
                  <a:moveTo>
                    <a:pt x="4321" y="0"/>
                  </a:moveTo>
                  <a:cubicBezTo>
                    <a:pt x="3266" y="0"/>
                    <a:pt x="2212" y="401"/>
                    <a:pt x="1409" y="1204"/>
                  </a:cubicBezTo>
                  <a:lnTo>
                    <a:pt x="1" y="2612"/>
                  </a:lnTo>
                  <a:cubicBezTo>
                    <a:pt x="463" y="2458"/>
                    <a:pt x="952" y="2378"/>
                    <a:pt x="1448" y="2378"/>
                  </a:cubicBezTo>
                  <a:cubicBezTo>
                    <a:pt x="1693" y="2378"/>
                    <a:pt x="1939" y="2397"/>
                    <a:pt x="2184" y="2438"/>
                  </a:cubicBezTo>
                  <a:cubicBezTo>
                    <a:pt x="2319" y="2462"/>
                    <a:pt x="2412" y="2586"/>
                    <a:pt x="2388" y="2724"/>
                  </a:cubicBezTo>
                  <a:lnTo>
                    <a:pt x="2388" y="2729"/>
                  </a:lnTo>
                  <a:cubicBezTo>
                    <a:pt x="2552" y="2766"/>
                    <a:pt x="2711" y="2808"/>
                    <a:pt x="2870" y="2864"/>
                  </a:cubicBezTo>
                  <a:cubicBezTo>
                    <a:pt x="2870" y="2861"/>
                    <a:pt x="2870" y="2861"/>
                    <a:pt x="2873" y="2859"/>
                  </a:cubicBezTo>
                  <a:cubicBezTo>
                    <a:pt x="2912" y="2763"/>
                    <a:pt x="3005" y="2703"/>
                    <a:pt x="3101" y="2703"/>
                  </a:cubicBezTo>
                  <a:cubicBezTo>
                    <a:pt x="3133" y="2703"/>
                    <a:pt x="3165" y="2710"/>
                    <a:pt x="3195" y="2724"/>
                  </a:cubicBezTo>
                  <a:cubicBezTo>
                    <a:pt x="3690" y="2925"/>
                    <a:pt x="4135" y="3205"/>
                    <a:pt x="4530" y="3560"/>
                  </a:cubicBezTo>
                  <a:lnTo>
                    <a:pt x="7055" y="1035"/>
                  </a:lnTo>
                  <a:cubicBezTo>
                    <a:pt x="6278" y="346"/>
                    <a:pt x="5299" y="0"/>
                    <a:pt x="4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29;p42">
              <a:extLst>
                <a:ext uri="{FF2B5EF4-FFF2-40B4-BE49-F238E27FC236}">
                  <a16:creationId xmlns:a16="http://schemas.microsoft.com/office/drawing/2014/main" id="{81ABACB4-0258-EE45-8590-589A6AD564F7}"/>
                </a:ext>
              </a:extLst>
            </p:cNvPr>
            <p:cNvSpPr/>
            <p:nvPr/>
          </p:nvSpPr>
          <p:spPr>
            <a:xfrm>
              <a:off x="5692775" y="1050500"/>
              <a:ext cx="97700" cy="76375"/>
            </a:xfrm>
            <a:custGeom>
              <a:avLst/>
              <a:gdLst/>
              <a:ahLst/>
              <a:cxnLst/>
              <a:rect l="l" t="t" r="r" b="b"/>
              <a:pathLst>
                <a:path w="3908" h="3055" extrusionOk="0">
                  <a:moveTo>
                    <a:pt x="2119" y="0"/>
                  </a:moveTo>
                  <a:cubicBezTo>
                    <a:pt x="2097" y="120"/>
                    <a:pt x="1994" y="205"/>
                    <a:pt x="1877" y="205"/>
                  </a:cubicBezTo>
                  <a:cubicBezTo>
                    <a:pt x="1864" y="205"/>
                    <a:pt x="1851" y="204"/>
                    <a:pt x="1838" y="201"/>
                  </a:cubicBezTo>
                  <a:cubicBezTo>
                    <a:pt x="1620" y="167"/>
                    <a:pt x="1400" y="150"/>
                    <a:pt x="1182" y="150"/>
                  </a:cubicBezTo>
                  <a:cubicBezTo>
                    <a:pt x="781" y="150"/>
                    <a:pt x="383" y="207"/>
                    <a:pt x="1" y="321"/>
                  </a:cubicBezTo>
                  <a:cubicBezTo>
                    <a:pt x="1166" y="501"/>
                    <a:pt x="2063" y="1512"/>
                    <a:pt x="2063" y="2727"/>
                  </a:cubicBezTo>
                  <a:cubicBezTo>
                    <a:pt x="2063" y="2838"/>
                    <a:pt x="2055" y="2949"/>
                    <a:pt x="2039" y="3055"/>
                  </a:cubicBezTo>
                  <a:lnTo>
                    <a:pt x="3908" y="1183"/>
                  </a:lnTo>
                  <a:cubicBezTo>
                    <a:pt x="3561" y="876"/>
                    <a:pt x="3167" y="633"/>
                    <a:pt x="2738" y="453"/>
                  </a:cubicBezTo>
                  <a:cubicBezTo>
                    <a:pt x="2611" y="403"/>
                    <a:pt x="2553" y="262"/>
                    <a:pt x="2598" y="135"/>
                  </a:cubicBezTo>
                  <a:cubicBezTo>
                    <a:pt x="2439" y="82"/>
                    <a:pt x="2280" y="37"/>
                    <a:pt x="2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0;p42">
              <a:extLst>
                <a:ext uri="{FF2B5EF4-FFF2-40B4-BE49-F238E27FC236}">
                  <a16:creationId xmlns:a16="http://schemas.microsoft.com/office/drawing/2014/main" id="{B23CEC8F-AD5C-A843-5A8C-9A45AB19E7FD}"/>
                </a:ext>
              </a:extLst>
            </p:cNvPr>
            <p:cNvSpPr/>
            <p:nvPr/>
          </p:nvSpPr>
          <p:spPr>
            <a:xfrm>
              <a:off x="5635150" y="1070150"/>
              <a:ext cx="96775" cy="96825"/>
            </a:xfrm>
            <a:custGeom>
              <a:avLst/>
              <a:gdLst/>
              <a:ahLst/>
              <a:cxnLst/>
              <a:rect l="l" t="t" r="r" b="b"/>
              <a:pathLst>
                <a:path w="3871" h="3873" extrusionOk="0">
                  <a:moveTo>
                    <a:pt x="1935" y="0"/>
                  </a:moveTo>
                  <a:cubicBezTo>
                    <a:pt x="871" y="0"/>
                    <a:pt x="0" y="871"/>
                    <a:pt x="0" y="1935"/>
                  </a:cubicBezTo>
                  <a:cubicBezTo>
                    <a:pt x="0" y="3002"/>
                    <a:pt x="871" y="3873"/>
                    <a:pt x="1935" y="3873"/>
                  </a:cubicBezTo>
                  <a:cubicBezTo>
                    <a:pt x="3002" y="3873"/>
                    <a:pt x="3870" y="3005"/>
                    <a:pt x="3870" y="1935"/>
                  </a:cubicBezTo>
                  <a:cubicBezTo>
                    <a:pt x="3870" y="869"/>
                    <a:pt x="3002" y="0"/>
                    <a:pt x="1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31;p42">
              <a:extLst>
                <a:ext uri="{FF2B5EF4-FFF2-40B4-BE49-F238E27FC236}">
                  <a16:creationId xmlns:a16="http://schemas.microsoft.com/office/drawing/2014/main" id="{A86E917B-18A5-983D-3E7E-0EA767F60B30}"/>
                </a:ext>
              </a:extLst>
            </p:cNvPr>
            <p:cNvSpPr/>
            <p:nvPr/>
          </p:nvSpPr>
          <p:spPr>
            <a:xfrm>
              <a:off x="5725900" y="1162025"/>
              <a:ext cx="150" cy="125"/>
            </a:xfrm>
            <a:custGeom>
              <a:avLst/>
              <a:gdLst/>
              <a:ahLst/>
              <a:cxnLst/>
              <a:rect l="l" t="t" r="r" b="b"/>
              <a:pathLst>
                <a:path w="6" h="5" extrusionOk="0">
                  <a:moveTo>
                    <a:pt x="5" y="1"/>
                  </a:moveTo>
                  <a:cubicBezTo>
                    <a:pt x="4" y="1"/>
                    <a:pt x="3" y="1"/>
                    <a:pt x="2" y="2"/>
                  </a:cubicBezTo>
                  <a:cubicBezTo>
                    <a:pt x="1" y="4"/>
                    <a:pt x="1" y="5"/>
                    <a:pt x="1" y="5"/>
                  </a:cubicBezTo>
                  <a:cubicBezTo>
                    <a:pt x="2" y="5"/>
                    <a:pt x="6" y="1"/>
                    <a:pt x="5" y="1"/>
                  </a:cubicBezTo>
                  <a:close/>
                </a:path>
              </a:pathLst>
            </a:custGeom>
            <a:solidFill>
              <a:srgbClr val="3D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32;p42">
              <a:extLst>
                <a:ext uri="{FF2B5EF4-FFF2-40B4-BE49-F238E27FC236}">
                  <a16:creationId xmlns:a16="http://schemas.microsoft.com/office/drawing/2014/main" id="{007CE218-5B8B-C5E1-C7FA-1F64A0037003}"/>
                </a:ext>
              </a:extLst>
            </p:cNvPr>
            <p:cNvSpPr/>
            <p:nvPr/>
          </p:nvSpPr>
          <p:spPr>
            <a:xfrm>
              <a:off x="5622650" y="790700"/>
              <a:ext cx="388775" cy="388650"/>
            </a:xfrm>
            <a:custGeom>
              <a:avLst/>
              <a:gdLst/>
              <a:ahLst/>
              <a:cxnLst/>
              <a:rect l="l" t="t" r="r" b="b"/>
              <a:pathLst>
                <a:path w="15551" h="15546" extrusionOk="0">
                  <a:moveTo>
                    <a:pt x="13118" y="493"/>
                  </a:moveTo>
                  <a:cubicBezTo>
                    <a:pt x="14188" y="493"/>
                    <a:pt x="15056" y="1361"/>
                    <a:pt x="15056" y="2428"/>
                  </a:cubicBezTo>
                  <a:lnTo>
                    <a:pt x="15056" y="2467"/>
                  </a:lnTo>
                  <a:cubicBezTo>
                    <a:pt x="14850" y="2322"/>
                    <a:pt x="14635" y="2197"/>
                    <a:pt x="14410" y="2086"/>
                  </a:cubicBezTo>
                  <a:cubicBezTo>
                    <a:pt x="14376" y="2070"/>
                    <a:pt x="14341" y="2063"/>
                    <a:pt x="14305" y="2063"/>
                  </a:cubicBezTo>
                  <a:cubicBezTo>
                    <a:pt x="14212" y="2063"/>
                    <a:pt x="14121" y="2115"/>
                    <a:pt x="14079" y="2203"/>
                  </a:cubicBezTo>
                  <a:cubicBezTo>
                    <a:pt x="14079" y="2205"/>
                    <a:pt x="14077" y="2205"/>
                    <a:pt x="14077" y="2211"/>
                  </a:cubicBezTo>
                  <a:cubicBezTo>
                    <a:pt x="14018" y="2332"/>
                    <a:pt x="14071" y="2475"/>
                    <a:pt x="14196" y="2534"/>
                  </a:cubicBezTo>
                  <a:cubicBezTo>
                    <a:pt x="14468" y="2666"/>
                    <a:pt x="14728" y="2827"/>
                    <a:pt x="14966" y="3021"/>
                  </a:cubicBezTo>
                  <a:cubicBezTo>
                    <a:pt x="14873" y="3312"/>
                    <a:pt x="14712" y="3579"/>
                    <a:pt x="14490" y="3801"/>
                  </a:cubicBezTo>
                  <a:lnTo>
                    <a:pt x="12819" y="5472"/>
                  </a:lnTo>
                  <a:cubicBezTo>
                    <a:pt x="12126" y="4850"/>
                    <a:pt x="11279" y="4455"/>
                    <a:pt x="10352" y="4331"/>
                  </a:cubicBezTo>
                  <a:cubicBezTo>
                    <a:pt x="10340" y="4329"/>
                    <a:pt x="10328" y="4328"/>
                    <a:pt x="10316" y="4328"/>
                  </a:cubicBezTo>
                  <a:cubicBezTo>
                    <a:pt x="10195" y="4328"/>
                    <a:pt x="10091" y="4420"/>
                    <a:pt x="10074" y="4543"/>
                  </a:cubicBezTo>
                  <a:lnTo>
                    <a:pt x="10074" y="4548"/>
                  </a:lnTo>
                  <a:cubicBezTo>
                    <a:pt x="10061" y="4680"/>
                    <a:pt x="10154" y="4805"/>
                    <a:pt x="10286" y="4820"/>
                  </a:cubicBezTo>
                  <a:cubicBezTo>
                    <a:pt x="11104" y="4929"/>
                    <a:pt x="11853" y="5276"/>
                    <a:pt x="12467" y="5818"/>
                  </a:cubicBezTo>
                  <a:lnTo>
                    <a:pt x="9942" y="8344"/>
                  </a:lnTo>
                  <a:cubicBezTo>
                    <a:pt x="9068" y="7556"/>
                    <a:pt x="7964" y="7163"/>
                    <a:pt x="6859" y="7163"/>
                  </a:cubicBezTo>
                  <a:cubicBezTo>
                    <a:pt x="6371" y="7163"/>
                    <a:pt x="5882" y="7240"/>
                    <a:pt x="5413" y="7393"/>
                  </a:cubicBezTo>
                  <a:lnTo>
                    <a:pt x="6824" y="5985"/>
                  </a:lnTo>
                  <a:cubicBezTo>
                    <a:pt x="7502" y="5305"/>
                    <a:pt x="8402" y="4887"/>
                    <a:pt x="9357" y="4799"/>
                  </a:cubicBezTo>
                  <a:cubicBezTo>
                    <a:pt x="9492" y="4786"/>
                    <a:pt x="9590" y="4672"/>
                    <a:pt x="9582" y="4540"/>
                  </a:cubicBezTo>
                  <a:lnTo>
                    <a:pt x="9582" y="4532"/>
                  </a:lnTo>
                  <a:cubicBezTo>
                    <a:pt x="9570" y="4405"/>
                    <a:pt x="9463" y="4306"/>
                    <a:pt x="9338" y="4306"/>
                  </a:cubicBezTo>
                  <a:cubicBezTo>
                    <a:pt x="9330" y="4306"/>
                    <a:pt x="9323" y="4306"/>
                    <a:pt x="9315" y="4307"/>
                  </a:cubicBezTo>
                  <a:cubicBezTo>
                    <a:pt x="8963" y="4341"/>
                    <a:pt x="8624" y="4410"/>
                    <a:pt x="8293" y="4519"/>
                  </a:cubicBezTo>
                  <a:lnTo>
                    <a:pt x="9487" y="3325"/>
                  </a:lnTo>
                  <a:cubicBezTo>
                    <a:pt x="10272" y="2542"/>
                    <a:pt x="11314" y="2119"/>
                    <a:pt x="12394" y="2119"/>
                  </a:cubicBezTo>
                  <a:cubicBezTo>
                    <a:pt x="12699" y="2119"/>
                    <a:pt x="13006" y="2153"/>
                    <a:pt x="13312" y="2221"/>
                  </a:cubicBezTo>
                  <a:cubicBezTo>
                    <a:pt x="13331" y="2226"/>
                    <a:pt x="13351" y="2228"/>
                    <a:pt x="13370" y="2228"/>
                  </a:cubicBezTo>
                  <a:cubicBezTo>
                    <a:pt x="13480" y="2228"/>
                    <a:pt x="13578" y="2154"/>
                    <a:pt x="13605" y="2041"/>
                  </a:cubicBezTo>
                  <a:cubicBezTo>
                    <a:pt x="13605" y="2036"/>
                    <a:pt x="13605" y="2036"/>
                    <a:pt x="13608" y="2033"/>
                  </a:cubicBezTo>
                  <a:cubicBezTo>
                    <a:pt x="13640" y="1901"/>
                    <a:pt x="13555" y="1766"/>
                    <a:pt x="13420" y="1737"/>
                  </a:cubicBezTo>
                  <a:cubicBezTo>
                    <a:pt x="13077" y="1658"/>
                    <a:pt x="12732" y="1620"/>
                    <a:pt x="12390" y="1620"/>
                  </a:cubicBezTo>
                  <a:cubicBezTo>
                    <a:pt x="11901" y="1620"/>
                    <a:pt x="11418" y="1698"/>
                    <a:pt x="10959" y="1848"/>
                  </a:cubicBezTo>
                  <a:cubicBezTo>
                    <a:pt x="11554" y="1252"/>
                    <a:pt x="11708" y="1096"/>
                    <a:pt x="11750" y="1057"/>
                  </a:cubicBezTo>
                  <a:cubicBezTo>
                    <a:pt x="12118" y="694"/>
                    <a:pt x="12602" y="493"/>
                    <a:pt x="13118" y="493"/>
                  </a:cubicBezTo>
                  <a:close/>
                  <a:moveTo>
                    <a:pt x="6857" y="7670"/>
                  </a:moveTo>
                  <a:cubicBezTo>
                    <a:pt x="7835" y="7670"/>
                    <a:pt x="8813" y="8015"/>
                    <a:pt x="9590" y="8704"/>
                  </a:cubicBezTo>
                  <a:lnTo>
                    <a:pt x="7065" y="11226"/>
                  </a:lnTo>
                  <a:cubicBezTo>
                    <a:pt x="6670" y="10871"/>
                    <a:pt x="6221" y="10591"/>
                    <a:pt x="5731" y="10390"/>
                  </a:cubicBezTo>
                  <a:cubicBezTo>
                    <a:pt x="5700" y="10377"/>
                    <a:pt x="5669" y="10371"/>
                    <a:pt x="5637" y="10371"/>
                  </a:cubicBezTo>
                  <a:cubicBezTo>
                    <a:pt x="5541" y="10371"/>
                    <a:pt x="5448" y="10429"/>
                    <a:pt x="5408" y="10525"/>
                  </a:cubicBezTo>
                  <a:cubicBezTo>
                    <a:pt x="5408" y="10527"/>
                    <a:pt x="5408" y="10527"/>
                    <a:pt x="5403" y="10530"/>
                  </a:cubicBezTo>
                  <a:cubicBezTo>
                    <a:pt x="5358" y="10657"/>
                    <a:pt x="5416" y="10795"/>
                    <a:pt x="5543" y="10848"/>
                  </a:cubicBezTo>
                  <a:cubicBezTo>
                    <a:pt x="5972" y="11025"/>
                    <a:pt x="6366" y="11268"/>
                    <a:pt x="6713" y="11581"/>
                  </a:cubicBezTo>
                  <a:lnTo>
                    <a:pt x="4844" y="13449"/>
                  </a:lnTo>
                  <a:cubicBezTo>
                    <a:pt x="4857" y="13341"/>
                    <a:pt x="4868" y="13230"/>
                    <a:pt x="4868" y="13121"/>
                  </a:cubicBezTo>
                  <a:cubicBezTo>
                    <a:pt x="4868" y="11906"/>
                    <a:pt x="3971" y="10898"/>
                    <a:pt x="2806" y="10715"/>
                  </a:cubicBezTo>
                  <a:cubicBezTo>
                    <a:pt x="3186" y="10602"/>
                    <a:pt x="3583" y="10544"/>
                    <a:pt x="3985" y="10544"/>
                  </a:cubicBezTo>
                  <a:cubicBezTo>
                    <a:pt x="4204" y="10544"/>
                    <a:pt x="4424" y="10562"/>
                    <a:pt x="4643" y="10596"/>
                  </a:cubicBezTo>
                  <a:cubicBezTo>
                    <a:pt x="4656" y="10598"/>
                    <a:pt x="4669" y="10599"/>
                    <a:pt x="4683" y="10599"/>
                  </a:cubicBezTo>
                  <a:cubicBezTo>
                    <a:pt x="4799" y="10599"/>
                    <a:pt x="4902" y="10517"/>
                    <a:pt x="4926" y="10398"/>
                  </a:cubicBezTo>
                  <a:lnTo>
                    <a:pt x="4926" y="10392"/>
                  </a:lnTo>
                  <a:cubicBezTo>
                    <a:pt x="4950" y="10257"/>
                    <a:pt x="4857" y="10130"/>
                    <a:pt x="4722" y="10106"/>
                  </a:cubicBezTo>
                  <a:cubicBezTo>
                    <a:pt x="4478" y="10067"/>
                    <a:pt x="4232" y="10048"/>
                    <a:pt x="3987" y="10048"/>
                  </a:cubicBezTo>
                  <a:cubicBezTo>
                    <a:pt x="3491" y="10048"/>
                    <a:pt x="3000" y="10128"/>
                    <a:pt x="2533" y="10284"/>
                  </a:cubicBezTo>
                  <a:lnTo>
                    <a:pt x="3944" y="8873"/>
                  </a:lnTo>
                  <a:cubicBezTo>
                    <a:pt x="4748" y="8071"/>
                    <a:pt x="5803" y="7670"/>
                    <a:pt x="6857" y="7670"/>
                  </a:cubicBezTo>
                  <a:close/>
                  <a:moveTo>
                    <a:pt x="2435" y="11184"/>
                  </a:moveTo>
                  <a:cubicBezTo>
                    <a:pt x="3502" y="11184"/>
                    <a:pt x="4370" y="12052"/>
                    <a:pt x="4370" y="13119"/>
                  </a:cubicBezTo>
                  <a:cubicBezTo>
                    <a:pt x="4370" y="14183"/>
                    <a:pt x="3502" y="15054"/>
                    <a:pt x="2435" y="15054"/>
                  </a:cubicBezTo>
                  <a:cubicBezTo>
                    <a:pt x="1366" y="15054"/>
                    <a:pt x="500" y="14183"/>
                    <a:pt x="500" y="13119"/>
                  </a:cubicBezTo>
                  <a:cubicBezTo>
                    <a:pt x="500" y="12049"/>
                    <a:pt x="1371" y="11184"/>
                    <a:pt x="2435" y="11184"/>
                  </a:cubicBezTo>
                  <a:close/>
                  <a:moveTo>
                    <a:pt x="13118" y="0"/>
                  </a:moveTo>
                  <a:cubicBezTo>
                    <a:pt x="12470" y="0"/>
                    <a:pt x="11858" y="252"/>
                    <a:pt x="11398" y="710"/>
                  </a:cubicBezTo>
                  <a:cubicBezTo>
                    <a:pt x="11393" y="718"/>
                    <a:pt x="736" y="11374"/>
                    <a:pt x="696" y="11417"/>
                  </a:cubicBezTo>
                  <a:cubicBezTo>
                    <a:pt x="265" y="11856"/>
                    <a:pt x="0" y="12457"/>
                    <a:pt x="0" y="13113"/>
                  </a:cubicBezTo>
                  <a:cubicBezTo>
                    <a:pt x="0" y="14455"/>
                    <a:pt x="1093" y="15546"/>
                    <a:pt x="2433" y="15546"/>
                  </a:cubicBezTo>
                  <a:cubicBezTo>
                    <a:pt x="3094" y="15546"/>
                    <a:pt x="3693" y="15281"/>
                    <a:pt x="4129" y="14852"/>
                  </a:cubicBezTo>
                  <a:lnTo>
                    <a:pt x="14836" y="4148"/>
                  </a:lnTo>
                  <a:cubicBezTo>
                    <a:pt x="15162" y="3823"/>
                    <a:pt x="15382" y="3420"/>
                    <a:pt x="15485" y="2984"/>
                  </a:cubicBezTo>
                  <a:cubicBezTo>
                    <a:pt x="15485" y="2981"/>
                    <a:pt x="15485" y="2978"/>
                    <a:pt x="15487" y="2973"/>
                  </a:cubicBezTo>
                  <a:cubicBezTo>
                    <a:pt x="15527" y="2796"/>
                    <a:pt x="15551" y="2613"/>
                    <a:pt x="15551" y="2425"/>
                  </a:cubicBezTo>
                  <a:cubicBezTo>
                    <a:pt x="15551" y="1091"/>
                    <a:pt x="14460" y="0"/>
                    <a:pt x="13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3;p42">
              <a:extLst>
                <a:ext uri="{FF2B5EF4-FFF2-40B4-BE49-F238E27FC236}">
                  <a16:creationId xmlns:a16="http://schemas.microsoft.com/office/drawing/2014/main" id="{1CAAE87E-3707-1556-5168-2D66C1B16824}"/>
                </a:ext>
              </a:extLst>
            </p:cNvPr>
            <p:cNvSpPr/>
            <p:nvPr/>
          </p:nvSpPr>
          <p:spPr>
            <a:xfrm>
              <a:off x="5639850" y="1075975"/>
              <a:ext cx="350" cy="350"/>
            </a:xfrm>
            <a:custGeom>
              <a:avLst/>
              <a:gdLst/>
              <a:ahLst/>
              <a:cxnLst/>
              <a:rect l="l" t="t" r="r" b="b"/>
              <a:pathLst>
                <a:path w="14" h="14" extrusionOk="0">
                  <a:moveTo>
                    <a:pt x="8" y="6"/>
                  </a:moveTo>
                  <a:cubicBezTo>
                    <a:pt x="14" y="0"/>
                    <a:pt x="0" y="14"/>
                    <a:pt x="8" y="6"/>
                  </a:cubicBezTo>
                  <a:close/>
                </a:path>
              </a:pathLst>
            </a:custGeom>
            <a:solidFill>
              <a:srgbClr val="3D2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8" name="Google Shape;1168;p36"/>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endParaRPr dirty="0"/>
          </a:p>
        </p:txBody>
      </p:sp>
      <p:sp>
        <p:nvSpPr>
          <p:cNvPr id="7" name="Subtitle 6">
            <a:extLst>
              <a:ext uri="{FF2B5EF4-FFF2-40B4-BE49-F238E27FC236}">
                <a16:creationId xmlns:a16="http://schemas.microsoft.com/office/drawing/2014/main" id="{C7FC6C22-12E8-1A0A-D3E0-37EF3599DF56}"/>
              </a:ext>
            </a:extLst>
          </p:cNvPr>
          <p:cNvSpPr>
            <a:spLocks noGrp="1"/>
          </p:cNvSpPr>
          <p:nvPr>
            <p:ph type="subTitle" idx="3"/>
          </p:nvPr>
        </p:nvSpPr>
        <p:spPr>
          <a:xfrm>
            <a:off x="1184935" y="838062"/>
            <a:ext cx="5620785" cy="2909036"/>
          </a:xfrm>
        </p:spPr>
        <p:txBody>
          <a:bodyPr/>
          <a:lstStyle/>
          <a:p>
            <a:pPr marL="127000" indent="0" algn="l"/>
            <a:r>
              <a:rPr lang="en-US" sz="15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Subjective Nature</a:t>
            </a:r>
          </a:p>
          <a:p>
            <a:pPr marL="584200" lvl="1" indent="0"/>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No Right or Wrong Answer</a:t>
            </a:r>
          </a:p>
          <a:p>
            <a:pPr marL="584200" lvl="1" indent="0"/>
            <a:endParaRPr lang="en-US" sz="1500" dirty="0">
              <a:latin typeface="Open Sans" panose="020B0606030504020204" pitchFamily="34" charset="0"/>
              <a:ea typeface="Open Sans" panose="020B0606030504020204" pitchFamily="34" charset="0"/>
              <a:cs typeface="Open Sans" panose="020B0606030504020204" pitchFamily="34" charset="0"/>
            </a:endParaRPr>
          </a:p>
          <a:p>
            <a:pPr marL="127000" indent="0" algn="l"/>
            <a:r>
              <a:rPr lang="en-US" sz="1500" dirty="0">
                <a:solidFill>
                  <a:srgbClr val="92D050"/>
                </a:solidFill>
                <a:latin typeface="Open Sans" panose="020B0606030504020204" pitchFamily="34" charset="0"/>
                <a:ea typeface="Open Sans" panose="020B0606030504020204" pitchFamily="34" charset="0"/>
                <a:cs typeface="Open Sans" panose="020B0606030504020204" pitchFamily="34" charset="0"/>
              </a:rPr>
              <a:t>Case by Case Decisions</a:t>
            </a:r>
          </a:p>
          <a:p>
            <a:pPr marL="584200" lvl="1" indent="0"/>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Not Across the Board, individual case by case basis</a:t>
            </a:r>
          </a:p>
          <a:p>
            <a:pPr marL="584200" lvl="1" indent="0"/>
            <a:endParaRPr lang="en-US" sz="1500" dirty="0">
              <a:latin typeface="Open Sans" panose="020B0606030504020204" pitchFamily="34" charset="0"/>
              <a:ea typeface="Open Sans" panose="020B0606030504020204" pitchFamily="34" charset="0"/>
              <a:cs typeface="Open Sans" panose="020B0606030504020204" pitchFamily="34" charset="0"/>
            </a:endParaRPr>
          </a:p>
          <a:p>
            <a:pPr marL="127000" indent="0" algn="l"/>
            <a:r>
              <a:rPr lang="en-US" sz="1500" dirty="0">
                <a:solidFill>
                  <a:srgbClr val="FFC000"/>
                </a:solidFill>
                <a:latin typeface="Open Sans" panose="020B0606030504020204" pitchFamily="34" charset="0"/>
                <a:ea typeface="Open Sans" panose="020B0606030504020204" pitchFamily="34" charset="0"/>
                <a:cs typeface="Open Sans" panose="020B0606030504020204" pitchFamily="34" charset="0"/>
              </a:rPr>
              <a:t>Fully Documented Decisions</a:t>
            </a:r>
          </a:p>
          <a:p>
            <a:pPr marL="584200" lvl="1" indent="0"/>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You can use any supplemental information you deem necessary. Documentation should be included</a:t>
            </a:r>
          </a:p>
          <a:p>
            <a:pPr marL="584200" lvl="1" indent="0"/>
            <a:endPar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endParaRPr>
          </a:p>
          <a:p>
            <a:pPr marL="127000" indent="0" algn="l"/>
            <a:r>
              <a:rPr lang="en-US" sz="1500" dirty="0">
                <a:latin typeface="Open Sans" panose="020B0606030504020204" pitchFamily="34" charset="0"/>
                <a:ea typeface="Open Sans" panose="020B0606030504020204" pitchFamily="34" charset="0"/>
                <a:cs typeface="Open Sans" panose="020B0606030504020204" pitchFamily="34" charset="0"/>
              </a:rPr>
              <a:t>FAA Own Decision</a:t>
            </a:r>
          </a:p>
          <a:p>
            <a:pPr marL="584200" lvl="1" indent="0"/>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You can not accept a PJ made for the same student at another school, must be your own PJ decision</a:t>
            </a:r>
          </a:p>
          <a:p>
            <a:pPr marL="584200" lvl="1" indent="0"/>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You must collect docs and arrive at your own decision</a:t>
            </a:r>
          </a:p>
        </p:txBody>
      </p:sp>
      <p:sp>
        <p:nvSpPr>
          <p:cNvPr id="1167" name="Google Shape;1167;p36"/>
          <p:cNvSpPr txBox="1">
            <a:spLocks noGrp="1"/>
          </p:cNvSpPr>
          <p:nvPr>
            <p:ph type="subTitle" idx="4"/>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 </a:t>
            </a:r>
            <a:endParaRPr dirty="0"/>
          </a:p>
        </p:txBody>
      </p:sp>
      <p:sp>
        <p:nvSpPr>
          <p:cNvPr id="1174" name="Google Shape;1174;p36"/>
          <p:cNvSpPr txBox="1">
            <a:spLocks noGrp="1"/>
          </p:cNvSpPr>
          <p:nvPr>
            <p:ph type="title"/>
          </p:nvPr>
        </p:nvSpPr>
        <p:spPr>
          <a:xfrm>
            <a:off x="2438150" y="305160"/>
            <a:ext cx="3982382"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dirty="0">
                <a:latin typeface="Ink Free" panose="03080402000500000000" pitchFamily="66" charset="0"/>
              </a:rPr>
              <a:t>Principles of PJ</a:t>
            </a:r>
            <a:endParaRPr sz="3500" dirty="0">
              <a:latin typeface="Ink Free" panose="03080402000500000000" pitchFamily="66" charset="0"/>
            </a:endParaRPr>
          </a:p>
        </p:txBody>
      </p:sp>
      <p:sp>
        <p:nvSpPr>
          <p:cNvPr id="8" name="TextBox 7">
            <a:extLst>
              <a:ext uri="{FF2B5EF4-FFF2-40B4-BE49-F238E27FC236}">
                <a16:creationId xmlns:a16="http://schemas.microsoft.com/office/drawing/2014/main" id="{76E59603-AD20-49B7-AF60-E1E1F40411B6}"/>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grpSp>
        <p:nvGrpSpPr>
          <p:cNvPr id="2" name="Google Shape;810;p29">
            <a:extLst>
              <a:ext uri="{FF2B5EF4-FFF2-40B4-BE49-F238E27FC236}">
                <a16:creationId xmlns:a16="http://schemas.microsoft.com/office/drawing/2014/main" id="{93286391-DD09-C046-353E-716C62491C8D}"/>
              </a:ext>
            </a:extLst>
          </p:cNvPr>
          <p:cNvGrpSpPr/>
          <p:nvPr/>
        </p:nvGrpSpPr>
        <p:grpSpPr>
          <a:xfrm rot="1736917">
            <a:off x="7249981" y="852981"/>
            <a:ext cx="1488021" cy="2716447"/>
            <a:chOff x="4573019" y="1314041"/>
            <a:chExt cx="1488021" cy="2716447"/>
          </a:xfrm>
        </p:grpSpPr>
        <p:sp>
          <p:nvSpPr>
            <p:cNvPr id="3" name="Google Shape;811;p29">
              <a:extLst>
                <a:ext uri="{FF2B5EF4-FFF2-40B4-BE49-F238E27FC236}">
                  <a16:creationId xmlns:a16="http://schemas.microsoft.com/office/drawing/2014/main" id="{75F40DEC-0D00-2F66-A352-7EC9C9FEB7E0}"/>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12;p29">
              <a:extLst>
                <a:ext uri="{FF2B5EF4-FFF2-40B4-BE49-F238E27FC236}">
                  <a16:creationId xmlns:a16="http://schemas.microsoft.com/office/drawing/2014/main" id="{489690ED-8832-731B-0D0B-59FB373FFD70}"/>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813;p29">
              <a:extLst>
                <a:ext uri="{FF2B5EF4-FFF2-40B4-BE49-F238E27FC236}">
                  <a16:creationId xmlns:a16="http://schemas.microsoft.com/office/drawing/2014/main" id="{8609FB75-26B9-F6F5-168F-BD96601ABA2E}"/>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14;p29">
              <a:extLst>
                <a:ext uri="{FF2B5EF4-FFF2-40B4-BE49-F238E27FC236}">
                  <a16:creationId xmlns:a16="http://schemas.microsoft.com/office/drawing/2014/main" id="{2BE9A088-235F-36B3-D525-EC04DC38B551}"/>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15;p29">
              <a:extLst>
                <a:ext uri="{FF2B5EF4-FFF2-40B4-BE49-F238E27FC236}">
                  <a16:creationId xmlns:a16="http://schemas.microsoft.com/office/drawing/2014/main" id="{04091E2A-07A4-B6A1-163F-5EDCA9353A8C}"/>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16;p29">
              <a:extLst>
                <a:ext uri="{FF2B5EF4-FFF2-40B4-BE49-F238E27FC236}">
                  <a16:creationId xmlns:a16="http://schemas.microsoft.com/office/drawing/2014/main" id="{CED83A30-A9E5-ED73-C32F-8216576C61C5}"/>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17;p29">
              <a:extLst>
                <a:ext uri="{FF2B5EF4-FFF2-40B4-BE49-F238E27FC236}">
                  <a16:creationId xmlns:a16="http://schemas.microsoft.com/office/drawing/2014/main" id="{D73099DD-EAF3-417B-09C0-59A62F032242}"/>
                </a:ext>
              </a:extLst>
            </p:cNvPr>
            <p:cNvSpPr/>
            <p:nvPr/>
          </p:nvSpPr>
          <p:spPr>
            <a:xfrm rot="-582576">
              <a:off x="5232349" y="1733458"/>
              <a:ext cx="403135" cy="257454"/>
            </a:xfrm>
            <a:custGeom>
              <a:avLst/>
              <a:gdLst/>
              <a:ahLst/>
              <a:cxnLst/>
              <a:rect l="l" t="t" r="r" b="b"/>
              <a:pathLst>
                <a:path w="9868" h="6302" extrusionOk="0">
                  <a:moveTo>
                    <a:pt x="9395" y="0"/>
                  </a:moveTo>
                  <a:cubicBezTo>
                    <a:pt x="9227" y="236"/>
                    <a:pt x="9142" y="371"/>
                    <a:pt x="9008" y="506"/>
                  </a:cubicBezTo>
                  <a:cubicBezTo>
                    <a:pt x="8529" y="984"/>
                    <a:pt x="7991" y="1387"/>
                    <a:pt x="7321" y="1387"/>
                  </a:cubicBezTo>
                  <a:cubicBezTo>
                    <a:pt x="7282" y="1387"/>
                    <a:pt x="7243" y="1386"/>
                    <a:pt x="7203" y="1383"/>
                  </a:cubicBezTo>
                  <a:cubicBezTo>
                    <a:pt x="6697" y="1366"/>
                    <a:pt x="6208" y="1214"/>
                    <a:pt x="5702" y="1113"/>
                  </a:cubicBezTo>
                  <a:cubicBezTo>
                    <a:pt x="5128" y="1012"/>
                    <a:pt x="4538" y="877"/>
                    <a:pt x="3964" y="793"/>
                  </a:cubicBezTo>
                  <a:cubicBezTo>
                    <a:pt x="3923" y="786"/>
                    <a:pt x="3879" y="784"/>
                    <a:pt x="3836" y="784"/>
                  </a:cubicBezTo>
                  <a:cubicBezTo>
                    <a:pt x="3649" y="784"/>
                    <a:pt x="3447" y="833"/>
                    <a:pt x="3256" y="860"/>
                  </a:cubicBezTo>
                  <a:cubicBezTo>
                    <a:pt x="2531" y="1029"/>
                    <a:pt x="2109" y="1501"/>
                    <a:pt x="1822" y="2142"/>
                  </a:cubicBezTo>
                  <a:cubicBezTo>
                    <a:pt x="1418" y="3053"/>
                    <a:pt x="945" y="3896"/>
                    <a:pt x="1" y="4470"/>
                  </a:cubicBezTo>
                  <a:cubicBezTo>
                    <a:pt x="157" y="4470"/>
                    <a:pt x="325" y="4495"/>
                    <a:pt x="483" y="4495"/>
                  </a:cubicBezTo>
                  <a:cubicBezTo>
                    <a:pt x="581" y="4495"/>
                    <a:pt x="676" y="4485"/>
                    <a:pt x="760" y="4453"/>
                  </a:cubicBezTo>
                  <a:cubicBezTo>
                    <a:pt x="1333" y="4301"/>
                    <a:pt x="1890" y="4082"/>
                    <a:pt x="2430" y="3896"/>
                  </a:cubicBezTo>
                  <a:cubicBezTo>
                    <a:pt x="2715" y="3796"/>
                    <a:pt x="3041" y="3739"/>
                    <a:pt x="3376" y="3739"/>
                  </a:cubicBezTo>
                  <a:cubicBezTo>
                    <a:pt x="4228" y="3739"/>
                    <a:pt x="5140" y="4108"/>
                    <a:pt x="5601" y="5077"/>
                  </a:cubicBezTo>
                  <a:cubicBezTo>
                    <a:pt x="5685" y="5246"/>
                    <a:pt x="5769" y="5414"/>
                    <a:pt x="5870" y="5566"/>
                  </a:cubicBezTo>
                  <a:cubicBezTo>
                    <a:pt x="6209" y="6073"/>
                    <a:pt x="6554" y="6302"/>
                    <a:pt x="6993" y="6302"/>
                  </a:cubicBezTo>
                  <a:cubicBezTo>
                    <a:pt x="7211" y="6302"/>
                    <a:pt x="7452" y="6246"/>
                    <a:pt x="7726" y="6139"/>
                  </a:cubicBezTo>
                  <a:cubicBezTo>
                    <a:pt x="8046" y="6005"/>
                    <a:pt x="8350" y="5752"/>
                    <a:pt x="8687" y="5752"/>
                  </a:cubicBezTo>
                  <a:cubicBezTo>
                    <a:pt x="9362" y="5735"/>
                    <a:pt x="9581" y="5380"/>
                    <a:pt x="9648" y="4807"/>
                  </a:cubicBezTo>
                  <a:cubicBezTo>
                    <a:pt x="9665" y="4588"/>
                    <a:pt x="9750" y="4385"/>
                    <a:pt x="9750" y="4166"/>
                  </a:cubicBezTo>
                  <a:cubicBezTo>
                    <a:pt x="9767" y="2952"/>
                    <a:pt x="9868" y="1704"/>
                    <a:pt x="9598" y="489"/>
                  </a:cubicBezTo>
                  <a:cubicBezTo>
                    <a:pt x="9530" y="354"/>
                    <a:pt x="9480" y="236"/>
                    <a:pt x="9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18;p29">
              <a:extLst>
                <a:ext uri="{FF2B5EF4-FFF2-40B4-BE49-F238E27FC236}">
                  <a16:creationId xmlns:a16="http://schemas.microsoft.com/office/drawing/2014/main" id="{911FF22A-7E45-32D5-8A65-8EC0AEC72C80}"/>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19;p29">
              <a:extLst>
                <a:ext uri="{FF2B5EF4-FFF2-40B4-BE49-F238E27FC236}">
                  <a16:creationId xmlns:a16="http://schemas.microsoft.com/office/drawing/2014/main" id="{C07A8AC4-964A-5DD3-80CE-27A32AE9EF6E}"/>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20;p29">
              <a:extLst>
                <a:ext uri="{FF2B5EF4-FFF2-40B4-BE49-F238E27FC236}">
                  <a16:creationId xmlns:a16="http://schemas.microsoft.com/office/drawing/2014/main" id="{F82874F9-6CA9-87D7-A00C-C3F4F99AD24E}"/>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21;p29">
              <a:extLst>
                <a:ext uri="{FF2B5EF4-FFF2-40B4-BE49-F238E27FC236}">
                  <a16:creationId xmlns:a16="http://schemas.microsoft.com/office/drawing/2014/main" id="{CDD18573-42F5-DB3D-CA0E-88BC6E07C307}"/>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2;p29">
              <a:extLst>
                <a:ext uri="{FF2B5EF4-FFF2-40B4-BE49-F238E27FC236}">
                  <a16:creationId xmlns:a16="http://schemas.microsoft.com/office/drawing/2014/main" id="{33602188-9524-956F-F7B1-CA7AD3982988}"/>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3;p29">
              <a:extLst>
                <a:ext uri="{FF2B5EF4-FFF2-40B4-BE49-F238E27FC236}">
                  <a16:creationId xmlns:a16="http://schemas.microsoft.com/office/drawing/2014/main" id="{CE012608-F819-F6A8-CD2E-607EF9B32692}"/>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24;p29">
              <a:extLst>
                <a:ext uri="{FF2B5EF4-FFF2-40B4-BE49-F238E27FC236}">
                  <a16:creationId xmlns:a16="http://schemas.microsoft.com/office/drawing/2014/main" id="{A5104E5F-3E91-C45F-01C6-940C9840A931}"/>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25;p29">
              <a:extLst>
                <a:ext uri="{FF2B5EF4-FFF2-40B4-BE49-F238E27FC236}">
                  <a16:creationId xmlns:a16="http://schemas.microsoft.com/office/drawing/2014/main" id="{F7A5CA32-4D5A-6483-D9BA-96E6A0B9309C}"/>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26;p29">
              <a:extLst>
                <a:ext uri="{FF2B5EF4-FFF2-40B4-BE49-F238E27FC236}">
                  <a16:creationId xmlns:a16="http://schemas.microsoft.com/office/drawing/2014/main" id="{6913D55B-89A3-7565-F492-F3F9BC10E80E}"/>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7;p29">
              <a:extLst>
                <a:ext uri="{FF2B5EF4-FFF2-40B4-BE49-F238E27FC236}">
                  <a16:creationId xmlns:a16="http://schemas.microsoft.com/office/drawing/2014/main" id="{A115594D-5DEC-37F0-674A-838F26657085}"/>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8;p29">
              <a:extLst>
                <a:ext uri="{FF2B5EF4-FFF2-40B4-BE49-F238E27FC236}">
                  <a16:creationId xmlns:a16="http://schemas.microsoft.com/office/drawing/2014/main" id="{CF788E03-50DB-DC15-A484-00B9B1D18F19}"/>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9;p29">
              <a:extLst>
                <a:ext uri="{FF2B5EF4-FFF2-40B4-BE49-F238E27FC236}">
                  <a16:creationId xmlns:a16="http://schemas.microsoft.com/office/drawing/2014/main" id="{C0615737-1B1F-D18A-C3FB-07CF0A095FE6}"/>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30;p29">
              <a:extLst>
                <a:ext uri="{FF2B5EF4-FFF2-40B4-BE49-F238E27FC236}">
                  <a16:creationId xmlns:a16="http://schemas.microsoft.com/office/drawing/2014/main" id="{1E979BA1-6D48-4176-AD84-601FE46D92B6}"/>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31;p29">
              <a:extLst>
                <a:ext uri="{FF2B5EF4-FFF2-40B4-BE49-F238E27FC236}">
                  <a16:creationId xmlns:a16="http://schemas.microsoft.com/office/drawing/2014/main" id="{06397156-C377-AD74-C03E-0EF6ABF74F4B}"/>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2;p29">
              <a:extLst>
                <a:ext uri="{FF2B5EF4-FFF2-40B4-BE49-F238E27FC236}">
                  <a16:creationId xmlns:a16="http://schemas.microsoft.com/office/drawing/2014/main" id="{36C74E9E-F41D-8B72-92DB-AD79BA6A4680}"/>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3;p29">
              <a:extLst>
                <a:ext uri="{FF2B5EF4-FFF2-40B4-BE49-F238E27FC236}">
                  <a16:creationId xmlns:a16="http://schemas.microsoft.com/office/drawing/2014/main" id="{C7AA4870-D15D-56B3-B31B-76C5219ECFF4}"/>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4;p29">
              <a:extLst>
                <a:ext uri="{FF2B5EF4-FFF2-40B4-BE49-F238E27FC236}">
                  <a16:creationId xmlns:a16="http://schemas.microsoft.com/office/drawing/2014/main" id="{4D1198FF-A480-73A6-6D8E-87449E9BA268}"/>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5;p29">
              <a:extLst>
                <a:ext uri="{FF2B5EF4-FFF2-40B4-BE49-F238E27FC236}">
                  <a16:creationId xmlns:a16="http://schemas.microsoft.com/office/drawing/2014/main" id="{C34B0242-2916-7323-15E0-0F37E2C4CD09}"/>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6;p29">
              <a:extLst>
                <a:ext uri="{FF2B5EF4-FFF2-40B4-BE49-F238E27FC236}">
                  <a16:creationId xmlns:a16="http://schemas.microsoft.com/office/drawing/2014/main" id="{3993F3AC-E486-575A-625C-5669101FC326}"/>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7;p29">
              <a:extLst>
                <a:ext uri="{FF2B5EF4-FFF2-40B4-BE49-F238E27FC236}">
                  <a16:creationId xmlns:a16="http://schemas.microsoft.com/office/drawing/2014/main" id="{96EEC08D-8FA1-9D8C-E17A-206DD965F7E8}"/>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8;p29">
              <a:extLst>
                <a:ext uri="{FF2B5EF4-FFF2-40B4-BE49-F238E27FC236}">
                  <a16:creationId xmlns:a16="http://schemas.microsoft.com/office/drawing/2014/main" id="{3E1D632C-715C-56B4-6A99-4ED1C003B528}"/>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9;p29">
              <a:extLst>
                <a:ext uri="{FF2B5EF4-FFF2-40B4-BE49-F238E27FC236}">
                  <a16:creationId xmlns:a16="http://schemas.microsoft.com/office/drawing/2014/main" id="{A2B4D560-0ABE-6990-B98F-72819613B420}"/>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40;p29">
              <a:extLst>
                <a:ext uri="{FF2B5EF4-FFF2-40B4-BE49-F238E27FC236}">
                  <a16:creationId xmlns:a16="http://schemas.microsoft.com/office/drawing/2014/main" id="{9286B6BD-CD0C-B194-13E0-F85D8D839131}"/>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41;p29">
              <a:extLst>
                <a:ext uri="{FF2B5EF4-FFF2-40B4-BE49-F238E27FC236}">
                  <a16:creationId xmlns:a16="http://schemas.microsoft.com/office/drawing/2014/main" id="{B3B87D4C-2283-1E3C-FB5A-EB48EBBABDF4}"/>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2;p29">
              <a:extLst>
                <a:ext uri="{FF2B5EF4-FFF2-40B4-BE49-F238E27FC236}">
                  <a16:creationId xmlns:a16="http://schemas.microsoft.com/office/drawing/2014/main" id="{8FA8F0A8-5042-1282-F5B4-AFCCA9D374AE}"/>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3;p29">
              <a:extLst>
                <a:ext uri="{FF2B5EF4-FFF2-40B4-BE49-F238E27FC236}">
                  <a16:creationId xmlns:a16="http://schemas.microsoft.com/office/drawing/2014/main" id="{B179DA39-1500-CDD8-9BA4-D7FCD4734A6A}"/>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810;p29">
            <a:extLst>
              <a:ext uri="{FF2B5EF4-FFF2-40B4-BE49-F238E27FC236}">
                <a16:creationId xmlns:a16="http://schemas.microsoft.com/office/drawing/2014/main" id="{160BBB33-D027-5DAD-389C-B39596A5131A}"/>
              </a:ext>
            </a:extLst>
          </p:cNvPr>
          <p:cNvGrpSpPr/>
          <p:nvPr/>
        </p:nvGrpSpPr>
        <p:grpSpPr>
          <a:xfrm rot="1736917">
            <a:off x="1657977" y="1222424"/>
            <a:ext cx="117456" cy="115238"/>
            <a:chOff x="4734502" y="1385793"/>
            <a:chExt cx="1117228" cy="2572944"/>
          </a:xfrm>
        </p:grpSpPr>
        <p:sp>
          <p:nvSpPr>
            <p:cNvPr id="39" name="Google Shape;811;p29">
              <a:extLst>
                <a:ext uri="{FF2B5EF4-FFF2-40B4-BE49-F238E27FC236}">
                  <a16:creationId xmlns:a16="http://schemas.microsoft.com/office/drawing/2014/main" id="{F1F4AF9B-0746-989C-4BDB-08CAE60E3277}"/>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2;p29">
              <a:extLst>
                <a:ext uri="{FF2B5EF4-FFF2-40B4-BE49-F238E27FC236}">
                  <a16:creationId xmlns:a16="http://schemas.microsoft.com/office/drawing/2014/main" id="{9CBF0EEA-0B7A-884C-F67F-1845B0483CB1}"/>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3;p29">
              <a:extLst>
                <a:ext uri="{FF2B5EF4-FFF2-40B4-BE49-F238E27FC236}">
                  <a16:creationId xmlns:a16="http://schemas.microsoft.com/office/drawing/2014/main" id="{13634DA6-82A7-5A1D-FF44-44066C59DE4C}"/>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4;p29">
              <a:extLst>
                <a:ext uri="{FF2B5EF4-FFF2-40B4-BE49-F238E27FC236}">
                  <a16:creationId xmlns:a16="http://schemas.microsoft.com/office/drawing/2014/main" id="{BB96010E-6C06-BDB1-DBB5-75DA85BDE310}"/>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5;p29">
              <a:extLst>
                <a:ext uri="{FF2B5EF4-FFF2-40B4-BE49-F238E27FC236}">
                  <a16:creationId xmlns:a16="http://schemas.microsoft.com/office/drawing/2014/main" id="{9E74CCE9-2596-0D0F-F303-CF4787297D62}"/>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6;p29">
              <a:extLst>
                <a:ext uri="{FF2B5EF4-FFF2-40B4-BE49-F238E27FC236}">
                  <a16:creationId xmlns:a16="http://schemas.microsoft.com/office/drawing/2014/main" id="{16F2981F-BC8F-35F7-23A1-8C4F79F04EE4}"/>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8;p29">
              <a:extLst>
                <a:ext uri="{FF2B5EF4-FFF2-40B4-BE49-F238E27FC236}">
                  <a16:creationId xmlns:a16="http://schemas.microsoft.com/office/drawing/2014/main" id="{A77C5E5F-6A9F-B27F-A4BF-52513C89C25D}"/>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9;p29">
              <a:extLst>
                <a:ext uri="{FF2B5EF4-FFF2-40B4-BE49-F238E27FC236}">
                  <a16:creationId xmlns:a16="http://schemas.microsoft.com/office/drawing/2014/main" id="{693B919D-78F1-C5D2-D3D1-1E0181AE4DC4}"/>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20;p29">
              <a:extLst>
                <a:ext uri="{FF2B5EF4-FFF2-40B4-BE49-F238E27FC236}">
                  <a16:creationId xmlns:a16="http://schemas.microsoft.com/office/drawing/2014/main" id="{B6165DCE-CA65-0EF8-2542-0A82212D77B1}"/>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21;p29">
              <a:extLst>
                <a:ext uri="{FF2B5EF4-FFF2-40B4-BE49-F238E27FC236}">
                  <a16:creationId xmlns:a16="http://schemas.microsoft.com/office/drawing/2014/main" id="{78060148-6ED6-591D-F10F-9FA6ACD9F7F2}"/>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2;p29">
              <a:extLst>
                <a:ext uri="{FF2B5EF4-FFF2-40B4-BE49-F238E27FC236}">
                  <a16:creationId xmlns:a16="http://schemas.microsoft.com/office/drawing/2014/main" id="{4F7BD497-6982-28F7-F717-C1381C087AA4}"/>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3;p29">
              <a:extLst>
                <a:ext uri="{FF2B5EF4-FFF2-40B4-BE49-F238E27FC236}">
                  <a16:creationId xmlns:a16="http://schemas.microsoft.com/office/drawing/2014/main" id="{451F1133-83D4-216F-E7B9-6879C1F82599}"/>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4;p29">
              <a:extLst>
                <a:ext uri="{FF2B5EF4-FFF2-40B4-BE49-F238E27FC236}">
                  <a16:creationId xmlns:a16="http://schemas.microsoft.com/office/drawing/2014/main" id="{E300D603-9B35-E13B-AB70-510D316AEB88}"/>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5;p29">
              <a:extLst>
                <a:ext uri="{FF2B5EF4-FFF2-40B4-BE49-F238E27FC236}">
                  <a16:creationId xmlns:a16="http://schemas.microsoft.com/office/drawing/2014/main" id="{9B6CEB4D-7042-5819-A89B-598D7CCF9115}"/>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6;p29">
              <a:extLst>
                <a:ext uri="{FF2B5EF4-FFF2-40B4-BE49-F238E27FC236}">
                  <a16:creationId xmlns:a16="http://schemas.microsoft.com/office/drawing/2014/main" id="{A552C883-9CB9-F7AA-3505-F9146F4DCF7C}"/>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7;p29">
              <a:extLst>
                <a:ext uri="{FF2B5EF4-FFF2-40B4-BE49-F238E27FC236}">
                  <a16:creationId xmlns:a16="http://schemas.microsoft.com/office/drawing/2014/main" id="{375EBAE7-9104-4685-8598-1DBA54DAC5F9}"/>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8;p29">
              <a:extLst>
                <a:ext uri="{FF2B5EF4-FFF2-40B4-BE49-F238E27FC236}">
                  <a16:creationId xmlns:a16="http://schemas.microsoft.com/office/drawing/2014/main" id="{66C5F3E3-22BD-2298-A648-DF67B9B5CEE5}"/>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9;p29">
              <a:extLst>
                <a:ext uri="{FF2B5EF4-FFF2-40B4-BE49-F238E27FC236}">
                  <a16:creationId xmlns:a16="http://schemas.microsoft.com/office/drawing/2014/main" id="{68BA5577-79E1-BE37-01A2-E07136D2E918}"/>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30;p29">
              <a:extLst>
                <a:ext uri="{FF2B5EF4-FFF2-40B4-BE49-F238E27FC236}">
                  <a16:creationId xmlns:a16="http://schemas.microsoft.com/office/drawing/2014/main" id="{6F2D0D59-D8B5-93F2-C134-2EBC0EC9C34D}"/>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1;p29">
              <a:extLst>
                <a:ext uri="{FF2B5EF4-FFF2-40B4-BE49-F238E27FC236}">
                  <a16:creationId xmlns:a16="http://schemas.microsoft.com/office/drawing/2014/main" id="{7A43ADA4-7582-E1CC-9BD9-E58EA86D5FA1}"/>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32;p29">
              <a:extLst>
                <a:ext uri="{FF2B5EF4-FFF2-40B4-BE49-F238E27FC236}">
                  <a16:creationId xmlns:a16="http://schemas.microsoft.com/office/drawing/2014/main" id="{B1166C64-5ED4-EB0F-D6AA-E6441D0416A1}"/>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33;p29">
              <a:extLst>
                <a:ext uri="{FF2B5EF4-FFF2-40B4-BE49-F238E27FC236}">
                  <a16:creationId xmlns:a16="http://schemas.microsoft.com/office/drawing/2014/main" id="{076D0C13-7932-2FA3-1A43-994BE7F900E9}"/>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34;p29">
              <a:extLst>
                <a:ext uri="{FF2B5EF4-FFF2-40B4-BE49-F238E27FC236}">
                  <a16:creationId xmlns:a16="http://schemas.microsoft.com/office/drawing/2014/main" id="{23B57742-8D15-6F75-21D8-CF71DDDAACE6}"/>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35;p29">
              <a:extLst>
                <a:ext uri="{FF2B5EF4-FFF2-40B4-BE49-F238E27FC236}">
                  <a16:creationId xmlns:a16="http://schemas.microsoft.com/office/drawing/2014/main" id="{DFB5ED67-059C-6E29-2749-84F0A7703C2E}"/>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836;p29">
              <a:extLst>
                <a:ext uri="{FF2B5EF4-FFF2-40B4-BE49-F238E27FC236}">
                  <a16:creationId xmlns:a16="http://schemas.microsoft.com/office/drawing/2014/main" id="{D02AF5EF-30C2-46DC-1543-500E6D1DF127}"/>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837;p29">
              <a:extLst>
                <a:ext uri="{FF2B5EF4-FFF2-40B4-BE49-F238E27FC236}">
                  <a16:creationId xmlns:a16="http://schemas.microsoft.com/office/drawing/2014/main" id="{321B96DB-4BA0-2055-7EDC-B888FB03A370}"/>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838;p29">
              <a:extLst>
                <a:ext uri="{FF2B5EF4-FFF2-40B4-BE49-F238E27FC236}">
                  <a16:creationId xmlns:a16="http://schemas.microsoft.com/office/drawing/2014/main" id="{C6508F50-80AA-8CB0-B956-04193FCEE17F}"/>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839;p29">
              <a:extLst>
                <a:ext uri="{FF2B5EF4-FFF2-40B4-BE49-F238E27FC236}">
                  <a16:creationId xmlns:a16="http://schemas.microsoft.com/office/drawing/2014/main" id="{F73C560F-B8B9-89EC-26B3-878D51FA21E6}"/>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840;p29">
              <a:extLst>
                <a:ext uri="{FF2B5EF4-FFF2-40B4-BE49-F238E27FC236}">
                  <a16:creationId xmlns:a16="http://schemas.microsoft.com/office/drawing/2014/main" id="{189F233B-53FD-7E2A-499A-1BA66DDFD8B4}"/>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841;p29">
              <a:extLst>
                <a:ext uri="{FF2B5EF4-FFF2-40B4-BE49-F238E27FC236}">
                  <a16:creationId xmlns:a16="http://schemas.microsoft.com/office/drawing/2014/main" id="{DE9B9182-1C61-2129-CD89-3203A3F64E64}"/>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842;p29">
              <a:extLst>
                <a:ext uri="{FF2B5EF4-FFF2-40B4-BE49-F238E27FC236}">
                  <a16:creationId xmlns:a16="http://schemas.microsoft.com/office/drawing/2014/main" id="{BC86217C-07F3-D4D8-54BF-8AB60C487486}"/>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843;p29">
              <a:extLst>
                <a:ext uri="{FF2B5EF4-FFF2-40B4-BE49-F238E27FC236}">
                  <a16:creationId xmlns:a16="http://schemas.microsoft.com/office/drawing/2014/main" id="{C8A89B24-6C41-231E-CF5B-134C770E82C8}"/>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810;p29">
            <a:extLst>
              <a:ext uri="{FF2B5EF4-FFF2-40B4-BE49-F238E27FC236}">
                <a16:creationId xmlns:a16="http://schemas.microsoft.com/office/drawing/2014/main" id="{C2506161-B4C1-51A3-7684-5399E90F79ED}"/>
              </a:ext>
            </a:extLst>
          </p:cNvPr>
          <p:cNvGrpSpPr/>
          <p:nvPr/>
        </p:nvGrpSpPr>
        <p:grpSpPr>
          <a:xfrm rot="1736917">
            <a:off x="1655971" y="1899361"/>
            <a:ext cx="117456" cy="115238"/>
            <a:chOff x="4734502" y="1385793"/>
            <a:chExt cx="1117228" cy="2572944"/>
          </a:xfrm>
        </p:grpSpPr>
        <p:sp>
          <p:nvSpPr>
            <p:cNvPr id="1162" name="Google Shape;811;p29">
              <a:extLst>
                <a:ext uri="{FF2B5EF4-FFF2-40B4-BE49-F238E27FC236}">
                  <a16:creationId xmlns:a16="http://schemas.microsoft.com/office/drawing/2014/main" id="{041DD3D1-019F-DBD7-9A9D-B3ECD32D72FA}"/>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812;p29">
              <a:extLst>
                <a:ext uri="{FF2B5EF4-FFF2-40B4-BE49-F238E27FC236}">
                  <a16:creationId xmlns:a16="http://schemas.microsoft.com/office/drawing/2014/main" id="{A81D0C7A-AEB2-9EAD-CC1D-E9F075FBAB2B}"/>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813;p29">
              <a:extLst>
                <a:ext uri="{FF2B5EF4-FFF2-40B4-BE49-F238E27FC236}">
                  <a16:creationId xmlns:a16="http://schemas.microsoft.com/office/drawing/2014/main" id="{448AF49E-BB69-1731-947D-C5DCAA1B7A91}"/>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814;p29">
              <a:extLst>
                <a:ext uri="{FF2B5EF4-FFF2-40B4-BE49-F238E27FC236}">
                  <a16:creationId xmlns:a16="http://schemas.microsoft.com/office/drawing/2014/main" id="{D5912AF1-8143-3D7E-DC7C-A0180B52300D}"/>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815;p29">
              <a:extLst>
                <a:ext uri="{FF2B5EF4-FFF2-40B4-BE49-F238E27FC236}">
                  <a16:creationId xmlns:a16="http://schemas.microsoft.com/office/drawing/2014/main" id="{02D0B8CD-1070-DA4B-B18E-6C215F726D41}"/>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816;p29">
              <a:extLst>
                <a:ext uri="{FF2B5EF4-FFF2-40B4-BE49-F238E27FC236}">
                  <a16:creationId xmlns:a16="http://schemas.microsoft.com/office/drawing/2014/main" id="{29E53802-E949-C2CE-732B-C17C4A6D3269}"/>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818;p29">
              <a:extLst>
                <a:ext uri="{FF2B5EF4-FFF2-40B4-BE49-F238E27FC236}">
                  <a16:creationId xmlns:a16="http://schemas.microsoft.com/office/drawing/2014/main" id="{606C3C6F-6C18-3EB6-9E0B-21CC3DCECCB0}"/>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819;p29">
              <a:extLst>
                <a:ext uri="{FF2B5EF4-FFF2-40B4-BE49-F238E27FC236}">
                  <a16:creationId xmlns:a16="http://schemas.microsoft.com/office/drawing/2014/main" id="{0CEC4D8B-AD7A-F2C5-C799-63A77E189DD2}"/>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820;p29">
              <a:extLst>
                <a:ext uri="{FF2B5EF4-FFF2-40B4-BE49-F238E27FC236}">
                  <a16:creationId xmlns:a16="http://schemas.microsoft.com/office/drawing/2014/main" id="{70CD7342-C0D7-F5A9-287E-9CB53BB0D94B}"/>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821;p29">
              <a:extLst>
                <a:ext uri="{FF2B5EF4-FFF2-40B4-BE49-F238E27FC236}">
                  <a16:creationId xmlns:a16="http://schemas.microsoft.com/office/drawing/2014/main" id="{EFCBCB86-95AD-6B59-065E-343DB166BE27}"/>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822;p29">
              <a:extLst>
                <a:ext uri="{FF2B5EF4-FFF2-40B4-BE49-F238E27FC236}">
                  <a16:creationId xmlns:a16="http://schemas.microsoft.com/office/drawing/2014/main" id="{882E3136-2E46-2745-45BC-91700B1955E1}"/>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823;p29">
              <a:extLst>
                <a:ext uri="{FF2B5EF4-FFF2-40B4-BE49-F238E27FC236}">
                  <a16:creationId xmlns:a16="http://schemas.microsoft.com/office/drawing/2014/main" id="{06E750E2-90E1-6AC9-4195-D1BACD3589E4}"/>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824;p29">
              <a:extLst>
                <a:ext uri="{FF2B5EF4-FFF2-40B4-BE49-F238E27FC236}">
                  <a16:creationId xmlns:a16="http://schemas.microsoft.com/office/drawing/2014/main" id="{AB905D69-33B2-B99A-655D-B5ED12FE154E}"/>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825;p29">
              <a:extLst>
                <a:ext uri="{FF2B5EF4-FFF2-40B4-BE49-F238E27FC236}">
                  <a16:creationId xmlns:a16="http://schemas.microsoft.com/office/drawing/2014/main" id="{99135E71-DC1D-50C9-648D-973B52477843}"/>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826;p29">
              <a:extLst>
                <a:ext uri="{FF2B5EF4-FFF2-40B4-BE49-F238E27FC236}">
                  <a16:creationId xmlns:a16="http://schemas.microsoft.com/office/drawing/2014/main" id="{E6A7F20E-3FF7-E7B9-5F8B-137E6F02E41B}"/>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827;p29">
              <a:extLst>
                <a:ext uri="{FF2B5EF4-FFF2-40B4-BE49-F238E27FC236}">
                  <a16:creationId xmlns:a16="http://schemas.microsoft.com/office/drawing/2014/main" id="{5E96EE44-BA85-0791-C50E-B45C12B990BD}"/>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828;p29">
              <a:extLst>
                <a:ext uri="{FF2B5EF4-FFF2-40B4-BE49-F238E27FC236}">
                  <a16:creationId xmlns:a16="http://schemas.microsoft.com/office/drawing/2014/main" id="{8302417F-E2E0-A629-7D28-8CC9FB8B441E}"/>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829;p29">
              <a:extLst>
                <a:ext uri="{FF2B5EF4-FFF2-40B4-BE49-F238E27FC236}">
                  <a16:creationId xmlns:a16="http://schemas.microsoft.com/office/drawing/2014/main" id="{1D04AC5E-F54E-831E-FA5B-9DA649F5366D}"/>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830;p29">
              <a:extLst>
                <a:ext uri="{FF2B5EF4-FFF2-40B4-BE49-F238E27FC236}">
                  <a16:creationId xmlns:a16="http://schemas.microsoft.com/office/drawing/2014/main" id="{3D3154CD-1241-027D-5410-4596EFEBC9AB}"/>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831;p29">
              <a:extLst>
                <a:ext uri="{FF2B5EF4-FFF2-40B4-BE49-F238E27FC236}">
                  <a16:creationId xmlns:a16="http://schemas.microsoft.com/office/drawing/2014/main" id="{070B6E02-B78E-9A9A-D371-2293807DF069}"/>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832;p29">
              <a:extLst>
                <a:ext uri="{FF2B5EF4-FFF2-40B4-BE49-F238E27FC236}">
                  <a16:creationId xmlns:a16="http://schemas.microsoft.com/office/drawing/2014/main" id="{A22D02B1-777E-D1C0-46B7-021C8640739A}"/>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833;p29">
              <a:extLst>
                <a:ext uri="{FF2B5EF4-FFF2-40B4-BE49-F238E27FC236}">
                  <a16:creationId xmlns:a16="http://schemas.microsoft.com/office/drawing/2014/main" id="{C3683C7D-7320-878E-207B-4D567C97DE18}"/>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834;p29">
              <a:extLst>
                <a:ext uri="{FF2B5EF4-FFF2-40B4-BE49-F238E27FC236}">
                  <a16:creationId xmlns:a16="http://schemas.microsoft.com/office/drawing/2014/main" id="{B2F682A9-DF6F-6CB9-133D-61C2EC31D93D}"/>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835;p29">
              <a:extLst>
                <a:ext uri="{FF2B5EF4-FFF2-40B4-BE49-F238E27FC236}">
                  <a16:creationId xmlns:a16="http://schemas.microsoft.com/office/drawing/2014/main" id="{E2D1B6D7-F288-A9AD-124E-62A1DA5DC4FF}"/>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836;p29">
              <a:extLst>
                <a:ext uri="{FF2B5EF4-FFF2-40B4-BE49-F238E27FC236}">
                  <a16:creationId xmlns:a16="http://schemas.microsoft.com/office/drawing/2014/main" id="{E7E7CAB3-E843-1A2F-2B53-8122D1420EDD}"/>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837;p29">
              <a:extLst>
                <a:ext uri="{FF2B5EF4-FFF2-40B4-BE49-F238E27FC236}">
                  <a16:creationId xmlns:a16="http://schemas.microsoft.com/office/drawing/2014/main" id="{583C88D1-2B95-451C-5167-71E0F1D1323A}"/>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838;p29">
              <a:extLst>
                <a:ext uri="{FF2B5EF4-FFF2-40B4-BE49-F238E27FC236}">
                  <a16:creationId xmlns:a16="http://schemas.microsoft.com/office/drawing/2014/main" id="{E9D626D4-9B02-8021-568E-1463F4EB8570}"/>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839;p29">
              <a:extLst>
                <a:ext uri="{FF2B5EF4-FFF2-40B4-BE49-F238E27FC236}">
                  <a16:creationId xmlns:a16="http://schemas.microsoft.com/office/drawing/2014/main" id="{9541364C-1A52-4BDD-4FBF-D7A110A83CF0}"/>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840;p29">
              <a:extLst>
                <a:ext uri="{FF2B5EF4-FFF2-40B4-BE49-F238E27FC236}">
                  <a16:creationId xmlns:a16="http://schemas.microsoft.com/office/drawing/2014/main" id="{8F3B9DFF-F2E1-6A6A-A2FD-A04AC3B5960D}"/>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841;p29">
              <a:extLst>
                <a:ext uri="{FF2B5EF4-FFF2-40B4-BE49-F238E27FC236}">
                  <a16:creationId xmlns:a16="http://schemas.microsoft.com/office/drawing/2014/main" id="{9BF4EA52-C018-3EC7-D94D-1333DD5ED6CF}"/>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842;p29">
              <a:extLst>
                <a:ext uri="{FF2B5EF4-FFF2-40B4-BE49-F238E27FC236}">
                  <a16:creationId xmlns:a16="http://schemas.microsoft.com/office/drawing/2014/main" id="{B5C70F4F-B49A-70D3-C187-B3D26613E05C}"/>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843;p29">
              <a:extLst>
                <a:ext uri="{FF2B5EF4-FFF2-40B4-BE49-F238E27FC236}">
                  <a16:creationId xmlns:a16="http://schemas.microsoft.com/office/drawing/2014/main" id="{31AFC7A5-AF66-9D97-0552-5263F78EF240}"/>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810;p29">
            <a:extLst>
              <a:ext uri="{FF2B5EF4-FFF2-40B4-BE49-F238E27FC236}">
                <a16:creationId xmlns:a16="http://schemas.microsoft.com/office/drawing/2014/main" id="{A25CFAF9-37B7-30B5-A575-4A9F39914A3F}"/>
              </a:ext>
            </a:extLst>
          </p:cNvPr>
          <p:cNvGrpSpPr/>
          <p:nvPr/>
        </p:nvGrpSpPr>
        <p:grpSpPr>
          <a:xfrm rot="1736917">
            <a:off x="1672720" y="2621289"/>
            <a:ext cx="117456" cy="115238"/>
            <a:chOff x="4734502" y="1385793"/>
            <a:chExt cx="1117228" cy="2572944"/>
          </a:xfrm>
        </p:grpSpPr>
        <p:sp>
          <p:nvSpPr>
            <p:cNvPr id="1199" name="Google Shape;811;p29">
              <a:extLst>
                <a:ext uri="{FF2B5EF4-FFF2-40B4-BE49-F238E27FC236}">
                  <a16:creationId xmlns:a16="http://schemas.microsoft.com/office/drawing/2014/main" id="{1A6F945C-AD63-912F-734D-536FBCA21E52}"/>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812;p29">
              <a:extLst>
                <a:ext uri="{FF2B5EF4-FFF2-40B4-BE49-F238E27FC236}">
                  <a16:creationId xmlns:a16="http://schemas.microsoft.com/office/drawing/2014/main" id="{D426476F-F8C2-1A75-A97F-9D80E17D9CE0}"/>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813;p29">
              <a:extLst>
                <a:ext uri="{FF2B5EF4-FFF2-40B4-BE49-F238E27FC236}">
                  <a16:creationId xmlns:a16="http://schemas.microsoft.com/office/drawing/2014/main" id="{32FAE126-6734-35F7-25FA-0B3A59D25157}"/>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814;p29">
              <a:extLst>
                <a:ext uri="{FF2B5EF4-FFF2-40B4-BE49-F238E27FC236}">
                  <a16:creationId xmlns:a16="http://schemas.microsoft.com/office/drawing/2014/main" id="{F4FCB71E-352B-5778-9712-B559C1D009FA}"/>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815;p29">
              <a:extLst>
                <a:ext uri="{FF2B5EF4-FFF2-40B4-BE49-F238E27FC236}">
                  <a16:creationId xmlns:a16="http://schemas.microsoft.com/office/drawing/2014/main" id="{55652B71-42BE-D006-8FB3-FFD076FF0C0C}"/>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816;p29">
              <a:extLst>
                <a:ext uri="{FF2B5EF4-FFF2-40B4-BE49-F238E27FC236}">
                  <a16:creationId xmlns:a16="http://schemas.microsoft.com/office/drawing/2014/main" id="{72E38E92-90C0-A280-9A3D-427A56683421}"/>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818;p29">
              <a:extLst>
                <a:ext uri="{FF2B5EF4-FFF2-40B4-BE49-F238E27FC236}">
                  <a16:creationId xmlns:a16="http://schemas.microsoft.com/office/drawing/2014/main" id="{944A58FF-29A0-AE83-9FA6-D99F4D9E3A74}"/>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819;p29">
              <a:extLst>
                <a:ext uri="{FF2B5EF4-FFF2-40B4-BE49-F238E27FC236}">
                  <a16:creationId xmlns:a16="http://schemas.microsoft.com/office/drawing/2014/main" id="{E9DD3489-A039-416C-91E0-D3EB92394B48}"/>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820;p29">
              <a:extLst>
                <a:ext uri="{FF2B5EF4-FFF2-40B4-BE49-F238E27FC236}">
                  <a16:creationId xmlns:a16="http://schemas.microsoft.com/office/drawing/2014/main" id="{B01D22AF-3B63-9CD1-D7B1-E8439AFA7478}"/>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821;p29">
              <a:extLst>
                <a:ext uri="{FF2B5EF4-FFF2-40B4-BE49-F238E27FC236}">
                  <a16:creationId xmlns:a16="http://schemas.microsoft.com/office/drawing/2014/main" id="{9E2041B2-6143-24D8-4C82-60BFC13456D5}"/>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822;p29">
              <a:extLst>
                <a:ext uri="{FF2B5EF4-FFF2-40B4-BE49-F238E27FC236}">
                  <a16:creationId xmlns:a16="http://schemas.microsoft.com/office/drawing/2014/main" id="{218795C0-8397-F3C8-6872-DA0A53B07E16}"/>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823;p29">
              <a:extLst>
                <a:ext uri="{FF2B5EF4-FFF2-40B4-BE49-F238E27FC236}">
                  <a16:creationId xmlns:a16="http://schemas.microsoft.com/office/drawing/2014/main" id="{DF6ABC2A-B4DE-8FC8-3600-6E3F929E398A}"/>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824;p29">
              <a:extLst>
                <a:ext uri="{FF2B5EF4-FFF2-40B4-BE49-F238E27FC236}">
                  <a16:creationId xmlns:a16="http://schemas.microsoft.com/office/drawing/2014/main" id="{031BDC2B-5B2C-C460-3A5F-19382EB2AAE8}"/>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825;p29">
              <a:extLst>
                <a:ext uri="{FF2B5EF4-FFF2-40B4-BE49-F238E27FC236}">
                  <a16:creationId xmlns:a16="http://schemas.microsoft.com/office/drawing/2014/main" id="{D72170E6-E58B-0CA3-FFFE-1171867B9FE4}"/>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826;p29">
              <a:extLst>
                <a:ext uri="{FF2B5EF4-FFF2-40B4-BE49-F238E27FC236}">
                  <a16:creationId xmlns:a16="http://schemas.microsoft.com/office/drawing/2014/main" id="{D0D2967A-1005-332D-8ED0-DCDAC2744126}"/>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827;p29">
              <a:extLst>
                <a:ext uri="{FF2B5EF4-FFF2-40B4-BE49-F238E27FC236}">
                  <a16:creationId xmlns:a16="http://schemas.microsoft.com/office/drawing/2014/main" id="{C769FB6E-6DF1-9AAD-DC63-8F3C59B387A9}"/>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828;p29">
              <a:extLst>
                <a:ext uri="{FF2B5EF4-FFF2-40B4-BE49-F238E27FC236}">
                  <a16:creationId xmlns:a16="http://schemas.microsoft.com/office/drawing/2014/main" id="{1AD13530-3007-73D3-8DE9-6DF7B5933B8C}"/>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829;p29">
              <a:extLst>
                <a:ext uri="{FF2B5EF4-FFF2-40B4-BE49-F238E27FC236}">
                  <a16:creationId xmlns:a16="http://schemas.microsoft.com/office/drawing/2014/main" id="{81A1E8AF-79E3-2B10-6B7D-E19F58B91ED6}"/>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830;p29">
              <a:extLst>
                <a:ext uri="{FF2B5EF4-FFF2-40B4-BE49-F238E27FC236}">
                  <a16:creationId xmlns:a16="http://schemas.microsoft.com/office/drawing/2014/main" id="{B593BB00-D8CC-CABC-AFC1-BF1BF0833D1C}"/>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831;p29">
              <a:extLst>
                <a:ext uri="{FF2B5EF4-FFF2-40B4-BE49-F238E27FC236}">
                  <a16:creationId xmlns:a16="http://schemas.microsoft.com/office/drawing/2014/main" id="{26ECC24D-E139-F667-4B11-7303E0578DFD}"/>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832;p29">
              <a:extLst>
                <a:ext uri="{FF2B5EF4-FFF2-40B4-BE49-F238E27FC236}">
                  <a16:creationId xmlns:a16="http://schemas.microsoft.com/office/drawing/2014/main" id="{C019C7C9-5029-2E6A-29AC-731007CD21F5}"/>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833;p29">
              <a:extLst>
                <a:ext uri="{FF2B5EF4-FFF2-40B4-BE49-F238E27FC236}">
                  <a16:creationId xmlns:a16="http://schemas.microsoft.com/office/drawing/2014/main" id="{468D4E28-4081-0CF8-3D9E-675B1563B75A}"/>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834;p29">
              <a:extLst>
                <a:ext uri="{FF2B5EF4-FFF2-40B4-BE49-F238E27FC236}">
                  <a16:creationId xmlns:a16="http://schemas.microsoft.com/office/drawing/2014/main" id="{0E27F1A4-7A12-A990-DA62-BF97D6F6F4DE}"/>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835;p29">
              <a:extLst>
                <a:ext uri="{FF2B5EF4-FFF2-40B4-BE49-F238E27FC236}">
                  <a16:creationId xmlns:a16="http://schemas.microsoft.com/office/drawing/2014/main" id="{3E9B8D92-E117-424D-FCFE-6B6FAD167CC2}"/>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836;p29">
              <a:extLst>
                <a:ext uri="{FF2B5EF4-FFF2-40B4-BE49-F238E27FC236}">
                  <a16:creationId xmlns:a16="http://schemas.microsoft.com/office/drawing/2014/main" id="{7E243E2D-2E39-FCBD-B7C0-5D6FCFB93240}"/>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837;p29">
              <a:extLst>
                <a:ext uri="{FF2B5EF4-FFF2-40B4-BE49-F238E27FC236}">
                  <a16:creationId xmlns:a16="http://schemas.microsoft.com/office/drawing/2014/main" id="{B07368AE-9C29-20D7-AF44-4CEA72656F14}"/>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838;p29">
              <a:extLst>
                <a:ext uri="{FF2B5EF4-FFF2-40B4-BE49-F238E27FC236}">
                  <a16:creationId xmlns:a16="http://schemas.microsoft.com/office/drawing/2014/main" id="{0F60080E-7D7C-B907-15EA-5333059D1703}"/>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839;p29">
              <a:extLst>
                <a:ext uri="{FF2B5EF4-FFF2-40B4-BE49-F238E27FC236}">
                  <a16:creationId xmlns:a16="http://schemas.microsoft.com/office/drawing/2014/main" id="{F2B15D85-8C00-3A02-E73C-F3660768795F}"/>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840;p29">
              <a:extLst>
                <a:ext uri="{FF2B5EF4-FFF2-40B4-BE49-F238E27FC236}">
                  <a16:creationId xmlns:a16="http://schemas.microsoft.com/office/drawing/2014/main" id="{93831E5B-D4A5-D70F-04A8-2E46E24A805C}"/>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841;p29">
              <a:extLst>
                <a:ext uri="{FF2B5EF4-FFF2-40B4-BE49-F238E27FC236}">
                  <a16:creationId xmlns:a16="http://schemas.microsoft.com/office/drawing/2014/main" id="{9B984110-9D4C-FE30-549D-A9BA5562A6DB}"/>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842;p29">
              <a:extLst>
                <a:ext uri="{FF2B5EF4-FFF2-40B4-BE49-F238E27FC236}">
                  <a16:creationId xmlns:a16="http://schemas.microsoft.com/office/drawing/2014/main" id="{9AB1DA3F-2FA0-C288-2DBC-84F7FE995C08}"/>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843;p29">
              <a:extLst>
                <a:ext uri="{FF2B5EF4-FFF2-40B4-BE49-F238E27FC236}">
                  <a16:creationId xmlns:a16="http://schemas.microsoft.com/office/drawing/2014/main" id="{5F6E1F98-7939-0FBA-E8AA-D8246BDC616A}"/>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810;p29">
            <a:extLst>
              <a:ext uri="{FF2B5EF4-FFF2-40B4-BE49-F238E27FC236}">
                <a16:creationId xmlns:a16="http://schemas.microsoft.com/office/drawing/2014/main" id="{F140A754-A75E-D99E-2490-C858BD89A0AC}"/>
              </a:ext>
            </a:extLst>
          </p:cNvPr>
          <p:cNvGrpSpPr/>
          <p:nvPr/>
        </p:nvGrpSpPr>
        <p:grpSpPr>
          <a:xfrm rot="1736917">
            <a:off x="1683321" y="3503358"/>
            <a:ext cx="117456" cy="115238"/>
            <a:chOff x="4734502" y="1385793"/>
            <a:chExt cx="1117228" cy="2572944"/>
          </a:xfrm>
        </p:grpSpPr>
        <p:sp>
          <p:nvSpPr>
            <p:cNvPr id="1232" name="Google Shape;811;p29">
              <a:extLst>
                <a:ext uri="{FF2B5EF4-FFF2-40B4-BE49-F238E27FC236}">
                  <a16:creationId xmlns:a16="http://schemas.microsoft.com/office/drawing/2014/main" id="{96AF5A56-8A83-C377-08F3-B4F1BB14824F}"/>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812;p29">
              <a:extLst>
                <a:ext uri="{FF2B5EF4-FFF2-40B4-BE49-F238E27FC236}">
                  <a16:creationId xmlns:a16="http://schemas.microsoft.com/office/drawing/2014/main" id="{F32265D0-1AB3-556B-9255-9981280176AF}"/>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813;p29">
              <a:extLst>
                <a:ext uri="{FF2B5EF4-FFF2-40B4-BE49-F238E27FC236}">
                  <a16:creationId xmlns:a16="http://schemas.microsoft.com/office/drawing/2014/main" id="{4BF805BF-290E-3FA4-8A6B-CE8EBDEACB36}"/>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814;p29">
              <a:extLst>
                <a:ext uri="{FF2B5EF4-FFF2-40B4-BE49-F238E27FC236}">
                  <a16:creationId xmlns:a16="http://schemas.microsoft.com/office/drawing/2014/main" id="{A13B7458-A83C-F7BD-906A-F127A05CF0A9}"/>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815;p29">
              <a:extLst>
                <a:ext uri="{FF2B5EF4-FFF2-40B4-BE49-F238E27FC236}">
                  <a16:creationId xmlns:a16="http://schemas.microsoft.com/office/drawing/2014/main" id="{8E7A6D38-F1D1-2C3A-D031-EAF21F200DF1}"/>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816;p29">
              <a:extLst>
                <a:ext uri="{FF2B5EF4-FFF2-40B4-BE49-F238E27FC236}">
                  <a16:creationId xmlns:a16="http://schemas.microsoft.com/office/drawing/2014/main" id="{4390F136-B747-201D-AC99-3FCAB96E22C5}"/>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818;p29">
              <a:extLst>
                <a:ext uri="{FF2B5EF4-FFF2-40B4-BE49-F238E27FC236}">
                  <a16:creationId xmlns:a16="http://schemas.microsoft.com/office/drawing/2014/main" id="{329C2646-BA6B-2B6D-345E-155BB934539E}"/>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819;p29">
              <a:extLst>
                <a:ext uri="{FF2B5EF4-FFF2-40B4-BE49-F238E27FC236}">
                  <a16:creationId xmlns:a16="http://schemas.microsoft.com/office/drawing/2014/main" id="{E1530B58-D87C-FFAA-D3BE-269D1A3AEC53}"/>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820;p29">
              <a:extLst>
                <a:ext uri="{FF2B5EF4-FFF2-40B4-BE49-F238E27FC236}">
                  <a16:creationId xmlns:a16="http://schemas.microsoft.com/office/drawing/2014/main" id="{DEC0B43F-4CBA-E1AB-0324-3BA2CDA9703F}"/>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821;p29">
              <a:extLst>
                <a:ext uri="{FF2B5EF4-FFF2-40B4-BE49-F238E27FC236}">
                  <a16:creationId xmlns:a16="http://schemas.microsoft.com/office/drawing/2014/main" id="{D9415D57-AC3B-F528-A775-BD41ED2C6AE3}"/>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822;p29">
              <a:extLst>
                <a:ext uri="{FF2B5EF4-FFF2-40B4-BE49-F238E27FC236}">
                  <a16:creationId xmlns:a16="http://schemas.microsoft.com/office/drawing/2014/main" id="{0A46DE95-0564-55BB-7063-6D514640EF20}"/>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823;p29">
              <a:extLst>
                <a:ext uri="{FF2B5EF4-FFF2-40B4-BE49-F238E27FC236}">
                  <a16:creationId xmlns:a16="http://schemas.microsoft.com/office/drawing/2014/main" id="{97F986EC-B48D-583D-5AE2-5AFAEBF8340D}"/>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824;p29">
              <a:extLst>
                <a:ext uri="{FF2B5EF4-FFF2-40B4-BE49-F238E27FC236}">
                  <a16:creationId xmlns:a16="http://schemas.microsoft.com/office/drawing/2014/main" id="{989958CC-E7D4-E519-41D7-911A8C7B1461}"/>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825;p29">
              <a:extLst>
                <a:ext uri="{FF2B5EF4-FFF2-40B4-BE49-F238E27FC236}">
                  <a16:creationId xmlns:a16="http://schemas.microsoft.com/office/drawing/2014/main" id="{2075717C-0501-A37B-7EBC-51EAE2A6D4FE}"/>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826;p29">
              <a:extLst>
                <a:ext uri="{FF2B5EF4-FFF2-40B4-BE49-F238E27FC236}">
                  <a16:creationId xmlns:a16="http://schemas.microsoft.com/office/drawing/2014/main" id="{7D886006-5ADF-0940-4C4F-60F91FDD6389}"/>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827;p29">
              <a:extLst>
                <a:ext uri="{FF2B5EF4-FFF2-40B4-BE49-F238E27FC236}">
                  <a16:creationId xmlns:a16="http://schemas.microsoft.com/office/drawing/2014/main" id="{5C57CD05-4032-21F8-2A0A-614F74D9C200}"/>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828;p29">
              <a:extLst>
                <a:ext uri="{FF2B5EF4-FFF2-40B4-BE49-F238E27FC236}">
                  <a16:creationId xmlns:a16="http://schemas.microsoft.com/office/drawing/2014/main" id="{854C68DA-1E59-E417-4B09-608187C4E589}"/>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829;p29">
              <a:extLst>
                <a:ext uri="{FF2B5EF4-FFF2-40B4-BE49-F238E27FC236}">
                  <a16:creationId xmlns:a16="http://schemas.microsoft.com/office/drawing/2014/main" id="{CD80E340-529D-A7D9-DD6A-7EB1A6C27A6D}"/>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830;p29">
              <a:extLst>
                <a:ext uri="{FF2B5EF4-FFF2-40B4-BE49-F238E27FC236}">
                  <a16:creationId xmlns:a16="http://schemas.microsoft.com/office/drawing/2014/main" id="{3516BC27-D540-88E2-B4E9-58586ADAE410}"/>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831;p29">
              <a:extLst>
                <a:ext uri="{FF2B5EF4-FFF2-40B4-BE49-F238E27FC236}">
                  <a16:creationId xmlns:a16="http://schemas.microsoft.com/office/drawing/2014/main" id="{18314576-57B0-A39F-D21F-39A29F05B7C5}"/>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832;p29">
              <a:extLst>
                <a:ext uri="{FF2B5EF4-FFF2-40B4-BE49-F238E27FC236}">
                  <a16:creationId xmlns:a16="http://schemas.microsoft.com/office/drawing/2014/main" id="{6523E360-7C31-0068-7C37-DFF968CD1F8C}"/>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833;p29">
              <a:extLst>
                <a:ext uri="{FF2B5EF4-FFF2-40B4-BE49-F238E27FC236}">
                  <a16:creationId xmlns:a16="http://schemas.microsoft.com/office/drawing/2014/main" id="{35BD623F-812C-F3A4-3AD9-1F14359EE23D}"/>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834;p29">
              <a:extLst>
                <a:ext uri="{FF2B5EF4-FFF2-40B4-BE49-F238E27FC236}">
                  <a16:creationId xmlns:a16="http://schemas.microsoft.com/office/drawing/2014/main" id="{F4EAEF5B-39D7-4849-03C4-FC8D08704910}"/>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835;p29">
              <a:extLst>
                <a:ext uri="{FF2B5EF4-FFF2-40B4-BE49-F238E27FC236}">
                  <a16:creationId xmlns:a16="http://schemas.microsoft.com/office/drawing/2014/main" id="{0F413E30-51DD-2617-C050-34F9EF510A23}"/>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836;p29">
              <a:extLst>
                <a:ext uri="{FF2B5EF4-FFF2-40B4-BE49-F238E27FC236}">
                  <a16:creationId xmlns:a16="http://schemas.microsoft.com/office/drawing/2014/main" id="{9BB49323-82BF-F48B-5253-E54B24D7E411}"/>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837;p29">
              <a:extLst>
                <a:ext uri="{FF2B5EF4-FFF2-40B4-BE49-F238E27FC236}">
                  <a16:creationId xmlns:a16="http://schemas.microsoft.com/office/drawing/2014/main" id="{5A1EA88B-D5AF-EF98-1518-B2C56FBC3BDA}"/>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838;p29">
              <a:extLst>
                <a:ext uri="{FF2B5EF4-FFF2-40B4-BE49-F238E27FC236}">
                  <a16:creationId xmlns:a16="http://schemas.microsoft.com/office/drawing/2014/main" id="{CFA95F52-F6DD-F4AF-5A8A-38EE4A57164B}"/>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839;p29">
              <a:extLst>
                <a:ext uri="{FF2B5EF4-FFF2-40B4-BE49-F238E27FC236}">
                  <a16:creationId xmlns:a16="http://schemas.microsoft.com/office/drawing/2014/main" id="{1687A0B9-0F30-2C9C-35F1-65648E9DC781}"/>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840;p29">
              <a:extLst>
                <a:ext uri="{FF2B5EF4-FFF2-40B4-BE49-F238E27FC236}">
                  <a16:creationId xmlns:a16="http://schemas.microsoft.com/office/drawing/2014/main" id="{9C3CF73A-D1E2-C399-9D07-9023429CD905}"/>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841;p29">
              <a:extLst>
                <a:ext uri="{FF2B5EF4-FFF2-40B4-BE49-F238E27FC236}">
                  <a16:creationId xmlns:a16="http://schemas.microsoft.com/office/drawing/2014/main" id="{99FA6484-96E5-1D92-A7BF-35ED460E14A8}"/>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842;p29">
              <a:extLst>
                <a:ext uri="{FF2B5EF4-FFF2-40B4-BE49-F238E27FC236}">
                  <a16:creationId xmlns:a16="http://schemas.microsoft.com/office/drawing/2014/main" id="{D783CE11-FEC8-9885-A51A-BE4CDE08E35E}"/>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843;p29">
              <a:extLst>
                <a:ext uri="{FF2B5EF4-FFF2-40B4-BE49-F238E27FC236}">
                  <a16:creationId xmlns:a16="http://schemas.microsoft.com/office/drawing/2014/main" id="{22F6BBE5-0A8C-B075-DD91-5559E79DCC01}"/>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4" name="Google Shape;810;p29">
            <a:extLst>
              <a:ext uri="{FF2B5EF4-FFF2-40B4-BE49-F238E27FC236}">
                <a16:creationId xmlns:a16="http://schemas.microsoft.com/office/drawing/2014/main" id="{C30BA85F-B0CD-7833-163D-F3D0232919F3}"/>
              </a:ext>
            </a:extLst>
          </p:cNvPr>
          <p:cNvGrpSpPr/>
          <p:nvPr/>
        </p:nvGrpSpPr>
        <p:grpSpPr>
          <a:xfrm rot="1736917">
            <a:off x="1697147" y="3973272"/>
            <a:ext cx="117456" cy="115238"/>
            <a:chOff x="4734502" y="1385793"/>
            <a:chExt cx="1117228" cy="2572944"/>
          </a:xfrm>
        </p:grpSpPr>
        <p:sp>
          <p:nvSpPr>
            <p:cNvPr id="1265" name="Google Shape;811;p29">
              <a:extLst>
                <a:ext uri="{FF2B5EF4-FFF2-40B4-BE49-F238E27FC236}">
                  <a16:creationId xmlns:a16="http://schemas.microsoft.com/office/drawing/2014/main" id="{A172C725-993F-B102-5D34-A82D835DAFF5}"/>
                </a:ext>
              </a:extLst>
            </p:cNvPr>
            <p:cNvSpPr/>
            <p:nvPr/>
          </p:nvSpPr>
          <p:spPr>
            <a:xfrm rot="-582576">
              <a:off x="4782329" y="1385793"/>
              <a:ext cx="1069401" cy="2572944"/>
            </a:xfrm>
            <a:custGeom>
              <a:avLst/>
              <a:gdLst/>
              <a:ahLst/>
              <a:cxnLst/>
              <a:rect l="l" t="t" r="r" b="b"/>
              <a:pathLst>
                <a:path w="26177" h="62981" extrusionOk="0">
                  <a:moveTo>
                    <a:pt x="11571" y="0"/>
                  </a:moveTo>
                  <a:cubicBezTo>
                    <a:pt x="11436" y="0"/>
                    <a:pt x="11318" y="17"/>
                    <a:pt x="11250" y="17"/>
                  </a:cubicBezTo>
                  <a:lnTo>
                    <a:pt x="11183" y="17"/>
                  </a:lnTo>
                  <a:cubicBezTo>
                    <a:pt x="9614" y="152"/>
                    <a:pt x="8231" y="658"/>
                    <a:pt x="6848" y="1198"/>
                  </a:cubicBezTo>
                  <a:cubicBezTo>
                    <a:pt x="6528" y="1333"/>
                    <a:pt x="6275" y="1502"/>
                    <a:pt x="6106" y="1620"/>
                  </a:cubicBezTo>
                  <a:cubicBezTo>
                    <a:pt x="5111" y="2362"/>
                    <a:pt x="4082" y="3188"/>
                    <a:pt x="3222" y="4335"/>
                  </a:cubicBezTo>
                  <a:cubicBezTo>
                    <a:pt x="1468" y="6646"/>
                    <a:pt x="590" y="8771"/>
                    <a:pt x="388" y="11048"/>
                  </a:cubicBezTo>
                  <a:cubicBezTo>
                    <a:pt x="354" y="11638"/>
                    <a:pt x="287" y="12246"/>
                    <a:pt x="253" y="12853"/>
                  </a:cubicBezTo>
                  <a:lnTo>
                    <a:pt x="253" y="12920"/>
                  </a:lnTo>
                  <a:cubicBezTo>
                    <a:pt x="118" y="14084"/>
                    <a:pt x="0" y="15366"/>
                    <a:pt x="472" y="16715"/>
                  </a:cubicBezTo>
                  <a:lnTo>
                    <a:pt x="472" y="16816"/>
                  </a:lnTo>
                  <a:cubicBezTo>
                    <a:pt x="641" y="18318"/>
                    <a:pt x="1198" y="19734"/>
                    <a:pt x="2193" y="21269"/>
                  </a:cubicBezTo>
                  <a:cubicBezTo>
                    <a:pt x="2513" y="21775"/>
                    <a:pt x="2918" y="22298"/>
                    <a:pt x="3424" y="22821"/>
                  </a:cubicBezTo>
                  <a:cubicBezTo>
                    <a:pt x="2935" y="23310"/>
                    <a:pt x="2564" y="23900"/>
                    <a:pt x="2294" y="24592"/>
                  </a:cubicBezTo>
                  <a:cubicBezTo>
                    <a:pt x="1872" y="25654"/>
                    <a:pt x="1990" y="26869"/>
                    <a:pt x="2598" y="27864"/>
                  </a:cubicBezTo>
                  <a:cubicBezTo>
                    <a:pt x="3222" y="28859"/>
                    <a:pt x="4200" y="29466"/>
                    <a:pt x="5330" y="29551"/>
                  </a:cubicBezTo>
                  <a:cubicBezTo>
                    <a:pt x="5583" y="29568"/>
                    <a:pt x="5954" y="29601"/>
                    <a:pt x="6359" y="29601"/>
                  </a:cubicBezTo>
                  <a:cubicBezTo>
                    <a:pt x="6511" y="29601"/>
                    <a:pt x="6662" y="29601"/>
                    <a:pt x="6797" y="29568"/>
                  </a:cubicBezTo>
                  <a:lnTo>
                    <a:pt x="6797" y="29568"/>
                  </a:lnTo>
                  <a:cubicBezTo>
                    <a:pt x="6561" y="29922"/>
                    <a:pt x="6308" y="30394"/>
                    <a:pt x="6376" y="30984"/>
                  </a:cubicBezTo>
                  <a:cubicBezTo>
                    <a:pt x="6460" y="31811"/>
                    <a:pt x="7101" y="32283"/>
                    <a:pt x="7354" y="32485"/>
                  </a:cubicBezTo>
                  <a:cubicBezTo>
                    <a:pt x="7489" y="32620"/>
                    <a:pt x="7658" y="32705"/>
                    <a:pt x="7809" y="32806"/>
                  </a:cubicBezTo>
                  <a:cubicBezTo>
                    <a:pt x="8164" y="33008"/>
                    <a:pt x="8619" y="33244"/>
                    <a:pt x="9142" y="33244"/>
                  </a:cubicBezTo>
                  <a:cubicBezTo>
                    <a:pt x="9597" y="33244"/>
                    <a:pt x="9968" y="33076"/>
                    <a:pt x="10255" y="32890"/>
                  </a:cubicBezTo>
                  <a:lnTo>
                    <a:pt x="10255" y="33008"/>
                  </a:lnTo>
                  <a:cubicBezTo>
                    <a:pt x="10255" y="33632"/>
                    <a:pt x="10272" y="34240"/>
                    <a:pt x="10306" y="34830"/>
                  </a:cubicBezTo>
                  <a:cubicBezTo>
                    <a:pt x="10339" y="35673"/>
                    <a:pt x="10390" y="36517"/>
                    <a:pt x="10306" y="37309"/>
                  </a:cubicBezTo>
                  <a:cubicBezTo>
                    <a:pt x="10272" y="37478"/>
                    <a:pt x="10306" y="37630"/>
                    <a:pt x="10306" y="37714"/>
                  </a:cubicBezTo>
                  <a:cubicBezTo>
                    <a:pt x="10322" y="38237"/>
                    <a:pt x="10322" y="38794"/>
                    <a:pt x="10339" y="39316"/>
                  </a:cubicBezTo>
                  <a:lnTo>
                    <a:pt x="10339" y="39418"/>
                  </a:lnTo>
                  <a:cubicBezTo>
                    <a:pt x="10390" y="40733"/>
                    <a:pt x="10407" y="42083"/>
                    <a:pt x="10424" y="43415"/>
                  </a:cubicBezTo>
                  <a:lnTo>
                    <a:pt x="10424" y="45608"/>
                  </a:lnTo>
                  <a:cubicBezTo>
                    <a:pt x="10424" y="46653"/>
                    <a:pt x="10407" y="47750"/>
                    <a:pt x="10441" y="48846"/>
                  </a:cubicBezTo>
                  <a:cubicBezTo>
                    <a:pt x="10491" y="49909"/>
                    <a:pt x="10424" y="50870"/>
                    <a:pt x="10306" y="51815"/>
                  </a:cubicBezTo>
                  <a:cubicBezTo>
                    <a:pt x="10272" y="52017"/>
                    <a:pt x="10255" y="52202"/>
                    <a:pt x="10255" y="52354"/>
                  </a:cubicBezTo>
                  <a:lnTo>
                    <a:pt x="10188" y="53805"/>
                  </a:lnTo>
                  <a:cubicBezTo>
                    <a:pt x="10137" y="55154"/>
                    <a:pt x="10069" y="56487"/>
                    <a:pt x="10002" y="57836"/>
                  </a:cubicBezTo>
                  <a:cubicBezTo>
                    <a:pt x="10002" y="57988"/>
                    <a:pt x="9985" y="58139"/>
                    <a:pt x="9985" y="58308"/>
                  </a:cubicBezTo>
                  <a:cubicBezTo>
                    <a:pt x="9968" y="58966"/>
                    <a:pt x="9918" y="59641"/>
                    <a:pt x="9935" y="60332"/>
                  </a:cubicBezTo>
                  <a:cubicBezTo>
                    <a:pt x="9968" y="61243"/>
                    <a:pt x="10441" y="62069"/>
                    <a:pt x="11250" y="62559"/>
                  </a:cubicBezTo>
                  <a:cubicBezTo>
                    <a:pt x="11689" y="62828"/>
                    <a:pt x="12195" y="62980"/>
                    <a:pt x="12701" y="62980"/>
                  </a:cubicBezTo>
                  <a:cubicBezTo>
                    <a:pt x="13105" y="62980"/>
                    <a:pt x="13477" y="62896"/>
                    <a:pt x="13814" y="62710"/>
                  </a:cubicBezTo>
                  <a:cubicBezTo>
                    <a:pt x="14775" y="62272"/>
                    <a:pt x="15332" y="61428"/>
                    <a:pt x="15416" y="60315"/>
                  </a:cubicBezTo>
                  <a:lnTo>
                    <a:pt x="15484" y="59657"/>
                  </a:lnTo>
                  <a:cubicBezTo>
                    <a:pt x="15568" y="58713"/>
                    <a:pt x="15652" y="57718"/>
                    <a:pt x="15720" y="56723"/>
                  </a:cubicBezTo>
                  <a:cubicBezTo>
                    <a:pt x="15804" y="55154"/>
                    <a:pt x="15872" y="53552"/>
                    <a:pt x="15905" y="52017"/>
                  </a:cubicBezTo>
                  <a:lnTo>
                    <a:pt x="15922" y="51477"/>
                  </a:lnTo>
                  <a:cubicBezTo>
                    <a:pt x="15956" y="51174"/>
                    <a:pt x="15922" y="50870"/>
                    <a:pt x="15922" y="50583"/>
                  </a:cubicBezTo>
                  <a:lnTo>
                    <a:pt x="15922" y="49672"/>
                  </a:lnTo>
                  <a:lnTo>
                    <a:pt x="15922" y="49453"/>
                  </a:lnTo>
                  <a:cubicBezTo>
                    <a:pt x="15973" y="48559"/>
                    <a:pt x="16040" y="47598"/>
                    <a:pt x="15905" y="46620"/>
                  </a:cubicBezTo>
                  <a:cubicBezTo>
                    <a:pt x="15872" y="46333"/>
                    <a:pt x="15888" y="45996"/>
                    <a:pt x="15888" y="45641"/>
                  </a:cubicBezTo>
                  <a:cubicBezTo>
                    <a:pt x="15888" y="45405"/>
                    <a:pt x="15905" y="45186"/>
                    <a:pt x="15905" y="44933"/>
                  </a:cubicBezTo>
                  <a:cubicBezTo>
                    <a:pt x="15905" y="44596"/>
                    <a:pt x="15888" y="44258"/>
                    <a:pt x="15888" y="43921"/>
                  </a:cubicBezTo>
                  <a:cubicBezTo>
                    <a:pt x="15872" y="43364"/>
                    <a:pt x="15838" y="42791"/>
                    <a:pt x="15872" y="42268"/>
                  </a:cubicBezTo>
                  <a:cubicBezTo>
                    <a:pt x="15888" y="41560"/>
                    <a:pt x="15956" y="40818"/>
                    <a:pt x="15990" y="40075"/>
                  </a:cubicBezTo>
                  <a:cubicBezTo>
                    <a:pt x="16057" y="39283"/>
                    <a:pt x="16091" y="38439"/>
                    <a:pt x="16141" y="37613"/>
                  </a:cubicBezTo>
                  <a:cubicBezTo>
                    <a:pt x="16175" y="36415"/>
                    <a:pt x="16141" y="35235"/>
                    <a:pt x="16125" y="34071"/>
                  </a:cubicBezTo>
                  <a:lnTo>
                    <a:pt x="16125" y="33683"/>
                  </a:lnTo>
                  <a:cubicBezTo>
                    <a:pt x="16125" y="33312"/>
                    <a:pt x="16091" y="32907"/>
                    <a:pt x="16074" y="32553"/>
                  </a:cubicBezTo>
                  <a:lnTo>
                    <a:pt x="16074" y="32553"/>
                  </a:lnTo>
                  <a:cubicBezTo>
                    <a:pt x="16091" y="32570"/>
                    <a:pt x="16125" y="32620"/>
                    <a:pt x="16158" y="32637"/>
                  </a:cubicBezTo>
                  <a:cubicBezTo>
                    <a:pt x="16378" y="32890"/>
                    <a:pt x="16833" y="33396"/>
                    <a:pt x="17575" y="33396"/>
                  </a:cubicBezTo>
                  <a:cubicBezTo>
                    <a:pt x="17659" y="33396"/>
                    <a:pt x="17761" y="33396"/>
                    <a:pt x="17845" y="33379"/>
                  </a:cubicBezTo>
                  <a:cubicBezTo>
                    <a:pt x="18098" y="33329"/>
                    <a:pt x="18334" y="33228"/>
                    <a:pt x="18520" y="33059"/>
                  </a:cubicBezTo>
                  <a:cubicBezTo>
                    <a:pt x="18655" y="32958"/>
                    <a:pt x="18773" y="32840"/>
                    <a:pt x="18874" y="32738"/>
                  </a:cubicBezTo>
                  <a:cubicBezTo>
                    <a:pt x="19161" y="32502"/>
                    <a:pt x="19380" y="32300"/>
                    <a:pt x="19633" y="32047"/>
                  </a:cubicBezTo>
                  <a:cubicBezTo>
                    <a:pt x="20527" y="31069"/>
                    <a:pt x="20594" y="30192"/>
                    <a:pt x="19835" y="29247"/>
                  </a:cubicBezTo>
                  <a:cubicBezTo>
                    <a:pt x="21859" y="28690"/>
                    <a:pt x="22635" y="27341"/>
                    <a:pt x="22922" y="26262"/>
                  </a:cubicBezTo>
                  <a:cubicBezTo>
                    <a:pt x="23394" y="24642"/>
                    <a:pt x="22922" y="23108"/>
                    <a:pt x="21792" y="22129"/>
                  </a:cubicBezTo>
                  <a:cubicBezTo>
                    <a:pt x="21944" y="21961"/>
                    <a:pt x="22112" y="21792"/>
                    <a:pt x="22247" y="21623"/>
                  </a:cubicBezTo>
                  <a:cubicBezTo>
                    <a:pt x="22837" y="20915"/>
                    <a:pt x="23343" y="20156"/>
                    <a:pt x="23816" y="19414"/>
                  </a:cubicBezTo>
                  <a:lnTo>
                    <a:pt x="24001" y="19127"/>
                  </a:lnTo>
                  <a:cubicBezTo>
                    <a:pt x="24642" y="18132"/>
                    <a:pt x="25351" y="16951"/>
                    <a:pt x="25738" y="15585"/>
                  </a:cubicBezTo>
                  <a:cubicBezTo>
                    <a:pt x="26177" y="14000"/>
                    <a:pt x="26126" y="12431"/>
                    <a:pt x="26076" y="10997"/>
                  </a:cubicBezTo>
                  <a:cubicBezTo>
                    <a:pt x="26008" y="9800"/>
                    <a:pt x="25671" y="8687"/>
                    <a:pt x="25384" y="7708"/>
                  </a:cubicBezTo>
                  <a:lnTo>
                    <a:pt x="25351" y="7607"/>
                  </a:lnTo>
                  <a:cubicBezTo>
                    <a:pt x="24912" y="6174"/>
                    <a:pt x="24237" y="5044"/>
                    <a:pt x="23293" y="4082"/>
                  </a:cubicBezTo>
                  <a:cubicBezTo>
                    <a:pt x="21235" y="2058"/>
                    <a:pt x="18857" y="827"/>
                    <a:pt x="16243" y="372"/>
                  </a:cubicBezTo>
                  <a:cubicBezTo>
                    <a:pt x="15180" y="203"/>
                    <a:pt x="14101" y="152"/>
                    <a:pt x="13021" y="85"/>
                  </a:cubicBezTo>
                  <a:cubicBezTo>
                    <a:pt x="12599" y="68"/>
                    <a:pt x="12161" y="34"/>
                    <a:pt x="11739"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812;p29">
              <a:extLst>
                <a:ext uri="{FF2B5EF4-FFF2-40B4-BE49-F238E27FC236}">
                  <a16:creationId xmlns:a16="http://schemas.microsoft.com/office/drawing/2014/main" id="{1F61DDFB-D4C9-34CA-0E18-E71754DC1210}"/>
                </a:ext>
              </a:extLst>
            </p:cNvPr>
            <p:cNvSpPr/>
            <p:nvPr/>
          </p:nvSpPr>
          <p:spPr>
            <a:xfrm rot="-582576">
              <a:off x="4835822" y="1439229"/>
              <a:ext cx="957833" cy="2463745"/>
            </a:xfrm>
            <a:custGeom>
              <a:avLst/>
              <a:gdLst/>
              <a:ahLst/>
              <a:cxnLst/>
              <a:rect l="l" t="t" r="r" b="b"/>
              <a:pathLst>
                <a:path w="23446" h="60308" extrusionOk="0">
                  <a:moveTo>
                    <a:pt x="9413" y="712"/>
                  </a:moveTo>
                  <a:cubicBezTo>
                    <a:pt x="9517" y="712"/>
                    <a:pt x="9621" y="740"/>
                    <a:pt x="9682" y="776"/>
                  </a:cubicBezTo>
                  <a:cubicBezTo>
                    <a:pt x="10306" y="1248"/>
                    <a:pt x="10880" y="1754"/>
                    <a:pt x="11133" y="2547"/>
                  </a:cubicBezTo>
                  <a:cubicBezTo>
                    <a:pt x="11318" y="3104"/>
                    <a:pt x="11268" y="3610"/>
                    <a:pt x="10930" y="4065"/>
                  </a:cubicBezTo>
                  <a:cubicBezTo>
                    <a:pt x="10897" y="4116"/>
                    <a:pt x="10863" y="4149"/>
                    <a:pt x="10812" y="4200"/>
                  </a:cubicBezTo>
                  <a:cubicBezTo>
                    <a:pt x="9682" y="5482"/>
                    <a:pt x="9783" y="6932"/>
                    <a:pt x="10340" y="8417"/>
                  </a:cubicBezTo>
                  <a:cubicBezTo>
                    <a:pt x="10525" y="8923"/>
                    <a:pt x="10846" y="9361"/>
                    <a:pt x="10795" y="9935"/>
                  </a:cubicBezTo>
                  <a:cubicBezTo>
                    <a:pt x="10795" y="10053"/>
                    <a:pt x="10778" y="10188"/>
                    <a:pt x="10778" y="10306"/>
                  </a:cubicBezTo>
                  <a:cubicBezTo>
                    <a:pt x="10357" y="9530"/>
                    <a:pt x="9783" y="8923"/>
                    <a:pt x="9193" y="8332"/>
                  </a:cubicBezTo>
                  <a:cubicBezTo>
                    <a:pt x="8762" y="7873"/>
                    <a:pt x="8273" y="7643"/>
                    <a:pt x="7689" y="7643"/>
                  </a:cubicBezTo>
                  <a:cubicBezTo>
                    <a:pt x="7565" y="7643"/>
                    <a:pt x="7437" y="7654"/>
                    <a:pt x="7304" y="7674"/>
                  </a:cubicBezTo>
                  <a:cubicBezTo>
                    <a:pt x="6865" y="7742"/>
                    <a:pt x="6393" y="7776"/>
                    <a:pt x="5955" y="7826"/>
                  </a:cubicBezTo>
                  <a:cubicBezTo>
                    <a:pt x="5911" y="7830"/>
                    <a:pt x="5867" y="7832"/>
                    <a:pt x="5823" y="7832"/>
                  </a:cubicBezTo>
                  <a:cubicBezTo>
                    <a:pt x="4756" y="7832"/>
                    <a:pt x="3547" y="6686"/>
                    <a:pt x="3644" y="5634"/>
                  </a:cubicBezTo>
                  <a:cubicBezTo>
                    <a:pt x="3728" y="4875"/>
                    <a:pt x="3964" y="4116"/>
                    <a:pt x="4234" y="3390"/>
                  </a:cubicBezTo>
                  <a:cubicBezTo>
                    <a:pt x="4369" y="3053"/>
                    <a:pt x="4740" y="2800"/>
                    <a:pt x="5061" y="2530"/>
                  </a:cubicBezTo>
                  <a:cubicBezTo>
                    <a:pt x="6292" y="1501"/>
                    <a:pt x="7742" y="995"/>
                    <a:pt x="9294" y="725"/>
                  </a:cubicBezTo>
                  <a:cubicBezTo>
                    <a:pt x="9332" y="716"/>
                    <a:pt x="9372" y="712"/>
                    <a:pt x="9413" y="712"/>
                  </a:cubicBezTo>
                  <a:close/>
                  <a:moveTo>
                    <a:pt x="11799" y="664"/>
                  </a:moveTo>
                  <a:cubicBezTo>
                    <a:pt x="12859" y="664"/>
                    <a:pt x="14242" y="799"/>
                    <a:pt x="14911" y="1046"/>
                  </a:cubicBezTo>
                  <a:cubicBezTo>
                    <a:pt x="14928" y="1080"/>
                    <a:pt x="14944" y="1113"/>
                    <a:pt x="14978" y="1147"/>
                  </a:cubicBezTo>
                  <a:lnTo>
                    <a:pt x="14978" y="1164"/>
                  </a:lnTo>
                  <a:cubicBezTo>
                    <a:pt x="14759" y="2024"/>
                    <a:pt x="15079" y="2817"/>
                    <a:pt x="15434" y="3542"/>
                  </a:cubicBezTo>
                  <a:cubicBezTo>
                    <a:pt x="15518" y="3745"/>
                    <a:pt x="15653" y="3930"/>
                    <a:pt x="15737" y="4116"/>
                  </a:cubicBezTo>
                  <a:cubicBezTo>
                    <a:pt x="16007" y="4773"/>
                    <a:pt x="15822" y="5397"/>
                    <a:pt x="15248" y="5802"/>
                  </a:cubicBezTo>
                  <a:cubicBezTo>
                    <a:pt x="14911" y="6038"/>
                    <a:pt x="14557" y="6224"/>
                    <a:pt x="14219" y="6443"/>
                  </a:cubicBezTo>
                  <a:cubicBezTo>
                    <a:pt x="13713" y="6747"/>
                    <a:pt x="13207" y="7050"/>
                    <a:pt x="12718" y="7371"/>
                  </a:cubicBezTo>
                  <a:cubicBezTo>
                    <a:pt x="12280" y="7641"/>
                    <a:pt x="12060" y="8029"/>
                    <a:pt x="12094" y="8585"/>
                  </a:cubicBezTo>
                  <a:cubicBezTo>
                    <a:pt x="12111" y="9058"/>
                    <a:pt x="12094" y="9496"/>
                    <a:pt x="12111" y="9951"/>
                  </a:cubicBezTo>
                  <a:cubicBezTo>
                    <a:pt x="12128" y="10491"/>
                    <a:pt x="11858" y="10845"/>
                    <a:pt x="11419" y="11301"/>
                  </a:cubicBezTo>
                  <a:cubicBezTo>
                    <a:pt x="11436" y="11048"/>
                    <a:pt x="11419" y="10963"/>
                    <a:pt x="11436" y="10862"/>
                  </a:cubicBezTo>
                  <a:cubicBezTo>
                    <a:pt x="11571" y="10036"/>
                    <a:pt x="11470" y="9260"/>
                    <a:pt x="11048" y="8518"/>
                  </a:cubicBezTo>
                  <a:cubicBezTo>
                    <a:pt x="10576" y="7658"/>
                    <a:pt x="10627" y="6713"/>
                    <a:pt x="10677" y="5785"/>
                  </a:cubicBezTo>
                  <a:cubicBezTo>
                    <a:pt x="10677" y="5617"/>
                    <a:pt x="10778" y="5414"/>
                    <a:pt x="10863" y="5246"/>
                  </a:cubicBezTo>
                  <a:cubicBezTo>
                    <a:pt x="10964" y="5043"/>
                    <a:pt x="11116" y="4858"/>
                    <a:pt x="11268" y="4638"/>
                  </a:cubicBezTo>
                  <a:cubicBezTo>
                    <a:pt x="12145" y="3306"/>
                    <a:pt x="12010" y="2176"/>
                    <a:pt x="10846" y="1063"/>
                  </a:cubicBezTo>
                  <a:cubicBezTo>
                    <a:pt x="10745" y="978"/>
                    <a:pt x="10660" y="860"/>
                    <a:pt x="10542" y="776"/>
                  </a:cubicBezTo>
                  <a:cubicBezTo>
                    <a:pt x="10694" y="759"/>
                    <a:pt x="10964" y="709"/>
                    <a:pt x="11318" y="675"/>
                  </a:cubicBezTo>
                  <a:cubicBezTo>
                    <a:pt x="11467" y="668"/>
                    <a:pt x="11629" y="664"/>
                    <a:pt x="11799" y="664"/>
                  </a:cubicBezTo>
                  <a:close/>
                  <a:moveTo>
                    <a:pt x="15771" y="1265"/>
                  </a:moveTo>
                  <a:cubicBezTo>
                    <a:pt x="16007" y="1316"/>
                    <a:pt x="16209" y="1333"/>
                    <a:pt x="16412" y="1400"/>
                  </a:cubicBezTo>
                  <a:cubicBezTo>
                    <a:pt x="18385" y="2109"/>
                    <a:pt x="20072" y="3255"/>
                    <a:pt x="21337" y="4976"/>
                  </a:cubicBezTo>
                  <a:cubicBezTo>
                    <a:pt x="21775" y="5600"/>
                    <a:pt x="22012" y="6224"/>
                    <a:pt x="21978" y="7000"/>
                  </a:cubicBezTo>
                  <a:cubicBezTo>
                    <a:pt x="21910" y="7894"/>
                    <a:pt x="21472" y="8518"/>
                    <a:pt x="20561" y="8720"/>
                  </a:cubicBezTo>
                  <a:cubicBezTo>
                    <a:pt x="20298" y="8773"/>
                    <a:pt x="20040" y="8803"/>
                    <a:pt x="19780" y="8803"/>
                  </a:cubicBezTo>
                  <a:cubicBezTo>
                    <a:pt x="19538" y="8803"/>
                    <a:pt x="19294" y="8777"/>
                    <a:pt x="19043" y="8720"/>
                  </a:cubicBezTo>
                  <a:cubicBezTo>
                    <a:pt x="18352" y="8552"/>
                    <a:pt x="17626" y="8400"/>
                    <a:pt x="16918" y="8315"/>
                  </a:cubicBezTo>
                  <a:cubicBezTo>
                    <a:pt x="16773" y="8295"/>
                    <a:pt x="16632" y="8285"/>
                    <a:pt x="16495" y="8285"/>
                  </a:cubicBezTo>
                  <a:cubicBezTo>
                    <a:pt x="15724" y="8285"/>
                    <a:pt x="15087" y="8614"/>
                    <a:pt x="14658" y="9344"/>
                  </a:cubicBezTo>
                  <a:cubicBezTo>
                    <a:pt x="14337" y="9867"/>
                    <a:pt x="14051" y="10424"/>
                    <a:pt x="13730" y="10947"/>
                  </a:cubicBezTo>
                  <a:cubicBezTo>
                    <a:pt x="13398" y="11516"/>
                    <a:pt x="12872" y="11759"/>
                    <a:pt x="12182" y="11759"/>
                  </a:cubicBezTo>
                  <a:cubicBezTo>
                    <a:pt x="12137" y="11759"/>
                    <a:pt x="12090" y="11758"/>
                    <a:pt x="12043" y="11756"/>
                  </a:cubicBezTo>
                  <a:cubicBezTo>
                    <a:pt x="12128" y="11588"/>
                    <a:pt x="12195" y="11453"/>
                    <a:pt x="12246" y="11351"/>
                  </a:cubicBezTo>
                  <a:cubicBezTo>
                    <a:pt x="12566" y="10829"/>
                    <a:pt x="12718" y="10272"/>
                    <a:pt x="12583" y="9665"/>
                  </a:cubicBezTo>
                  <a:cubicBezTo>
                    <a:pt x="12583" y="9614"/>
                    <a:pt x="12583" y="9564"/>
                    <a:pt x="12566" y="9496"/>
                  </a:cubicBezTo>
                  <a:cubicBezTo>
                    <a:pt x="12364" y="8349"/>
                    <a:pt x="12904" y="7658"/>
                    <a:pt x="13882" y="7219"/>
                  </a:cubicBezTo>
                  <a:cubicBezTo>
                    <a:pt x="14337" y="7000"/>
                    <a:pt x="14776" y="6747"/>
                    <a:pt x="15231" y="6494"/>
                  </a:cubicBezTo>
                  <a:cubicBezTo>
                    <a:pt x="16294" y="5903"/>
                    <a:pt x="16614" y="4875"/>
                    <a:pt x="16091" y="3761"/>
                  </a:cubicBezTo>
                  <a:cubicBezTo>
                    <a:pt x="15855" y="3272"/>
                    <a:pt x="15653" y="2783"/>
                    <a:pt x="15450" y="2277"/>
                  </a:cubicBezTo>
                  <a:cubicBezTo>
                    <a:pt x="15316" y="1889"/>
                    <a:pt x="15450" y="1569"/>
                    <a:pt x="15771" y="1265"/>
                  </a:cubicBezTo>
                  <a:close/>
                  <a:moveTo>
                    <a:pt x="2885" y="5043"/>
                  </a:moveTo>
                  <a:cubicBezTo>
                    <a:pt x="2936" y="5060"/>
                    <a:pt x="3003" y="5060"/>
                    <a:pt x="3037" y="5094"/>
                  </a:cubicBezTo>
                  <a:cubicBezTo>
                    <a:pt x="3054" y="5279"/>
                    <a:pt x="3037" y="5465"/>
                    <a:pt x="3087" y="5634"/>
                  </a:cubicBezTo>
                  <a:cubicBezTo>
                    <a:pt x="3172" y="5988"/>
                    <a:pt x="3189" y="6393"/>
                    <a:pt x="3374" y="6713"/>
                  </a:cubicBezTo>
                  <a:cubicBezTo>
                    <a:pt x="3987" y="7709"/>
                    <a:pt x="4766" y="8509"/>
                    <a:pt x="5978" y="8509"/>
                  </a:cubicBezTo>
                  <a:cubicBezTo>
                    <a:pt x="6100" y="8509"/>
                    <a:pt x="6228" y="8501"/>
                    <a:pt x="6359" y="8484"/>
                  </a:cubicBezTo>
                  <a:cubicBezTo>
                    <a:pt x="6730" y="8433"/>
                    <a:pt x="7085" y="8400"/>
                    <a:pt x="7473" y="8349"/>
                  </a:cubicBezTo>
                  <a:cubicBezTo>
                    <a:pt x="7549" y="8342"/>
                    <a:pt x="7627" y="8338"/>
                    <a:pt x="7704" y="8338"/>
                  </a:cubicBezTo>
                  <a:cubicBezTo>
                    <a:pt x="8001" y="8338"/>
                    <a:pt x="8294" y="8398"/>
                    <a:pt x="8535" y="8585"/>
                  </a:cubicBezTo>
                  <a:cubicBezTo>
                    <a:pt x="9193" y="9091"/>
                    <a:pt x="9716" y="9732"/>
                    <a:pt x="10104" y="10592"/>
                  </a:cubicBezTo>
                  <a:cubicBezTo>
                    <a:pt x="9800" y="10542"/>
                    <a:pt x="9615" y="10525"/>
                    <a:pt x="9429" y="10491"/>
                  </a:cubicBezTo>
                  <a:cubicBezTo>
                    <a:pt x="9170" y="10432"/>
                    <a:pt x="8915" y="10401"/>
                    <a:pt x="8667" y="10401"/>
                  </a:cubicBezTo>
                  <a:cubicBezTo>
                    <a:pt x="7995" y="10401"/>
                    <a:pt x="7369" y="10627"/>
                    <a:pt x="6815" y="11132"/>
                  </a:cubicBezTo>
                  <a:cubicBezTo>
                    <a:pt x="6343" y="11554"/>
                    <a:pt x="5870" y="11925"/>
                    <a:pt x="5381" y="12296"/>
                  </a:cubicBezTo>
                  <a:cubicBezTo>
                    <a:pt x="5078" y="12532"/>
                    <a:pt x="4808" y="12650"/>
                    <a:pt x="4540" y="12650"/>
                  </a:cubicBezTo>
                  <a:cubicBezTo>
                    <a:pt x="4272" y="12650"/>
                    <a:pt x="4007" y="12532"/>
                    <a:pt x="3711" y="12296"/>
                  </a:cubicBezTo>
                  <a:cubicBezTo>
                    <a:pt x="3037" y="11756"/>
                    <a:pt x="2413" y="11183"/>
                    <a:pt x="1704" y="10677"/>
                  </a:cubicBezTo>
                  <a:cubicBezTo>
                    <a:pt x="1198" y="10255"/>
                    <a:pt x="1030" y="9783"/>
                    <a:pt x="1148" y="9142"/>
                  </a:cubicBezTo>
                  <a:cubicBezTo>
                    <a:pt x="1333" y="7995"/>
                    <a:pt x="1721" y="6966"/>
                    <a:pt x="2295" y="5988"/>
                  </a:cubicBezTo>
                  <a:cubicBezTo>
                    <a:pt x="2497" y="5684"/>
                    <a:pt x="2699" y="5364"/>
                    <a:pt x="2885" y="5043"/>
                  </a:cubicBezTo>
                  <a:close/>
                  <a:moveTo>
                    <a:pt x="22383" y="7978"/>
                  </a:moveTo>
                  <a:cubicBezTo>
                    <a:pt x="22450" y="8180"/>
                    <a:pt x="22518" y="8315"/>
                    <a:pt x="22568" y="8450"/>
                  </a:cubicBezTo>
                  <a:cubicBezTo>
                    <a:pt x="22855" y="9682"/>
                    <a:pt x="22754" y="10930"/>
                    <a:pt x="22737" y="12144"/>
                  </a:cubicBezTo>
                  <a:cubicBezTo>
                    <a:pt x="22737" y="12363"/>
                    <a:pt x="22652" y="12566"/>
                    <a:pt x="22619" y="12785"/>
                  </a:cubicBezTo>
                  <a:cubicBezTo>
                    <a:pt x="22568" y="13358"/>
                    <a:pt x="22349" y="13713"/>
                    <a:pt x="21674" y="13730"/>
                  </a:cubicBezTo>
                  <a:cubicBezTo>
                    <a:pt x="21354" y="13730"/>
                    <a:pt x="21050" y="13983"/>
                    <a:pt x="20713" y="14101"/>
                  </a:cubicBezTo>
                  <a:cubicBezTo>
                    <a:pt x="20442" y="14211"/>
                    <a:pt x="20203" y="14267"/>
                    <a:pt x="19988" y="14267"/>
                  </a:cubicBezTo>
                  <a:cubicBezTo>
                    <a:pt x="19545" y="14267"/>
                    <a:pt x="19198" y="14031"/>
                    <a:pt x="18858" y="13544"/>
                  </a:cubicBezTo>
                  <a:cubicBezTo>
                    <a:pt x="18739" y="13392"/>
                    <a:pt x="18655" y="13224"/>
                    <a:pt x="18588" y="13055"/>
                  </a:cubicBezTo>
                  <a:cubicBezTo>
                    <a:pt x="18139" y="12084"/>
                    <a:pt x="17219" y="11725"/>
                    <a:pt x="16361" y="11725"/>
                  </a:cubicBezTo>
                  <a:cubicBezTo>
                    <a:pt x="16026" y="11725"/>
                    <a:pt x="15701" y="11780"/>
                    <a:pt x="15417" y="11874"/>
                  </a:cubicBezTo>
                  <a:cubicBezTo>
                    <a:pt x="14860" y="12060"/>
                    <a:pt x="14320" y="12279"/>
                    <a:pt x="13747" y="12414"/>
                  </a:cubicBezTo>
                  <a:cubicBezTo>
                    <a:pt x="13637" y="12448"/>
                    <a:pt x="13511" y="12456"/>
                    <a:pt x="13380" y="12456"/>
                  </a:cubicBezTo>
                  <a:cubicBezTo>
                    <a:pt x="13249" y="12456"/>
                    <a:pt x="13114" y="12448"/>
                    <a:pt x="12988" y="12448"/>
                  </a:cubicBezTo>
                  <a:cubicBezTo>
                    <a:pt x="13916" y="11891"/>
                    <a:pt x="14388" y="11031"/>
                    <a:pt x="14810" y="10120"/>
                  </a:cubicBezTo>
                  <a:cubicBezTo>
                    <a:pt x="15096" y="9462"/>
                    <a:pt x="15518" y="9007"/>
                    <a:pt x="16243" y="8838"/>
                  </a:cubicBezTo>
                  <a:cubicBezTo>
                    <a:pt x="16416" y="8789"/>
                    <a:pt x="16589" y="8758"/>
                    <a:pt x="16762" y="8758"/>
                  </a:cubicBezTo>
                  <a:cubicBezTo>
                    <a:pt x="16825" y="8758"/>
                    <a:pt x="16888" y="8762"/>
                    <a:pt x="16952" y="8771"/>
                  </a:cubicBezTo>
                  <a:cubicBezTo>
                    <a:pt x="17542" y="8855"/>
                    <a:pt x="18115" y="8990"/>
                    <a:pt x="18689" y="9091"/>
                  </a:cubicBezTo>
                  <a:cubicBezTo>
                    <a:pt x="19195" y="9176"/>
                    <a:pt x="19684" y="9327"/>
                    <a:pt x="20190" y="9361"/>
                  </a:cubicBezTo>
                  <a:cubicBezTo>
                    <a:pt x="20232" y="9364"/>
                    <a:pt x="20273" y="9365"/>
                    <a:pt x="20313" y="9365"/>
                  </a:cubicBezTo>
                  <a:cubicBezTo>
                    <a:pt x="21010" y="9365"/>
                    <a:pt x="21532" y="8962"/>
                    <a:pt x="21995" y="8484"/>
                  </a:cubicBezTo>
                  <a:cubicBezTo>
                    <a:pt x="22130" y="8349"/>
                    <a:pt x="22214" y="8180"/>
                    <a:pt x="22383" y="7978"/>
                  </a:cubicBezTo>
                  <a:close/>
                  <a:moveTo>
                    <a:pt x="979" y="10947"/>
                  </a:moveTo>
                  <a:cubicBezTo>
                    <a:pt x="1485" y="11048"/>
                    <a:pt x="1772" y="11301"/>
                    <a:pt x="2075" y="11554"/>
                  </a:cubicBezTo>
                  <a:cubicBezTo>
                    <a:pt x="2564" y="11975"/>
                    <a:pt x="3037" y="12397"/>
                    <a:pt x="3543" y="12802"/>
                  </a:cubicBezTo>
                  <a:cubicBezTo>
                    <a:pt x="3947" y="13137"/>
                    <a:pt x="4343" y="13302"/>
                    <a:pt x="4738" y="13302"/>
                  </a:cubicBezTo>
                  <a:cubicBezTo>
                    <a:pt x="5118" y="13302"/>
                    <a:pt x="5499" y="13150"/>
                    <a:pt x="5887" y="12853"/>
                  </a:cubicBezTo>
                  <a:cubicBezTo>
                    <a:pt x="6376" y="12465"/>
                    <a:pt x="6832" y="12043"/>
                    <a:pt x="7321" y="11672"/>
                  </a:cubicBezTo>
                  <a:cubicBezTo>
                    <a:pt x="7827" y="11283"/>
                    <a:pt x="8358" y="11034"/>
                    <a:pt x="8943" y="11034"/>
                  </a:cubicBezTo>
                  <a:cubicBezTo>
                    <a:pt x="9195" y="11034"/>
                    <a:pt x="9458" y="11081"/>
                    <a:pt x="9733" y="11183"/>
                  </a:cubicBezTo>
                  <a:cubicBezTo>
                    <a:pt x="10003" y="11284"/>
                    <a:pt x="10256" y="11385"/>
                    <a:pt x="10458" y="11706"/>
                  </a:cubicBezTo>
                  <a:cubicBezTo>
                    <a:pt x="10188" y="11773"/>
                    <a:pt x="10003" y="11807"/>
                    <a:pt x="9783" y="11841"/>
                  </a:cubicBezTo>
                  <a:cubicBezTo>
                    <a:pt x="8889" y="11925"/>
                    <a:pt x="8248" y="12397"/>
                    <a:pt x="7742" y="13122"/>
                  </a:cubicBezTo>
                  <a:cubicBezTo>
                    <a:pt x="7439" y="13544"/>
                    <a:pt x="7152" y="13966"/>
                    <a:pt x="6882" y="14387"/>
                  </a:cubicBezTo>
                  <a:cubicBezTo>
                    <a:pt x="6646" y="14742"/>
                    <a:pt x="6359" y="15011"/>
                    <a:pt x="5955" y="15129"/>
                  </a:cubicBezTo>
                  <a:cubicBezTo>
                    <a:pt x="5398" y="15305"/>
                    <a:pt x="4833" y="15420"/>
                    <a:pt x="4275" y="15420"/>
                  </a:cubicBezTo>
                  <a:cubicBezTo>
                    <a:pt x="3651" y="15420"/>
                    <a:pt x="3034" y="15275"/>
                    <a:pt x="2446" y="14910"/>
                  </a:cubicBezTo>
                  <a:cubicBezTo>
                    <a:pt x="1974" y="14623"/>
                    <a:pt x="1502" y="14286"/>
                    <a:pt x="1097" y="13915"/>
                  </a:cubicBezTo>
                  <a:cubicBezTo>
                    <a:pt x="928" y="13780"/>
                    <a:pt x="777" y="13460"/>
                    <a:pt x="777" y="13224"/>
                  </a:cubicBezTo>
                  <a:cubicBezTo>
                    <a:pt x="810" y="12515"/>
                    <a:pt x="895" y="11773"/>
                    <a:pt x="979" y="10947"/>
                  </a:cubicBezTo>
                  <a:close/>
                  <a:moveTo>
                    <a:pt x="7928" y="14067"/>
                  </a:moveTo>
                  <a:lnTo>
                    <a:pt x="7928" y="14067"/>
                  </a:lnTo>
                  <a:cubicBezTo>
                    <a:pt x="7911" y="14860"/>
                    <a:pt x="7861" y="15619"/>
                    <a:pt x="7911" y="16394"/>
                  </a:cubicBezTo>
                  <a:cubicBezTo>
                    <a:pt x="7928" y="17086"/>
                    <a:pt x="7692" y="17541"/>
                    <a:pt x="7085" y="17879"/>
                  </a:cubicBezTo>
                  <a:cubicBezTo>
                    <a:pt x="6579" y="18149"/>
                    <a:pt x="6073" y="18351"/>
                    <a:pt x="5533" y="18503"/>
                  </a:cubicBezTo>
                  <a:cubicBezTo>
                    <a:pt x="4960" y="18638"/>
                    <a:pt x="4403" y="18840"/>
                    <a:pt x="3846" y="18992"/>
                  </a:cubicBezTo>
                  <a:cubicBezTo>
                    <a:pt x="3695" y="19043"/>
                    <a:pt x="3543" y="19110"/>
                    <a:pt x="3374" y="19144"/>
                  </a:cubicBezTo>
                  <a:cubicBezTo>
                    <a:pt x="3255" y="19185"/>
                    <a:pt x="3140" y="19206"/>
                    <a:pt x="3032" y="19206"/>
                  </a:cubicBezTo>
                  <a:cubicBezTo>
                    <a:pt x="2741" y="19206"/>
                    <a:pt x="2491" y="19054"/>
                    <a:pt x="2295" y="18722"/>
                  </a:cubicBezTo>
                  <a:cubicBezTo>
                    <a:pt x="2160" y="18469"/>
                    <a:pt x="2008" y="18216"/>
                    <a:pt x="1907" y="17946"/>
                  </a:cubicBezTo>
                  <a:cubicBezTo>
                    <a:pt x="1569" y="17086"/>
                    <a:pt x="1080" y="16260"/>
                    <a:pt x="1030" y="15281"/>
                  </a:cubicBezTo>
                  <a:lnTo>
                    <a:pt x="1030" y="14742"/>
                  </a:lnTo>
                  <a:cubicBezTo>
                    <a:pt x="1350" y="14927"/>
                    <a:pt x="1569" y="15062"/>
                    <a:pt x="1789" y="15197"/>
                  </a:cubicBezTo>
                  <a:cubicBezTo>
                    <a:pt x="2666" y="15767"/>
                    <a:pt x="3583" y="16044"/>
                    <a:pt x="4543" y="16044"/>
                  </a:cubicBezTo>
                  <a:cubicBezTo>
                    <a:pt x="5003" y="16044"/>
                    <a:pt x="5474" y="15980"/>
                    <a:pt x="5955" y="15855"/>
                  </a:cubicBezTo>
                  <a:cubicBezTo>
                    <a:pt x="6545" y="15703"/>
                    <a:pt x="7017" y="15399"/>
                    <a:pt x="7338" y="14843"/>
                  </a:cubicBezTo>
                  <a:cubicBezTo>
                    <a:pt x="7506" y="14556"/>
                    <a:pt x="7641" y="14236"/>
                    <a:pt x="7928" y="14067"/>
                  </a:cubicBezTo>
                  <a:close/>
                  <a:moveTo>
                    <a:pt x="16702" y="12397"/>
                  </a:moveTo>
                  <a:cubicBezTo>
                    <a:pt x="17281" y="12397"/>
                    <a:pt x="17660" y="12686"/>
                    <a:pt x="18065" y="13325"/>
                  </a:cubicBezTo>
                  <a:cubicBezTo>
                    <a:pt x="18217" y="13561"/>
                    <a:pt x="18368" y="13797"/>
                    <a:pt x="18486" y="13999"/>
                  </a:cubicBezTo>
                  <a:cubicBezTo>
                    <a:pt x="18916" y="14660"/>
                    <a:pt x="19481" y="14997"/>
                    <a:pt x="20118" y="14997"/>
                  </a:cubicBezTo>
                  <a:cubicBezTo>
                    <a:pt x="20457" y="14997"/>
                    <a:pt x="20816" y="14901"/>
                    <a:pt x="21185" y="14708"/>
                  </a:cubicBezTo>
                  <a:cubicBezTo>
                    <a:pt x="21388" y="14590"/>
                    <a:pt x="21573" y="14505"/>
                    <a:pt x="21775" y="14421"/>
                  </a:cubicBezTo>
                  <a:cubicBezTo>
                    <a:pt x="21860" y="14387"/>
                    <a:pt x="21995" y="14387"/>
                    <a:pt x="22281" y="14303"/>
                  </a:cubicBezTo>
                  <a:lnTo>
                    <a:pt x="22281" y="14303"/>
                  </a:lnTo>
                  <a:cubicBezTo>
                    <a:pt x="22062" y="14742"/>
                    <a:pt x="21910" y="15062"/>
                    <a:pt x="21759" y="15349"/>
                  </a:cubicBezTo>
                  <a:cubicBezTo>
                    <a:pt x="20915" y="16985"/>
                    <a:pt x="19886" y="18469"/>
                    <a:pt x="18655" y="19835"/>
                  </a:cubicBezTo>
                  <a:cubicBezTo>
                    <a:pt x="18255" y="20310"/>
                    <a:pt x="17763" y="20576"/>
                    <a:pt x="17146" y="20576"/>
                  </a:cubicBezTo>
                  <a:cubicBezTo>
                    <a:pt x="17061" y="20576"/>
                    <a:pt x="16974" y="20571"/>
                    <a:pt x="16884" y="20561"/>
                  </a:cubicBezTo>
                  <a:cubicBezTo>
                    <a:pt x="16091" y="20459"/>
                    <a:pt x="15670" y="19970"/>
                    <a:pt x="15855" y="19211"/>
                  </a:cubicBezTo>
                  <a:cubicBezTo>
                    <a:pt x="15940" y="18857"/>
                    <a:pt x="16125" y="18520"/>
                    <a:pt x="16277" y="18182"/>
                  </a:cubicBezTo>
                  <a:cubicBezTo>
                    <a:pt x="16749" y="17170"/>
                    <a:pt x="16446" y="15855"/>
                    <a:pt x="15569" y="15248"/>
                  </a:cubicBezTo>
                  <a:cubicBezTo>
                    <a:pt x="15029" y="14893"/>
                    <a:pt x="14422" y="14809"/>
                    <a:pt x="13814" y="14742"/>
                  </a:cubicBezTo>
                  <a:cubicBezTo>
                    <a:pt x="13545" y="14725"/>
                    <a:pt x="13258" y="14725"/>
                    <a:pt x="13005" y="14674"/>
                  </a:cubicBezTo>
                  <a:cubicBezTo>
                    <a:pt x="12111" y="14539"/>
                    <a:pt x="11419" y="13831"/>
                    <a:pt x="11217" y="12954"/>
                  </a:cubicBezTo>
                  <a:cubicBezTo>
                    <a:pt x="11200" y="12886"/>
                    <a:pt x="11234" y="12802"/>
                    <a:pt x="11268" y="12650"/>
                  </a:cubicBezTo>
                  <a:cubicBezTo>
                    <a:pt x="11790" y="12802"/>
                    <a:pt x="12296" y="12903"/>
                    <a:pt x="12802" y="13072"/>
                  </a:cubicBezTo>
                  <a:cubicBezTo>
                    <a:pt x="13057" y="13161"/>
                    <a:pt x="13302" y="13200"/>
                    <a:pt x="13544" y="13200"/>
                  </a:cubicBezTo>
                  <a:cubicBezTo>
                    <a:pt x="13896" y="13200"/>
                    <a:pt x="14240" y="13117"/>
                    <a:pt x="14590" y="12987"/>
                  </a:cubicBezTo>
                  <a:cubicBezTo>
                    <a:pt x="15029" y="12819"/>
                    <a:pt x="15501" y="12633"/>
                    <a:pt x="15956" y="12515"/>
                  </a:cubicBezTo>
                  <a:cubicBezTo>
                    <a:pt x="16241" y="12437"/>
                    <a:pt x="16486" y="12397"/>
                    <a:pt x="16702" y="12397"/>
                  </a:cubicBezTo>
                  <a:close/>
                  <a:moveTo>
                    <a:pt x="10188" y="12903"/>
                  </a:moveTo>
                  <a:lnTo>
                    <a:pt x="10188" y="12903"/>
                  </a:lnTo>
                  <a:cubicBezTo>
                    <a:pt x="10104" y="13477"/>
                    <a:pt x="10019" y="13966"/>
                    <a:pt x="9935" y="14472"/>
                  </a:cubicBezTo>
                  <a:cubicBezTo>
                    <a:pt x="9750" y="15501"/>
                    <a:pt x="10087" y="16327"/>
                    <a:pt x="10897" y="16934"/>
                  </a:cubicBezTo>
                  <a:cubicBezTo>
                    <a:pt x="11183" y="17153"/>
                    <a:pt x="11487" y="17339"/>
                    <a:pt x="11740" y="17575"/>
                  </a:cubicBezTo>
                  <a:cubicBezTo>
                    <a:pt x="11942" y="17744"/>
                    <a:pt x="12111" y="17963"/>
                    <a:pt x="12195" y="18199"/>
                  </a:cubicBezTo>
                  <a:cubicBezTo>
                    <a:pt x="12465" y="18958"/>
                    <a:pt x="12381" y="19110"/>
                    <a:pt x="11689" y="19565"/>
                  </a:cubicBezTo>
                  <a:cubicBezTo>
                    <a:pt x="10964" y="20055"/>
                    <a:pt x="10138" y="20206"/>
                    <a:pt x="9362" y="20459"/>
                  </a:cubicBezTo>
                  <a:cubicBezTo>
                    <a:pt x="9109" y="20544"/>
                    <a:pt x="8856" y="20628"/>
                    <a:pt x="8620" y="20746"/>
                  </a:cubicBezTo>
                  <a:cubicBezTo>
                    <a:pt x="8333" y="20898"/>
                    <a:pt x="8147" y="21117"/>
                    <a:pt x="8063" y="21404"/>
                  </a:cubicBezTo>
                  <a:cubicBezTo>
                    <a:pt x="7236" y="21404"/>
                    <a:pt x="6393" y="21235"/>
                    <a:pt x="5567" y="21168"/>
                  </a:cubicBezTo>
                  <a:lnTo>
                    <a:pt x="5567" y="21168"/>
                  </a:lnTo>
                  <a:cubicBezTo>
                    <a:pt x="5584" y="21201"/>
                    <a:pt x="5634" y="21218"/>
                    <a:pt x="5651" y="21252"/>
                  </a:cubicBezTo>
                  <a:cubicBezTo>
                    <a:pt x="5415" y="21303"/>
                    <a:pt x="5297" y="21336"/>
                    <a:pt x="5162" y="21370"/>
                  </a:cubicBezTo>
                  <a:cubicBezTo>
                    <a:pt x="5111" y="21387"/>
                    <a:pt x="5027" y="21404"/>
                    <a:pt x="4960" y="21421"/>
                  </a:cubicBezTo>
                  <a:cubicBezTo>
                    <a:pt x="4521" y="21033"/>
                    <a:pt x="4049" y="20628"/>
                    <a:pt x="3560" y="20223"/>
                  </a:cubicBezTo>
                  <a:cubicBezTo>
                    <a:pt x="3509" y="20189"/>
                    <a:pt x="3509" y="20105"/>
                    <a:pt x="3425" y="19936"/>
                  </a:cubicBezTo>
                  <a:cubicBezTo>
                    <a:pt x="4133" y="19532"/>
                    <a:pt x="4858" y="19346"/>
                    <a:pt x="5584" y="19211"/>
                  </a:cubicBezTo>
                  <a:cubicBezTo>
                    <a:pt x="6461" y="19059"/>
                    <a:pt x="7186" y="18638"/>
                    <a:pt x="7928" y="18199"/>
                  </a:cubicBezTo>
                  <a:cubicBezTo>
                    <a:pt x="8367" y="17946"/>
                    <a:pt x="8586" y="17575"/>
                    <a:pt x="8586" y="17086"/>
                  </a:cubicBezTo>
                  <a:cubicBezTo>
                    <a:pt x="8603" y="16580"/>
                    <a:pt x="8603" y="16074"/>
                    <a:pt x="8569" y="15551"/>
                  </a:cubicBezTo>
                  <a:cubicBezTo>
                    <a:pt x="8535" y="14876"/>
                    <a:pt x="8687" y="14286"/>
                    <a:pt x="9041" y="13713"/>
                  </a:cubicBezTo>
                  <a:cubicBezTo>
                    <a:pt x="9294" y="13308"/>
                    <a:pt x="9665" y="13055"/>
                    <a:pt x="10188" y="12903"/>
                  </a:cubicBezTo>
                  <a:close/>
                  <a:moveTo>
                    <a:pt x="10711" y="13730"/>
                  </a:moveTo>
                  <a:cubicBezTo>
                    <a:pt x="10947" y="13932"/>
                    <a:pt x="11116" y="14067"/>
                    <a:pt x="11268" y="14219"/>
                  </a:cubicBezTo>
                  <a:cubicBezTo>
                    <a:pt x="11790" y="14826"/>
                    <a:pt x="12465" y="15180"/>
                    <a:pt x="13292" y="15231"/>
                  </a:cubicBezTo>
                  <a:cubicBezTo>
                    <a:pt x="13696" y="15248"/>
                    <a:pt x="14084" y="15315"/>
                    <a:pt x="14489" y="15366"/>
                  </a:cubicBezTo>
                  <a:cubicBezTo>
                    <a:pt x="15569" y="15568"/>
                    <a:pt x="16142" y="16462"/>
                    <a:pt x="15838" y="17508"/>
                  </a:cubicBezTo>
                  <a:cubicBezTo>
                    <a:pt x="15771" y="17727"/>
                    <a:pt x="15670" y="17946"/>
                    <a:pt x="15585" y="18182"/>
                  </a:cubicBezTo>
                  <a:cubicBezTo>
                    <a:pt x="15484" y="18469"/>
                    <a:pt x="15383" y="18790"/>
                    <a:pt x="15299" y="19076"/>
                  </a:cubicBezTo>
                  <a:cubicBezTo>
                    <a:pt x="15113" y="19734"/>
                    <a:pt x="15316" y="20291"/>
                    <a:pt x="15771" y="20712"/>
                  </a:cubicBezTo>
                  <a:lnTo>
                    <a:pt x="15670" y="20712"/>
                  </a:lnTo>
                  <a:cubicBezTo>
                    <a:pt x="15434" y="20864"/>
                    <a:pt x="15181" y="20982"/>
                    <a:pt x="14894" y="21067"/>
                  </a:cubicBezTo>
                  <a:cubicBezTo>
                    <a:pt x="14067" y="21303"/>
                    <a:pt x="13258" y="21640"/>
                    <a:pt x="12583" y="22180"/>
                  </a:cubicBezTo>
                  <a:cubicBezTo>
                    <a:pt x="12499" y="22247"/>
                    <a:pt x="12398" y="22298"/>
                    <a:pt x="12313" y="22348"/>
                  </a:cubicBezTo>
                  <a:cubicBezTo>
                    <a:pt x="12077" y="22523"/>
                    <a:pt x="11850" y="22616"/>
                    <a:pt x="11616" y="22616"/>
                  </a:cubicBezTo>
                  <a:cubicBezTo>
                    <a:pt x="11398" y="22616"/>
                    <a:pt x="11174" y="22536"/>
                    <a:pt x="10930" y="22365"/>
                  </a:cubicBezTo>
                  <a:cubicBezTo>
                    <a:pt x="10441" y="22062"/>
                    <a:pt x="9868" y="21876"/>
                    <a:pt x="9328" y="21640"/>
                  </a:cubicBezTo>
                  <a:cubicBezTo>
                    <a:pt x="9176" y="21573"/>
                    <a:pt x="9007" y="21505"/>
                    <a:pt x="8856" y="21454"/>
                  </a:cubicBezTo>
                  <a:cubicBezTo>
                    <a:pt x="8991" y="21320"/>
                    <a:pt x="9142" y="21235"/>
                    <a:pt x="9328" y="21168"/>
                  </a:cubicBezTo>
                  <a:cubicBezTo>
                    <a:pt x="9750" y="21033"/>
                    <a:pt x="10188" y="20898"/>
                    <a:pt x="10627" y="20780"/>
                  </a:cubicBezTo>
                  <a:cubicBezTo>
                    <a:pt x="11419" y="20561"/>
                    <a:pt x="12060" y="20206"/>
                    <a:pt x="12634" y="19633"/>
                  </a:cubicBezTo>
                  <a:cubicBezTo>
                    <a:pt x="12937" y="19363"/>
                    <a:pt x="12988" y="19093"/>
                    <a:pt x="12887" y="18705"/>
                  </a:cubicBezTo>
                  <a:cubicBezTo>
                    <a:pt x="12684" y="17879"/>
                    <a:pt x="12313" y="17204"/>
                    <a:pt x="11588" y="16766"/>
                  </a:cubicBezTo>
                  <a:cubicBezTo>
                    <a:pt x="11369" y="16647"/>
                    <a:pt x="11217" y="16445"/>
                    <a:pt x="11031" y="16310"/>
                  </a:cubicBezTo>
                  <a:cubicBezTo>
                    <a:pt x="10458" y="15838"/>
                    <a:pt x="10340" y="15264"/>
                    <a:pt x="10509" y="14573"/>
                  </a:cubicBezTo>
                  <a:lnTo>
                    <a:pt x="10711" y="13730"/>
                  </a:lnTo>
                  <a:close/>
                  <a:moveTo>
                    <a:pt x="16518" y="21441"/>
                  </a:moveTo>
                  <a:cubicBezTo>
                    <a:pt x="17143" y="21441"/>
                    <a:pt x="17793" y="21556"/>
                    <a:pt x="18470" y="21809"/>
                  </a:cubicBezTo>
                  <a:cubicBezTo>
                    <a:pt x="20173" y="22517"/>
                    <a:pt x="20224" y="24153"/>
                    <a:pt x="19296" y="25266"/>
                  </a:cubicBezTo>
                  <a:cubicBezTo>
                    <a:pt x="18773" y="25890"/>
                    <a:pt x="17896" y="26194"/>
                    <a:pt x="17036" y="26194"/>
                  </a:cubicBezTo>
                  <a:cubicBezTo>
                    <a:pt x="16581" y="26194"/>
                    <a:pt x="16075" y="26126"/>
                    <a:pt x="15619" y="25975"/>
                  </a:cubicBezTo>
                  <a:cubicBezTo>
                    <a:pt x="14658" y="25671"/>
                    <a:pt x="13663" y="25367"/>
                    <a:pt x="12836" y="24760"/>
                  </a:cubicBezTo>
                  <a:cubicBezTo>
                    <a:pt x="12786" y="24710"/>
                    <a:pt x="12651" y="24743"/>
                    <a:pt x="12533" y="24710"/>
                  </a:cubicBezTo>
                  <a:lnTo>
                    <a:pt x="12533" y="24710"/>
                  </a:lnTo>
                  <a:cubicBezTo>
                    <a:pt x="12381" y="25165"/>
                    <a:pt x="12583" y="25367"/>
                    <a:pt x="12904" y="25604"/>
                  </a:cubicBezTo>
                  <a:cubicBezTo>
                    <a:pt x="13511" y="26025"/>
                    <a:pt x="14152" y="26447"/>
                    <a:pt x="14742" y="26936"/>
                  </a:cubicBezTo>
                  <a:cubicBezTo>
                    <a:pt x="15400" y="27476"/>
                    <a:pt x="16007" y="28083"/>
                    <a:pt x="16614" y="28690"/>
                  </a:cubicBezTo>
                  <a:cubicBezTo>
                    <a:pt x="17087" y="29162"/>
                    <a:pt x="17053" y="29314"/>
                    <a:pt x="16597" y="29753"/>
                  </a:cubicBezTo>
                  <a:cubicBezTo>
                    <a:pt x="16547" y="29803"/>
                    <a:pt x="16513" y="29820"/>
                    <a:pt x="16462" y="29837"/>
                  </a:cubicBezTo>
                  <a:cubicBezTo>
                    <a:pt x="16429" y="29854"/>
                    <a:pt x="16361" y="29854"/>
                    <a:pt x="16243" y="29905"/>
                  </a:cubicBezTo>
                  <a:cubicBezTo>
                    <a:pt x="15687" y="29517"/>
                    <a:pt x="15282" y="28909"/>
                    <a:pt x="14776" y="28403"/>
                  </a:cubicBezTo>
                  <a:cubicBezTo>
                    <a:pt x="14270" y="27897"/>
                    <a:pt x="13814" y="27324"/>
                    <a:pt x="13258" y="26869"/>
                  </a:cubicBezTo>
                  <a:cubicBezTo>
                    <a:pt x="12735" y="26396"/>
                    <a:pt x="12145" y="25992"/>
                    <a:pt x="11537" y="25536"/>
                  </a:cubicBezTo>
                  <a:cubicBezTo>
                    <a:pt x="11301" y="25823"/>
                    <a:pt x="11065" y="26110"/>
                    <a:pt x="10846" y="26396"/>
                  </a:cubicBezTo>
                  <a:cubicBezTo>
                    <a:pt x="10627" y="26666"/>
                    <a:pt x="10374" y="26936"/>
                    <a:pt x="10171" y="27189"/>
                  </a:cubicBezTo>
                  <a:cubicBezTo>
                    <a:pt x="9598" y="27914"/>
                    <a:pt x="9041" y="28673"/>
                    <a:pt x="8451" y="29415"/>
                  </a:cubicBezTo>
                  <a:cubicBezTo>
                    <a:pt x="8333" y="29584"/>
                    <a:pt x="8147" y="29736"/>
                    <a:pt x="7945" y="29803"/>
                  </a:cubicBezTo>
                  <a:cubicBezTo>
                    <a:pt x="7902" y="29820"/>
                    <a:pt x="7848" y="29827"/>
                    <a:pt x="7791" y="29827"/>
                  </a:cubicBezTo>
                  <a:cubicBezTo>
                    <a:pt x="7669" y="29827"/>
                    <a:pt x="7531" y="29793"/>
                    <a:pt x="7439" y="29736"/>
                  </a:cubicBezTo>
                  <a:cubicBezTo>
                    <a:pt x="7253" y="29601"/>
                    <a:pt x="7321" y="29399"/>
                    <a:pt x="7439" y="29230"/>
                  </a:cubicBezTo>
                  <a:cubicBezTo>
                    <a:pt x="8097" y="28387"/>
                    <a:pt x="8738" y="27526"/>
                    <a:pt x="9429" y="26700"/>
                  </a:cubicBezTo>
                  <a:cubicBezTo>
                    <a:pt x="9868" y="26177"/>
                    <a:pt x="10424" y="25722"/>
                    <a:pt x="10930" y="25249"/>
                  </a:cubicBezTo>
                  <a:cubicBezTo>
                    <a:pt x="11015" y="25165"/>
                    <a:pt x="11099" y="25098"/>
                    <a:pt x="11150" y="25013"/>
                  </a:cubicBezTo>
                  <a:cubicBezTo>
                    <a:pt x="11318" y="24777"/>
                    <a:pt x="11200" y="24507"/>
                    <a:pt x="10930" y="24490"/>
                  </a:cubicBezTo>
                  <a:cubicBezTo>
                    <a:pt x="10728" y="24490"/>
                    <a:pt x="10542" y="24524"/>
                    <a:pt x="10374" y="24575"/>
                  </a:cubicBezTo>
                  <a:lnTo>
                    <a:pt x="10391" y="24541"/>
                  </a:lnTo>
                  <a:lnTo>
                    <a:pt x="10391" y="24541"/>
                  </a:lnTo>
                  <a:cubicBezTo>
                    <a:pt x="10138" y="24760"/>
                    <a:pt x="9885" y="24996"/>
                    <a:pt x="9598" y="25165"/>
                  </a:cubicBezTo>
                  <a:cubicBezTo>
                    <a:pt x="9244" y="25351"/>
                    <a:pt x="8856" y="25502"/>
                    <a:pt x="8485" y="25620"/>
                  </a:cubicBezTo>
                  <a:cubicBezTo>
                    <a:pt x="7304" y="26008"/>
                    <a:pt x="6090" y="26278"/>
                    <a:pt x="4858" y="26278"/>
                  </a:cubicBezTo>
                  <a:cubicBezTo>
                    <a:pt x="4437" y="26278"/>
                    <a:pt x="3981" y="26194"/>
                    <a:pt x="3610" y="26025"/>
                  </a:cubicBezTo>
                  <a:cubicBezTo>
                    <a:pt x="2952" y="25722"/>
                    <a:pt x="2699" y="25013"/>
                    <a:pt x="2919" y="24322"/>
                  </a:cubicBezTo>
                  <a:cubicBezTo>
                    <a:pt x="3138" y="23630"/>
                    <a:pt x="3442" y="23006"/>
                    <a:pt x="4049" y="22601"/>
                  </a:cubicBezTo>
                  <a:cubicBezTo>
                    <a:pt x="4201" y="22500"/>
                    <a:pt x="4369" y="22365"/>
                    <a:pt x="4538" y="22315"/>
                  </a:cubicBezTo>
                  <a:cubicBezTo>
                    <a:pt x="5403" y="21999"/>
                    <a:pt x="6269" y="21823"/>
                    <a:pt x="7137" y="21823"/>
                  </a:cubicBezTo>
                  <a:cubicBezTo>
                    <a:pt x="7893" y="21823"/>
                    <a:pt x="8651" y="21957"/>
                    <a:pt x="9412" y="22247"/>
                  </a:cubicBezTo>
                  <a:cubicBezTo>
                    <a:pt x="9834" y="22416"/>
                    <a:pt x="10272" y="22568"/>
                    <a:pt x="10644" y="22804"/>
                  </a:cubicBezTo>
                  <a:cubicBezTo>
                    <a:pt x="11048" y="23023"/>
                    <a:pt x="11386" y="23343"/>
                    <a:pt x="11790" y="23647"/>
                  </a:cubicBezTo>
                  <a:cubicBezTo>
                    <a:pt x="11909" y="23529"/>
                    <a:pt x="12043" y="23411"/>
                    <a:pt x="12162" y="23310"/>
                  </a:cubicBezTo>
                  <a:cubicBezTo>
                    <a:pt x="13493" y="22184"/>
                    <a:pt x="14928" y="21441"/>
                    <a:pt x="16518" y="21441"/>
                  </a:cubicBezTo>
                  <a:close/>
                  <a:moveTo>
                    <a:pt x="11554" y="26582"/>
                  </a:moveTo>
                  <a:cubicBezTo>
                    <a:pt x="12398" y="26835"/>
                    <a:pt x="12583" y="27088"/>
                    <a:pt x="12634" y="27813"/>
                  </a:cubicBezTo>
                  <a:cubicBezTo>
                    <a:pt x="12701" y="29078"/>
                    <a:pt x="12802" y="30326"/>
                    <a:pt x="12870" y="31591"/>
                  </a:cubicBezTo>
                  <a:cubicBezTo>
                    <a:pt x="12887" y="32182"/>
                    <a:pt x="12836" y="32772"/>
                    <a:pt x="12836" y="33362"/>
                  </a:cubicBezTo>
                  <a:cubicBezTo>
                    <a:pt x="12836" y="33834"/>
                    <a:pt x="12786" y="34324"/>
                    <a:pt x="12819" y="34813"/>
                  </a:cubicBezTo>
                  <a:cubicBezTo>
                    <a:pt x="12954" y="35926"/>
                    <a:pt x="12904" y="37073"/>
                    <a:pt x="12819" y="38237"/>
                  </a:cubicBezTo>
                  <a:cubicBezTo>
                    <a:pt x="12651" y="40294"/>
                    <a:pt x="12448" y="42335"/>
                    <a:pt x="12701" y="44410"/>
                  </a:cubicBezTo>
                  <a:cubicBezTo>
                    <a:pt x="12802" y="45304"/>
                    <a:pt x="12752" y="46215"/>
                    <a:pt x="12735" y="47125"/>
                  </a:cubicBezTo>
                  <a:cubicBezTo>
                    <a:pt x="12701" y="49082"/>
                    <a:pt x="12651" y="51055"/>
                    <a:pt x="12549" y="53012"/>
                  </a:cubicBezTo>
                  <a:cubicBezTo>
                    <a:pt x="12465" y="54800"/>
                    <a:pt x="12330" y="56587"/>
                    <a:pt x="12212" y="58375"/>
                  </a:cubicBezTo>
                  <a:cubicBezTo>
                    <a:pt x="12195" y="58679"/>
                    <a:pt x="12128" y="58966"/>
                    <a:pt x="12027" y="59252"/>
                  </a:cubicBezTo>
                  <a:cubicBezTo>
                    <a:pt x="11910" y="59529"/>
                    <a:pt x="11631" y="59705"/>
                    <a:pt x="11362" y="59705"/>
                  </a:cubicBezTo>
                  <a:cubicBezTo>
                    <a:pt x="11318" y="59705"/>
                    <a:pt x="11276" y="59700"/>
                    <a:pt x="11234" y="59691"/>
                  </a:cubicBezTo>
                  <a:cubicBezTo>
                    <a:pt x="10930" y="59623"/>
                    <a:pt x="10728" y="59404"/>
                    <a:pt x="10694" y="58999"/>
                  </a:cubicBezTo>
                  <a:cubicBezTo>
                    <a:pt x="10677" y="58814"/>
                    <a:pt x="10677" y="58611"/>
                    <a:pt x="10694" y="58426"/>
                  </a:cubicBezTo>
                  <a:cubicBezTo>
                    <a:pt x="10728" y="57431"/>
                    <a:pt x="10778" y="56453"/>
                    <a:pt x="10846" y="55457"/>
                  </a:cubicBezTo>
                  <a:cubicBezTo>
                    <a:pt x="10947" y="53535"/>
                    <a:pt x="11099" y="51595"/>
                    <a:pt x="11150" y="49672"/>
                  </a:cubicBezTo>
                  <a:cubicBezTo>
                    <a:pt x="11200" y="48104"/>
                    <a:pt x="11150" y="46518"/>
                    <a:pt x="11150" y="44933"/>
                  </a:cubicBezTo>
                  <a:cubicBezTo>
                    <a:pt x="11150" y="44072"/>
                    <a:pt x="11183" y="43229"/>
                    <a:pt x="11183" y="42352"/>
                  </a:cubicBezTo>
                  <a:cubicBezTo>
                    <a:pt x="11183" y="40800"/>
                    <a:pt x="11268" y="39232"/>
                    <a:pt x="11133" y="37697"/>
                  </a:cubicBezTo>
                  <a:cubicBezTo>
                    <a:pt x="10981" y="35892"/>
                    <a:pt x="11116" y="34054"/>
                    <a:pt x="11031" y="32232"/>
                  </a:cubicBezTo>
                  <a:cubicBezTo>
                    <a:pt x="10947" y="30697"/>
                    <a:pt x="11234" y="29196"/>
                    <a:pt x="11403" y="27678"/>
                  </a:cubicBezTo>
                  <a:cubicBezTo>
                    <a:pt x="11453" y="27341"/>
                    <a:pt x="11487" y="26987"/>
                    <a:pt x="11554" y="26582"/>
                  </a:cubicBezTo>
                  <a:close/>
                  <a:moveTo>
                    <a:pt x="10272" y="0"/>
                  </a:moveTo>
                  <a:cubicBezTo>
                    <a:pt x="10171" y="0"/>
                    <a:pt x="10053" y="34"/>
                    <a:pt x="9952" y="34"/>
                  </a:cubicBezTo>
                  <a:cubicBezTo>
                    <a:pt x="8569" y="135"/>
                    <a:pt x="7270" y="591"/>
                    <a:pt x="6005" y="1097"/>
                  </a:cubicBezTo>
                  <a:cubicBezTo>
                    <a:pt x="5870" y="1164"/>
                    <a:pt x="5718" y="1248"/>
                    <a:pt x="5584" y="1350"/>
                  </a:cubicBezTo>
                  <a:cubicBezTo>
                    <a:pt x="4622" y="2075"/>
                    <a:pt x="3711" y="2834"/>
                    <a:pt x="2952" y="3795"/>
                  </a:cubicBezTo>
                  <a:cubicBezTo>
                    <a:pt x="1586" y="5600"/>
                    <a:pt x="591" y="7506"/>
                    <a:pt x="406" y="9783"/>
                  </a:cubicBezTo>
                  <a:cubicBezTo>
                    <a:pt x="355" y="10407"/>
                    <a:pt x="304" y="11014"/>
                    <a:pt x="237" y="11638"/>
                  </a:cubicBezTo>
                  <a:cubicBezTo>
                    <a:pt x="136" y="12751"/>
                    <a:pt x="1" y="13898"/>
                    <a:pt x="422" y="14995"/>
                  </a:cubicBezTo>
                  <a:cubicBezTo>
                    <a:pt x="473" y="15096"/>
                    <a:pt x="473" y="15197"/>
                    <a:pt x="473" y="15315"/>
                  </a:cubicBezTo>
                  <a:cubicBezTo>
                    <a:pt x="642" y="16732"/>
                    <a:pt x="1215" y="17997"/>
                    <a:pt x="1974" y="19161"/>
                  </a:cubicBezTo>
                  <a:cubicBezTo>
                    <a:pt x="2598" y="20139"/>
                    <a:pt x="3408" y="20932"/>
                    <a:pt x="4285" y="21674"/>
                  </a:cubicBezTo>
                  <a:cubicBezTo>
                    <a:pt x="3374" y="22079"/>
                    <a:pt x="2666" y="22736"/>
                    <a:pt x="2244" y="23799"/>
                  </a:cubicBezTo>
                  <a:cubicBezTo>
                    <a:pt x="1721" y="25148"/>
                    <a:pt x="2649" y="26751"/>
                    <a:pt x="4116" y="26885"/>
                  </a:cubicBezTo>
                  <a:cubicBezTo>
                    <a:pt x="4431" y="26912"/>
                    <a:pt x="4744" y="26930"/>
                    <a:pt x="5056" y="26930"/>
                  </a:cubicBezTo>
                  <a:cubicBezTo>
                    <a:pt x="5545" y="26930"/>
                    <a:pt x="6034" y="26884"/>
                    <a:pt x="6528" y="26751"/>
                  </a:cubicBezTo>
                  <a:cubicBezTo>
                    <a:pt x="7220" y="26565"/>
                    <a:pt x="7928" y="26464"/>
                    <a:pt x="8822" y="26295"/>
                  </a:cubicBezTo>
                  <a:lnTo>
                    <a:pt x="8822" y="26295"/>
                  </a:lnTo>
                  <a:cubicBezTo>
                    <a:pt x="8063" y="27257"/>
                    <a:pt x="7422" y="28083"/>
                    <a:pt x="6781" y="28893"/>
                  </a:cubicBezTo>
                  <a:cubicBezTo>
                    <a:pt x="6309" y="29449"/>
                    <a:pt x="6309" y="29685"/>
                    <a:pt x="6899" y="30124"/>
                  </a:cubicBezTo>
                  <a:cubicBezTo>
                    <a:pt x="7000" y="30208"/>
                    <a:pt x="7118" y="30276"/>
                    <a:pt x="7236" y="30360"/>
                  </a:cubicBezTo>
                  <a:cubicBezTo>
                    <a:pt x="7492" y="30518"/>
                    <a:pt x="7674" y="30602"/>
                    <a:pt x="7840" y="30602"/>
                  </a:cubicBezTo>
                  <a:cubicBezTo>
                    <a:pt x="8047" y="30602"/>
                    <a:pt x="8230" y="30472"/>
                    <a:pt x="8501" y="30191"/>
                  </a:cubicBezTo>
                  <a:cubicBezTo>
                    <a:pt x="8839" y="29820"/>
                    <a:pt x="9159" y="29415"/>
                    <a:pt x="9446" y="28994"/>
                  </a:cubicBezTo>
                  <a:cubicBezTo>
                    <a:pt x="9783" y="28522"/>
                    <a:pt x="10154" y="28066"/>
                    <a:pt x="10694" y="27577"/>
                  </a:cubicBezTo>
                  <a:lnTo>
                    <a:pt x="10694" y="27577"/>
                  </a:lnTo>
                  <a:cubicBezTo>
                    <a:pt x="10627" y="28403"/>
                    <a:pt x="10576" y="29028"/>
                    <a:pt x="10525" y="29668"/>
                  </a:cubicBezTo>
                  <a:cubicBezTo>
                    <a:pt x="10458" y="30360"/>
                    <a:pt x="10340" y="31052"/>
                    <a:pt x="10340" y="31760"/>
                  </a:cubicBezTo>
                  <a:cubicBezTo>
                    <a:pt x="10323" y="33227"/>
                    <a:pt x="10525" y="34712"/>
                    <a:pt x="10374" y="36179"/>
                  </a:cubicBezTo>
                  <a:lnTo>
                    <a:pt x="10374" y="36415"/>
                  </a:lnTo>
                  <a:cubicBezTo>
                    <a:pt x="10424" y="38304"/>
                    <a:pt x="10492" y="40227"/>
                    <a:pt x="10509" y="42133"/>
                  </a:cubicBezTo>
                  <a:cubicBezTo>
                    <a:pt x="10525" y="43921"/>
                    <a:pt x="10458" y="45725"/>
                    <a:pt x="10509" y="47530"/>
                  </a:cubicBezTo>
                  <a:cubicBezTo>
                    <a:pt x="10542" y="48593"/>
                    <a:pt x="10492" y="49672"/>
                    <a:pt x="10340" y="50735"/>
                  </a:cubicBezTo>
                  <a:cubicBezTo>
                    <a:pt x="10323" y="50903"/>
                    <a:pt x="10323" y="51038"/>
                    <a:pt x="10289" y="51207"/>
                  </a:cubicBezTo>
                  <a:cubicBezTo>
                    <a:pt x="10205" y="53012"/>
                    <a:pt x="10121" y="54800"/>
                    <a:pt x="10036" y="56604"/>
                  </a:cubicBezTo>
                  <a:cubicBezTo>
                    <a:pt x="10003" y="57414"/>
                    <a:pt x="9952" y="58207"/>
                    <a:pt x="9986" y="59016"/>
                  </a:cubicBezTo>
                  <a:cubicBezTo>
                    <a:pt x="9999" y="59769"/>
                    <a:pt x="10687" y="60307"/>
                    <a:pt x="11376" y="60307"/>
                  </a:cubicBezTo>
                  <a:cubicBezTo>
                    <a:pt x="11552" y="60307"/>
                    <a:pt x="11727" y="60272"/>
                    <a:pt x="11892" y="60197"/>
                  </a:cubicBezTo>
                  <a:cubicBezTo>
                    <a:pt x="12448" y="59944"/>
                    <a:pt x="12684" y="59472"/>
                    <a:pt x="12718" y="58915"/>
                  </a:cubicBezTo>
                  <a:cubicBezTo>
                    <a:pt x="12819" y="57734"/>
                    <a:pt x="12954" y="56554"/>
                    <a:pt x="13022" y="55390"/>
                  </a:cubicBezTo>
                  <a:cubicBezTo>
                    <a:pt x="13106" y="53636"/>
                    <a:pt x="13157" y="51915"/>
                    <a:pt x="13224" y="50161"/>
                  </a:cubicBezTo>
                  <a:cubicBezTo>
                    <a:pt x="13241" y="49554"/>
                    <a:pt x="13207" y="48930"/>
                    <a:pt x="13241" y="48323"/>
                  </a:cubicBezTo>
                  <a:cubicBezTo>
                    <a:pt x="13292" y="47395"/>
                    <a:pt x="13359" y="46468"/>
                    <a:pt x="13241" y="45523"/>
                  </a:cubicBezTo>
                  <a:cubicBezTo>
                    <a:pt x="13157" y="44916"/>
                    <a:pt x="13241" y="44292"/>
                    <a:pt x="13224" y="43668"/>
                  </a:cubicBezTo>
                  <a:cubicBezTo>
                    <a:pt x="13207" y="42757"/>
                    <a:pt x="13140" y="41846"/>
                    <a:pt x="13157" y="40952"/>
                  </a:cubicBezTo>
                  <a:cubicBezTo>
                    <a:pt x="13224" y="39384"/>
                    <a:pt x="13376" y="37849"/>
                    <a:pt x="13443" y="36280"/>
                  </a:cubicBezTo>
                  <a:cubicBezTo>
                    <a:pt x="13477" y="34998"/>
                    <a:pt x="13443" y="33716"/>
                    <a:pt x="13393" y="32435"/>
                  </a:cubicBezTo>
                  <a:cubicBezTo>
                    <a:pt x="13376" y="31541"/>
                    <a:pt x="13292" y="30664"/>
                    <a:pt x="13275" y="29770"/>
                  </a:cubicBezTo>
                  <a:cubicBezTo>
                    <a:pt x="13241" y="29196"/>
                    <a:pt x="13275" y="28606"/>
                    <a:pt x="13275" y="27914"/>
                  </a:cubicBezTo>
                  <a:cubicBezTo>
                    <a:pt x="13494" y="28083"/>
                    <a:pt x="13629" y="28150"/>
                    <a:pt x="13730" y="28252"/>
                  </a:cubicBezTo>
                  <a:lnTo>
                    <a:pt x="15687" y="30276"/>
                  </a:lnTo>
                  <a:cubicBezTo>
                    <a:pt x="15899" y="30488"/>
                    <a:pt x="16064" y="30732"/>
                    <a:pt x="16242" y="30732"/>
                  </a:cubicBezTo>
                  <a:cubicBezTo>
                    <a:pt x="16248" y="30732"/>
                    <a:pt x="16254" y="30732"/>
                    <a:pt x="16260" y="30731"/>
                  </a:cubicBezTo>
                  <a:cubicBezTo>
                    <a:pt x="16665" y="30360"/>
                    <a:pt x="17002" y="30107"/>
                    <a:pt x="17272" y="29820"/>
                  </a:cubicBezTo>
                  <a:cubicBezTo>
                    <a:pt x="17744" y="29314"/>
                    <a:pt x="17744" y="29162"/>
                    <a:pt x="17272" y="28656"/>
                  </a:cubicBezTo>
                  <a:cubicBezTo>
                    <a:pt x="16699" y="28049"/>
                    <a:pt x="16091" y="27493"/>
                    <a:pt x="15501" y="26902"/>
                  </a:cubicBezTo>
                  <a:cubicBezTo>
                    <a:pt x="15383" y="26801"/>
                    <a:pt x="15299" y="26649"/>
                    <a:pt x="15079" y="26447"/>
                  </a:cubicBezTo>
                  <a:lnTo>
                    <a:pt x="15079" y="26447"/>
                  </a:lnTo>
                  <a:cubicBezTo>
                    <a:pt x="15383" y="26531"/>
                    <a:pt x="15552" y="26548"/>
                    <a:pt x="15687" y="26616"/>
                  </a:cubicBezTo>
                  <a:cubicBezTo>
                    <a:pt x="16066" y="26751"/>
                    <a:pt x="16454" y="26810"/>
                    <a:pt x="16842" y="26810"/>
                  </a:cubicBezTo>
                  <a:cubicBezTo>
                    <a:pt x="17230" y="26810"/>
                    <a:pt x="17618" y="26751"/>
                    <a:pt x="17997" y="26649"/>
                  </a:cubicBezTo>
                  <a:cubicBezTo>
                    <a:pt x="19111" y="26379"/>
                    <a:pt x="19903" y="25789"/>
                    <a:pt x="20241" y="24608"/>
                  </a:cubicBezTo>
                  <a:cubicBezTo>
                    <a:pt x="20662" y="23107"/>
                    <a:pt x="19988" y="21792"/>
                    <a:pt x="18520" y="21320"/>
                  </a:cubicBezTo>
                  <a:cubicBezTo>
                    <a:pt x="18385" y="21269"/>
                    <a:pt x="18267" y="21235"/>
                    <a:pt x="18115" y="21185"/>
                  </a:cubicBezTo>
                  <a:cubicBezTo>
                    <a:pt x="18706" y="20628"/>
                    <a:pt x="19313" y="20055"/>
                    <a:pt x="19853" y="19447"/>
                  </a:cubicBezTo>
                  <a:cubicBezTo>
                    <a:pt x="20460" y="18705"/>
                    <a:pt x="20983" y="17879"/>
                    <a:pt x="21489" y="17086"/>
                  </a:cubicBezTo>
                  <a:cubicBezTo>
                    <a:pt x="22146" y="16091"/>
                    <a:pt x="22737" y="15062"/>
                    <a:pt x="23057" y="13915"/>
                  </a:cubicBezTo>
                  <a:cubicBezTo>
                    <a:pt x="23445" y="12515"/>
                    <a:pt x="23428" y="11115"/>
                    <a:pt x="23361" y="9732"/>
                  </a:cubicBezTo>
                  <a:cubicBezTo>
                    <a:pt x="23327" y="8670"/>
                    <a:pt x="23007" y="7674"/>
                    <a:pt x="22686" y="6662"/>
                  </a:cubicBezTo>
                  <a:cubicBezTo>
                    <a:pt x="22332" y="5532"/>
                    <a:pt x="21826" y="4554"/>
                    <a:pt x="20983" y="3711"/>
                  </a:cubicBezTo>
                  <a:cubicBezTo>
                    <a:pt x="19212" y="1974"/>
                    <a:pt x="17120" y="793"/>
                    <a:pt x="14675" y="388"/>
                  </a:cubicBezTo>
                  <a:cubicBezTo>
                    <a:pt x="13224" y="152"/>
                    <a:pt x="11740" y="135"/>
                    <a:pt x="10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813;p29">
              <a:extLst>
                <a:ext uri="{FF2B5EF4-FFF2-40B4-BE49-F238E27FC236}">
                  <a16:creationId xmlns:a16="http://schemas.microsoft.com/office/drawing/2014/main" id="{1E9E3F0A-C387-3A5B-D032-9258A729BBC2}"/>
                </a:ext>
              </a:extLst>
            </p:cNvPr>
            <p:cNvSpPr/>
            <p:nvPr/>
          </p:nvSpPr>
          <p:spPr>
            <a:xfrm rot="-582576">
              <a:off x="5163165" y="1467840"/>
              <a:ext cx="408650" cy="428667"/>
            </a:xfrm>
            <a:custGeom>
              <a:avLst/>
              <a:gdLst/>
              <a:ahLst/>
              <a:cxnLst/>
              <a:rect l="l" t="t" r="r" b="b"/>
              <a:pathLst>
                <a:path w="10003" h="10493" extrusionOk="0">
                  <a:moveTo>
                    <a:pt x="3745" y="0"/>
                  </a:moveTo>
                  <a:cubicBezTo>
                    <a:pt x="3441" y="304"/>
                    <a:pt x="3289" y="641"/>
                    <a:pt x="3475" y="1029"/>
                  </a:cubicBezTo>
                  <a:cubicBezTo>
                    <a:pt x="3610" y="1518"/>
                    <a:pt x="3829" y="2007"/>
                    <a:pt x="4048" y="2496"/>
                  </a:cubicBezTo>
                  <a:cubicBezTo>
                    <a:pt x="4554" y="3610"/>
                    <a:pt x="4251" y="4638"/>
                    <a:pt x="3188" y="5229"/>
                  </a:cubicBezTo>
                  <a:cubicBezTo>
                    <a:pt x="2749" y="5482"/>
                    <a:pt x="2311" y="5735"/>
                    <a:pt x="1839" y="5954"/>
                  </a:cubicBezTo>
                  <a:cubicBezTo>
                    <a:pt x="877" y="6409"/>
                    <a:pt x="321" y="7118"/>
                    <a:pt x="540" y="8231"/>
                  </a:cubicBezTo>
                  <a:cubicBezTo>
                    <a:pt x="540" y="8265"/>
                    <a:pt x="540" y="8332"/>
                    <a:pt x="557" y="8400"/>
                  </a:cubicBezTo>
                  <a:cubicBezTo>
                    <a:pt x="675" y="9007"/>
                    <a:pt x="506" y="9564"/>
                    <a:pt x="219" y="10086"/>
                  </a:cubicBezTo>
                  <a:cubicBezTo>
                    <a:pt x="152" y="10188"/>
                    <a:pt x="85" y="10323"/>
                    <a:pt x="0" y="10491"/>
                  </a:cubicBezTo>
                  <a:cubicBezTo>
                    <a:pt x="27" y="10492"/>
                    <a:pt x="54" y="10492"/>
                    <a:pt x="80" y="10492"/>
                  </a:cubicBezTo>
                  <a:cubicBezTo>
                    <a:pt x="799" y="10492"/>
                    <a:pt x="1345" y="10267"/>
                    <a:pt x="1687" y="9682"/>
                  </a:cubicBezTo>
                  <a:cubicBezTo>
                    <a:pt x="2007" y="9159"/>
                    <a:pt x="2311" y="8602"/>
                    <a:pt x="2614" y="8079"/>
                  </a:cubicBezTo>
                  <a:cubicBezTo>
                    <a:pt x="3040" y="7356"/>
                    <a:pt x="3669" y="7014"/>
                    <a:pt x="4430" y="7014"/>
                  </a:cubicBezTo>
                  <a:cubicBezTo>
                    <a:pt x="4573" y="7014"/>
                    <a:pt x="4722" y="7026"/>
                    <a:pt x="4875" y="7050"/>
                  </a:cubicBezTo>
                  <a:cubicBezTo>
                    <a:pt x="5600" y="7152"/>
                    <a:pt x="6291" y="7287"/>
                    <a:pt x="7000" y="7438"/>
                  </a:cubicBezTo>
                  <a:cubicBezTo>
                    <a:pt x="7244" y="7504"/>
                    <a:pt x="7489" y="7533"/>
                    <a:pt x="7734" y="7533"/>
                  </a:cubicBezTo>
                  <a:cubicBezTo>
                    <a:pt x="7995" y="7533"/>
                    <a:pt x="8256" y="7499"/>
                    <a:pt x="8518" y="7438"/>
                  </a:cubicBezTo>
                  <a:cubicBezTo>
                    <a:pt x="9412" y="7236"/>
                    <a:pt x="9867" y="6629"/>
                    <a:pt x="9935" y="5735"/>
                  </a:cubicBezTo>
                  <a:cubicBezTo>
                    <a:pt x="10002" y="4959"/>
                    <a:pt x="9749" y="4318"/>
                    <a:pt x="9311" y="3711"/>
                  </a:cubicBezTo>
                  <a:cubicBezTo>
                    <a:pt x="8062" y="1990"/>
                    <a:pt x="6359" y="844"/>
                    <a:pt x="4369" y="135"/>
                  </a:cubicBezTo>
                  <a:cubicBezTo>
                    <a:pt x="4183" y="68"/>
                    <a:pt x="3947" y="51"/>
                    <a:pt x="37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814;p29">
              <a:extLst>
                <a:ext uri="{FF2B5EF4-FFF2-40B4-BE49-F238E27FC236}">
                  <a16:creationId xmlns:a16="http://schemas.microsoft.com/office/drawing/2014/main" id="{112575D2-C913-15AD-5626-6D2D6FB57632}"/>
                </a:ext>
              </a:extLst>
            </p:cNvPr>
            <p:cNvSpPr/>
            <p:nvPr/>
          </p:nvSpPr>
          <p:spPr>
            <a:xfrm rot="-582576">
              <a:off x="4813474" y="1512578"/>
              <a:ext cx="317548" cy="392349"/>
            </a:xfrm>
            <a:custGeom>
              <a:avLst/>
              <a:gdLst/>
              <a:ahLst/>
              <a:cxnLst/>
              <a:rect l="l" t="t" r="r" b="b"/>
              <a:pathLst>
                <a:path w="7773" h="9604" extrusionOk="0">
                  <a:moveTo>
                    <a:pt x="5848" y="0"/>
                  </a:moveTo>
                  <a:cubicBezTo>
                    <a:pt x="5814" y="0"/>
                    <a:pt x="5780" y="2"/>
                    <a:pt x="5748" y="6"/>
                  </a:cubicBezTo>
                  <a:cubicBezTo>
                    <a:pt x="4196" y="276"/>
                    <a:pt x="2746" y="765"/>
                    <a:pt x="1515" y="1811"/>
                  </a:cubicBezTo>
                  <a:cubicBezTo>
                    <a:pt x="1228" y="2064"/>
                    <a:pt x="840" y="2351"/>
                    <a:pt x="688" y="2688"/>
                  </a:cubicBezTo>
                  <a:cubicBezTo>
                    <a:pt x="418" y="3397"/>
                    <a:pt x="182" y="4156"/>
                    <a:pt x="98" y="4915"/>
                  </a:cubicBezTo>
                  <a:cubicBezTo>
                    <a:pt x="1" y="5967"/>
                    <a:pt x="1210" y="7113"/>
                    <a:pt x="2277" y="7113"/>
                  </a:cubicBezTo>
                  <a:cubicBezTo>
                    <a:pt x="2321" y="7113"/>
                    <a:pt x="2365" y="7111"/>
                    <a:pt x="2409" y="7107"/>
                  </a:cubicBezTo>
                  <a:cubicBezTo>
                    <a:pt x="2864" y="7074"/>
                    <a:pt x="3303" y="7023"/>
                    <a:pt x="3758" y="6955"/>
                  </a:cubicBezTo>
                  <a:cubicBezTo>
                    <a:pt x="3873" y="6940"/>
                    <a:pt x="3985" y="6933"/>
                    <a:pt x="4093" y="6933"/>
                  </a:cubicBezTo>
                  <a:cubicBezTo>
                    <a:pt x="4699" y="6933"/>
                    <a:pt x="5203" y="7170"/>
                    <a:pt x="5647" y="7613"/>
                  </a:cubicBezTo>
                  <a:cubicBezTo>
                    <a:pt x="6220" y="8204"/>
                    <a:pt x="6794" y="8811"/>
                    <a:pt x="7232" y="9604"/>
                  </a:cubicBezTo>
                  <a:cubicBezTo>
                    <a:pt x="7232" y="9469"/>
                    <a:pt x="7249" y="9351"/>
                    <a:pt x="7249" y="9216"/>
                  </a:cubicBezTo>
                  <a:cubicBezTo>
                    <a:pt x="7266" y="8642"/>
                    <a:pt x="6963" y="8204"/>
                    <a:pt x="6794" y="7698"/>
                  </a:cubicBezTo>
                  <a:cubicBezTo>
                    <a:pt x="6237" y="6230"/>
                    <a:pt x="6119" y="4763"/>
                    <a:pt x="7266" y="3481"/>
                  </a:cubicBezTo>
                  <a:cubicBezTo>
                    <a:pt x="7317" y="3447"/>
                    <a:pt x="7334" y="3397"/>
                    <a:pt x="7384" y="3363"/>
                  </a:cubicBezTo>
                  <a:cubicBezTo>
                    <a:pt x="7722" y="2891"/>
                    <a:pt x="7772" y="2385"/>
                    <a:pt x="7587" y="1845"/>
                  </a:cubicBezTo>
                  <a:cubicBezTo>
                    <a:pt x="7334" y="1052"/>
                    <a:pt x="6760" y="529"/>
                    <a:pt x="6136" y="74"/>
                  </a:cubicBezTo>
                  <a:cubicBezTo>
                    <a:pt x="6072" y="22"/>
                    <a:pt x="5958" y="0"/>
                    <a:pt x="58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815;p29">
              <a:extLst>
                <a:ext uri="{FF2B5EF4-FFF2-40B4-BE49-F238E27FC236}">
                  <a16:creationId xmlns:a16="http://schemas.microsoft.com/office/drawing/2014/main" id="{7A06C185-DE44-B31E-50CC-643A70962519}"/>
                </a:ext>
              </a:extLst>
            </p:cNvPr>
            <p:cNvSpPr/>
            <p:nvPr/>
          </p:nvSpPr>
          <p:spPr>
            <a:xfrm rot="-582576">
              <a:off x="5113773" y="2001244"/>
              <a:ext cx="297040" cy="363099"/>
            </a:xfrm>
            <a:custGeom>
              <a:avLst/>
              <a:gdLst/>
              <a:ahLst/>
              <a:cxnLst/>
              <a:rect l="l" t="t" r="r" b="b"/>
              <a:pathLst>
                <a:path w="7271" h="8888" extrusionOk="0">
                  <a:moveTo>
                    <a:pt x="1856" y="1"/>
                  </a:moveTo>
                  <a:lnTo>
                    <a:pt x="1654" y="844"/>
                  </a:lnTo>
                  <a:cubicBezTo>
                    <a:pt x="1485" y="1519"/>
                    <a:pt x="1586" y="2109"/>
                    <a:pt x="2177" y="2564"/>
                  </a:cubicBezTo>
                  <a:cubicBezTo>
                    <a:pt x="2362" y="2716"/>
                    <a:pt x="2531" y="2902"/>
                    <a:pt x="2716" y="3037"/>
                  </a:cubicBezTo>
                  <a:cubicBezTo>
                    <a:pt x="3458" y="3475"/>
                    <a:pt x="3846" y="4150"/>
                    <a:pt x="4032" y="4976"/>
                  </a:cubicBezTo>
                  <a:cubicBezTo>
                    <a:pt x="4116" y="5347"/>
                    <a:pt x="4049" y="5634"/>
                    <a:pt x="3779" y="5904"/>
                  </a:cubicBezTo>
                  <a:cubicBezTo>
                    <a:pt x="3205" y="6444"/>
                    <a:pt x="2531" y="6832"/>
                    <a:pt x="1772" y="7034"/>
                  </a:cubicBezTo>
                  <a:cubicBezTo>
                    <a:pt x="1333" y="7152"/>
                    <a:pt x="912" y="7287"/>
                    <a:pt x="473" y="7439"/>
                  </a:cubicBezTo>
                  <a:cubicBezTo>
                    <a:pt x="271" y="7506"/>
                    <a:pt x="136" y="7608"/>
                    <a:pt x="1" y="7709"/>
                  </a:cubicBezTo>
                  <a:cubicBezTo>
                    <a:pt x="169" y="7776"/>
                    <a:pt x="321" y="7844"/>
                    <a:pt x="473" y="7894"/>
                  </a:cubicBezTo>
                  <a:cubicBezTo>
                    <a:pt x="996" y="8130"/>
                    <a:pt x="1586" y="8316"/>
                    <a:pt x="2059" y="8636"/>
                  </a:cubicBezTo>
                  <a:cubicBezTo>
                    <a:pt x="2317" y="8803"/>
                    <a:pt x="2550" y="8887"/>
                    <a:pt x="2775" y="8887"/>
                  </a:cubicBezTo>
                  <a:cubicBezTo>
                    <a:pt x="3006" y="8887"/>
                    <a:pt x="3228" y="8799"/>
                    <a:pt x="3458" y="8620"/>
                  </a:cubicBezTo>
                  <a:cubicBezTo>
                    <a:pt x="3543" y="8552"/>
                    <a:pt x="3644" y="8518"/>
                    <a:pt x="3728" y="8451"/>
                  </a:cubicBezTo>
                  <a:cubicBezTo>
                    <a:pt x="4420" y="7894"/>
                    <a:pt x="5229" y="7591"/>
                    <a:pt x="6022" y="7338"/>
                  </a:cubicBezTo>
                  <a:cubicBezTo>
                    <a:pt x="6326" y="7253"/>
                    <a:pt x="6562" y="7118"/>
                    <a:pt x="6815" y="6967"/>
                  </a:cubicBezTo>
                  <a:lnTo>
                    <a:pt x="6916" y="6967"/>
                  </a:lnTo>
                  <a:cubicBezTo>
                    <a:pt x="6444" y="6545"/>
                    <a:pt x="6258" y="6022"/>
                    <a:pt x="6427" y="5347"/>
                  </a:cubicBezTo>
                  <a:cubicBezTo>
                    <a:pt x="6511" y="5061"/>
                    <a:pt x="6612" y="4757"/>
                    <a:pt x="6731" y="4437"/>
                  </a:cubicBezTo>
                  <a:cubicBezTo>
                    <a:pt x="6815" y="4217"/>
                    <a:pt x="6916" y="3998"/>
                    <a:pt x="6984" y="3762"/>
                  </a:cubicBezTo>
                  <a:cubicBezTo>
                    <a:pt x="7270" y="2733"/>
                    <a:pt x="6714" y="1822"/>
                    <a:pt x="5634" y="1637"/>
                  </a:cubicBezTo>
                  <a:cubicBezTo>
                    <a:pt x="5229" y="1569"/>
                    <a:pt x="4825" y="1519"/>
                    <a:pt x="4420" y="1485"/>
                  </a:cubicBezTo>
                  <a:cubicBezTo>
                    <a:pt x="3610" y="1451"/>
                    <a:pt x="2952" y="1097"/>
                    <a:pt x="2413" y="473"/>
                  </a:cubicBezTo>
                  <a:cubicBezTo>
                    <a:pt x="2278" y="338"/>
                    <a:pt x="2109" y="203"/>
                    <a:pt x="1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816;p29">
              <a:extLst>
                <a:ext uri="{FF2B5EF4-FFF2-40B4-BE49-F238E27FC236}">
                  <a16:creationId xmlns:a16="http://schemas.microsoft.com/office/drawing/2014/main" id="{EBC96780-BE22-670A-4F34-031D9797C340}"/>
                </a:ext>
              </a:extLst>
            </p:cNvPr>
            <p:cNvSpPr/>
            <p:nvPr/>
          </p:nvSpPr>
          <p:spPr>
            <a:xfrm rot="-582576">
              <a:off x="5195942" y="1917327"/>
              <a:ext cx="452730" cy="333889"/>
            </a:xfrm>
            <a:custGeom>
              <a:avLst/>
              <a:gdLst/>
              <a:ahLst/>
              <a:cxnLst/>
              <a:rect l="l" t="t" r="r" b="b"/>
              <a:pathLst>
                <a:path w="11082" h="8173" extrusionOk="0">
                  <a:moveTo>
                    <a:pt x="5495" y="1"/>
                  </a:moveTo>
                  <a:cubicBezTo>
                    <a:pt x="5280" y="1"/>
                    <a:pt x="5038" y="39"/>
                    <a:pt x="4756" y="112"/>
                  </a:cubicBezTo>
                  <a:cubicBezTo>
                    <a:pt x="4301" y="247"/>
                    <a:pt x="3863" y="432"/>
                    <a:pt x="3390" y="601"/>
                  </a:cubicBezTo>
                  <a:cubicBezTo>
                    <a:pt x="3031" y="724"/>
                    <a:pt x="2672" y="816"/>
                    <a:pt x="2309" y="816"/>
                  </a:cubicBezTo>
                  <a:cubicBezTo>
                    <a:pt x="2076" y="816"/>
                    <a:pt x="1840" y="778"/>
                    <a:pt x="1602" y="685"/>
                  </a:cubicBezTo>
                  <a:cubicBezTo>
                    <a:pt x="1113" y="516"/>
                    <a:pt x="590" y="415"/>
                    <a:pt x="68" y="263"/>
                  </a:cubicBezTo>
                  <a:cubicBezTo>
                    <a:pt x="51" y="415"/>
                    <a:pt x="0" y="466"/>
                    <a:pt x="17" y="550"/>
                  </a:cubicBezTo>
                  <a:cubicBezTo>
                    <a:pt x="219" y="1461"/>
                    <a:pt x="911" y="2136"/>
                    <a:pt x="1805" y="2287"/>
                  </a:cubicBezTo>
                  <a:cubicBezTo>
                    <a:pt x="2058" y="2321"/>
                    <a:pt x="2345" y="2321"/>
                    <a:pt x="2614" y="2355"/>
                  </a:cubicBezTo>
                  <a:cubicBezTo>
                    <a:pt x="3222" y="2405"/>
                    <a:pt x="3863" y="2490"/>
                    <a:pt x="4369" y="2844"/>
                  </a:cubicBezTo>
                  <a:cubicBezTo>
                    <a:pt x="5246" y="3485"/>
                    <a:pt x="5566" y="4767"/>
                    <a:pt x="5077" y="5779"/>
                  </a:cubicBezTo>
                  <a:cubicBezTo>
                    <a:pt x="4908" y="6116"/>
                    <a:pt x="4740" y="6453"/>
                    <a:pt x="4655" y="6808"/>
                  </a:cubicBezTo>
                  <a:cubicBezTo>
                    <a:pt x="4470" y="7567"/>
                    <a:pt x="4891" y="8056"/>
                    <a:pt x="5684" y="8157"/>
                  </a:cubicBezTo>
                  <a:cubicBezTo>
                    <a:pt x="5778" y="8168"/>
                    <a:pt x="5869" y="8173"/>
                    <a:pt x="5957" y="8173"/>
                  </a:cubicBezTo>
                  <a:cubicBezTo>
                    <a:pt x="6569" y="8173"/>
                    <a:pt x="7057" y="7920"/>
                    <a:pt x="7455" y="7449"/>
                  </a:cubicBezTo>
                  <a:cubicBezTo>
                    <a:pt x="8686" y="6082"/>
                    <a:pt x="9715" y="4581"/>
                    <a:pt x="10559" y="2962"/>
                  </a:cubicBezTo>
                  <a:cubicBezTo>
                    <a:pt x="10710" y="2658"/>
                    <a:pt x="10862" y="2355"/>
                    <a:pt x="11081" y="1883"/>
                  </a:cubicBezTo>
                  <a:lnTo>
                    <a:pt x="11081" y="1883"/>
                  </a:lnTo>
                  <a:cubicBezTo>
                    <a:pt x="10778" y="1950"/>
                    <a:pt x="10660" y="1967"/>
                    <a:pt x="10575" y="2001"/>
                  </a:cubicBezTo>
                  <a:cubicBezTo>
                    <a:pt x="10373" y="2119"/>
                    <a:pt x="10188" y="2220"/>
                    <a:pt x="9985" y="2304"/>
                  </a:cubicBezTo>
                  <a:cubicBezTo>
                    <a:pt x="9611" y="2506"/>
                    <a:pt x="9247" y="2606"/>
                    <a:pt x="8905" y="2606"/>
                  </a:cubicBezTo>
                  <a:cubicBezTo>
                    <a:pt x="8274" y="2606"/>
                    <a:pt x="7713" y="2268"/>
                    <a:pt x="7286" y="1613"/>
                  </a:cubicBezTo>
                  <a:cubicBezTo>
                    <a:pt x="7152" y="1377"/>
                    <a:pt x="7000" y="1140"/>
                    <a:pt x="6865" y="938"/>
                  </a:cubicBezTo>
                  <a:cubicBezTo>
                    <a:pt x="6458" y="285"/>
                    <a:pt x="6078" y="1"/>
                    <a:pt x="54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818;p29">
              <a:extLst>
                <a:ext uri="{FF2B5EF4-FFF2-40B4-BE49-F238E27FC236}">
                  <a16:creationId xmlns:a16="http://schemas.microsoft.com/office/drawing/2014/main" id="{3929744D-6D03-8DE5-C923-A1CB97CBEF95}"/>
                </a:ext>
              </a:extLst>
            </p:cNvPr>
            <p:cNvSpPr/>
            <p:nvPr/>
          </p:nvSpPr>
          <p:spPr>
            <a:xfrm rot="-582576">
              <a:off x="4889769" y="1999749"/>
              <a:ext cx="369349" cy="347983"/>
            </a:xfrm>
            <a:custGeom>
              <a:avLst/>
              <a:gdLst/>
              <a:ahLst/>
              <a:cxnLst/>
              <a:rect l="l" t="t" r="r" b="b"/>
              <a:pathLst>
                <a:path w="9041" h="8518" extrusionOk="0">
                  <a:moveTo>
                    <a:pt x="6781" y="0"/>
                  </a:moveTo>
                  <a:cubicBezTo>
                    <a:pt x="6224" y="152"/>
                    <a:pt x="5887" y="405"/>
                    <a:pt x="5634" y="810"/>
                  </a:cubicBezTo>
                  <a:cubicBezTo>
                    <a:pt x="5280" y="1383"/>
                    <a:pt x="5111" y="1957"/>
                    <a:pt x="5145" y="2648"/>
                  </a:cubicBezTo>
                  <a:cubicBezTo>
                    <a:pt x="5162" y="3137"/>
                    <a:pt x="5162" y="3643"/>
                    <a:pt x="5162" y="4183"/>
                  </a:cubicBezTo>
                  <a:cubicBezTo>
                    <a:pt x="5145" y="4655"/>
                    <a:pt x="4942" y="5043"/>
                    <a:pt x="4521" y="5296"/>
                  </a:cubicBezTo>
                  <a:cubicBezTo>
                    <a:pt x="3778" y="5735"/>
                    <a:pt x="3036" y="6156"/>
                    <a:pt x="2176" y="6308"/>
                  </a:cubicBezTo>
                  <a:cubicBezTo>
                    <a:pt x="1434" y="6426"/>
                    <a:pt x="726" y="6629"/>
                    <a:pt x="0" y="7017"/>
                  </a:cubicBezTo>
                  <a:cubicBezTo>
                    <a:pt x="85" y="7168"/>
                    <a:pt x="85" y="7270"/>
                    <a:pt x="152" y="7320"/>
                  </a:cubicBezTo>
                  <a:cubicBezTo>
                    <a:pt x="641" y="7725"/>
                    <a:pt x="1097" y="8113"/>
                    <a:pt x="1586" y="8518"/>
                  </a:cubicBezTo>
                  <a:cubicBezTo>
                    <a:pt x="1653" y="8501"/>
                    <a:pt x="1738" y="8484"/>
                    <a:pt x="1805" y="8450"/>
                  </a:cubicBezTo>
                  <a:cubicBezTo>
                    <a:pt x="1873" y="8433"/>
                    <a:pt x="2008" y="8417"/>
                    <a:pt x="2244" y="8349"/>
                  </a:cubicBezTo>
                  <a:cubicBezTo>
                    <a:pt x="2193" y="8332"/>
                    <a:pt x="2176" y="8315"/>
                    <a:pt x="2159" y="8265"/>
                  </a:cubicBezTo>
                  <a:lnTo>
                    <a:pt x="2159" y="8265"/>
                  </a:lnTo>
                  <a:cubicBezTo>
                    <a:pt x="2931" y="8345"/>
                    <a:pt x="3733" y="8502"/>
                    <a:pt x="4522" y="8502"/>
                  </a:cubicBezTo>
                  <a:cubicBezTo>
                    <a:pt x="4561" y="8502"/>
                    <a:pt x="4600" y="8502"/>
                    <a:pt x="4639" y="8501"/>
                  </a:cubicBezTo>
                  <a:cubicBezTo>
                    <a:pt x="4723" y="8214"/>
                    <a:pt x="4909" y="7995"/>
                    <a:pt x="5212" y="7843"/>
                  </a:cubicBezTo>
                  <a:cubicBezTo>
                    <a:pt x="5448" y="7725"/>
                    <a:pt x="5701" y="7641"/>
                    <a:pt x="5954" y="7556"/>
                  </a:cubicBezTo>
                  <a:cubicBezTo>
                    <a:pt x="6730" y="7303"/>
                    <a:pt x="7557" y="7152"/>
                    <a:pt x="8265" y="6662"/>
                  </a:cubicBezTo>
                  <a:cubicBezTo>
                    <a:pt x="8957" y="6207"/>
                    <a:pt x="9041" y="6055"/>
                    <a:pt x="8771" y="5296"/>
                  </a:cubicBezTo>
                  <a:cubicBezTo>
                    <a:pt x="8687" y="5060"/>
                    <a:pt x="8501" y="4824"/>
                    <a:pt x="8332" y="4672"/>
                  </a:cubicBezTo>
                  <a:cubicBezTo>
                    <a:pt x="8079" y="4436"/>
                    <a:pt x="7793" y="4250"/>
                    <a:pt x="7489" y="4031"/>
                  </a:cubicBezTo>
                  <a:cubicBezTo>
                    <a:pt x="6663" y="3407"/>
                    <a:pt x="6325" y="2581"/>
                    <a:pt x="6528" y="1569"/>
                  </a:cubicBezTo>
                  <a:cubicBezTo>
                    <a:pt x="6612" y="1080"/>
                    <a:pt x="6696" y="574"/>
                    <a:pt x="67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819;p29">
              <a:extLst>
                <a:ext uri="{FF2B5EF4-FFF2-40B4-BE49-F238E27FC236}">
                  <a16:creationId xmlns:a16="http://schemas.microsoft.com/office/drawing/2014/main" id="{BDF60F92-2B19-B6B8-E5BC-762E25766EF0}"/>
                </a:ext>
              </a:extLst>
            </p:cNvPr>
            <p:cNvSpPr/>
            <p:nvPr/>
          </p:nvSpPr>
          <p:spPr>
            <a:xfrm rot="-582576">
              <a:off x="4734502" y="1699277"/>
              <a:ext cx="372822" cy="310521"/>
            </a:xfrm>
            <a:custGeom>
              <a:avLst/>
              <a:gdLst/>
              <a:ahLst/>
              <a:cxnLst/>
              <a:rect l="l" t="t" r="r" b="b"/>
              <a:pathLst>
                <a:path w="9126" h="7601" extrusionOk="0">
                  <a:moveTo>
                    <a:pt x="1907" y="0"/>
                  </a:moveTo>
                  <a:cubicBezTo>
                    <a:pt x="1721" y="304"/>
                    <a:pt x="1502" y="624"/>
                    <a:pt x="1316" y="945"/>
                  </a:cubicBezTo>
                  <a:cubicBezTo>
                    <a:pt x="726" y="1923"/>
                    <a:pt x="355" y="2969"/>
                    <a:pt x="152" y="4082"/>
                  </a:cubicBezTo>
                  <a:cubicBezTo>
                    <a:pt x="1" y="4757"/>
                    <a:pt x="169" y="5229"/>
                    <a:pt x="726" y="5634"/>
                  </a:cubicBezTo>
                  <a:cubicBezTo>
                    <a:pt x="1417" y="6140"/>
                    <a:pt x="2058" y="6696"/>
                    <a:pt x="2733" y="7253"/>
                  </a:cubicBezTo>
                  <a:cubicBezTo>
                    <a:pt x="3014" y="7483"/>
                    <a:pt x="3277" y="7601"/>
                    <a:pt x="3548" y="7601"/>
                  </a:cubicBezTo>
                  <a:cubicBezTo>
                    <a:pt x="3813" y="7601"/>
                    <a:pt x="4085" y="7487"/>
                    <a:pt x="4386" y="7253"/>
                  </a:cubicBezTo>
                  <a:cubicBezTo>
                    <a:pt x="4875" y="6865"/>
                    <a:pt x="5381" y="6494"/>
                    <a:pt x="5820" y="6089"/>
                  </a:cubicBezTo>
                  <a:cubicBezTo>
                    <a:pt x="6385" y="5574"/>
                    <a:pt x="7025" y="5359"/>
                    <a:pt x="7712" y="5359"/>
                  </a:cubicBezTo>
                  <a:cubicBezTo>
                    <a:pt x="7947" y="5359"/>
                    <a:pt x="8188" y="5384"/>
                    <a:pt x="8434" y="5431"/>
                  </a:cubicBezTo>
                  <a:cubicBezTo>
                    <a:pt x="8636" y="5482"/>
                    <a:pt x="8839" y="5499"/>
                    <a:pt x="9125" y="5533"/>
                  </a:cubicBezTo>
                  <a:cubicBezTo>
                    <a:pt x="8737" y="4672"/>
                    <a:pt x="8215" y="4048"/>
                    <a:pt x="7557" y="3542"/>
                  </a:cubicBezTo>
                  <a:cubicBezTo>
                    <a:pt x="7316" y="3353"/>
                    <a:pt x="7048" y="3286"/>
                    <a:pt x="6765" y="3286"/>
                  </a:cubicBezTo>
                  <a:cubicBezTo>
                    <a:pt x="6670" y="3286"/>
                    <a:pt x="6574" y="3294"/>
                    <a:pt x="6477" y="3306"/>
                  </a:cubicBezTo>
                  <a:cubicBezTo>
                    <a:pt x="6106" y="3340"/>
                    <a:pt x="5752" y="3391"/>
                    <a:pt x="5364" y="3424"/>
                  </a:cubicBezTo>
                  <a:cubicBezTo>
                    <a:pt x="5220" y="3444"/>
                    <a:pt x="5083" y="3454"/>
                    <a:pt x="4951" y="3454"/>
                  </a:cubicBezTo>
                  <a:cubicBezTo>
                    <a:pt x="3748" y="3454"/>
                    <a:pt x="3003" y="2658"/>
                    <a:pt x="2396" y="1670"/>
                  </a:cubicBezTo>
                  <a:cubicBezTo>
                    <a:pt x="2210" y="1367"/>
                    <a:pt x="2176" y="945"/>
                    <a:pt x="2092" y="591"/>
                  </a:cubicBezTo>
                  <a:cubicBezTo>
                    <a:pt x="2058" y="422"/>
                    <a:pt x="2058" y="237"/>
                    <a:pt x="2058" y="34"/>
                  </a:cubicBezTo>
                  <a:cubicBezTo>
                    <a:pt x="2008" y="17"/>
                    <a:pt x="1957" y="17"/>
                    <a:pt x="1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820;p29">
              <a:extLst>
                <a:ext uri="{FF2B5EF4-FFF2-40B4-BE49-F238E27FC236}">
                  <a16:creationId xmlns:a16="http://schemas.microsoft.com/office/drawing/2014/main" id="{FBC8CFB2-1427-652D-634D-69EAF34D7267}"/>
                </a:ext>
              </a:extLst>
            </p:cNvPr>
            <p:cNvSpPr/>
            <p:nvPr/>
          </p:nvSpPr>
          <p:spPr>
            <a:xfrm rot="-582576">
              <a:off x="5099368" y="1471615"/>
              <a:ext cx="223301" cy="434795"/>
            </a:xfrm>
            <a:custGeom>
              <a:avLst/>
              <a:gdLst/>
              <a:ahLst/>
              <a:cxnLst/>
              <a:rect l="l" t="t" r="r" b="b"/>
              <a:pathLst>
                <a:path w="5466" h="10643" extrusionOk="0">
                  <a:moveTo>
                    <a:pt x="1332" y="0"/>
                  </a:moveTo>
                  <a:cubicBezTo>
                    <a:pt x="1133" y="0"/>
                    <a:pt x="946" y="6"/>
                    <a:pt x="776" y="16"/>
                  </a:cubicBezTo>
                  <a:cubicBezTo>
                    <a:pt x="422" y="33"/>
                    <a:pt x="152" y="84"/>
                    <a:pt x="0" y="168"/>
                  </a:cubicBezTo>
                  <a:cubicBezTo>
                    <a:pt x="102" y="269"/>
                    <a:pt x="220" y="354"/>
                    <a:pt x="304" y="438"/>
                  </a:cubicBezTo>
                  <a:cubicBezTo>
                    <a:pt x="1485" y="1518"/>
                    <a:pt x="1603" y="2648"/>
                    <a:pt x="726" y="3980"/>
                  </a:cubicBezTo>
                  <a:cubicBezTo>
                    <a:pt x="591" y="4182"/>
                    <a:pt x="456" y="4368"/>
                    <a:pt x="321" y="4587"/>
                  </a:cubicBezTo>
                  <a:cubicBezTo>
                    <a:pt x="236" y="4756"/>
                    <a:pt x="135" y="4925"/>
                    <a:pt x="135" y="5110"/>
                  </a:cubicBezTo>
                  <a:cubicBezTo>
                    <a:pt x="85" y="6038"/>
                    <a:pt x="17" y="6982"/>
                    <a:pt x="506" y="7859"/>
                  </a:cubicBezTo>
                  <a:cubicBezTo>
                    <a:pt x="911" y="8585"/>
                    <a:pt x="1012" y="9377"/>
                    <a:pt x="894" y="10204"/>
                  </a:cubicBezTo>
                  <a:cubicBezTo>
                    <a:pt x="861" y="10271"/>
                    <a:pt x="894" y="10389"/>
                    <a:pt x="861" y="10642"/>
                  </a:cubicBezTo>
                  <a:cubicBezTo>
                    <a:pt x="1316" y="10170"/>
                    <a:pt x="1586" y="9816"/>
                    <a:pt x="1569" y="9293"/>
                  </a:cubicBezTo>
                  <a:cubicBezTo>
                    <a:pt x="1569" y="8821"/>
                    <a:pt x="1586" y="8382"/>
                    <a:pt x="1535" y="7927"/>
                  </a:cubicBezTo>
                  <a:cubicBezTo>
                    <a:pt x="1501" y="7370"/>
                    <a:pt x="1738" y="6999"/>
                    <a:pt x="2176" y="6696"/>
                  </a:cubicBezTo>
                  <a:cubicBezTo>
                    <a:pt x="2665" y="6375"/>
                    <a:pt x="3171" y="6072"/>
                    <a:pt x="3677" y="5768"/>
                  </a:cubicBezTo>
                  <a:cubicBezTo>
                    <a:pt x="4015" y="5566"/>
                    <a:pt x="4369" y="5363"/>
                    <a:pt x="4706" y="5144"/>
                  </a:cubicBezTo>
                  <a:cubicBezTo>
                    <a:pt x="5296" y="4739"/>
                    <a:pt x="5465" y="4098"/>
                    <a:pt x="5195" y="3457"/>
                  </a:cubicBezTo>
                  <a:cubicBezTo>
                    <a:pt x="5111" y="3255"/>
                    <a:pt x="4993" y="3069"/>
                    <a:pt x="4892" y="2884"/>
                  </a:cubicBezTo>
                  <a:cubicBezTo>
                    <a:pt x="4537" y="2125"/>
                    <a:pt x="4217" y="1366"/>
                    <a:pt x="4436" y="506"/>
                  </a:cubicBezTo>
                  <a:lnTo>
                    <a:pt x="4436" y="472"/>
                  </a:lnTo>
                  <a:cubicBezTo>
                    <a:pt x="4402" y="438"/>
                    <a:pt x="4386" y="421"/>
                    <a:pt x="4369" y="371"/>
                  </a:cubicBezTo>
                  <a:cubicBezTo>
                    <a:pt x="3717" y="144"/>
                    <a:pt x="2374" y="0"/>
                    <a:pt x="1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821;p29">
              <a:extLst>
                <a:ext uri="{FF2B5EF4-FFF2-40B4-BE49-F238E27FC236}">
                  <a16:creationId xmlns:a16="http://schemas.microsoft.com/office/drawing/2014/main" id="{529B7538-9A68-C3F0-A44A-4318ADD2AB1B}"/>
                </a:ext>
              </a:extLst>
            </p:cNvPr>
            <p:cNvSpPr/>
            <p:nvPr/>
          </p:nvSpPr>
          <p:spPr>
            <a:xfrm rot="-582576">
              <a:off x="4755661" y="1938910"/>
              <a:ext cx="394841" cy="182775"/>
            </a:xfrm>
            <a:custGeom>
              <a:avLst/>
              <a:gdLst/>
              <a:ahLst/>
              <a:cxnLst/>
              <a:rect l="l" t="t" r="r" b="b"/>
              <a:pathLst>
                <a:path w="9665" h="4474" extrusionOk="0">
                  <a:moveTo>
                    <a:pt x="186" y="0"/>
                  </a:moveTo>
                  <a:cubicBezTo>
                    <a:pt x="118" y="810"/>
                    <a:pt x="17" y="1535"/>
                    <a:pt x="0" y="2294"/>
                  </a:cubicBezTo>
                  <a:cubicBezTo>
                    <a:pt x="0" y="2530"/>
                    <a:pt x="135" y="2834"/>
                    <a:pt x="304" y="3003"/>
                  </a:cubicBezTo>
                  <a:cubicBezTo>
                    <a:pt x="709" y="3340"/>
                    <a:pt x="1181" y="3677"/>
                    <a:pt x="1653" y="3964"/>
                  </a:cubicBezTo>
                  <a:cubicBezTo>
                    <a:pt x="2250" y="4329"/>
                    <a:pt x="2861" y="4473"/>
                    <a:pt x="3481" y="4473"/>
                  </a:cubicBezTo>
                  <a:cubicBezTo>
                    <a:pt x="4035" y="4473"/>
                    <a:pt x="4596" y="4358"/>
                    <a:pt x="5161" y="4183"/>
                  </a:cubicBezTo>
                  <a:cubicBezTo>
                    <a:pt x="5566" y="4048"/>
                    <a:pt x="5853" y="3779"/>
                    <a:pt x="6089" y="3441"/>
                  </a:cubicBezTo>
                  <a:cubicBezTo>
                    <a:pt x="6359" y="3020"/>
                    <a:pt x="6663" y="2598"/>
                    <a:pt x="6949" y="2176"/>
                  </a:cubicBezTo>
                  <a:cubicBezTo>
                    <a:pt x="7455" y="1468"/>
                    <a:pt x="8096" y="979"/>
                    <a:pt x="8990" y="894"/>
                  </a:cubicBezTo>
                  <a:cubicBezTo>
                    <a:pt x="9209" y="861"/>
                    <a:pt x="9395" y="810"/>
                    <a:pt x="9665" y="759"/>
                  </a:cubicBezTo>
                  <a:cubicBezTo>
                    <a:pt x="9462" y="439"/>
                    <a:pt x="9209" y="321"/>
                    <a:pt x="8940" y="237"/>
                  </a:cubicBezTo>
                  <a:cubicBezTo>
                    <a:pt x="8666" y="140"/>
                    <a:pt x="8404" y="96"/>
                    <a:pt x="8152" y="96"/>
                  </a:cubicBezTo>
                  <a:cubicBezTo>
                    <a:pt x="7567" y="96"/>
                    <a:pt x="7035" y="336"/>
                    <a:pt x="6528" y="726"/>
                  </a:cubicBezTo>
                  <a:cubicBezTo>
                    <a:pt x="6039" y="1097"/>
                    <a:pt x="5583" y="1518"/>
                    <a:pt x="5094" y="1906"/>
                  </a:cubicBezTo>
                  <a:cubicBezTo>
                    <a:pt x="4708" y="2210"/>
                    <a:pt x="4330" y="2362"/>
                    <a:pt x="3952" y="2362"/>
                  </a:cubicBezTo>
                  <a:cubicBezTo>
                    <a:pt x="3554" y="2362"/>
                    <a:pt x="3156" y="2193"/>
                    <a:pt x="2750" y="1856"/>
                  </a:cubicBezTo>
                  <a:cubicBezTo>
                    <a:pt x="2244" y="1451"/>
                    <a:pt x="1788" y="1012"/>
                    <a:pt x="1282" y="608"/>
                  </a:cubicBezTo>
                  <a:cubicBezTo>
                    <a:pt x="979" y="355"/>
                    <a:pt x="692" y="102"/>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822;p29">
              <a:extLst>
                <a:ext uri="{FF2B5EF4-FFF2-40B4-BE49-F238E27FC236}">
                  <a16:creationId xmlns:a16="http://schemas.microsoft.com/office/drawing/2014/main" id="{8CCC7D8B-9393-4FB9-1C13-5CEEC00C4082}"/>
                </a:ext>
              </a:extLst>
            </p:cNvPr>
            <p:cNvSpPr/>
            <p:nvPr/>
          </p:nvSpPr>
          <p:spPr>
            <a:xfrm rot="-582576">
              <a:off x="4789705" y="2071621"/>
              <a:ext cx="281148" cy="210596"/>
            </a:xfrm>
            <a:custGeom>
              <a:avLst/>
              <a:gdLst/>
              <a:ahLst/>
              <a:cxnLst/>
              <a:rect l="l" t="t" r="r" b="b"/>
              <a:pathLst>
                <a:path w="6882" h="5155" extrusionOk="0">
                  <a:moveTo>
                    <a:pt x="6882" y="1"/>
                  </a:moveTo>
                  <a:cubicBezTo>
                    <a:pt x="6595" y="170"/>
                    <a:pt x="6443" y="490"/>
                    <a:pt x="6292" y="777"/>
                  </a:cubicBezTo>
                  <a:cubicBezTo>
                    <a:pt x="5988" y="1333"/>
                    <a:pt x="5499" y="1654"/>
                    <a:pt x="4909" y="1789"/>
                  </a:cubicBezTo>
                  <a:cubicBezTo>
                    <a:pt x="4427" y="1920"/>
                    <a:pt x="3957" y="1986"/>
                    <a:pt x="3496" y="1986"/>
                  </a:cubicBezTo>
                  <a:cubicBezTo>
                    <a:pt x="2538" y="1986"/>
                    <a:pt x="1626" y="1701"/>
                    <a:pt x="759" y="1131"/>
                  </a:cubicBezTo>
                  <a:cubicBezTo>
                    <a:pt x="540" y="996"/>
                    <a:pt x="304" y="861"/>
                    <a:pt x="0" y="676"/>
                  </a:cubicBezTo>
                  <a:lnTo>
                    <a:pt x="0" y="1215"/>
                  </a:lnTo>
                  <a:cubicBezTo>
                    <a:pt x="17" y="2194"/>
                    <a:pt x="523" y="3020"/>
                    <a:pt x="861" y="3880"/>
                  </a:cubicBezTo>
                  <a:cubicBezTo>
                    <a:pt x="962" y="4150"/>
                    <a:pt x="1131" y="4403"/>
                    <a:pt x="1265" y="4656"/>
                  </a:cubicBezTo>
                  <a:cubicBezTo>
                    <a:pt x="1433" y="5003"/>
                    <a:pt x="1698" y="5154"/>
                    <a:pt x="2016" y="5154"/>
                  </a:cubicBezTo>
                  <a:cubicBezTo>
                    <a:pt x="2115" y="5154"/>
                    <a:pt x="2220" y="5140"/>
                    <a:pt x="2328" y="5111"/>
                  </a:cubicBezTo>
                  <a:cubicBezTo>
                    <a:pt x="2480" y="5061"/>
                    <a:pt x="2632" y="4993"/>
                    <a:pt x="2800" y="4960"/>
                  </a:cubicBezTo>
                  <a:cubicBezTo>
                    <a:pt x="3357" y="4774"/>
                    <a:pt x="3914" y="4572"/>
                    <a:pt x="4487" y="4437"/>
                  </a:cubicBezTo>
                  <a:cubicBezTo>
                    <a:pt x="5027" y="4285"/>
                    <a:pt x="5533" y="4083"/>
                    <a:pt x="6039" y="3813"/>
                  </a:cubicBezTo>
                  <a:cubicBezTo>
                    <a:pt x="6680" y="3459"/>
                    <a:pt x="6882" y="3003"/>
                    <a:pt x="6865" y="2328"/>
                  </a:cubicBezTo>
                  <a:cubicBezTo>
                    <a:pt x="6848" y="1553"/>
                    <a:pt x="6882" y="777"/>
                    <a:pt x="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823;p29">
              <a:extLst>
                <a:ext uri="{FF2B5EF4-FFF2-40B4-BE49-F238E27FC236}">
                  <a16:creationId xmlns:a16="http://schemas.microsoft.com/office/drawing/2014/main" id="{EA35A125-1D59-9D8F-283B-A6707ED6B133}"/>
                </a:ext>
              </a:extLst>
            </p:cNvPr>
            <p:cNvSpPr/>
            <p:nvPr/>
          </p:nvSpPr>
          <p:spPr>
            <a:xfrm rot="-582576">
              <a:off x="5361891" y="2515495"/>
              <a:ext cx="92368" cy="1352960"/>
            </a:xfrm>
            <a:custGeom>
              <a:avLst/>
              <a:gdLst/>
              <a:ahLst/>
              <a:cxnLst/>
              <a:rect l="l" t="t" r="r" b="b"/>
              <a:pathLst>
                <a:path w="2261" h="33118" extrusionOk="0">
                  <a:moveTo>
                    <a:pt x="1299" y="1063"/>
                  </a:moveTo>
                  <a:cubicBezTo>
                    <a:pt x="1602" y="1113"/>
                    <a:pt x="1754" y="1248"/>
                    <a:pt x="1754" y="1484"/>
                  </a:cubicBezTo>
                  <a:cubicBezTo>
                    <a:pt x="1771" y="1670"/>
                    <a:pt x="1636" y="1771"/>
                    <a:pt x="1451" y="1771"/>
                  </a:cubicBezTo>
                  <a:cubicBezTo>
                    <a:pt x="1198" y="1721"/>
                    <a:pt x="1096" y="1569"/>
                    <a:pt x="1113" y="1333"/>
                  </a:cubicBezTo>
                  <a:cubicBezTo>
                    <a:pt x="1130" y="1231"/>
                    <a:pt x="1248" y="1147"/>
                    <a:pt x="1299" y="1063"/>
                  </a:cubicBezTo>
                  <a:close/>
                  <a:moveTo>
                    <a:pt x="1501" y="3441"/>
                  </a:moveTo>
                  <a:cubicBezTo>
                    <a:pt x="1704" y="3508"/>
                    <a:pt x="1805" y="3694"/>
                    <a:pt x="1754" y="3930"/>
                  </a:cubicBezTo>
                  <a:cubicBezTo>
                    <a:pt x="1721" y="4014"/>
                    <a:pt x="1619" y="4048"/>
                    <a:pt x="1586" y="4116"/>
                  </a:cubicBezTo>
                  <a:cubicBezTo>
                    <a:pt x="1299" y="4031"/>
                    <a:pt x="1181" y="3863"/>
                    <a:pt x="1215" y="3626"/>
                  </a:cubicBezTo>
                  <a:cubicBezTo>
                    <a:pt x="1248" y="3542"/>
                    <a:pt x="1417" y="3441"/>
                    <a:pt x="1501" y="3441"/>
                  </a:cubicBezTo>
                  <a:close/>
                  <a:moveTo>
                    <a:pt x="692" y="5077"/>
                  </a:moveTo>
                  <a:cubicBezTo>
                    <a:pt x="995" y="5111"/>
                    <a:pt x="1164" y="5229"/>
                    <a:pt x="1164" y="5482"/>
                  </a:cubicBezTo>
                  <a:cubicBezTo>
                    <a:pt x="1164" y="5566"/>
                    <a:pt x="1096" y="5701"/>
                    <a:pt x="1012" y="5718"/>
                  </a:cubicBezTo>
                  <a:cubicBezTo>
                    <a:pt x="984" y="5732"/>
                    <a:pt x="953" y="5739"/>
                    <a:pt x="921" y="5739"/>
                  </a:cubicBezTo>
                  <a:cubicBezTo>
                    <a:pt x="765" y="5739"/>
                    <a:pt x="588" y="5580"/>
                    <a:pt x="574" y="5397"/>
                  </a:cubicBezTo>
                  <a:cubicBezTo>
                    <a:pt x="574" y="5279"/>
                    <a:pt x="658" y="5161"/>
                    <a:pt x="692" y="5077"/>
                  </a:cubicBezTo>
                  <a:close/>
                  <a:moveTo>
                    <a:pt x="1468" y="6156"/>
                  </a:moveTo>
                  <a:cubicBezTo>
                    <a:pt x="1619" y="6393"/>
                    <a:pt x="1721" y="6511"/>
                    <a:pt x="1771" y="6662"/>
                  </a:cubicBezTo>
                  <a:cubicBezTo>
                    <a:pt x="1803" y="6711"/>
                    <a:pt x="1604" y="6883"/>
                    <a:pt x="1542" y="6883"/>
                  </a:cubicBezTo>
                  <a:cubicBezTo>
                    <a:pt x="1540" y="6883"/>
                    <a:pt x="1537" y="6882"/>
                    <a:pt x="1535" y="6882"/>
                  </a:cubicBezTo>
                  <a:cubicBezTo>
                    <a:pt x="1434" y="6814"/>
                    <a:pt x="1299" y="6679"/>
                    <a:pt x="1265" y="6561"/>
                  </a:cubicBezTo>
                  <a:cubicBezTo>
                    <a:pt x="1248" y="6477"/>
                    <a:pt x="1366" y="6376"/>
                    <a:pt x="1468" y="6156"/>
                  </a:cubicBezTo>
                  <a:close/>
                  <a:moveTo>
                    <a:pt x="1012" y="8602"/>
                  </a:moveTo>
                  <a:cubicBezTo>
                    <a:pt x="1113" y="8838"/>
                    <a:pt x="1198" y="8956"/>
                    <a:pt x="1248" y="9125"/>
                  </a:cubicBezTo>
                  <a:cubicBezTo>
                    <a:pt x="1248" y="9173"/>
                    <a:pt x="1069" y="9295"/>
                    <a:pt x="977" y="9295"/>
                  </a:cubicBezTo>
                  <a:cubicBezTo>
                    <a:pt x="972" y="9295"/>
                    <a:pt x="966" y="9295"/>
                    <a:pt x="962" y="9294"/>
                  </a:cubicBezTo>
                  <a:cubicBezTo>
                    <a:pt x="776" y="9277"/>
                    <a:pt x="624" y="9125"/>
                    <a:pt x="692" y="8923"/>
                  </a:cubicBezTo>
                  <a:cubicBezTo>
                    <a:pt x="709" y="8821"/>
                    <a:pt x="860" y="8754"/>
                    <a:pt x="1012" y="8602"/>
                  </a:cubicBezTo>
                  <a:close/>
                  <a:moveTo>
                    <a:pt x="1451" y="10390"/>
                  </a:moveTo>
                  <a:cubicBezTo>
                    <a:pt x="1569" y="10390"/>
                    <a:pt x="1721" y="10542"/>
                    <a:pt x="1754" y="10643"/>
                  </a:cubicBezTo>
                  <a:cubicBezTo>
                    <a:pt x="1770" y="10773"/>
                    <a:pt x="1615" y="10981"/>
                    <a:pt x="1543" y="10981"/>
                  </a:cubicBezTo>
                  <a:cubicBezTo>
                    <a:pt x="1540" y="10981"/>
                    <a:pt x="1537" y="10981"/>
                    <a:pt x="1535" y="10980"/>
                  </a:cubicBezTo>
                  <a:cubicBezTo>
                    <a:pt x="1383" y="10963"/>
                    <a:pt x="1265" y="10845"/>
                    <a:pt x="1046" y="10710"/>
                  </a:cubicBezTo>
                  <a:cubicBezTo>
                    <a:pt x="1248" y="10542"/>
                    <a:pt x="1349" y="10390"/>
                    <a:pt x="1451" y="10390"/>
                  </a:cubicBezTo>
                  <a:close/>
                  <a:moveTo>
                    <a:pt x="992" y="12750"/>
                  </a:moveTo>
                  <a:cubicBezTo>
                    <a:pt x="1194" y="12750"/>
                    <a:pt x="1331" y="12912"/>
                    <a:pt x="1299" y="13089"/>
                  </a:cubicBezTo>
                  <a:cubicBezTo>
                    <a:pt x="1299" y="13167"/>
                    <a:pt x="1155" y="13345"/>
                    <a:pt x="1120" y="13345"/>
                  </a:cubicBezTo>
                  <a:cubicBezTo>
                    <a:pt x="1117" y="13345"/>
                    <a:pt x="1115" y="13344"/>
                    <a:pt x="1113" y="13342"/>
                  </a:cubicBezTo>
                  <a:cubicBezTo>
                    <a:pt x="962" y="13291"/>
                    <a:pt x="843" y="13173"/>
                    <a:pt x="658" y="13038"/>
                  </a:cubicBezTo>
                  <a:cubicBezTo>
                    <a:pt x="793" y="12903"/>
                    <a:pt x="877" y="12785"/>
                    <a:pt x="962" y="12751"/>
                  </a:cubicBezTo>
                  <a:cubicBezTo>
                    <a:pt x="972" y="12750"/>
                    <a:pt x="982" y="12750"/>
                    <a:pt x="992" y="12750"/>
                  </a:cubicBezTo>
                  <a:close/>
                  <a:moveTo>
                    <a:pt x="1248" y="15096"/>
                  </a:moveTo>
                  <a:cubicBezTo>
                    <a:pt x="1417" y="15315"/>
                    <a:pt x="1535" y="15416"/>
                    <a:pt x="1586" y="15568"/>
                  </a:cubicBezTo>
                  <a:cubicBezTo>
                    <a:pt x="1602" y="15619"/>
                    <a:pt x="1468" y="15821"/>
                    <a:pt x="1383" y="15838"/>
                  </a:cubicBezTo>
                  <a:cubicBezTo>
                    <a:pt x="1358" y="15844"/>
                    <a:pt x="1335" y="15846"/>
                    <a:pt x="1314" y="15846"/>
                  </a:cubicBezTo>
                  <a:cubicBezTo>
                    <a:pt x="1145" y="15846"/>
                    <a:pt x="1076" y="15682"/>
                    <a:pt x="1046" y="15517"/>
                  </a:cubicBezTo>
                  <a:cubicBezTo>
                    <a:pt x="1046" y="15416"/>
                    <a:pt x="1147" y="15315"/>
                    <a:pt x="1248" y="15096"/>
                  </a:cubicBezTo>
                  <a:close/>
                  <a:moveTo>
                    <a:pt x="1215" y="16799"/>
                  </a:moveTo>
                  <a:cubicBezTo>
                    <a:pt x="1333" y="16884"/>
                    <a:pt x="1434" y="16968"/>
                    <a:pt x="1586" y="17103"/>
                  </a:cubicBezTo>
                  <a:cubicBezTo>
                    <a:pt x="1473" y="17215"/>
                    <a:pt x="1376" y="17374"/>
                    <a:pt x="1309" y="17374"/>
                  </a:cubicBezTo>
                  <a:cubicBezTo>
                    <a:pt x="1305" y="17374"/>
                    <a:pt x="1302" y="17373"/>
                    <a:pt x="1299" y="17373"/>
                  </a:cubicBezTo>
                  <a:cubicBezTo>
                    <a:pt x="1181" y="17339"/>
                    <a:pt x="1012" y="17221"/>
                    <a:pt x="995" y="17120"/>
                  </a:cubicBezTo>
                  <a:cubicBezTo>
                    <a:pt x="978" y="17035"/>
                    <a:pt x="1147" y="16917"/>
                    <a:pt x="1215" y="16799"/>
                  </a:cubicBezTo>
                  <a:close/>
                  <a:moveTo>
                    <a:pt x="1029" y="19532"/>
                  </a:moveTo>
                  <a:cubicBezTo>
                    <a:pt x="1164" y="19717"/>
                    <a:pt x="1265" y="19869"/>
                    <a:pt x="1333" y="20004"/>
                  </a:cubicBezTo>
                  <a:cubicBezTo>
                    <a:pt x="1333" y="20038"/>
                    <a:pt x="1198" y="20173"/>
                    <a:pt x="1147" y="20206"/>
                  </a:cubicBezTo>
                  <a:cubicBezTo>
                    <a:pt x="1139" y="20207"/>
                    <a:pt x="1131" y="20207"/>
                    <a:pt x="1123" y="20207"/>
                  </a:cubicBezTo>
                  <a:cubicBezTo>
                    <a:pt x="915" y="20207"/>
                    <a:pt x="743" y="19996"/>
                    <a:pt x="776" y="19801"/>
                  </a:cubicBezTo>
                  <a:cubicBezTo>
                    <a:pt x="793" y="19717"/>
                    <a:pt x="911" y="19667"/>
                    <a:pt x="1029" y="19532"/>
                  </a:cubicBezTo>
                  <a:close/>
                  <a:moveTo>
                    <a:pt x="1535" y="21387"/>
                  </a:moveTo>
                  <a:cubicBezTo>
                    <a:pt x="1670" y="21606"/>
                    <a:pt x="1771" y="21741"/>
                    <a:pt x="1822" y="21893"/>
                  </a:cubicBezTo>
                  <a:cubicBezTo>
                    <a:pt x="1838" y="21925"/>
                    <a:pt x="1624" y="22080"/>
                    <a:pt x="1575" y="22080"/>
                  </a:cubicBezTo>
                  <a:cubicBezTo>
                    <a:pt x="1572" y="22080"/>
                    <a:pt x="1570" y="22079"/>
                    <a:pt x="1569" y="22078"/>
                  </a:cubicBezTo>
                  <a:cubicBezTo>
                    <a:pt x="1451" y="21994"/>
                    <a:pt x="1333" y="21893"/>
                    <a:pt x="1282" y="21758"/>
                  </a:cubicBezTo>
                  <a:cubicBezTo>
                    <a:pt x="1265" y="21691"/>
                    <a:pt x="1417" y="21572"/>
                    <a:pt x="1535" y="21387"/>
                  </a:cubicBezTo>
                  <a:close/>
                  <a:moveTo>
                    <a:pt x="1046" y="22854"/>
                  </a:moveTo>
                  <a:cubicBezTo>
                    <a:pt x="1147" y="23074"/>
                    <a:pt x="1215" y="23192"/>
                    <a:pt x="1215" y="23327"/>
                  </a:cubicBezTo>
                  <a:cubicBezTo>
                    <a:pt x="1215" y="23411"/>
                    <a:pt x="1046" y="23462"/>
                    <a:pt x="962" y="23529"/>
                  </a:cubicBezTo>
                  <a:cubicBezTo>
                    <a:pt x="877" y="23428"/>
                    <a:pt x="776" y="23293"/>
                    <a:pt x="759" y="23175"/>
                  </a:cubicBezTo>
                  <a:cubicBezTo>
                    <a:pt x="759" y="23107"/>
                    <a:pt x="911" y="23006"/>
                    <a:pt x="1046" y="22854"/>
                  </a:cubicBezTo>
                  <a:close/>
                  <a:moveTo>
                    <a:pt x="1177" y="25282"/>
                  </a:moveTo>
                  <a:cubicBezTo>
                    <a:pt x="1265" y="25282"/>
                    <a:pt x="1433" y="25437"/>
                    <a:pt x="1417" y="25485"/>
                  </a:cubicBezTo>
                  <a:cubicBezTo>
                    <a:pt x="1400" y="25620"/>
                    <a:pt x="1282" y="25738"/>
                    <a:pt x="1198" y="25857"/>
                  </a:cubicBezTo>
                  <a:cubicBezTo>
                    <a:pt x="1080" y="25772"/>
                    <a:pt x="978" y="25705"/>
                    <a:pt x="776" y="25570"/>
                  </a:cubicBezTo>
                  <a:cubicBezTo>
                    <a:pt x="945" y="25452"/>
                    <a:pt x="1046" y="25300"/>
                    <a:pt x="1164" y="25283"/>
                  </a:cubicBezTo>
                  <a:cubicBezTo>
                    <a:pt x="1168" y="25282"/>
                    <a:pt x="1172" y="25282"/>
                    <a:pt x="1177" y="25282"/>
                  </a:cubicBezTo>
                  <a:close/>
                  <a:moveTo>
                    <a:pt x="725" y="27223"/>
                  </a:moveTo>
                  <a:cubicBezTo>
                    <a:pt x="827" y="27307"/>
                    <a:pt x="911" y="27408"/>
                    <a:pt x="1046" y="27560"/>
                  </a:cubicBezTo>
                  <a:cubicBezTo>
                    <a:pt x="923" y="27637"/>
                    <a:pt x="799" y="27714"/>
                    <a:pt x="766" y="27714"/>
                  </a:cubicBezTo>
                  <a:cubicBezTo>
                    <a:pt x="763" y="27714"/>
                    <a:pt x="761" y="27713"/>
                    <a:pt x="759" y="27712"/>
                  </a:cubicBezTo>
                  <a:cubicBezTo>
                    <a:pt x="675" y="27644"/>
                    <a:pt x="590" y="27509"/>
                    <a:pt x="523" y="27391"/>
                  </a:cubicBezTo>
                  <a:cubicBezTo>
                    <a:pt x="523" y="27375"/>
                    <a:pt x="692" y="27223"/>
                    <a:pt x="725" y="27223"/>
                  </a:cubicBezTo>
                  <a:close/>
                  <a:moveTo>
                    <a:pt x="1125" y="28563"/>
                  </a:moveTo>
                  <a:cubicBezTo>
                    <a:pt x="1134" y="28563"/>
                    <a:pt x="1141" y="28566"/>
                    <a:pt x="1147" y="28572"/>
                  </a:cubicBezTo>
                  <a:cubicBezTo>
                    <a:pt x="1265" y="28656"/>
                    <a:pt x="1349" y="28758"/>
                    <a:pt x="1518" y="28909"/>
                  </a:cubicBezTo>
                  <a:cubicBezTo>
                    <a:pt x="1376" y="28966"/>
                    <a:pt x="1258" y="29035"/>
                    <a:pt x="1214" y="29035"/>
                  </a:cubicBezTo>
                  <a:cubicBezTo>
                    <a:pt x="1206" y="29035"/>
                    <a:pt x="1200" y="29033"/>
                    <a:pt x="1198" y="29027"/>
                  </a:cubicBezTo>
                  <a:cubicBezTo>
                    <a:pt x="1113" y="28977"/>
                    <a:pt x="1046" y="28876"/>
                    <a:pt x="995" y="28808"/>
                  </a:cubicBezTo>
                  <a:cubicBezTo>
                    <a:pt x="978" y="28774"/>
                    <a:pt x="945" y="28741"/>
                    <a:pt x="928" y="28724"/>
                  </a:cubicBezTo>
                  <a:cubicBezTo>
                    <a:pt x="945" y="28690"/>
                    <a:pt x="978" y="28673"/>
                    <a:pt x="995" y="28673"/>
                  </a:cubicBezTo>
                  <a:cubicBezTo>
                    <a:pt x="1037" y="28618"/>
                    <a:pt x="1089" y="28563"/>
                    <a:pt x="1125" y="28563"/>
                  </a:cubicBezTo>
                  <a:close/>
                  <a:moveTo>
                    <a:pt x="917" y="30021"/>
                  </a:moveTo>
                  <a:cubicBezTo>
                    <a:pt x="921" y="30021"/>
                    <a:pt x="924" y="30022"/>
                    <a:pt x="928" y="30023"/>
                  </a:cubicBezTo>
                  <a:cubicBezTo>
                    <a:pt x="1080" y="30090"/>
                    <a:pt x="1181" y="30208"/>
                    <a:pt x="1366" y="30377"/>
                  </a:cubicBezTo>
                  <a:cubicBezTo>
                    <a:pt x="1207" y="30488"/>
                    <a:pt x="1063" y="30614"/>
                    <a:pt x="1019" y="30614"/>
                  </a:cubicBezTo>
                  <a:cubicBezTo>
                    <a:pt x="1016" y="30614"/>
                    <a:pt x="1014" y="30614"/>
                    <a:pt x="1012" y="30613"/>
                  </a:cubicBezTo>
                  <a:cubicBezTo>
                    <a:pt x="860" y="30512"/>
                    <a:pt x="776" y="30360"/>
                    <a:pt x="658" y="30242"/>
                  </a:cubicBezTo>
                  <a:cubicBezTo>
                    <a:pt x="738" y="30162"/>
                    <a:pt x="848" y="30021"/>
                    <a:pt x="917" y="30021"/>
                  </a:cubicBezTo>
                  <a:close/>
                  <a:moveTo>
                    <a:pt x="938" y="31708"/>
                  </a:moveTo>
                  <a:cubicBezTo>
                    <a:pt x="941" y="31708"/>
                    <a:pt x="943" y="31708"/>
                    <a:pt x="945" y="31709"/>
                  </a:cubicBezTo>
                  <a:cubicBezTo>
                    <a:pt x="1096" y="31777"/>
                    <a:pt x="1198" y="31895"/>
                    <a:pt x="1366" y="32063"/>
                  </a:cubicBezTo>
                  <a:cubicBezTo>
                    <a:pt x="1181" y="32182"/>
                    <a:pt x="1096" y="32283"/>
                    <a:pt x="995" y="32283"/>
                  </a:cubicBezTo>
                  <a:cubicBezTo>
                    <a:pt x="776" y="32283"/>
                    <a:pt x="658" y="32131"/>
                    <a:pt x="692" y="31929"/>
                  </a:cubicBezTo>
                  <a:cubicBezTo>
                    <a:pt x="708" y="31849"/>
                    <a:pt x="890" y="31708"/>
                    <a:pt x="938" y="31708"/>
                  </a:cubicBezTo>
                  <a:close/>
                  <a:moveTo>
                    <a:pt x="860" y="0"/>
                  </a:moveTo>
                  <a:cubicBezTo>
                    <a:pt x="810" y="405"/>
                    <a:pt x="759" y="742"/>
                    <a:pt x="725" y="1096"/>
                  </a:cubicBezTo>
                  <a:cubicBezTo>
                    <a:pt x="557" y="2614"/>
                    <a:pt x="270" y="4132"/>
                    <a:pt x="337" y="5650"/>
                  </a:cubicBezTo>
                  <a:cubicBezTo>
                    <a:pt x="422" y="7472"/>
                    <a:pt x="321" y="9294"/>
                    <a:pt x="439" y="11115"/>
                  </a:cubicBezTo>
                  <a:cubicBezTo>
                    <a:pt x="574" y="12650"/>
                    <a:pt x="489" y="14236"/>
                    <a:pt x="489" y="15770"/>
                  </a:cubicBezTo>
                  <a:cubicBezTo>
                    <a:pt x="489" y="16631"/>
                    <a:pt x="472" y="17474"/>
                    <a:pt x="472" y="18351"/>
                  </a:cubicBezTo>
                  <a:cubicBezTo>
                    <a:pt x="472" y="19920"/>
                    <a:pt x="523" y="21505"/>
                    <a:pt x="472" y="23090"/>
                  </a:cubicBezTo>
                  <a:cubicBezTo>
                    <a:pt x="405" y="25013"/>
                    <a:pt x="253" y="26953"/>
                    <a:pt x="152" y="28859"/>
                  </a:cubicBezTo>
                  <a:cubicBezTo>
                    <a:pt x="84" y="29854"/>
                    <a:pt x="51" y="30849"/>
                    <a:pt x="0" y="31844"/>
                  </a:cubicBezTo>
                  <a:lnTo>
                    <a:pt x="0" y="32401"/>
                  </a:lnTo>
                  <a:cubicBezTo>
                    <a:pt x="51" y="32806"/>
                    <a:pt x="236" y="33042"/>
                    <a:pt x="557" y="33109"/>
                  </a:cubicBezTo>
                  <a:cubicBezTo>
                    <a:pt x="588" y="33115"/>
                    <a:pt x="620" y="33117"/>
                    <a:pt x="653" y="33117"/>
                  </a:cubicBezTo>
                  <a:cubicBezTo>
                    <a:pt x="919" y="33117"/>
                    <a:pt x="1212" y="32939"/>
                    <a:pt x="1333" y="32654"/>
                  </a:cubicBezTo>
                  <a:cubicBezTo>
                    <a:pt x="1434" y="32384"/>
                    <a:pt x="1501" y="32097"/>
                    <a:pt x="1518" y="31794"/>
                  </a:cubicBezTo>
                  <a:cubicBezTo>
                    <a:pt x="1653" y="30006"/>
                    <a:pt x="1771" y="28218"/>
                    <a:pt x="1855" y="26413"/>
                  </a:cubicBezTo>
                  <a:cubicBezTo>
                    <a:pt x="1940" y="24457"/>
                    <a:pt x="2007" y="22500"/>
                    <a:pt x="2041" y="20544"/>
                  </a:cubicBezTo>
                  <a:cubicBezTo>
                    <a:pt x="2075" y="19633"/>
                    <a:pt x="2108" y="18705"/>
                    <a:pt x="2007" y="17811"/>
                  </a:cubicBezTo>
                  <a:cubicBezTo>
                    <a:pt x="1737" y="15754"/>
                    <a:pt x="1957" y="13679"/>
                    <a:pt x="2125" y="11638"/>
                  </a:cubicBezTo>
                  <a:cubicBezTo>
                    <a:pt x="2210" y="10474"/>
                    <a:pt x="2260" y="9344"/>
                    <a:pt x="2142" y="8180"/>
                  </a:cubicBezTo>
                  <a:cubicBezTo>
                    <a:pt x="2108" y="7742"/>
                    <a:pt x="2142" y="7253"/>
                    <a:pt x="2142" y="6764"/>
                  </a:cubicBezTo>
                  <a:cubicBezTo>
                    <a:pt x="2142" y="6173"/>
                    <a:pt x="2193" y="5583"/>
                    <a:pt x="2176" y="4993"/>
                  </a:cubicBezTo>
                  <a:cubicBezTo>
                    <a:pt x="2108" y="3728"/>
                    <a:pt x="2007" y="2496"/>
                    <a:pt x="1940" y="1231"/>
                  </a:cubicBezTo>
                  <a:cubicBezTo>
                    <a:pt x="1889" y="506"/>
                    <a:pt x="1704" y="253"/>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824;p29">
              <a:extLst>
                <a:ext uri="{FF2B5EF4-FFF2-40B4-BE49-F238E27FC236}">
                  <a16:creationId xmlns:a16="http://schemas.microsoft.com/office/drawing/2014/main" id="{116835F4-6E71-5940-2B40-5786E6F49998}"/>
                </a:ext>
              </a:extLst>
            </p:cNvPr>
            <p:cNvSpPr/>
            <p:nvPr/>
          </p:nvSpPr>
          <p:spPr>
            <a:xfrm rot="-582576">
              <a:off x="4914412" y="2323280"/>
              <a:ext cx="715944" cy="343653"/>
            </a:xfrm>
            <a:custGeom>
              <a:avLst/>
              <a:gdLst/>
              <a:ahLst/>
              <a:cxnLst/>
              <a:rect l="l" t="t" r="r" b="b"/>
              <a:pathLst>
                <a:path w="17525" h="8412" extrusionOk="0">
                  <a:moveTo>
                    <a:pt x="13747" y="552"/>
                  </a:moveTo>
                  <a:cubicBezTo>
                    <a:pt x="14556" y="602"/>
                    <a:pt x="15299" y="889"/>
                    <a:pt x="15956" y="1378"/>
                  </a:cubicBezTo>
                  <a:cubicBezTo>
                    <a:pt x="16243" y="1580"/>
                    <a:pt x="16412" y="1884"/>
                    <a:pt x="16479" y="2238"/>
                  </a:cubicBezTo>
                  <a:cubicBezTo>
                    <a:pt x="16564" y="2828"/>
                    <a:pt x="16361" y="3250"/>
                    <a:pt x="15771" y="3419"/>
                  </a:cubicBezTo>
                  <a:cubicBezTo>
                    <a:pt x="15234" y="3561"/>
                    <a:pt x="14683" y="3673"/>
                    <a:pt x="14144" y="3673"/>
                  </a:cubicBezTo>
                  <a:cubicBezTo>
                    <a:pt x="14107" y="3673"/>
                    <a:pt x="14070" y="3673"/>
                    <a:pt x="14034" y="3672"/>
                  </a:cubicBezTo>
                  <a:cubicBezTo>
                    <a:pt x="13106" y="3638"/>
                    <a:pt x="12178" y="3469"/>
                    <a:pt x="11301" y="3132"/>
                  </a:cubicBezTo>
                  <a:cubicBezTo>
                    <a:pt x="11015" y="3014"/>
                    <a:pt x="10745" y="2896"/>
                    <a:pt x="10509" y="2727"/>
                  </a:cubicBezTo>
                  <a:cubicBezTo>
                    <a:pt x="10121" y="2407"/>
                    <a:pt x="10121" y="2069"/>
                    <a:pt x="10542" y="1732"/>
                  </a:cubicBezTo>
                  <a:cubicBezTo>
                    <a:pt x="10660" y="1631"/>
                    <a:pt x="10795" y="1547"/>
                    <a:pt x="10930" y="1462"/>
                  </a:cubicBezTo>
                  <a:cubicBezTo>
                    <a:pt x="11639" y="1024"/>
                    <a:pt x="13072" y="568"/>
                    <a:pt x="13747" y="552"/>
                  </a:cubicBezTo>
                  <a:close/>
                  <a:moveTo>
                    <a:pt x="13783" y="1"/>
                  </a:moveTo>
                  <a:cubicBezTo>
                    <a:pt x="12214" y="1"/>
                    <a:pt x="10800" y="729"/>
                    <a:pt x="9480" y="1833"/>
                  </a:cubicBezTo>
                  <a:cubicBezTo>
                    <a:pt x="9362" y="1951"/>
                    <a:pt x="9227" y="2069"/>
                    <a:pt x="9109" y="2171"/>
                  </a:cubicBezTo>
                  <a:cubicBezTo>
                    <a:pt x="8704" y="1867"/>
                    <a:pt x="8350" y="1547"/>
                    <a:pt x="7962" y="1327"/>
                  </a:cubicBezTo>
                  <a:cubicBezTo>
                    <a:pt x="7557" y="1108"/>
                    <a:pt x="7135" y="956"/>
                    <a:pt x="6714" y="788"/>
                  </a:cubicBezTo>
                  <a:cubicBezTo>
                    <a:pt x="5960" y="489"/>
                    <a:pt x="5202" y="355"/>
                    <a:pt x="4446" y="355"/>
                  </a:cubicBezTo>
                  <a:cubicBezTo>
                    <a:pt x="3578" y="355"/>
                    <a:pt x="2712" y="532"/>
                    <a:pt x="1856" y="838"/>
                  </a:cubicBezTo>
                  <a:cubicBezTo>
                    <a:pt x="1687" y="906"/>
                    <a:pt x="1536" y="1041"/>
                    <a:pt x="1367" y="1142"/>
                  </a:cubicBezTo>
                  <a:cubicBezTo>
                    <a:pt x="760" y="1563"/>
                    <a:pt x="456" y="2171"/>
                    <a:pt x="220" y="2845"/>
                  </a:cubicBezTo>
                  <a:cubicBezTo>
                    <a:pt x="1" y="3520"/>
                    <a:pt x="271" y="4262"/>
                    <a:pt x="928" y="4566"/>
                  </a:cubicBezTo>
                  <a:cubicBezTo>
                    <a:pt x="1299" y="4718"/>
                    <a:pt x="1738" y="4819"/>
                    <a:pt x="2160" y="4819"/>
                  </a:cubicBezTo>
                  <a:cubicBezTo>
                    <a:pt x="3408" y="4785"/>
                    <a:pt x="4605" y="4532"/>
                    <a:pt x="5803" y="4161"/>
                  </a:cubicBezTo>
                  <a:cubicBezTo>
                    <a:pt x="6174" y="4026"/>
                    <a:pt x="6545" y="3891"/>
                    <a:pt x="6916" y="3689"/>
                  </a:cubicBezTo>
                  <a:cubicBezTo>
                    <a:pt x="7203" y="3520"/>
                    <a:pt x="7439" y="3301"/>
                    <a:pt x="7709" y="3081"/>
                  </a:cubicBezTo>
                  <a:lnTo>
                    <a:pt x="7709" y="3081"/>
                  </a:lnTo>
                  <a:cubicBezTo>
                    <a:pt x="7338" y="3183"/>
                    <a:pt x="6950" y="3267"/>
                    <a:pt x="6545" y="3368"/>
                  </a:cubicBezTo>
                  <a:cubicBezTo>
                    <a:pt x="5769" y="3587"/>
                    <a:pt x="5010" y="3824"/>
                    <a:pt x="4234" y="3992"/>
                  </a:cubicBezTo>
                  <a:cubicBezTo>
                    <a:pt x="4002" y="4037"/>
                    <a:pt x="3767" y="4063"/>
                    <a:pt x="3534" y="4063"/>
                  </a:cubicBezTo>
                  <a:cubicBezTo>
                    <a:pt x="3157" y="4063"/>
                    <a:pt x="2783" y="3997"/>
                    <a:pt x="2429" y="3840"/>
                  </a:cubicBezTo>
                  <a:cubicBezTo>
                    <a:pt x="1772" y="3571"/>
                    <a:pt x="1468" y="3098"/>
                    <a:pt x="1519" y="2474"/>
                  </a:cubicBezTo>
                  <a:cubicBezTo>
                    <a:pt x="1552" y="1732"/>
                    <a:pt x="1873" y="1327"/>
                    <a:pt x="2581" y="1159"/>
                  </a:cubicBezTo>
                  <a:cubicBezTo>
                    <a:pt x="3086" y="1046"/>
                    <a:pt x="3584" y="983"/>
                    <a:pt x="4079" y="983"/>
                  </a:cubicBezTo>
                  <a:cubicBezTo>
                    <a:pt x="4691" y="983"/>
                    <a:pt x="5297" y="1079"/>
                    <a:pt x="5904" y="1294"/>
                  </a:cubicBezTo>
                  <a:cubicBezTo>
                    <a:pt x="6579" y="1513"/>
                    <a:pt x="7152" y="1850"/>
                    <a:pt x="7641" y="2356"/>
                  </a:cubicBezTo>
                  <a:cubicBezTo>
                    <a:pt x="7911" y="2609"/>
                    <a:pt x="7844" y="2828"/>
                    <a:pt x="7692" y="3065"/>
                  </a:cubicBezTo>
                  <a:lnTo>
                    <a:pt x="7675" y="3081"/>
                  </a:lnTo>
                  <a:cubicBezTo>
                    <a:pt x="7860" y="3065"/>
                    <a:pt x="8046" y="2997"/>
                    <a:pt x="8215" y="2997"/>
                  </a:cubicBezTo>
                  <a:cubicBezTo>
                    <a:pt x="8485" y="2997"/>
                    <a:pt x="8619" y="3267"/>
                    <a:pt x="8451" y="3520"/>
                  </a:cubicBezTo>
                  <a:cubicBezTo>
                    <a:pt x="8383" y="3604"/>
                    <a:pt x="8299" y="3672"/>
                    <a:pt x="8215" y="3756"/>
                  </a:cubicBezTo>
                  <a:cubicBezTo>
                    <a:pt x="7709" y="4245"/>
                    <a:pt x="7186" y="4684"/>
                    <a:pt x="6730" y="5207"/>
                  </a:cubicBezTo>
                  <a:cubicBezTo>
                    <a:pt x="6022" y="6033"/>
                    <a:pt x="5398" y="6893"/>
                    <a:pt x="4740" y="7737"/>
                  </a:cubicBezTo>
                  <a:cubicBezTo>
                    <a:pt x="4622" y="7888"/>
                    <a:pt x="4555" y="8125"/>
                    <a:pt x="4740" y="8243"/>
                  </a:cubicBezTo>
                  <a:cubicBezTo>
                    <a:pt x="4820" y="8300"/>
                    <a:pt x="4954" y="8341"/>
                    <a:pt x="5079" y="8341"/>
                  </a:cubicBezTo>
                  <a:cubicBezTo>
                    <a:pt x="5139" y="8341"/>
                    <a:pt x="5197" y="8332"/>
                    <a:pt x="5246" y="8310"/>
                  </a:cubicBezTo>
                  <a:cubicBezTo>
                    <a:pt x="5432" y="8243"/>
                    <a:pt x="5634" y="8074"/>
                    <a:pt x="5752" y="7922"/>
                  </a:cubicBezTo>
                  <a:cubicBezTo>
                    <a:pt x="6326" y="7197"/>
                    <a:pt x="6899" y="6438"/>
                    <a:pt x="7456" y="5696"/>
                  </a:cubicBezTo>
                  <a:cubicBezTo>
                    <a:pt x="7675" y="5426"/>
                    <a:pt x="7911" y="5173"/>
                    <a:pt x="8130" y="4920"/>
                  </a:cubicBezTo>
                  <a:cubicBezTo>
                    <a:pt x="8366" y="4633"/>
                    <a:pt x="8603" y="4346"/>
                    <a:pt x="8839" y="4043"/>
                  </a:cubicBezTo>
                  <a:cubicBezTo>
                    <a:pt x="9446" y="4515"/>
                    <a:pt x="10036" y="4886"/>
                    <a:pt x="10559" y="5375"/>
                  </a:cubicBezTo>
                  <a:cubicBezTo>
                    <a:pt x="11082" y="5864"/>
                    <a:pt x="11554" y="6404"/>
                    <a:pt x="12077" y="6910"/>
                  </a:cubicBezTo>
                  <a:cubicBezTo>
                    <a:pt x="12583" y="7416"/>
                    <a:pt x="12988" y="8040"/>
                    <a:pt x="13528" y="8411"/>
                  </a:cubicBezTo>
                  <a:cubicBezTo>
                    <a:pt x="13679" y="8378"/>
                    <a:pt x="13730" y="8378"/>
                    <a:pt x="13764" y="8344"/>
                  </a:cubicBezTo>
                  <a:cubicBezTo>
                    <a:pt x="13814" y="8327"/>
                    <a:pt x="13848" y="8293"/>
                    <a:pt x="13899" y="8260"/>
                  </a:cubicBezTo>
                  <a:cubicBezTo>
                    <a:pt x="14354" y="7821"/>
                    <a:pt x="14371" y="7669"/>
                    <a:pt x="13916" y="7214"/>
                  </a:cubicBezTo>
                  <a:cubicBezTo>
                    <a:pt x="13308" y="6607"/>
                    <a:pt x="12684" y="6016"/>
                    <a:pt x="12043" y="5443"/>
                  </a:cubicBezTo>
                  <a:cubicBezTo>
                    <a:pt x="11470" y="4954"/>
                    <a:pt x="10829" y="4549"/>
                    <a:pt x="10205" y="4110"/>
                  </a:cubicBezTo>
                  <a:cubicBezTo>
                    <a:pt x="9884" y="3908"/>
                    <a:pt x="9682" y="3689"/>
                    <a:pt x="9817" y="3233"/>
                  </a:cubicBezTo>
                  <a:lnTo>
                    <a:pt x="9817" y="3233"/>
                  </a:lnTo>
                  <a:cubicBezTo>
                    <a:pt x="9839" y="3236"/>
                    <a:pt x="9860" y="3237"/>
                    <a:pt x="9880" y="3237"/>
                  </a:cubicBezTo>
                  <a:cubicBezTo>
                    <a:pt x="9933" y="3237"/>
                    <a:pt x="9981" y="3231"/>
                    <a:pt x="10024" y="3231"/>
                  </a:cubicBezTo>
                  <a:cubicBezTo>
                    <a:pt x="10070" y="3231"/>
                    <a:pt x="10108" y="3238"/>
                    <a:pt x="10137" y="3267"/>
                  </a:cubicBezTo>
                  <a:cubicBezTo>
                    <a:pt x="10981" y="3908"/>
                    <a:pt x="11959" y="4178"/>
                    <a:pt x="12920" y="4498"/>
                  </a:cubicBezTo>
                  <a:cubicBezTo>
                    <a:pt x="13359" y="4633"/>
                    <a:pt x="13865" y="4701"/>
                    <a:pt x="14337" y="4701"/>
                  </a:cubicBezTo>
                  <a:cubicBezTo>
                    <a:pt x="15197" y="4701"/>
                    <a:pt x="16041" y="4414"/>
                    <a:pt x="16597" y="3773"/>
                  </a:cubicBezTo>
                  <a:cubicBezTo>
                    <a:pt x="17525" y="2660"/>
                    <a:pt x="17491" y="1007"/>
                    <a:pt x="15771" y="383"/>
                  </a:cubicBezTo>
                  <a:cubicBezTo>
                    <a:pt x="15080" y="120"/>
                    <a:pt x="14419" y="1"/>
                    <a:pt x="137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825;p29">
              <a:extLst>
                <a:ext uri="{FF2B5EF4-FFF2-40B4-BE49-F238E27FC236}">
                  <a16:creationId xmlns:a16="http://schemas.microsoft.com/office/drawing/2014/main" id="{CADE477A-54E5-6CC8-24D1-0411980AE8DF}"/>
                </a:ext>
              </a:extLst>
            </p:cNvPr>
            <p:cNvSpPr/>
            <p:nvPr/>
          </p:nvSpPr>
          <p:spPr>
            <a:xfrm rot="-582576">
              <a:off x="5302163" y="2565649"/>
              <a:ext cx="27616" cy="29046"/>
            </a:xfrm>
            <a:custGeom>
              <a:avLst/>
              <a:gdLst/>
              <a:ahLst/>
              <a:cxnLst/>
              <a:rect l="l" t="t" r="r" b="b"/>
              <a:pathLst>
                <a:path w="676" h="711" extrusionOk="0">
                  <a:moveTo>
                    <a:pt x="237" y="1"/>
                  </a:moveTo>
                  <a:cubicBezTo>
                    <a:pt x="169" y="85"/>
                    <a:pt x="68" y="169"/>
                    <a:pt x="51" y="271"/>
                  </a:cubicBezTo>
                  <a:cubicBezTo>
                    <a:pt x="0" y="507"/>
                    <a:pt x="102" y="659"/>
                    <a:pt x="372" y="709"/>
                  </a:cubicBezTo>
                  <a:cubicBezTo>
                    <a:pt x="384" y="710"/>
                    <a:pt x="397" y="711"/>
                    <a:pt x="409" y="711"/>
                  </a:cubicBezTo>
                  <a:cubicBezTo>
                    <a:pt x="586" y="711"/>
                    <a:pt x="675" y="596"/>
                    <a:pt x="675" y="422"/>
                  </a:cubicBezTo>
                  <a:cubicBezTo>
                    <a:pt x="658" y="169"/>
                    <a:pt x="506" y="34"/>
                    <a:pt x="2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826;p29">
              <a:extLst>
                <a:ext uri="{FF2B5EF4-FFF2-40B4-BE49-F238E27FC236}">
                  <a16:creationId xmlns:a16="http://schemas.microsoft.com/office/drawing/2014/main" id="{6994E2BE-4DBF-2C44-6B2B-99FB35F2B12C}"/>
                </a:ext>
              </a:extLst>
            </p:cNvPr>
            <p:cNvSpPr/>
            <p:nvPr/>
          </p:nvSpPr>
          <p:spPr>
            <a:xfrm rot="-582576">
              <a:off x="5321119" y="2660868"/>
              <a:ext cx="26227" cy="27821"/>
            </a:xfrm>
            <a:custGeom>
              <a:avLst/>
              <a:gdLst/>
              <a:ahLst/>
              <a:cxnLst/>
              <a:rect l="l" t="t" r="r" b="b"/>
              <a:pathLst>
                <a:path w="642" h="681" extrusionOk="0">
                  <a:moveTo>
                    <a:pt x="275" y="1"/>
                  </a:moveTo>
                  <a:cubicBezTo>
                    <a:pt x="186" y="1"/>
                    <a:pt x="50" y="116"/>
                    <a:pt x="35" y="191"/>
                  </a:cubicBezTo>
                  <a:cubicBezTo>
                    <a:pt x="1" y="428"/>
                    <a:pt x="119" y="596"/>
                    <a:pt x="406" y="681"/>
                  </a:cubicBezTo>
                  <a:cubicBezTo>
                    <a:pt x="439" y="630"/>
                    <a:pt x="541" y="563"/>
                    <a:pt x="558" y="478"/>
                  </a:cubicBezTo>
                  <a:cubicBezTo>
                    <a:pt x="642" y="259"/>
                    <a:pt x="541" y="73"/>
                    <a:pt x="305" y="6"/>
                  </a:cubicBezTo>
                  <a:cubicBezTo>
                    <a:pt x="295" y="2"/>
                    <a:pt x="285"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827;p29">
              <a:extLst>
                <a:ext uri="{FF2B5EF4-FFF2-40B4-BE49-F238E27FC236}">
                  <a16:creationId xmlns:a16="http://schemas.microsoft.com/office/drawing/2014/main" id="{7E246387-8523-1758-9536-87C5CBF199D1}"/>
                </a:ext>
              </a:extLst>
            </p:cNvPr>
            <p:cNvSpPr/>
            <p:nvPr/>
          </p:nvSpPr>
          <p:spPr>
            <a:xfrm rot="-582576">
              <a:off x="5364126" y="2942806"/>
              <a:ext cx="29700" cy="23490"/>
            </a:xfrm>
            <a:custGeom>
              <a:avLst/>
              <a:gdLst/>
              <a:ahLst/>
              <a:cxnLst/>
              <a:rect l="l" t="t" r="r" b="b"/>
              <a:pathLst>
                <a:path w="727" h="575" extrusionOk="0">
                  <a:moveTo>
                    <a:pt x="406" y="1"/>
                  </a:moveTo>
                  <a:cubicBezTo>
                    <a:pt x="304" y="1"/>
                    <a:pt x="203" y="136"/>
                    <a:pt x="1" y="304"/>
                  </a:cubicBezTo>
                  <a:cubicBezTo>
                    <a:pt x="220" y="439"/>
                    <a:pt x="372" y="557"/>
                    <a:pt x="490" y="574"/>
                  </a:cubicBezTo>
                  <a:cubicBezTo>
                    <a:pt x="557" y="574"/>
                    <a:pt x="726" y="355"/>
                    <a:pt x="709" y="254"/>
                  </a:cubicBezTo>
                  <a:cubicBezTo>
                    <a:pt x="676" y="136"/>
                    <a:pt x="507" y="1"/>
                    <a:pt x="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828;p29">
              <a:extLst>
                <a:ext uri="{FF2B5EF4-FFF2-40B4-BE49-F238E27FC236}">
                  <a16:creationId xmlns:a16="http://schemas.microsoft.com/office/drawing/2014/main" id="{2AD5CB39-C53C-D248-14B1-C59428F86B15}"/>
                </a:ext>
              </a:extLst>
            </p:cNvPr>
            <p:cNvSpPr/>
            <p:nvPr/>
          </p:nvSpPr>
          <p:spPr>
            <a:xfrm rot="-582576">
              <a:off x="5308514" y="2730548"/>
              <a:ext cx="24144" cy="27126"/>
            </a:xfrm>
            <a:custGeom>
              <a:avLst/>
              <a:gdLst/>
              <a:ahLst/>
              <a:cxnLst/>
              <a:rect l="l" t="t" r="r" b="b"/>
              <a:pathLst>
                <a:path w="591" h="664" extrusionOk="0">
                  <a:moveTo>
                    <a:pt x="119" y="0"/>
                  </a:moveTo>
                  <a:cubicBezTo>
                    <a:pt x="85" y="84"/>
                    <a:pt x="1" y="219"/>
                    <a:pt x="1" y="321"/>
                  </a:cubicBezTo>
                  <a:cubicBezTo>
                    <a:pt x="14" y="515"/>
                    <a:pt x="188" y="663"/>
                    <a:pt x="343" y="663"/>
                  </a:cubicBezTo>
                  <a:cubicBezTo>
                    <a:pt x="376" y="663"/>
                    <a:pt x="409" y="656"/>
                    <a:pt x="439" y="641"/>
                  </a:cubicBezTo>
                  <a:cubicBezTo>
                    <a:pt x="507" y="607"/>
                    <a:pt x="591" y="472"/>
                    <a:pt x="591" y="405"/>
                  </a:cubicBezTo>
                  <a:cubicBezTo>
                    <a:pt x="574" y="169"/>
                    <a:pt x="422" y="34"/>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829;p29">
              <a:extLst>
                <a:ext uri="{FF2B5EF4-FFF2-40B4-BE49-F238E27FC236}">
                  <a16:creationId xmlns:a16="http://schemas.microsoft.com/office/drawing/2014/main" id="{6208AEAE-69D7-D0AC-C47E-8AFCBF61E8EE}"/>
                </a:ext>
              </a:extLst>
            </p:cNvPr>
            <p:cNvSpPr/>
            <p:nvPr/>
          </p:nvSpPr>
          <p:spPr>
            <a:xfrm rot="-582576">
              <a:off x="5495150" y="3802421"/>
              <a:ext cx="29005" cy="23695"/>
            </a:xfrm>
            <a:custGeom>
              <a:avLst/>
              <a:gdLst/>
              <a:ahLst/>
              <a:cxnLst/>
              <a:rect l="l" t="t" r="r" b="b"/>
              <a:pathLst>
                <a:path w="710" h="580" extrusionOk="0">
                  <a:moveTo>
                    <a:pt x="272" y="1"/>
                  </a:moveTo>
                  <a:cubicBezTo>
                    <a:pt x="216" y="1"/>
                    <a:pt x="65" y="120"/>
                    <a:pt x="35" y="226"/>
                  </a:cubicBezTo>
                  <a:cubicBezTo>
                    <a:pt x="1" y="428"/>
                    <a:pt x="119" y="580"/>
                    <a:pt x="338" y="580"/>
                  </a:cubicBezTo>
                  <a:cubicBezTo>
                    <a:pt x="439" y="580"/>
                    <a:pt x="541" y="479"/>
                    <a:pt x="709" y="360"/>
                  </a:cubicBezTo>
                  <a:cubicBezTo>
                    <a:pt x="524" y="192"/>
                    <a:pt x="423" y="74"/>
                    <a:pt x="288" y="6"/>
                  </a:cubicBezTo>
                  <a:cubicBezTo>
                    <a:pt x="284" y="3"/>
                    <a:pt x="279"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830;p29">
              <a:extLst>
                <a:ext uri="{FF2B5EF4-FFF2-40B4-BE49-F238E27FC236}">
                  <a16:creationId xmlns:a16="http://schemas.microsoft.com/office/drawing/2014/main" id="{1D7E266B-3DF3-FFA1-1553-255A912EED4B}"/>
                </a:ext>
              </a:extLst>
            </p:cNvPr>
            <p:cNvSpPr/>
            <p:nvPr/>
          </p:nvSpPr>
          <p:spPr>
            <a:xfrm rot="-582576">
              <a:off x="5483609" y="3734687"/>
              <a:ext cx="29005" cy="24267"/>
            </a:xfrm>
            <a:custGeom>
              <a:avLst/>
              <a:gdLst/>
              <a:ahLst/>
              <a:cxnLst/>
              <a:rect l="l" t="t" r="r" b="b"/>
              <a:pathLst>
                <a:path w="710" h="594" extrusionOk="0">
                  <a:moveTo>
                    <a:pt x="263" y="0"/>
                  </a:moveTo>
                  <a:cubicBezTo>
                    <a:pt x="209" y="0"/>
                    <a:pt x="97" y="156"/>
                    <a:pt x="1" y="204"/>
                  </a:cubicBezTo>
                  <a:cubicBezTo>
                    <a:pt x="119" y="339"/>
                    <a:pt x="203" y="491"/>
                    <a:pt x="355" y="592"/>
                  </a:cubicBezTo>
                  <a:cubicBezTo>
                    <a:pt x="357" y="593"/>
                    <a:pt x="360" y="594"/>
                    <a:pt x="363" y="594"/>
                  </a:cubicBezTo>
                  <a:cubicBezTo>
                    <a:pt x="408" y="594"/>
                    <a:pt x="551" y="482"/>
                    <a:pt x="709" y="356"/>
                  </a:cubicBezTo>
                  <a:cubicBezTo>
                    <a:pt x="524" y="204"/>
                    <a:pt x="423" y="69"/>
                    <a:pt x="271" y="2"/>
                  </a:cubicBezTo>
                  <a:cubicBezTo>
                    <a:pt x="268" y="1"/>
                    <a:pt x="266" y="0"/>
                    <a:pt x="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831;p29">
              <a:extLst>
                <a:ext uri="{FF2B5EF4-FFF2-40B4-BE49-F238E27FC236}">
                  <a16:creationId xmlns:a16="http://schemas.microsoft.com/office/drawing/2014/main" id="{4E615F30-4854-0732-9020-D500F17FCC08}"/>
                </a:ext>
              </a:extLst>
            </p:cNvPr>
            <p:cNvSpPr/>
            <p:nvPr/>
          </p:nvSpPr>
          <p:spPr>
            <a:xfrm rot="-582576">
              <a:off x="5335756" y="2872638"/>
              <a:ext cx="24838" cy="28352"/>
            </a:xfrm>
            <a:custGeom>
              <a:avLst/>
              <a:gdLst/>
              <a:ahLst/>
              <a:cxnLst/>
              <a:rect l="l" t="t" r="r" b="b"/>
              <a:pathLst>
                <a:path w="608" h="694" extrusionOk="0">
                  <a:moveTo>
                    <a:pt x="371" y="0"/>
                  </a:moveTo>
                  <a:cubicBezTo>
                    <a:pt x="202" y="152"/>
                    <a:pt x="84" y="219"/>
                    <a:pt x="51" y="321"/>
                  </a:cubicBezTo>
                  <a:cubicBezTo>
                    <a:pt x="0" y="523"/>
                    <a:pt x="135" y="675"/>
                    <a:pt x="337" y="692"/>
                  </a:cubicBezTo>
                  <a:cubicBezTo>
                    <a:pt x="341" y="693"/>
                    <a:pt x="346" y="693"/>
                    <a:pt x="350" y="693"/>
                  </a:cubicBezTo>
                  <a:cubicBezTo>
                    <a:pt x="428" y="693"/>
                    <a:pt x="607" y="571"/>
                    <a:pt x="607" y="523"/>
                  </a:cubicBezTo>
                  <a:cubicBezTo>
                    <a:pt x="590" y="371"/>
                    <a:pt x="472" y="236"/>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832;p29">
              <a:extLst>
                <a:ext uri="{FF2B5EF4-FFF2-40B4-BE49-F238E27FC236}">
                  <a16:creationId xmlns:a16="http://schemas.microsoft.com/office/drawing/2014/main" id="{AF749A71-EB0F-1314-0F4F-E72ECA003F23}"/>
                </a:ext>
              </a:extLst>
            </p:cNvPr>
            <p:cNvSpPr/>
            <p:nvPr/>
          </p:nvSpPr>
          <p:spPr>
            <a:xfrm rot="-582576">
              <a:off x="5364796" y="3040107"/>
              <a:ext cx="26227" cy="24961"/>
            </a:xfrm>
            <a:custGeom>
              <a:avLst/>
              <a:gdLst/>
              <a:ahLst/>
              <a:cxnLst/>
              <a:rect l="l" t="t" r="r" b="b"/>
              <a:pathLst>
                <a:path w="642" h="611" extrusionOk="0">
                  <a:moveTo>
                    <a:pt x="352" y="1"/>
                  </a:moveTo>
                  <a:cubicBezTo>
                    <a:pt x="342" y="1"/>
                    <a:pt x="332" y="1"/>
                    <a:pt x="321" y="2"/>
                  </a:cubicBezTo>
                  <a:cubicBezTo>
                    <a:pt x="220" y="2"/>
                    <a:pt x="153" y="154"/>
                    <a:pt x="1" y="306"/>
                  </a:cubicBezTo>
                  <a:cubicBezTo>
                    <a:pt x="186" y="441"/>
                    <a:pt x="305" y="542"/>
                    <a:pt x="456" y="609"/>
                  </a:cubicBezTo>
                  <a:cubicBezTo>
                    <a:pt x="457" y="610"/>
                    <a:pt x="458" y="610"/>
                    <a:pt x="459" y="610"/>
                  </a:cubicBezTo>
                  <a:cubicBezTo>
                    <a:pt x="487" y="610"/>
                    <a:pt x="642" y="436"/>
                    <a:pt x="642" y="339"/>
                  </a:cubicBezTo>
                  <a:cubicBezTo>
                    <a:pt x="642" y="147"/>
                    <a:pt x="53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833;p29">
              <a:extLst>
                <a:ext uri="{FF2B5EF4-FFF2-40B4-BE49-F238E27FC236}">
                  <a16:creationId xmlns:a16="http://schemas.microsoft.com/office/drawing/2014/main" id="{6017B41F-9D57-0207-F70A-3D3D2F254983}"/>
                </a:ext>
              </a:extLst>
            </p:cNvPr>
            <p:cNvSpPr/>
            <p:nvPr/>
          </p:nvSpPr>
          <p:spPr>
            <a:xfrm rot="-582576">
              <a:off x="5396994" y="3131463"/>
              <a:ext cx="22796" cy="30925"/>
            </a:xfrm>
            <a:custGeom>
              <a:avLst/>
              <a:gdLst/>
              <a:ahLst/>
              <a:cxnLst/>
              <a:rect l="l" t="t" r="r" b="b"/>
              <a:pathLst>
                <a:path w="558" h="757" extrusionOk="0">
                  <a:moveTo>
                    <a:pt x="203" y="1"/>
                  </a:moveTo>
                  <a:cubicBezTo>
                    <a:pt x="102" y="220"/>
                    <a:pt x="1" y="321"/>
                    <a:pt x="1" y="422"/>
                  </a:cubicBezTo>
                  <a:cubicBezTo>
                    <a:pt x="1" y="583"/>
                    <a:pt x="77" y="756"/>
                    <a:pt x="250" y="756"/>
                  </a:cubicBezTo>
                  <a:cubicBezTo>
                    <a:pt x="277" y="756"/>
                    <a:pt x="306" y="752"/>
                    <a:pt x="338" y="743"/>
                  </a:cubicBezTo>
                  <a:cubicBezTo>
                    <a:pt x="423" y="726"/>
                    <a:pt x="557" y="524"/>
                    <a:pt x="541" y="473"/>
                  </a:cubicBezTo>
                  <a:cubicBezTo>
                    <a:pt x="490" y="321"/>
                    <a:pt x="372" y="220"/>
                    <a:pt x="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834;p29">
              <a:extLst>
                <a:ext uri="{FF2B5EF4-FFF2-40B4-BE49-F238E27FC236}">
                  <a16:creationId xmlns:a16="http://schemas.microsoft.com/office/drawing/2014/main" id="{444C8913-B10C-4725-8F7B-087D8A0F4778}"/>
                </a:ext>
              </a:extLst>
            </p:cNvPr>
            <p:cNvSpPr/>
            <p:nvPr/>
          </p:nvSpPr>
          <p:spPr>
            <a:xfrm rot="-582576">
              <a:off x="5344105" y="2769967"/>
              <a:ext cx="23327" cy="29128"/>
            </a:xfrm>
            <a:custGeom>
              <a:avLst/>
              <a:gdLst/>
              <a:ahLst/>
              <a:cxnLst/>
              <a:rect l="l" t="t" r="r" b="b"/>
              <a:pathLst>
                <a:path w="571" h="713" extrusionOk="0">
                  <a:moveTo>
                    <a:pt x="236" y="0"/>
                  </a:moveTo>
                  <a:cubicBezTo>
                    <a:pt x="101" y="203"/>
                    <a:pt x="0" y="338"/>
                    <a:pt x="17" y="405"/>
                  </a:cubicBezTo>
                  <a:cubicBezTo>
                    <a:pt x="68" y="523"/>
                    <a:pt x="169" y="658"/>
                    <a:pt x="287" y="709"/>
                  </a:cubicBezTo>
                  <a:cubicBezTo>
                    <a:pt x="291" y="712"/>
                    <a:pt x="296" y="713"/>
                    <a:pt x="303" y="713"/>
                  </a:cubicBezTo>
                  <a:cubicBezTo>
                    <a:pt x="375" y="713"/>
                    <a:pt x="571" y="553"/>
                    <a:pt x="540" y="506"/>
                  </a:cubicBezTo>
                  <a:cubicBezTo>
                    <a:pt x="489" y="355"/>
                    <a:pt x="371" y="237"/>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835;p29">
              <a:extLst>
                <a:ext uri="{FF2B5EF4-FFF2-40B4-BE49-F238E27FC236}">
                  <a16:creationId xmlns:a16="http://schemas.microsoft.com/office/drawing/2014/main" id="{79F46D3A-4A01-8E03-9AF3-897B0D13B562}"/>
                </a:ext>
              </a:extLst>
            </p:cNvPr>
            <p:cNvSpPr/>
            <p:nvPr/>
          </p:nvSpPr>
          <p:spPr>
            <a:xfrm rot="-582576">
              <a:off x="5415161" y="3312078"/>
              <a:ext cx="24062" cy="27739"/>
            </a:xfrm>
            <a:custGeom>
              <a:avLst/>
              <a:gdLst/>
              <a:ahLst/>
              <a:cxnLst/>
              <a:rect l="l" t="t" r="r" b="b"/>
              <a:pathLst>
                <a:path w="589" h="679" extrusionOk="0">
                  <a:moveTo>
                    <a:pt x="285" y="1"/>
                  </a:moveTo>
                  <a:cubicBezTo>
                    <a:pt x="167" y="119"/>
                    <a:pt x="66" y="186"/>
                    <a:pt x="32" y="270"/>
                  </a:cubicBezTo>
                  <a:cubicBezTo>
                    <a:pt x="0" y="460"/>
                    <a:pt x="146" y="679"/>
                    <a:pt x="358" y="679"/>
                  </a:cubicBezTo>
                  <a:cubicBezTo>
                    <a:pt x="373" y="679"/>
                    <a:pt x="388" y="677"/>
                    <a:pt x="403" y="675"/>
                  </a:cubicBezTo>
                  <a:cubicBezTo>
                    <a:pt x="454" y="675"/>
                    <a:pt x="589" y="523"/>
                    <a:pt x="589" y="473"/>
                  </a:cubicBezTo>
                  <a:cubicBezTo>
                    <a:pt x="504" y="304"/>
                    <a:pt x="403" y="186"/>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836;p29">
              <a:extLst>
                <a:ext uri="{FF2B5EF4-FFF2-40B4-BE49-F238E27FC236}">
                  <a16:creationId xmlns:a16="http://schemas.microsoft.com/office/drawing/2014/main" id="{94610595-501F-E05D-52B6-F9E8F4B09118}"/>
                </a:ext>
              </a:extLst>
            </p:cNvPr>
            <p:cNvSpPr/>
            <p:nvPr/>
          </p:nvSpPr>
          <p:spPr>
            <a:xfrm rot="-582576">
              <a:off x="5455659" y="3543248"/>
              <a:ext cx="26227" cy="23531"/>
            </a:xfrm>
            <a:custGeom>
              <a:avLst/>
              <a:gdLst/>
              <a:ahLst/>
              <a:cxnLst/>
              <a:rect l="l" t="t" r="r" b="b"/>
              <a:pathLst>
                <a:path w="642" h="576" extrusionOk="0">
                  <a:moveTo>
                    <a:pt x="397" y="1"/>
                  </a:moveTo>
                  <a:cubicBezTo>
                    <a:pt x="394" y="1"/>
                    <a:pt x="391" y="1"/>
                    <a:pt x="389" y="2"/>
                  </a:cubicBezTo>
                  <a:cubicBezTo>
                    <a:pt x="271" y="19"/>
                    <a:pt x="170" y="154"/>
                    <a:pt x="1" y="289"/>
                  </a:cubicBezTo>
                  <a:cubicBezTo>
                    <a:pt x="203" y="424"/>
                    <a:pt x="321" y="491"/>
                    <a:pt x="423" y="576"/>
                  </a:cubicBezTo>
                  <a:cubicBezTo>
                    <a:pt x="507" y="457"/>
                    <a:pt x="642" y="339"/>
                    <a:pt x="642" y="204"/>
                  </a:cubicBezTo>
                  <a:cubicBezTo>
                    <a:pt x="642" y="156"/>
                    <a:pt x="458" y="1"/>
                    <a:pt x="3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837;p29">
              <a:extLst>
                <a:ext uri="{FF2B5EF4-FFF2-40B4-BE49-F238E27FC236}">
                  <a16:creationId xmlns:a16="http://schemas.microsoft.com/office/drawing/2014/main" id="{98D2EF23-EEFD-378A-98AB-F6C61B0ED788}"/>
                </a:ext>
              </a:extLst>
            </p:cNvPr>
            <p:cNvSpPr/>
            <p:nvPr/>
          </p:nvSpPr>
          <p:spPr>
            <a:xfrm rot="-582576">
              <a:off x="5406080" y="3200303"/>
              <a:ext cx="24838" cy="23490"/>
            </a:xfrm>
            <a:custGeom>
              <a:avLst/>
              <a:gdLst/>
              <a:ahLst/>
              <a:cxnLst/>
              <a:rect l="l" t="t" r="r" b="b"/>
              <a:pathLst>
                <a:path w="608" h="575" extrusionOk="0">
                  <a:moveTo>
                    <a:pt x="253" y="0"/>
                  </a:moveTo>
                  <a:cubicBezTo>
                    <a:pt x="169" y="118"/>
                    <a:pt x="0" y="236"/>
                    <a:pt x="17" y="321"/>
                  </a:cubicBezTo>
                  <a:cubicBezTo>
                    <a:pt x="34" y="422"/>
                    <a:pt x="203" y="540"/>
                    <a:pt x="338" y="574"/>
                  </a:cubicBezTo>
                  <a:cubicBezTo>
                    <a:pt x="339" y="574"/>
                    <a:pt x="341" y="575"/>
                    <a:pt x="343" y="575"/>
                  </a:cubicBezTo>
                  <a:cubicBezTo>
                    <a:pt x="381" y="575"/>
                    <a:pt x="479" y="416"/>
                    <a:pt x="607" y="304"/>
                  </a:cubicBezTo>
                  <a:cubicBezTo>
                    <a:pt x="456" y="169"/>
                    <a:pt x="354" y="85"/>
                    <a:pt x="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838;p29">
              <a:extLst>
                <a:ext uri="{FF2B5EF4-FFF2-40B4-BE49-F238E27FC236}">
                  <a16:creationId xmlns:a16="http://schemas.microsoft.com/office/drawing/2014/main" id="{0C7ED258-99B2-88E3-BF2B-1F4B773EB112}"/>
                </a:ext>
              </a:extLst>
            </p:cNvPr>
            <p:cNvSpPr/>
            <p:nvPr/>
          </p:nvSpPr>
          <p:spPr>
            <a:xfrm rot="-582576">
              <a:off x="5438687" y="3446241"/>
              <a:ext cx="18629" cy="27576"/>
            </a:xfrm>
            <a:custGeom>
              <a:avLst/>
              <a:gdLst/>
              <a:ahLst/>
              <a:cxnLst/>
              <a:rect l="l" t="t" r="r" b="b"/>
              <a:pathLst>
                <a:path w="456" h="675" extrusionOk="0">
                  <a:moveTo>
                    <a:pt x="287" y="0"/>
                  </a:moveTo>
                  <a:cubicBezTo>
                    <a:pt x="152" y="152"/>
                    <a:pt x="0" y="236"/>
                    <a:pt x="0" y="321"/>
                  </a:cubicBezTo>
                  <a:cubicBezTo>
                    <a:pt x="17" y="439"/>
                    <a:pt x="118" y="574"/>
                    <a:pt x="203" y="675"/>
                  </a:cubicBezTo>
                  <a:cubicBezTo>
                    <a:pt x="287" y="608"/>
                    <a:pt x="456" y="557"/>
                    <a:pt x="456" y="473"/>
                  </a:cubicBezTo>
                  <a:cubicBezTo>
                    <a:pt x="456" y="338"/>
                    <a:pt x="371" y="22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839;p29">
              <a:extLst>
                <a:ext uri="{FF2B5EF4-FFF2-40B4-BE49-F238E27FC236}">
                  <a16:creationId xmlns:a16="http://schemas.microsoft.com/office/drawing/2014/main" id="{004F81C8-9084-2F52-ED80-AFEA520199DE}"/>
                </a:ext>
              </a:extLst>
            </p:cNvPr>
            <p:cNvSpPr/>
            <p:nvPr/>
          </p:nvSpPr>
          <p:spPr>
            <a:xfrm rot="-582576">
              <a:off x="5448816" y="3382014"/>
              <a:ext cx="22060" cy="29005"/>
            </a:xfrm>
            <a:custGeom>
              <a:avLst/>
              <a:gdLst/>
              <a:ahLst/>
              <a:cxnLst/>
              <a:rect l="l" t="t" r="r" b="b"/>
              <a:pathLst>
                <a:path w="540" h="710" extrusionOk="0">
                  <a:moveTo>
                    <a:pt x="270" y="0"/>
                  </a:moveTo>
                  <a:cubicBezTo>
                    <a:pt x="152" y="219"/>
                    <a:pt x="0" y="321"/>
                    <a:pt x="17" y="388"/>
                  </a:cubicBezTo>
                  <a:cubicBezTo>
                    <a:pt x="68" y="506"/>
                    <a:pt x="169" y="641"/>
                    <a:pt x="287" y="709"/>
                  </a:cubicBezTo>
                  <a:cubicBezTo>
                    <a:pt x="288" y="709"/>
                    <a:pt x="290" y="710"/>
                    <a:pt x="293" y="710"/>
                  </a:cubicBezTo>
                  <a:cubicBezTo>
                    <a:pt x="341" y="710"/>
                    <a:pt x="540" y="554"/>
                    <a:pt x="540" y="506"/>
                  </a:cubicBezTo>
                  <a:cubicBezTo>
                    <a:pt x="506" y="371"/>
                    <a:pt x="405" y="236"/>
                    <a:pt x="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840;p29">
              <a:extLst>
                <a:ext uri="{FF2B5EF4-FFF2-40B4-BE49-F238E27FC236}">
                  <a16:creationId xmlns:a16="http://schemas.microsoft.com/office/drawing/2014/main" id="{FA4C21DD-B3D6-A3E7-53B9-D2A96AA6A770}"/>
                </a:ext>
              </a:extLst>
            </p:cNvPr>
            <p:cNvSpPr/>
            <p:nvPr/>
          </p:nvSpPr>
          <p:spPr>
            <a:xfrm rot="-582576">
              <a:off x="5458107" y="3624275"/>
              <a:ext cx="22060" cy="20753"/>
            </a:xfrm>
            <a:custGeom>
              <a:avLst/>
              <a:gdLst/>
              <a:ahLst/>
              <a:cxnLst/>
              <a:rect l="l" t="t" r="r" b="b"/>
              <a:pathLst>
                <a:path w="540" h="508" extrusionOk="0">
                  <a:moveTo>
                    <a:pt x="214" y="0"/>
                  </a:moveTo>
                  <a:cubicBezTo>
                    <a:pt x="168" y="0"/>
                    <a:pt x="1" y="154"/>
                    <a:pt x="17" y="170"/>
                  </a:cubicBezTo>
                  <a:cubicBezTo>
                    <a:pt x="84" y="305"/>
                    <a:pt x="169" y="423"/>
                    <a:pt x="270" y="508"/>
                  </a:cubicBezTo>
                  <a:cubicBezTo>
                    <a:pt x="287" y="508"/>
                    <a:pt x="422" y="406"/>
                    <a:pt x="540" y="339"/>
                  </a:cubicBezTo>
                  <a:cubicBezTo>
                    <a:pt x="405" y="187"/>
                    <a:pt x="321" y="69"/>
                    <a:pt x="219" y="2"/>
                  </a:cubicBezTo>
                  <a:cubicBezTo>
                    <a:pt x="218" y="1"/>
                    <a:pt x="216"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841;p29">
              <a:extLst>
                <a:ext uri="{FF2B5EF4-FFF2-40B4-BE49-F238E27FC236}">
                  <a16:creationId xmlns:a16="http://schemas.microsoft.com/office/drawing/2014/main" id="{DF1E7B76-36DC-4DE2-C757-03E2A6B708C4}"/>
                </a:ext>
              </a:extLst>
            </p:cNvPr>
            <p:cNvSpPr/>
            <p:nvPr/>
          </p:nvSpPr>
          <p:spPr>
            <a:xfrm rot="-582576">
              <a:off x="5483144" y="3672980"/>
              <a:ext cx="24185" cy="20100"/>
            </a:xfrm>
            <a:custGeom>
              <a:avLst/>
              <a:gdLst/>
              <a:ahLst/>
              <a:cxnLst/>
              <a:rect l="l" t="t" r="r" b="b"/>
              <a:pathLst>
                <a:path w="592" h="492" extrusionOk="0">
                  <a:moveTo>
                    <a:pt x="203" y="0"/>
                  </a:moveTo>
                  <a:cubicBezTo>
                    <a:pt x="203" y="34"/>
                    <a:pt x="136" y="85"/>
                    <a:pt x="52" y="135"/>
                  </a:cubicBezTo>
                  <a:cubicBezTo>
                    <a:pt x="35" y="152"/>
                    <a:pt x="18" y="169"/>
                    <a:pt x="1" y="169"/>
                  </a:cubicBezTo>
                  <a:cubicBezTo>
                    <a:pt x="18" y="203"/>
                    <a:pt x="35" y="237"/>
                    <a:pt x="52" y="253"/>
                  </a:cubicBezTo>
                  <a:cubicBezTo>
                    <a:pt x="119" y="338"/>
                    <a:pt x="186" y="422"/>
                    <a:pt x="271" y="490"/>
                  </a:cubicBezTo>
                  <a:cubicBezTo>
                    <a:pt x="274" y="491"/>
                    <a:pt x="277" y="492"/>
                    <a:pt x="282" y="492"/>
                  </a:cubicBezTo>
                  <a:cubicBezTo>
                    <a:pt x="328" y="492"/>
                    <a:pt x="453" y="415"/>
                    <a:pt x="591" y="338"/>
                  </a:cubicBezTo>
                  <a:cubicBezTo>
                    <a:pt x="423" y="203"/>
                    <a:pt x="338" y="68"/>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842;p29">
              <a:extLst>
                <a:ext uri="{FF2B5EF4-FFF2-40B4-BE49-F238E27FC236}">
                  <a16:creationId xmlns:a16="http://schemas.microsoft.com/office/drawing/2014/main" id="{4BCE7C7D-D128-6C4E-C295-9FBBEF2AF840}"/>
                </a:ext>
              </a:extLst>
            </p:cNvPr>
            <p:cNvSpPr/>
            <p:nvPr/>
          </p:nvSpPr>
          <p:spPr>
            <a:xfrm rot="-582576">
              <a:off x="4965157" y="2392315"/>
              <a:ext cx="261866" cy="126112"/>
            </a:xfrm>
            <a:custGeom>
              <a:avLst/>
              <a:gdLst/>
              <a:ahLst/>
              <a:cxnLst/>
              <a:rect l="l" t="t" r="r" b="b"/>
              <a:pathLst>
                <a:path w="6410" h="3087" extrusionOk="0">
                  <a:moveTo>
                    <a:pt x="2669" y="714"/>
                  </a:moveTo>
                  <a:cubicBezTo>
                    <a:pt x="3521" y="714"/>
                    <a:pt x="4364" y="896"/>
                    <a:pt x="5127" y="1330"/>
                  </a:cubicBezTo>
                  <a:cubicBezTo>
                    <a:pt x="5195" y="1363"/>
                    <a:pt x="5246" y="1431"/>
                    <a:pt x="5296" y="1498"/>
                  </a:cubicBezTo>
                  <a:cubicBezTo>
                    <a:pt x="5313" y="1515"/>
                    <a:pt x="5296" y="1532"/>
                    <a:pt x="5313" y="1650"/>
                  </a:cubicBezTo>
                  <a:cubicBezTo>
                    <a:pt x="4251" y="2018"/>
                    <a:pt x="3200" y="2422"/>
                    <a:pt x="2081" y="2422"/>
                  </a:cubicBezTo>
                  <a:cubicBezTo>
                    <a:pt x="1868" y="2422"/>
                    <a:pt x="1652" y="2408"/>
                    <a:pt x="1434" y="2375"/>
                  </a:cubicBezTo>
                  <a:cubicBezTo>
                    <a:pt x="843" y="2291"/>
                    <a:pt x="590" y="1903"/>
                    <a:pt x="827" y="1414"/>
                  </a:cubicBezTo>
                  <a:cubicBezTo>
                    <a:pt x="928" y="1195"/>
                    <a:pt x="1164" y="1009"/>
                    <a:pt x="1400" y="908"/>
                  </a:cubicBezTo>
                  <a:cubicBezTo>
                    <a:pt x="1687" y="773"/>
                    <a:pt x="2024" y="739"/>
                    <a:pt x="2344" y="722"/>
                  </a:cubicBezTo>
                  <a:cubicBezTo>
                    <a:pt x="2453" y="717"/>
                    <a:pt x="2561" y="714"/>
                    <a:pt x="2669" y="714"/>
                  </a:cubicBezTo>
                  <a:close/>
                  <a:moveTo>
                    <a:pt x="2587" y="0"/>
                  </a:moveTo>
                  <a:cubicBezTo>
                    <a:pt x="2097" y="0"/>
                    <a:pt x="1605" y="63"/>
                    <a:pt x="1113" y="183"/>
                  </a:cubicBezTo>
                  <a:cubicBezTo>
                    <a:pt x="388" y="351"/>
                    <a:pt x="84" y="756"/>
                    <a:pt x="51" y="1498"/>
                  </a:cubicBezTo>
                  <a:cubicBezTo>
                    <a:pt x="0" y="2105"/>
                    <a:pt x="321" y="2578"/>
                    <a:pt x="961" y="2864"/>
                  </a:cubicBezTo>
                  <a:cubicBezTo>
                    <a:pt x="1315" y="3021"/>
                    <a:pt x="1689" y="3087"/>
                    <a:pt x="2066" y="3087"/>
                  </a:cubicBezTo>
                  <a:cubicBezTo>
                    <a:pt x="2299" y="3087"/>
                    <a:pt x="2534" y="3061"/>
                    <a:pt x="2766" y="3016"/>
                  </a:cubicBezTo>
                  <a:cubicBezTo>
                    <a:pt x="3542" y="2848"/>
                    <a:pt x="4335" y="2611"/>
                    <a:pt x="5077" y="2409"/>
                  </a:cubicBezTo>
                  <a:cubicBezTo>
                    <a:pt x="5465" y="2291"/>
                    <a:pt x="5836" y="2207"/>
                    <a:pt x="6241" y="2105"/>
                  </a:cubicBezTo>
                  <a:cubicBezTo>
                    <a:pt x="6342" y="1852"/>
                    <a:pt x="6409" y="1650"/>
                    <a:pt x="6173" y="1397"/>
                  </a:cubicBezTo>
                  <a:cubicBezTo>
                    <a:pt x="5667" y="891"/>
                    <a:pt x="5111" y="554"/>
                    <a:pt x="4436" y="318"/>
                  </a:cubicBezTo>
                  <a:cubicBezTo>
                    <a:pt x="3824" y="101"/>
                    <a:pt x="3207" y="0"/>
                    <a:pt x="2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843;p29">
              <a:extLst>
                <a:ext uri="{FF2B5EF4-FFF2-40B4-BE49-F238E27FC236}">
                  <a16:creationId xmlns:a16="http://schemas.microsoft.com/office/drawing/2014/main" id="{0C8AA4E0-4C72-A8F2-8CF2-0D596FF3386C}"/>
                </a:ext>
              </a:extLst>
            </p:cNvPr>
            <p:cNvSpPr/>
            <p:nvPr/>
          </p:nvSpPr>
          <p:spPr>
            <a:xfrm rot="-582576">
              <a:off x="5311082" y="2317513"/>
              <a:ext cx="263255" cy="127542"/>
            </a:xfrm>
            <a:custGeom>
              <a:avLst/>
              <a:gdLst/>
              <a:ahLst/>
              <a:cxnLst/>
              <a:rect l="l" t="t" r="r" b="b"/>
              <a:pathLst>
                <a:path w="6444" h="3122" extrusionOk="0">
                  <a:moveTo>
                    <a:pt x="3797" y="561"/>
                  </a:moveTo>
                  <a:cubicBezTo>
                    <a:pt x="4146" y="561"/>
                    <a:pt x="4458" y="618"/>
                    <a:pt x="4689" y="742"/>
                  </a:cubicBezTo>
                  <a:cubicBezTo>
                    <a:pt x="4993" y="894"/>
                    <a:pt x="5280" y="1046"/>
                    <a:pt x="5516" y="1282"/>
                  </a:cubicBezTo>
                  <a:cubicBezTo>
                    <a:pt x="5870" y="1636"/>
                    <a:pt x="5701" y="2125"/>
                    <a:pt x="5229" y="2294"/>
                  </a:cubicBezTo>
                  <a:cubicBezTo>
                    <a:pt x="5061" y="2345"/>
                    <a:pt x="4858" y="2378"/>
                    <a:pt x="4673" y="2395"/>
                  </a:cubicBezTo>
                  <a:cubicBezTo>
                    <a:pt x="4415" y="2432"/>
                    <a:pt x="4161" y="2449"/>
                    <a:pt x="3909" y="2449"/>
                  </a:cubicBezTo>
                  <a:cubicBezTo>
                    <a:pt x="3007" y="2449"/>
                    <a:pt x="2140" y="2234"/>
                    <a:pt x="1282" y="1957"/>
                  </a:cubicBezTo>
                  <a:cubicBezTo>
                    <a:pt x="1215" y="1923"/>
                    <a:pt x="1131" y="1872"/>
                    <a:pt x="1063" y="1822"/>
                  </a:cubicBezTo>
                  <a:cubicBezTo>
                    <a:pt x="1029" y="1788"/>
                    <a:pt x="1013" y="1737"/>
                    <a:pt x="945" y="1636"/>
                  </a:cubicBezTo>
                  <a:cubicBezTo>
                    <a:pt x="1554" y="1003"/>
                    <a:pt x="2821" y="561"/>
                    <a:pt x="3797" y="561"/>
                  </a:cubicBezTo>
                  <a:close/>
                  <a:moveTo>
                    <a:pt x="3627" y="0"/>
                  </a:moveTo>
                  <a:cubicBezTo>
                    <a:pt x="2952" y="0"/>
                    <a:pt x="1519" y="456"/>
                    <a:pt x="810" y="894"/>
                  </a:cubicBezTo>
                  <a:cubicBezTo>
                    <a:pt x="692" y="978"/>
                    <a:pt x="540" y="1063"/>
                    <a:pt x="422" y="1164"/>
                  </a:cubicBezTo>
                  <a:cubicBezTo>
                    <a:pt x="17" y="1484"/>
                    <a:pt x="1" y="1855"/>
                    <a:pt x="389" y="2159"/>
                  </a:cubicBezTo>
                  <a:cubicBezTo>
                    <a:pt x="625" y="2328"/>
                    <a:pt x="895" y="2479"/>
                    <a:pt x="1181" y="2564"/>
                  </a:cubicBezTo>
                  <a:cubicBezTo>
                    <a:pt x="2058" y="2901"/>
                    <a:pt x="2986" y="3070"/>
                    <a:pt x="3914" y="3120"/>
                  </a:cubicBezTo>
                  <a:cubicBezTo>
                    <a:pt x="3946" y="3121"/>
                    <a:pt x="3979" y="3122"/>
                    <a:pt x="4012" y="3122"/>
                  </a:cubicBezTo>
                  <a:cubicBezTo>
                    <a:pt x="4554" y="3122"/>
                    <a:pt x="5110" y="2994"/>
                    <a:pt x="5651" y="2851"/>
                  </a:cubicBezTo>
                  <a:cubicBezTo>
                    <a:pt x="6241" y="2716"/>
                    <a:pt x="6444" y="2277"/>
                    <a:pt x="6359" y="1670"/>
                  </a:cubicBezTo>
                  <a:cubicBezTo>
                    <a:pt x="6326" y="1316"/>
                    <a:pt x="6123" y="1029"/>
                    <a:pt x="5836" y="810"/>
                  </a:cubicBezTo>
                  <a:cubicBezTo>
                    <a:pt x="5179" y="287"/>
                    <a:pt x="4436" y="0"/>
                    <a:pt x="3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sp>
        <p:nvSpPr>
          <p:cNvPr id="1549" name="Google Shape;1549;p43"/>
          <p:cNvSpPr txBox="1">
            <a:spLocks noGrp="1"/>
          </p:cNvSpPr>
          <p:nvPr>
            <p:ph type="title"/>
          </p:nvPr>
        </p:nvSpPr>
        <p:spPr>
          <a:xfrm>
            <a:off x="1080395" y="240800"/>
            <a:ext cx="7717500" cy="65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dirty="0">
                <a:latin typeface="Ink Free" panose="03080402000500000000" pitchFamily="66" charset="0"/>
              </a:rPr>
              <a:t>PJ Policies and Procedure</a:t>
            </a:r>
            <a:br>
              <a:rPr lang="en-US" sz="3500" dirty="0">
                <a:latin typeface="Ink Free" panose="03080402000500000000" pitchFamily="66" charset="0"/>
              </a:rPr>
            </a:br>
            <a:r>
              <a:rPr lang="en-US" sz="3500" dirty="0">
                <a:latin typeface="Ink Free" panose="03080402000500000000" pitchFamily="66" charset="0"/>
              </a:rPr>
              <a:t>/Best Practices</a:t>
            </a:r>
            <a:br>
              <a:rPr lang="en-US" sz="3500" dirty="0">
                <a:latin typeface="Ink Free" panose="03080402000500000000" pitchFamily="66" charset="0"/>
              </a:rPr>
            </a:br>
            <a:r>
              <a:rPr lang="en-US" sz="3500" dirty="0">
                <a:latin typeface="Ink Free" panose="03080402000500000000" pitchFamily="66" charset="0"/>
              </a:rPr>
              <a:t> </a:t>
            </a:r>
            <a:endParaRPr sz="3500" dirty="0">
              <a:latin typeface="Ink Free" panose="03080402000500000000" pitchFamily="66" charset="0"/>
            </a:endParaRPr>
          </a:p>
        </p:txBody>
      </p:sp>
      <p:sp>
        <p:nvSpPr>
          <p:cNvPr id="2" name="TextBox 1">
            <a:extLst>
              <a:ext uri="{FF2B5EF4-FFF2-40B4-BE49-F238E27FC236}">
                <a16:creationId xmlns:a16="http://schemas.microsoft.com/office/drawing/2014/main" id="{E65A528C-C290-2596-EF15-2EDA8F07672B}"/>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5" name="Text Placeholder 4">
            <a:extLst>
              <a:ext uri="{FF2B5EF4-FFF2-40B4-BE49-F238E27FC236}">
                <a16:creationId xmlns:a16="http://schemas.microsoft.com/office/drawing/2014/main" id="{41EBE3A1-E564-4BB9-3F44-D62F55DECA1D}"/>
              </a:ext>
            </a:extLst>
          </p:cNvPr>
          <p:cNvSpPr>
            <a:spLocks noGrp="1"/>
          </p:cNvSpPr>
          <p:nvPr>
            <p:ph type="body" idx="1"/>
          </p:nvPr>
        </p:nvSpPr>
        <p:spPr>
          <a:xfrm>
            <a:off x="2159923" y="1540625"/>
            <a:ext cx="5203767" cy="2346198"/>
          </a:xfrm>
        </p:spPr>
        <p:txBody>
          <a:bodyPr/>
          <a:lstStyle/>
          <a:p>
            <a:pPr marL="12700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May Not </a:t>
            </a:r>
            <a:r>
              <a:rPr lang="en-US" sz="1300" dirty="0">
                <a:latin typeface="Open Sans" panose="020B0606030504020204" pitchFamily="34" charset="0"/>
                <a:ea typeface="Open Sans" panose="020B0606030504020204" pitchFamily="34" charset="0"/>
                <a:cs typeface="Open Sans" panose="020B0606030504020204" pitchFamily="34" charset="0"/>
              </a:rPr>
              <a:t>specify that adjustments will be made for all families that satisfy a particular set of parameters</a:t>
            </a:r>
          </a:p>
          <a:p>
            <a:pPr marL="12700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12700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May </a:t>
            </a:r>
            <a:r>
              <a:rPr lang="en-US" sz="1300" dirty="0">
                <a:latin typeface="Open Sans" panose="020B0606030504020204" pitchFamily="34" charset="0"/>
                <a:ea typeface="Open Sans" panose="020B0606030504020204" pitchFamily="34" charset="0"/>
                <a:cs typeface="Open Sans" panose="020B0606030504020204" pitchFamily="34" charset="0"/>
              </a:rPr>
              <a:t>provide a framework and guidelines for identifying circumstances that may trigger a review by the financial aid administrator to determine if a PJ decision is warranted</a:t>
            </a:r>
          </a:p>
          <a:p>
            <a:pPr marL="127000" indent="0">
              <a:buNone/>
            </a:pPr>
            <a:endParaRPr lang="en-US" sz="1300" dirty="0">
              <a:latin typeface="Open Sans" panose="020B0606030504020204" pitchFamily="34" charset="0"/>
              <a:ea typeface="Open Sans" panose="020B0606030504020204" pitchFamily="34" charset="0"/>
              <a:cs typeface="Open Sans" panose="020B0606030504020204" pitchFamily="34" charset="0"/>
            </a:endParaRPr>
          </a:p>
          <a:p>
            <a:pPr marL="127000" indent="0">
              <a:buNone/>
            </a:pPr>
            <a:r>
              <a:rPr lang="en-US" sz="1300" b="1" dirty="0">
                <a:latin typeface="Open Sans" panose="020B0606030504020204" pitchFamily="34" charset="0"/>
                <a:ea typeface="Open Sans" panose="020B0606030504020204" pitchFamily="34" charset="0"/>
                <a:cs typeface="Open Sans" panose="020B0606030504020204" pitchFamily="34" charset="0"/>
              </a:rPr>
              <a:t>Should </a:t>
            </a:r>
            <a:r>
              <a:rPr lang="en-US" sz="1300" dirty="0">
                <a:latin typeface="Open Sans" panose="020B0606030504020204" pitchFamily="34" charset="0"/>
                <a:ea typeface="Open Sans" panose="020B0606030504020204" pitchFamily="34" charset="0"/>
                <a:cs typeface="Open Sans" panose="020B0606030504020204" pitchFamily="34" charset="0"/>
              </a:rPr>
              <a:t>provide examples of unusual or special circumstances that may warrant an adjustment</a:t>
            </a:r>
            <a:endParaRPr lang="en-US" sz="1300" b="1"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3"/>
          <p:cNvSpPr txBox="1">
            <a:spLocks noGrp="1"/>
          </p:cNvSpPr>
          <p:nvPr>
            <p:ph type="title"/>
          </p:nvPr>
        </p:nvSpPr>
        <p:spPr>
          <a:xfrm>
            <a:off x="713250" y="551460"/>
            <a:ext cx="7717500" cy="6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dirty="0">
                <a:latin typeface="Ink Free" panose="03080402000500000000" pitchFamily="66" charset="0"/>
              </a:rPr>
              <a:t>Area Where PJ Does Not Apply</a:t>
            </a:r>
            <a:endParaRPr sz="3500" dirty="0">
              <a:latin typeface="Ink Free" panose="03080402000500000000" pitchFamily="66" charset="0"/>
            </a:endParaRPr>
          </a:p>
        </p:txBody>
      </p:sp>
      <p:sp>
        <p:nvSpPr>
          <p:cNvPr id="2" name="TextBox 1">
            <a:extLst>
              <a:ext uri="{FF2B5EF4-FFF2-40B4-BE49-F238E27FC236}">
                <a16:creationId xmlns:a16="http://schemas.microsoft.com/office/drawing/2014/main" id="{A598B6EF-F46C-98BD-54FA-0AA68E187370}"/>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graphicFrame>
        <p:nvGraphicFramePr>
          <p:cNvPr id="6" name="Table 6">
            <a:extLst>
              <a:ext uri="{FF2B5EF4-FFF2-40B4-BE49-F238E27FC236}">
                <a16:creationId xmlns:a16="http://schemas.microsoft.com/office/drawing/2014/main" id="{9C0E113E-AF4A-855B-CAB3-EBD8B2531008}"/>
              </a:ext>
            </a:extLst>
          </p:cNvPr>
          <p:cNvGraphicFramePr>
            <a:graphicFrameLocks noGrp="1"/>
          </p:cNvGraphicFramePr>
          <p:nvPr>
            <p:extLst>
              <p:ext uri="{D42A27DB-BD31-4B8C-83A1-F6EECF244321}">
                <p14:modId xmlns:p14="http://schemas.microsoft.com/office/powerpoint/2010/main" val="3769997986"/>
              </p:ext>
            </p:extLst>
          </p:nvPr>
        </p:nvGraphicFramePr>
        <p:xfrm>
          <a:off x="1676400" y="1294823"/>
          <a:ext cx="6096000" cy="2716068"/>
        </p:xfrm>
        <a:graphic>
          <a:graphicData uri="http://schemas.openxmlformats.org/drawingml/2006/table">
            <a:tbl>
              <a:tblPr firstRow="1" bandRow="1">
                <a:tableStyleId>{69C7853C-536D-4A76-A0AE-DD22124D55A5}</a:tableStyleId>
              </a:tblPr>
              <a:tblGrid>
                <a:gridCol w="2032000">
                  <a:extLst>
                    <a:ext uri="{9D8B030D-6E8A-4147-A177-3AD203B41FA5}">
                      <a16:colId xmlns:a16="http://schemas.microsoft.com/office/drawing/2014/main" val="3162113634"/>
                    </a:ext>
                  </a:extLst>
                </a:gridCol>
                <a:gridCol w="2032000">
                  <a:extLst>
                    <a:ext uri="{9D8B030D-6E8A-4147-A177-3AD203B41FA5}">
                      <a16:colId xmlns:a16="http://schemas.microsoft.com/office/drawing/2014/main" val="2385911975"/>
                    </a:ext>
                  </a:extLst>
                </a:gridCol>
                <a:gridCol w="2032000">
                  <a:extLst>
                    <a:ext uri="{9D8B030D-6E8A-4147-A177-3AD203B41FA5}">
                      <a16:colId xmlns:a16="http://schemas.microsoft.com/office/drawing/2014/main" val="2486137533"/>
                    </a:ext>
                  </a:extLst>
                </a:gridCol>
              </a:tblGrid>
              <a:tr h="905356">
                <a:tc>
                  <a:txBody>
                    <a:bodyPr/>
                    <a:lstStyle/>
                    <a:p>
                      <a:pPr algn="ctr"/>
                      <a:r>
                        <a:rPr lang="en-US" sz="1200" b="0" dirty="0">
                          <a:solidFill>
                            <a:srgbClr val="060606"/>
                          </a:solidFill>
                          <a:latin typeface="Open Sans" panose="020B0606030504020204" pitchFamily="34" charset="0"/>
                          <a:ea typeface="Open Sans" panose="020B0606030504020204" pitchFamily="34" charset="0"/>
                          <a:cs typeface="Open Sans" panose="020B0606030504020204" pitchFamily="34" charset="0"/>
                        </a:rPr>
                        <a:t>Change from Independent to Dependent</a:t>
                      </a:r>
                    </a:p>
                  </a:txBody>
                  <a:tcPr anchor="ctr"/>
                </a:tc>
                <a:tc>
                  <a:txBody>
                    <a:bodyPr/>
                    <a:lstStyle/>
                    <a:p>
                      <a:pPr algn="ctr"/>
                      <a:r>
                        <a:rPr lang="en-US" sz="1200" b="0" dirty="0">
                          <a:solidFill>
                            <a:srgbClr val="060606"/>
                          </a:solidFill>
                          <a:latin typeface="Open Sans" panose="020B0606030504020204" pitchFamily="34" charset="0"/>
                          <a:ea typeface="Open Sans" panose="020B0606030504020204" pitchFamily="34" charset="0"/>
                          <a:cs typeface="Open Sans" panose="020B0606030504020204" pitchFamily="34" charset="0"/>
                        </a:rPr>
                        <a:t>Create new </a:t>
                      </a:r>
                    </a:p>
                    <a:p>
                      <a:pPr algn="ctr"/>
                      <a:r>
                        <a:rPr lang="en-US" sz="1200" b="0" dirty="0">
                          <a:solidFill>
                            <a:srgbClr val="060606"/>
                          </a:solidFill>
                          <a:latin typeface="Open Sans" panose="020B0606030504020204" pitchFamily="34" charset="0"/>
                          <a:ea typeface="Open Sans" panose="020B0606030504020204" pitchFamily="34" charset="0"/>
                          <a:cs typeface="Open Sans" panose="020B0606030504020204" pitchFamily="34" charset="0"/>
                        </a:rPr>
                        <a:t>COA category</a:t>
                      </a:r>
                    </a:p>
                  </a:txBody>
                  <a:tcPr anchor="ctr"/>
                </a:tc>
                <a:tc>
                  <a:txBody>
                    <a:bodyPr/>
                    <a:lstStyle/>
                    <a:p>
                      <a:pPr algn="ctr"/>
                      <a:r>
                        <a:rPr lang="en-US" sz="1200" b="0" dirty="0">
                          <a:solidFill>
                            <a:srgbClr val="060606"/>
                          </a:solidFill>
                          <a:latin typeface="Open Sans" panose="020B0606030504020204" pitchFamily="34" charset="0"/>
                          <a:ea typeface="Open Sans" panose="020B0606030504020204" pitchFamily="34" charset="0"/>
                          <a:cs typeface="Open Sans" panose="020B0606030504020204" pitchFamily="34" charset="0"/>
                        </a:rPr>
                        <a:t>Make bottom line adjustments </a:t>
                      </a:r>
                    </a:p>
                  </a:txBody>
                  <a:tcPr anchor="ctr"/>
                </a:tc>
                <a:extLst>
                  <a:ext uri="{0D108BD9-81ED-4DB2-BD59-A6C34878D82A}">
                    <a16:rowId xmlns:a16="http://schemas.microsoft.com/office/drawing/2014/main" val="3428354485"/>
                  </a:ext>
                </a:extLst>
              </a:tr>
              <a:tr h="905356">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Adjust Federal Methodology formulas or tables</a:t>
                      </a:r>
                    </a:p>
                  </a:txBody>
                  <a:tcPr anchor="ctr"/>
                </a:tc>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Make across the board changes</a:t>
                      </a:r>
                    </a:p>
                  </a:txBody>
                  <a:tcPr anchor="ctr"/>
                </a:tc>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Make otherwise ineligible student eligible</a:t>
                      </a:r>
                    </a:p>
                  </a:txBody>
                  <a:tcPr anchor="ctr"/>
                </a:tc>
                <a:extLst>
                  <a:ext uri="{0D108BD9-81ED-4DB2-BD59-A6C34878D82A}">
                    <a16:rowId xmlns:a16="http://schemas.microsoft.com/office/drawing/2014/main" val="453504268"/>
                  </a:ext>
                </a:extLst>
              </a:tr>
              <a:tr h="905356">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Circumvent the intent of the law or regs</a:t>
                      </a:r>
                    </a:p>
                  </a:txBody>
                  <a:tcPr anchor="ctr"/>
                </a:tc>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Circumvent SEOG award criteria</a:t>
                      </a:r>
                    </a:p>
                  </a:txBody>
                  <a:tcPr anchor="ctr"/>
                </a:tc>
                <a:tc>
                  <a:txBody>
                    <a:bodyPr/>
                    <a:lstStyle/>
                    <a:p>
                      <a:pPr algn="ctr"/>
                      <a:r>
                        <a:rPr lang="en-US" sz="1200" dirty="0">
                          <a:solidFill>
                            <a:srgbClr val="060606"/>
                          </a:solidFill>
                          <a:latin typeface="Open Sans" panose="020B0606030504020204" pitchFamily="34" charset="0"/>
                          <a:ea typeface="Open Sans" panose="020B0606030504020204" pitchFamily="34" charset="0"/>
                          <a:cs typeface="Open Sans" panose="020B0606030504020204" pitchFamily="34" charset="0"/>
                        </a:rPr>
                        <a:t>Include post enrollment costs in COA </a:t>
                      </a:r>
                    </a:p>
                    <a:p>
                      <a:pPr algn="ctr"/>
                      <a:r>
                        <a:rPr lang="en-US" sz="600" dirty="0">
                          <a:solidFill>
                            <a:srgbClr val="060606"/>
                          </a:solidFill>
                          <a:latin typeface="Open Sans" panose="020B0606030504020204" pitchFamily="34" charset="0"/>
                          <a:ea typeface="Open Sans" panose="020B0606030504020204" pitchFamily="34" charset="0"/>
                          <a:cs typeface="Open Sans" panose="020B0606030504020204" pitchFamily="34" charset="0"/>
                        </a:rPr>
                        <a:t>With one exception</a:t>
                      </a:r>
                    </a:p>
                  </a:txBody>
                  <a:tcPr anchor="ctr"/>
                </a:tc>
                <a:extLst>
                  <a:ext uri="{0D108BD9-81ED-4DB2-BD59-A6C34878D82A}">
                    <a16:rowId xmlns:a16="http://schemas.microsoft.com/office/drawing/2014/main" val="2727542028"/>
                  </a:ext>
                </a:extLst>
              </a:tr>
            </a:tbl>
          </a:graphicData>
        </a:graphic>
      </p:graphicFrame>
    </p:spTree>
    <p:extLst>
      <p:ext uri="{BB962C8B-B14F-4D97-AF65-F5344CB8AC3E}">
        <p14:creationId xmlns:p14="http://schemas.microsoft.com/office/powerpoint/2010/main" val="67897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807" name="Google Shape;807;p29"/>
          <p:cNvPicPr preferRelativeResize="0"/>
          <p:nvPr/>
        </p:nvPicPr>
        <p:blipFill rotWithShape="1">
          <a:blip r:embed="rId3">
            <a:alphaModFix/>
          </a:blip>
          <a:srcRect l="6366" r="58325"/>
          <a:stretch/>
        </p:blipFill>
        <p:spPr>
          <a:xfrm>
            <a:off x="6900122" y="1039287"/>
            <a:ext cx="1943100" cy="3095700"/>
          </a:xfrm>
          <a:prstGeom prst="roundRect">
            <a:avLst>
              <a:gd name="adj" fmla="val 50000"/>
            </a:avLst>
          </a:prstGeom>
          <a:noFill/>
          <a:ln w="38100" cap="flat" cmpd="sng">
            <a:solidFill>
              <a:schemeClr val="dk1"/>
            </a:solidFill>
            <a:prstDash val="solid"/>
            <a:round/>
            <a:headEnd type="none" w="sm" len="sm"/>
            <a:tailEnd type="none" w="sm" len="sm"/>
          </a:ln>
        </p:spPr>
      </p:pic>
      <p:grpSp>
        <p:nvGrpSpPr>
          <p:cNvPr id="844" name="Google Shape;844;p29"/>
          <p:cNvGrpSpPr/>
          <p:nvPr/>
        </p:nvGrpSpPr>
        <p:grpSpPr>
          <a:xfrm>
            <a:off x="114614" y="3625305"/>
            <a:ext cx="1327799" cy="1313959"/>
            <a:chOff x="6724500" y="3110817"/>
            <a:chExt cx="1327799" cy="1313959"/>
          </a:xfrm>
        </p:grpSpPr>
        <p:sp>
          <p:nvSpPr>
            <p:cNvPr id="845" name="Google Shape;845;p29"/>
            <p:cNvSpPr/>
            <p:nvPr/>
          </p:nvSpPr>
          <p:spPr>
            <a:xfrm>
              <a:off x="6724500" y="3110817"/>
              <a:ext cx="1327799" cy="1313959"/>
            </a:xfrm>
            <a:custGeom>
              <a:avLst/>
              <a:gdLst/>
              <a:ahLst/>
              <a:cxnLst/>
              <a:rect l="l" t="t" r="r" b="b"/>
              <a:pathLst>
                <a:path w="33853" h="33498" extrusionOk="0">
                  <a:moveTo>
                    <a:pt x="16378" y="1"/>
                  </a:moveTo>
                  <a:cubicBezTo>
                    <a:pt x="16176" y="1"/>
                    <a:pt x="15957" y="17"/>
                    <a:pt x="15771" y="34"/>
                  </a:cubicBezTo>
                  <a:cubicBezTo>
                    <a:pt x="15451" y="85"/>
                    <a:pt x="15130" y="102"/>
                    <a:pt x="14827" y="152"/>
                  </a:cubicBezTo>
                  <a:cubicBezTo>
                    <a:pt x="13899" y="237"/>
                    <a:pt x="12921" y="338"/>
                    <a:pt x="11959" y="540"/>
                  </a:cubicBezTo>
                  <a:lnTo>
                    <a:pt x="11909" y="540"/>
                  </a:lnTo>
                  <a:cubicBezTo>
                    <a:pt x="10745" y="793"/>
                    <a:pt x="9446" y="1097"/>
                    <a:pt x="8249" y="1940"/>
                  </a:cubicBezTo>
                  <a:cubicBezTo>
                    <a:pt x="8097" y="2041"/>
                    <a:pt x="7945" y="2143"/>
                    <a:pt x="7776" y="2261"/>
                  </a:cubicBezTo>
                  <a:cubicBezTo>
                    <a:pt x="6984" y="2800"/>
                    <a:pt x="6073" y="3441"/>
                    <a:pt x="5331" y="4285"/>
                  </a:cubicBezTo>
                  <a:cubicBezTo>
                    <a:pt x="5128" y="4538"/>
                    <a:pt x="4909" y="4791"/>
                    <a:pt x="4724" y="4993"/>
                  </a:cubicBezTo>
                  <a:cubicBezTo>
                    <a:pt x="4538" y="5229"/>
                    <a:pt x="4319" y="5482"/>
                    <a:pt x="4133" y="5685"/>
                  </a:cubicBezTo>
                  <a:cubicBezTo>
                    <a:pt x="3290" y="6612"/>
                    <a:pt x="2598" y="7776"/>
                    <a:pt x="1941" y="9294"/>
                  </a:cubicBezTo>
                  <a:cubicBezTo>
                    <a:pt x="1435" y="10542"/>
                    <a:pt x="962" y="11891"/>
                    <a:pt x="574" y="13443"/>
                  </a:cubicBezTo>
                  <a:cubicBezTo>
                    <a:pt x="170" y="14944"/>
                    <a:pt x="1" y="16311"/>
                    <a:pt x="1" y="17626"/>
                  </a:cubicBezTo>
                  <a:lnTo>
                    <a:pt x="1" y="17660"/>
                  </a:lnTo>
                  <a:lnTo>
                    <a:pt x="1" y="17710"/>
                  </a:lnTo>
                  <a:cubicBezTo>
                    <a:pt x="18" y="17913"/>
                    <a:pt x="18" y="18132"/>
                    <a:pt x="51" y="18368"/>
                  </a:cubicBezTo>
                  <a:cubicBezTo>
                    <a:pt x="68" y="18891"/>
                    <a:pt x="85" y="19481"/>
                    <a:pt x="220" y="20072"/>
                  </a:cubicBezTo>
                  <a:lnTo>
                    <a:pt x="271" y="20359"/>
                  </a:lnTo>
                  <a:cubicBezTo>
                    <a:pt x="608" y="22113"/>
                    <a:pt x="962" y="23900"/>
                    <a:pt x="1772" y="25655"/>
                  </a:cubicBezTo>
                  <a:cubicBezTo>
                    <a:pt x="2345" y="26920"/>
                    <a:pt x="3189" y="27948"/>
                    <a:pt x="4403" y="28927"/>
                  </a:cubicBezTo>
                  <a:cubicBezTo>
                    <a:pt x="5483" y="29787"/>
                    <a:pt x="6680" y="30563"/>
                    <a:pt x="8080" y="31305"/>
                  </a:cubicBezTo>
                  <a:cubicBezTo>
                    <a:pt x="10121" y="32401"/>
                    <a:pt x="11892" y="33177"/>
                    <a:pt x="13950" y="33396"/>
                  </a:cubicBezTo>
                  <a:cubicBezTo>
                    <a:pt x="14658" y="33481"/>
                    <a:pt x="15366" y="33498"/>
                    <a:pt x="16176" y="33498"/>
                  </a:cubicBezTo>
                  <a:lnTo>
                    <a:pt x="16361" y="33498"/>
                  </a:lnTo>
                  <a:cubicBezTo>
                    <a:pt x="16732" y="33498"/>
                    <a:pt x="17053" y="33413"/>
                    <a:pt x="17323" y="33346"/>
                  </a:cubicBezTo>
                  <a:cubicBezTo>
                    <a:pt x="17458" y="33329"/>
                    <a:pt x="17576" y="33295"/>
                    <a:pt x="17660" y="33295"/>
                  </a:cubicBezTo>
                  <a:cubicBezTo>
                    <a:pt x="17913" y="33261"/>
                    <a:pt x="18166" y="33245"/>
                    <a:pt x="18453" y="33228"/>
                  </a:cubicBezTo>
                  <a:cubicBezTo>
                    <a:pt x="18925" y="33211"/>
                    <a:pt x="19482" y="33160"/>
                    <a:pt x="20021" y="33059"/>
                  </a:cubicBezTo>
                  <a:cubicBezTo>
                    <a:pt x="21118" y="32823"/>
                    <a:pt x="22282" y="32536"/>
                    <a:pt x="23530" y="32148"/>
                  </a:cubicBezTo>
                  <a:cubicBezTo>
                    <a:pt x="24390" y="31878"/>
                    <a:pt x="25233" y="31524"/>
                    <a:pt x="25925" y="31187"/>
                  </a:cubicBezTo>
                  <a:cubicBezTo>
                    <a:pt x="26414" y="30951"/>
                    <a:pt x="27089" y="30647"/>
                    <a:pt x="27645" y="30124"/>
                  </a:cubicBezTo>
                  <a:cubicBezTo>
                    <a:pt x="28623" y="29197"/>
                    <a:pt x="29551" y="28185"/>
                    <a:pt x="30428" y="27240"/>
                  </a:cubicBezTo>
                  <a:cubicBezTo>
                    <a:pt x="30799" y="26818"/>
                    <a:pt x="31136" y="26312"/>
                    <a:pt x="31406" y="25790"/>
                  </a:cubicBezTo>
                  <a:cubicBezTo>
                    <a:pt x="31879" y="24879"/>
                    <a:pt x="32317" y="23934"/>
                    <a:pt x="32789" y="22855"/>
                  </a:cubicBezTo>
                  <a:cubicBezTo>
                    <a:pt x="32992" y="22382"/>
                    <a:pt x="33093" y="21910"/>
                    <a:pt x="33177" y="21438"/>
                  </a:cubicBezTo>
                  <a:cubicBezTo>
                    <a:pt x="33245" y="21084"/>
                    <a:pt x="33312" y="20746"/>
                    <a:pt x="33346" y="20426"/>
                  </a:cubicBezTo>
                  <a:cubicBezTo>
                    <a:pt x="33413" y="20072"/>
                    <a:pt x="33481" y="19684"/>
                    <a:pt x="33548" y="19347"/>
                  </a:cubicBezTo>
                  <a:cubicBezTo>
                    <a:pt x="33835" y="17980"/>
                    <a:pt x="33852" y="16547"/>
                    <a:pt x="33599" y="14793"/>
                  </a:cubicBezTo>
                  <a:cubicBezTo>
                    <a:pt x="33582" y="14455"/>
                    <a:pt x="33498" y="14101"/>
                    <a:pt x="33413" y="13764"/>
                  </a:cubicBezTo>
                  <a:cubicBezTo>
                    <a:pt x="33380" y="13561"/>
                    <a:pt x="33329" y="13342"/>
                    <a:pt x="33295" y="13106"/>
                  </a:cubicBezTo>
                  <a:cubicBezTo>
                    <a:pt x="33093" y="12094"/>
                    <a:pt x="32806" y="11133"/>
                    <a:pt x="32334" y="10137"/>
                  </a:cubicBezTo>
                  <a:cubicBezTo>
                    <a:pt x="31727" y="8805"/>
                    <a:pt x="30884" y="7692"/>
                    <a:pt x="30125" y="6764"/>
                  </a:cubicBezTo>
                  <a:cubicBezTo>
                    <a:pt x="28860" y="5179"/>
                    <a:pt x="27325" y="3812"/>
                    <a:pt x="25452" y="2581"/>
                  </a:cubicBezTo>
                  <a:cubicBezTo>
                    <a:pt x="23563" y="1367"/>
                    <a:pt x="21539" y="861"/>
                    <a:pt x="19634" y="439"/>
                  </a:cubicBezTo>
                  <a:cubicBezTo>
                    <a:pt x="18993" y="287"/>
                    <a:pt x="18284" y="186"/>
                    <a:pt x="17475" y="85"/>
                  </a:cubicBezTo>
                  <a:cubicBezTo>
                    <a:pt x="17188" y="34"/>
                    <a:pt x="16800" y="1"/>
                    <a:pt x="1637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9"/>
            <p:cNvSpPr/>
            <p:nvPr/>
          </p:nvSpPr>
          <p:spPr>
            <a:xfrm>
              <a:off x="6903789" y="3900942"/>
              <a:ext cx="102606" cy="77234"/>
            </a:xfrm>
            <a:custGeom>
              <a:avLst/>
              <a:gdLst/>
              <a:ahLst/>
              <a:cxnLst/>
              <a:rect l="l" t="t" r="r" b="b"/>
              <a:pathLst>
                <a:path w="2616" h="1969" extrusionOk="0">
                  <a:moveTo>
                    <a:pt x="2302" y="0"/>
                  </a:moveTo>
                  <a:cubicBezTo>
                    <a:pt x="2212" y="0"/>
                    <a:pt x="2118" y="55"/>
                    <a:pt x="2025" y="96"/>
                  </a:cubicBezTo>
                  <a:cubicBezTo>
                    <a:pt x="1940" y="113"/>
                    <a:pt x="1856" y="164"/>
                    <a:pt x="1789" y="215"/>
                  </a:cubicBezTo>
                  <a:cubicBezTo>
                    <a:pt x="1249" y="670"/>
                    <a:pt x="726" y="1108"/>
                    <a:pt x="186" y="1564"/>
                  </a:cubicBezTo>
                  <a:cubicBezTo>
                    <a:pt x="102" y="1631"/>
                    <a:pt x="85" y="1783"/>
                    <a:pt x="1" y="1969"/>
                  </a:cubicBezTo>
                  <a:cubicBezTo>
                    <a:pt x="220" y="1952"/>
                    <a:pt x="338" y="1952"/>
                    <a:pt x="490" y="1935"/>
                  </a:cubicBezTo>
                  <a:cubicBezTo>
                    <a:pt x="1266" y="1682"/>
                    <a:pt x="1873" y="1176"/>
                    <a:pt x="2429" y="552"/>
                  </a:cubicBezTo>
                  <a:cubicBezTo>
                    <a:pt x="2548" y="434"/>
                    <a:pt x="2615" y="248"/>
                    <a:pt x="2463" y="80"/>
                  </a:cubicBezTo>
                  <a:cubicBezTo>
                    <a:pt x="2412" y="21"/>
                    <a:pt x="2357" y="0"/>
                    <a:pt x="2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9"/>
            <p:cNvSpPr/>
            <p:nvPr/>
          </p:nvSpPr>
          <p:spPr>
            <a:xfrm>
              <a:off x="6979216" y="3671797"/>
              <a:ext cx="67502" cy="141014"/>
            </a:xfrm>
            <a:custGeom>
              <a:avLst/>
              <a:gdLst/>
              <a:ahLst/>
              <a:cxnLst/>
              <a:rect l="l" t="t" r="r" b="b"/>
              <a:pathLst>
                <a:path w="1721" h="3595" extrusionOk="0">
                  <a:moveTo>
                    <a:pt x="625" y="710"/>
                  </a:moveTo>
                  <a:cubicBezTo>
                    <a:pt x="996" y="1368"/>
                    <a:pt x="1181" y="2059"/>
                    <a:pt x="1114" y="2902"/>
                  </a:cubicBezTo>
                  <a:cubicBezTo>
                    <a:pt x="928" y="2801"/>
                    <a:pt x="759" y="2751"/>
                    <a:pt x="743" y="2666"/>
                  </a:cubicBezTo>
                  <a:cubicBezTo>
                    <a:pt x="490" y="2042"/>
                    <a:pt x="456" y="1384"/>
                    <a:pt x="625" y="710"/>
                  </a:cubicBezTo>
                  <a:close/>
                  <a:moveTo>
                    <a:pt x="884" y="1"/>
                  </a:moveTo>
                  <a:cubicBezTo>
                    <a:pt x="768" y="1"/>
                    <a:pt x="635" y="52"/>
                    <a:pt x="490" y="153"/>
                  </a:cubicBezTo>
                  <a:cubicBezTo>
                    <a:pt x="270" y="305"/>
                    <a:pt x="102" y="491"/>
                    <a:pt x="85" y="777"/>
                  </a:cubicBezTo>
                  <a:cubicBezTo>
                    <a:pt x="34" y="1047"/>
                    <a:pt x="17" y="1334"/>
                    <a:pt x="0" y="1621"/>
                  </a:cubicBezTo>
                  <a:cubicBezTo>
                    <a:pt x="17" y="1621"/>
                    <a:pt x="34" y="1621"/>
                    <a:pt x="34" y="1637"/>
                  </a:cubicBezTo>
                  <a:cubicBezTo>
                    <a:pt x="68" y="1823"/>
                    <a:pt x="68" y="2042"/>
                    <a:pt x="85" y="2228"/>
                  </a:cubicBezTo>
                  <a:cubicBezTo>
                    <a:pt x="119" y="2515"/>
                    <a:pt x="152" y="2818"/>
                    <a:pt x="253" y="3071"/>
                  </a:cubicBezTo>
                  <a:cubicBezTo>
                    <a:pt x="355" y="3377"/>
                    <a:pt x="708" y="3594"/>
                    <a:pt x="1020" y="3594"/>
                  </a:cubicBezTo>
                  <a:cubicBezTo>
                    <a:pt x="1069" y="3594"/>
                    <a:pt x="1118" y="3589"/>
                    <a:pt x="1164" y="3577"/>
                  </a:cubicBezTo>
                  <a:cubicBezTo>
                    <a:pt x="1518" y="3493"/>
                    <a:pt x="1704" y="3189"/>
                    <a:pt x="1721" y="2751"/>
                  </a:cubicBezTo>
                  <a:cubicBezTo>
                    <a:pt x="1721" y="2633"/>
                    <a:pt x="1721" y="2498"/>
                    <a:pt x="1704" y="2380"/>
                  </a:cubicBezTo>
                  <a:cubicBezTo>
                    <a:pt x="1586" y="1722"/>
                    <a:pt x="1451" y="1064"/>
                    <a:pt x="1282" y="440"/>
                  </a:cubicBezTo>
                  <a:cubicBezTo>
                    <a:pt x="1219" y="144"/>
                    <a:pt x="1076" y="1"/>
                    <a:pt x="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9"/>
            <p:cNvSpPr/>
            <p:nvPr/>
          </p:nvSpPr>
          <p:spPr>
            <a:xfrm>
              <a:off x="7056603" y="4020496"/>
              <a:ext cx="38438" cy="108536"/>
            </a:xfrm>
            <a:custGeom>
              <a:avLst/>
              <a:gdLst/>
              <a:ahLst/>
              <a:cxnLst/>
              <a:rect l="l" t="t" r="r" b="b"/>
              <a:pathLst>
                <a:path w="980" h="2767" extrusionOk="0">
                  <a:moveTo>
                    <a:pt x="119" y="0"/>
                  </a:moveTo>
                  <a:cubicBezTo>
                    <a:pt x="68" y="270"/>
                    <a:pt x="1" y="506"/>
                    <a:pt x="35" y="759"/>
                  </a:cubicBezTo>
                  <a:cubicBezTo>
                    <a:pt x="68" y="1214"/>
                    <a:pt x="153" y="1670"/>
                    <a:pt x="237" y="2125"/>
                  </a:cubicBezTo>
                  <a:cubicBezTo>
                    <a:pt x="288" y="2294"/>
                    <a:pt x="321" y="2463"/>
                    <a:pt x="423" y="2614"/>
                  </a:cubicBezTo>
                  <a:cubicBezTo>
                    <a:pt x="490" y="2699"/>
                    <a:pt x="659" y="2766"/>
                    <a:pt x="794" y="2766"/>
                  </a:cubicBezTo>
                  <a:cubicBezTo>
                    <a:pt x="878" y="2766"/>
                    <a:pt x="979" y="2598"/>
                    <a:pt x="979" y="2479"/>
                  </a:cubicBezTo>
                  <a:cubicBezTo>
                    <a:pt x="962" y="1973"/>
                    <a:pt x="979" y="1467"/>
                    <a:pt x="878" y="995"/>
                  </a:cubicBezTo>
                  <a:cubicBezTo>
                    <a:pt x="794" y="607"/>
                    <a:pt x="659" y="202"/>
                    <a:pt x="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9"/>
            <p:cNvSpPr/>
            <p:nvPr/>
          </p:nvSpPr>
          <p:spPr>
            <a:xfrm>
              <a:off x="6997062" y="3699606"/>
              <a:ext cx="28515" cy="86060"/>
            </a:xfrm>
            <a:custGeom>
              <a:avLst/>
              <a:gdLst/>
              <a:ahLst/>
              <a:cxnLst/>
              <a:rect l="l" t="t" r="r" b="b"/>
              <a:pathLst>
                <a:path w="727" h="2194" extrusionOk="0">
                  <a:moveTo>
                    <a:pt x="170" y="1"/>
                  </a:moveTo>
                  <a:cubicBezTo>
                    <a:pt x="1" y="675"/>
                    <a:pt x="35" y="1333"/>
                    <a:pt x="288" y="1957"/>
                  </a:cubicBezTo>
                  <a:cubicBezTo>
                    <a:pt x="321" y="2042"/>
                    <a:pt x="473" y="2092"/>
                    <a:pt x="659" y="2193"/>
                  </a:cubicBezTo>
                  <a:cubicBezTo>
                    <a:pt x="726" y="1350"/>
                    <a:pt x="557" y="659"/>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9"/>
            <p:cNvSpPr/>
            <p:nvPr/>
          </p:nvSpPr>
          <p:spPr>
            <a:xfrm>
              <a:off x="6793337" y="3191304"/>
              <a:ext cx="1184206" cy="1165532"/>
            </a:xfrm>
            <a:custGeom>
              <a:avLst/>
              <a:gdLst/>
              <a:ahLst/>
              <a:cxnLst/>
              <a:rect l="l" t="t" r="r" b="b"/>
              <a:pathLst>
                <a:path w="30192" h="29714" extrusionOk="0">
                  <a:moveTo>
                    <a:pt x="17170" y="1423"/>
                  </a:moveTo>
                  <a:cubicBezTo>
                    <a:pt x="17204" y="1440"/>
                    <a:pt x="17221" y="1474"/>
                    <a:pt x="17221" y="1491"/>
                  </a:cubicBezTo>
                  <a:cubicBezTo>
                    <a:pt x="17204" y="1474"/>
                    <a:pt x="17204" y="1440"/>
                    <a:pt x="17170" y="1423"/>
                  </a:cubicBezTo>
                  <a:close/>
                  <a:moveTo>
                    <a:pt x="19869" y="2368"/>
                  </a:moveTo>
                  <a:cubicBezTo>
                    <a:pt x="20088" y="2452"/>
                    <a:pt x="20290" y="2570"/>
                    <a:pt x="20493" y="2671"/>
                  </a:cubicBezTo>
                  <a:cubicBezTo>
                    <a:pt x="20274" y="2570"/>
                    <a:pt x="20088" y="2486"/>
                    <a:pt x="19869" y="2368"/>
                  </a:cubicBezTo>
                  <a:close/>
                  <a:moveTo>
                    <a:pt x="7860" y="3616"/>
                  </a:moveTo>
                  <a:lnTo>
                    <a:pt x="7877" y="3642"/>
                  </a:lnTo>
                  <a:lnTo>
                    <a:pt x="7877" y="3642"/>
                  </a:lnTo>
                  <a:cubicBezTo>
                    <a:pt x="7867" y="3631"/>
                    <a:pt x="7860" y="3627"/>
                    <a:pt x="7860" y="3616"/>
                  </a:cubicBezTo>
                  <a:close/>
                  <a:moveTo>
                    <a:pt x="7894" y="3666"/>
                  </a:moveTo>
                  <a:lnTo>
                    <a:pt x="7894" y="3666"/>
                  </a:lnTo>
                  <a:cubicBezTo>
                    <a:pt x="7944" y="3683"/>
                    <a:pt x="7961" y="3768"/>
                    <a:pt x="7961" y="3835"/>
                  </a:cubicBezTo>
                  <a:cubicBezTo>
                    <a:pt x="7944" y="3768"/>
                    <a:pt x="7927" y="3683"/>
                    <a:pt x="7894" y="3666"/>
                  </a:cubicBezTo>
                  <a:close/>
                  <a:moveTo>
                    <a:pt x="4672" y="4510"/>
                  </a:moveTo>
                  <a:cubicBezTo>
                    <a:pt x="4655" y="4510"/>
                    <a:pt x="4605" y="4543"/>
                    <a:pt x="4571" y="4594"/>
                  </a:cubicBezTo>
                  <a:cubicBezTo>
                    <a:pt x="4588" y="4543"/>
                    <a:pt x="4638" y="4510"/>
                    <a:pt x="4672" y="4510"/>
                  </a:cubicBezTo>
                  <a:close/>
                  <a:moveTo>
                    <a:pt x="3575" y="6511"/>
                  </a:moveTo>
                  <a:cubicBezTo>
                    <a:pt x="3576" y="6511"/>
                    <a:pt x="3576" y="6511"/>
                    <a:pt x="3577" y="6511"/>
                  </a:cubicBezTo>
                  <a:lnTo>
                    <a:pt x="3577" y="6511"/>
                  </a:lnTo>
                  <a:cubicBezTo>
                    <a:pt x="3489" y="6512"/>
                    <a:pt x="3354" y="6580"/>
                    <a:pt x="3238" y="6618"/>
                  </a:cubicBezTo>
                  <a:cubicBezTo>
                    <a:pt x="3341" y="6579"/>
                    <a:pt x="3484" y="6511"/>
                    <a:pt x="3575" y="6511"/>
                  </a:cubicBezTo>
                  <a:close/>
                  <a:moveTo>
                    <a:pt x="22804" y="6702"/>
                  </a:moveTo>
                  <a:lnTo>
                    <a:pt x="22804" y="6702"/>
                  </a:lnTo>
                  <a:cubicBezTo>
                    <a:pt x="22905" y="6787"/>
                    <a:pt x="22989" y="6871"/>
                    <a:pt x="23057" y="6955"/>
                  </a:cubicBezTo>
                  <a:lnTo>
                    <a:pt x="22804" y="6702"/>
                  </a:lnTo>
                  <a:close/>
                  <a:moveTo>
                    <a:pt x="22635" y="7293"/>
                  </a:moveTo>
                  <a:lnTo>
                    <a:pt x="22635" y="7293"/>
                  </a:lnTo>
                  <a:cubicBezTo>
                    <a:pt x="22686" y="7310"/>
                    <a:pt x="22736" y="7326"/>
                    <a:pt x="22787" y="7343"/>
                  </a:cubicBezTo>
                  <a:cubicBezTo>
                    <a:pt x="22736" y="7343"/>
                    <a:pt x="22686" y="7310"/>
                    <a:pt x="22635" y="7293"/>
                  </a:cubicBezTo>
                  <a:close/>
                  <a:moveTo>
                    <a:pt x="28892" y="13314"/>
                  </a:moveTo>
                  <a:cubicBezTo>
                    <a:pt x="29112" y="13415"/>
                    <a:pt x="29263" y="13567"/>
                    <a:pt x="29348" y="13786"/>
                  </a:cubicBezTo>
                  <a:cubicBezTo>
                    <a:pt x="29263" y="13584"/>
                    <a:pt x="29112" y="13415"/>
                    <a:pt x="28892" y="13314"/>
                  </a:cubicBezTo>
                  <a:close/>
                  <a:moveTo>
                    <a:pt x="1198" y="14495"/>
                  </a:moveTo>
                  <a:cubicBezTo>
                    <a:pt x="1231" y="14495"/>
                    <a:pt x="1282" y="14495"/>
                    <a:pt x="1349" y="14512"/>
                  </a:cubicBezTo>
                  <a:cubicBezTo>
                    <a:pt x="1282" y="14512"/>
                    <a:pt x="1231" y="14495"/>
                    <a:pt x="1198" y="14495"/>
                  </a:cubicBezTo>
                  <a:close/>
                  <a:moveTo>
                    <a:pt x="28420" y="15979"/>
                  </a:moveTo>
                  <a:cubicBezTo>
                    <a:pt x="28454" y="15979"/>
                    <a:pt x="28454" y="15996"/>
                    <a:pt x="28454" y="15996"/>
                  </a:cubicBezTo>
                  <a:cubicBezTo>
                    <a:pt x="28454" y="15996"/>
                    <a:pt x="28437" y="15996"/>
                    <a:pt x="28420" y="15979"/>
                  </a:cubicBezTo>
                  <a:close/>
                  <a:moveTo>
                    <a:pt x="28251" y="16013"/>
                  </a:moveTo>
                  <a:cubicBezTo>
                    <a:pt x="28251" y="16232"/>
                    <a:pt x="28285" y="16401"/>
                    <a:pt x="28370" y="16536"/>
                  </a:cubicBezTo>
                  <a:cubicBezTo>
                    <a:pt x="28285" y="16401"/>
                    <a:pt x="28218" y="16232"/>
                    <a:pt x="28251" y="16013"/>
                  </a:cubicBezTo>
                  <a:close/>
                  <a:moveTo>
                    <a:pt x="28251" y="17784"/>
                  </a:moveTo>
                  <a:cubicBezTo>
                    <a:pt x="28251" y="17801"/>
                    <a:pt x="28218" y="17851"/>
                    <a:pt x="28201" y="17868"/>
                  </a:cubicBezTo>
                  <a:cubicBezTo>
                    <a:pt x="28218" y="17834"/>
                    <a:pt x="28218" y="17801"/>
                    <a:pt x="28251" y="17784"/>
                  </a:cubicBezTo>
                  <a:close/>
                  <a:moveTo>
                    <a:pt x="29129" y="18543"/>
                  </a:moveTo>
                  <a:lnTo>
                    <a:pt x="29129" y="18543"/>
                  </a:lnTo>
                  <a:cubicBezTo>
                    <a:pt x="29145" y="18560"/>
                    <a:pt x="29145" y="18593"/>
                    <a:pt x="29145" y="18610"/>
                  </a:cubicBezTo>
                  <a:cubicBezTo>
                    <a:pt x="29145" y="18593"/>
                    <a:pt x="29129" y="18560"/>
                    <a:pt x="29129" y="18543"/>
                  </a:cubicBezTo>
                  <a:close/>
                  <a:moveTo>
                    <a:pt x="28032" y="19268"/>
                  </a:moveTo>
                  <a:cubicBezTo>
                    <a:pt x="27965" y="19268"/>
                    <a:pt x="27931" y="19285"/>
                    <a:pt x="27880" y="19319"/>
                  </a:cubicBezTo>
                  <a:cubicBezTo>
                    <a:pt x="27931" y="19268"/>
                    <a:pt x="27998" y="19268"/>
                    <a:pt x="28032" y="19268"/>
                  </a:cubicBezTo>
                  <a:close/>
                  <a:moveTo>
                    <a:pt x="26582" y="24210"/>
                  </a:moveTo>
                  <a:cubicBezTo>
                    <a:pt x="26582" y="24260"/>
                    <a:pt x="26531" y="24328"/>
                    <a:pt x="26514" y="24362"/>
                  </a:cubicBezTo>
                  <a:cubicBezTo>
                    <a:pt x="26531" y="24328"/>
                    <a:pt x="26565" y="24260"/>
                    <a:pt x="26582" y="24210"/>
                  </a:cubicBezTo>
                  <a:close/>
                  <a:moveTo>
                    <a:pt x="20324" y="25627"/>
                  </a:moveTo>
                  <a:cubicBezTo>
                    <a:pt x="20341" y="25694"/>
                    <a:pt x="20341" y="25728"/>
                    <a:pt x="20358" y="25778"/>
                  </a:cubicBezTo>
                  <a:cubicBezTo>
                    <a:pt x="20341" y="25728"/>
                    <a:pt x="20324" y="25694"/>
                    <a:pt x="20324" y="25627"/>
                  </a:cubicBezTo>
                  <a:close/>
                  <a:moveTo>
                    <a:pt x="9546" y="25812"/>
                  </a:moveTo>
                  <a:cubicBezTo>
                    <a:pt x="9558" y="25868"/>
                    <a:pt x="9554" y="25940"/>
                    <a:pt x="9560" y="25986"/>
                  </a:cubicBezTo>
                  <a:lnTo>
                    <a:pt x="9560" y="25986"/>
                  </a:lnTo>
                  <a:cubicBezTo>
                    <a:pt x="9546" y="25937"/>
                    <a:pt x="9546" y="25875"/>
                    <a:pt x="9546" y="25812"/>
                  </a:cubicBezTo>
                  <a:close/>
                  <a:moveTo>
                    <a:pt x="10205" y="25947"/>
                  </a:moveTo>
                  <a:lnTo>
                    <a:pt x="10205" y="25947"/>
                  </a:lnTo>
                  <a:cubicBezTo>
                    <a:pt x="10559" y="26217"/>
                    <a:pt x="10913" y="26470"/>
                    <a:pt x="11250" y="26774"/>
                  </a:cubicBezTo>
                  <a:cubicBezTo>
                    <a:pt x="10913" y="26487"/>
                    <a:pt x="10559" y="26217"/>
                    <a:pt x="10205" y="25947"/>
                  </a:cubicBezTo>
                  <a:close/>
                  <a:moveTo>
                    <a:pt x="14021" y="1574"/>
                  </a:moveTo>
                  <a:cubicBezTo>
                    <a:pt x="14442" y="1574"/>
                    <a:pt x="14679" y="1762"/>
                    <a:pt x="14792" y="2182"/>
                  </a:cubicBezTo>
                  <a:cubicBezTo>
                    <a:pt x="14876" y="2503"/>
                    <a:pt x="14927" y="2840"/>
                    <a:pt x="15011" y="3194"/>
                  </a:cubicBezTo>
                  <a:cubicBezTo>
                    <a:pt x="15483" y="3025"/>
                    <a:pt x="15939" y="2907"/>
                    <a:pt x="16377" y="2756"/>
                  </a:cubicBezTo>
                  <a:cubicBezTo>
                    <a:pt x="16576" y="2674"/>
                    <a:pt x="16785" y="2641"/>
                    <a:pt x="16996" y="2641"/>
                  </a:cubicBezTo>
                  <a:cubicBezTo>
                    <a:pt x="17178" y="2641"/>
                    <a:pt x="17361" y="2666"/>
                    <a:pt x="17541" y="2705"/>
                  </a:cubicBezTo>
                  <a:cubicBezTo>
                    <a:pt x="17794" y="2756"/>
                    <a:pt x="18013" y="2840"/>
                    <a:pt x="18266" y="2890"/>
                  </a:cubicBezTo>
                  <a:cubicBezTo>
                    <a:pt x="18975" y="3059"/>
                    <a:pt x="19430" y="3515"/>
                    <a:pt x="19734" y="4155"/>
                  </a:cubicBezTo>
                  <a:cubicBezTo>
                    <a:pt x="19818" y="4375"/>
                    <a:pt x="19936" y="4560"/>
                    <a:pt x="20071" y="4796"/>
                  </a:cubicBezTo>
                  <a:cubicBezTo>
                    <a:pt x="20274" y="4661"/>
                    <a:pt x="20425" y="4577"/>
                    <a:pt x="20577" y="4476"/>
                  </a:cubicBezTo>
                  <a:cubicBezTo>
                    <a:pt x="20594" y="4459"/>
                    <a:pt x="20628" y="4442"/>
                    <a:pt x="20662" y="4408"/>
                  </a:cubicBezTo>
                  <a:cubicBezTo>
                    <a:pt x="20916" y="4270"/>
                    <a:pt x="21186" y="4083"/>
                    <a:pt x="21478" y="4083"/>
                  </a:cubicBezTo>
                  <a:cubicBezTo>
                    <a:pt x="21612" y="4083"/>
                    <a:pt x="21750" y="4122"/>
                    <a:pt x="21893" y="4223"/>
                  </a:cubicBezTo>
                  <a:cubicBezTo>
                    <a:pt x="22281" y="4510"/>
                    <a:pt x="22365" y="5370"/>
                    <a:pt x="22095" y="5825"/>
                  </a:cubicBezTo>
                  <a:cubicBezTo>
                    <a:pt x="21926" y="6112"/>
                    <a:pt x="21707" y="6331"/>
                    <a:pt x="21522" y="6618"/>
                  </a:cubicBezTo>
                  <a:cubicBezTo>
                    <a:pt x="21286" y="6922"/>
                    <a:pt x="21302" y="7141"/>
                    <a:pt x="21623" y="7394"/>
                  </a:cubicBezTo>
                  <a:cubicBezTo>
                    <a:pt x="21865" y="7575"/>
                    <a:pt x="22134" y="7703"/>
                    <a:pt x="22455" y="7703"/>
                  </a:cubicBezTo>
                  <a:cubicBezTo>
                    <a:pt x="22492" y="7703"/>
                    <a:pt x="22529" y="7701"/>
                    <a:pt x="22567" y="7697"/>
                  </a:cubicBezTo>
                  <a:cubicBezTo>
                    <a:pt x="22968" y="7683"/>
                    <a:pt x="23368" y="7662"/>
                    <a:pt x="23769" y="7662"/>
                  </a:cubicBezTo>
                  <a:cubicBezTo>
                    <a:pt x="24296" y="7662"/>
                    <a:pt x="24823" y="7698"/>
                    <a:pt x="25350" y="7832"/>
                  </a:cubicBezTo>
                  <a:cubicBezTo>
                    <a:pt x="25553" y="7883"/>
                    <a:pt x="25755" y="7934"/>
                    <a:pt x="25890" y="8052"/>
                  </a:cubicBezTo>
                  <a:cubicBezTo>
                    <a:pt x="26413" y="8541"/>
                    <a:pt x="26835" y="9165"/>
                    <a:pt x="26582" y="9941"/>
                  </a:cubicBezTo>
                  <a:cubicBezTo>
                    <a:pt x="26396" y="10548"/>
                    <a:pt x="26177" y="11172"/>
                    <a:pt x="25907" y="11762"/>
                  </a:cubicBezTo>
                  <a:cubicBezTo>
                    <a:pt x="25671" y="12285"/>
                    <a:pt x="25721" y="12724"/>
                    <a:pt x="26008" y="13196"/>
                  </a:cubicBezTo>
                  <a:cubicBezTo>
                    <a:pt x="26261" y="13584"/>
                    <a:pt x="26514" y="13989"/>
                    <a:pt x="26818" y="14343"/>
                  </a:cubicBezTo>
                  <a:cubicBezTo>
                    <a:pt x="27155" y="14765"/>
                    <a:pt x="27374" y="15220"/>
                    <a:pt x="27492" y="15743"/>
                  </a:cubicBezTo>
                  <a:cubicBezTo>
                    <a:pt x="27526" y="15928"/>
                    <a:pt x="27526" y="16148"/>
                    <a:pt x="27459" y="16316"/>
                  </a:cubicBezTo>
                  <a:cubicBezTo>
                    <a:pt x="27206" y="17092"/>
                    <a:pt x="26733" y="17632"/>
                    <a:pt x="25924" y="17885"/>
                  </a:cubicBezTo>
                  <a:cubicBezTo>
                    <a:pt x="25587" y="18003"/>
                    <a:pt x="25266" y="18172"/>
                    <a:pt x="24979" y="18357"/>
                  </a:cubicBezTo>
                  <a:cubicBezTo>
                    <a:pt x="24828" y="18458"/>
                    <a:pt x="24726" y="18644"/>
                    <a:pt x="24659" y="18846"/>
                  </a:cubicBezTo>
                  <a:cubicBezTo>
                    <a:pt x="24507" y="19184"/>
                    <a:pt x="24642" y="19369"/>
                    <a:pt x="24996" y="19453"/>
                  </a:cubicBezTo>
                  <a:cubicBezTo>
                    <a:pt x="25300" y="19538"/>
                    <a:pt x="25587" y="19605"/>
                    <a:pt x="25890" y="19690"/>
                  </a:cubicBezTo>
                  <a:cubicBezTo>
                    <a:pt x="26531" y="19892"/>
                    <a:pt x="26700" y="20583"/>
                    <a:pt x="26194" y="21073"/>
                  </a:cubicBezTo>
                  <a:cubicBezTo>
                    <a:pt x="25772" y="21326"/>
                    <a:pt x="25435" y="21511"/>
                    <a:pt x="25047" y="21562"/>
                  </a:cubicBezTo>
                  <a:cubicBezTo>
                    <a:pt x="24760" y="21579"/>
                    <a:pt x="24473" y="21646"/>
                    <a:pt x="24136" y="21714"/>
                  </a:cubicBezTo>
                  <a:cubicBezTo>
                    <a:pt x="24153" y="21899"/>
                    <a:pt x="24153" y="22017"/>
                    <a:pt x="24170" y="22135"/>
                  </a:cubicBezTo>
                  <a:cubicBezTo>
                    <a:pt x="24456" y="23366"/>
                    <a:pt x="23613" y="24615"/>
                    <a:pt x="22365" y="24834"/>
                  </a:cubicBezTo>
                  <a:cubicBezTo>
                    <a:pt x="22045" y="24884"/>
                    <a:pt x="21724" y="24884"/>
                    <a:pt x="21387" y="24884"/>
                  </a:cubicBezTo>
                  <a:cubicBezTo>
                    <a:pt x="21033" y="24884"/>
                    <a:pt x="20695" y="24783"/>
                    <a:pt x="20409" y="24530"/>
                  </a:cubicBezTo>
                  <a:cubicBezTo>
                    <a:pt x="20189" y="24362"/>
                    <a:pt x="19953" y="24210"/>
                    <a:pt x="19734" y="24092"/>
                  </a:cubicBezTo>
                  <a:cubicBezTo>
                    <a:pt x="19525" y="23975"/>
                    <a:pt x="19341" y="23914"/>
                    <a:pt x="19176" y="23914"/>
                  </a:cubicBezTo>
                  <a:cubicBezTo>
                    <a:pt x="18889" y="23914"/>
                    <a:pt x="18662" y="24100"/>
                    <a:pt x="18469" y="24497"/>
                  </a:cubicBezTo>
                  <a:cubicBezTo>
                    <a:pt x="18587" y="24699"/>
                    <a:pt x="18739" y="24884"/>
                    <a:pt x="18840" y="25121"/>
                  </a:cubicBezTo>
                  <a:cubicBezTo>
                    <a:pt x="19059" y="25559"/>
                    <a:pt x="19144" y="26015"/>
                    <a:pt x="18806" y="26436"/>
                  </a:cubicBezTo>
                  <a:cubicBezTo>
                    <a:pt x="18614" y="26660"/>
                    <a:pt x="18307" y="26783"/>
                    <a:pt x="17979" y="26783"/>
                  </a:cubicBezTo>
                  <a:cubicBezTo>
                    <a:pt x="17789" y="26783"/>
                    <a:pt x="17592" y="26742"/>
                    <a:pt x="17406" y="26655"/>
                  </a:cubicBezTo>
                  <a:cubicBezTo>
                    <a:pt x="17120" y="26521"/>
                    <a:pt x="16833" y="26301"/>
                    <a:pt x="16580" y="26099"/>
                  </a:cubicBezTo>
                  <a:cubicBezTo>
                    <a:pt x="16445" y="25964"/>
                    <a:pt x="16327" y="25812"/>
                    <a:pt x="16242" y="25728"/>
                  </a:cubicBezTo>
                  <a:cubicBezTo>
                    <a:pt x="16057" y="25846"/>
                    <a:pt x="15871" y="25930"/>
                    <a:pt x="15703" y="26031"/>
                  </a:cubicBezTo>
                  <a:cubicBezTo>
                    <a:pt x="15399" y="26183"/>
                    <a:pt x="15146" y="26318"/>
                    <a:pt x="14859" y="26436"/>
                  </a:cubicBezTo>
                  <a:cubicBezTo>
                    <a:pt x="14645" y="26512"/>
                    <a:pt x="14440" y="26548"/>
                    <a:pt x="14243" y="26548"/>
                  </a:cubicBezTo>
                  <a:cubicBezTo>
                    <a:pt x="13745" y="26548"/>
                    <a:pt x="13302" y="26317"/>
                    <a:pt x="12903" y="25930"/>
                  </a:cubicBezTo>
                  <a:cubicBezTo>
                    <a:pt x="12397" y="25441"/>
                    <a:pt x="11891" y="24952"/>
                    <a:pt x="11351" y="24513"/>
                  </a:cubicBezTo>
                  <a:cubicBezTo>
                    <a:pt x="11146" y="24336"/>
                    <a:pt x="10925" y="24252"/>
                    <a:pt x="10695" y="24252"/>
                  </a:cubicBezTo>
                  <a:cubicBezTo>
                    <a:pt x="10508" y="24252"/>
                    <a:pt x="10316" y="24307"/>
                    <a:pt x="10120" y="24412"/>
                  </a:cubicBezTo>
                  <a:cubicBezTo>
                    <a:pt x="9496" y="24716"/>
                    <a:pt x="8889" y="25019"/>
                    <a:pt x="8281" y="25289"/>
                  </a:cubicBezTo>
                  <a:cubicBezTo>
                    <a:pt x="7959" y="25429"/>
                    <a:pt x="7629" y="25521"/>
                    <a:pt x="7293" y="25521"/>
                  </a:cubicBezTo>
                  <a:cubicBezTo>
                    <a:pt x="7102" y="25521"/>
                    <a:pt x="6908" y="25491"/>
                    <a:pt x="6713" y="25424"/>
                  </a:cubicBezTo>
                  <a:cubicBezTo>
                    <a:pt x="6510" y="25340"/>
                    <a:pt x="6257" y="25340"/>
                    <a:pt x="6038" y="25289"/>
                  </a:cubicBezTo>
                  <a:cubicBezTo>
                    <a:pt x="5347" y="25171"/>
                    <a:pt x="4841" y="24750"/>
                    <a:pt x="4419" y="24210"/>
                  </a:cubicBezTo>
                  <a:cubicBezTo>
                    <a:pt x="4099" y="23839"/>
                    <a:pt x="3981" y="23400"/>
                    <a:pt x="4082" y="22911"/>
                  </a:cubicBezTo>
                  <a:cubicBezTo>
                    <a:pt x="4166" y="22489"/>
                    <a:pt x="4335" y="22085"/>
                    <a:pt x="4470" y="21680"/>
                  </a:cubicBezTo>
                  <a:cubicBezTo>
                    <a:pt x="4638" y="21174"/>
                    <a:pt x="4605" y="20702"/>
                    <a:pt x="4234" y="20280"/>
                  </a:cubicBezTo>
                  <a:cubicBezTo>
                    <a:pt x="3879" y="20347"/>
                    <a:pt x="3542" y="20415"/>
                    <a:pt x="3171" y="20482"/>
                  </a:cubicBezTo>
                  <a:cubicBezTo>
                    <a:pt x="3036" y="20499"/>
                    <a:pt x="2884" y="20533"/>
                    <a:pt x="2749" y="20533"/>
                  </a:cubicBezTo>
                  <a:cubicBezTo>
                    <a:pt x="2294" y="20499"/>
                    <a:pt x="2142" y="20229"/>
                    <a:pt x="2378" y="19858"/>
                  </a:cubicBezTo>
                  <a:cubicBezTo>
                    <a:pt x="2564" y="19571"/>
                    <a:pt x="2800" y="19319"/>
                    <a:pt x="3036" y="19066"/>
                  </a:cubicBezTo>
                  <a:cubicBezTo>
                    <a:pt x="3120" y="18964"/>
                    <a:pt x="3222" y="18863"/>
                    <a:pt x="3373" y="18728"/>
                  </a:cubicBezTo>
                  <a:cubicBezTo>
                    <a:pt x="3171" y="18492"/>
                    <a:pt x="3002" y="18290"/>
                    <a:pt x="2817" y="18121"/>
                  </a:cubicBezTo>
                  <a:cubicBezTo>
                    <a:pt x="2159" y="17497"/>
                    <a:pt x="2159" y="16148"/>
                    <a:pt x="3002" y="15557"/>
                  </a:cubicBezTo>
                  <a:cubicBezTo>
                    <a:pt x="3593" y="15152"/>
                    <a:pt x="3626" y="14815"/>
                    <a:pt x="3070" y="14292"/>
                  </a:cubicBezTo>
                  <a:cubicBezTo>
                    <a:pt x="2699" y="13904"/>
                    <a:pt x="2361" y="13533"/>
                    <a:pt x="2210" y="13027"/>
                  </a:cubicBezTo>
                  <a:cubicBezTo>
                    <a:pt x="2125" y="12741"/>
                    <a:pt x="2041" y="12471"/>
                    <a:pt x="2024" y="12184"/>
                  </a:cubicBezTo>
                  <a:cubicBezTo>
                    <a:pt x="1940" y="11391"/>
                    <a:pt x="2446" y="10632"/>
                    <a:pt x="3222" y="10430"/>
                  </a:cubicBezTo>
                  <a:cubicBezTo>
                    <a:pt x="3576" y="10329"/>
                    <a:pt x="3930" y="10244"/>
                    <a:pt x="4318" y="10126"/>
                  </a:cubicBezTo>
                  <a:cubicBezTo>
                    <a:pt x="4992" y="9958"/>
                    <a:pt x="5262" y="9536"/>
                    <a:pt x="5347" y="8676"/>
                  </a:cubicBezTo>
                  <a:cubicBezTo>
                    <a:pt x="5414" y="8102"/>
                    <a:pt x="5347" y="7546"/>
                    <a:pt x="5364" y="6955"/>
                  </a:cubicBezTo>
                  <a:cubicBezTo>
                    <a:pt x="5397" y="6669"/>
                    <a:pt x="5431" y="6382"/>
                    <a:pt x="5515" y="6112"/>
                  </a:cubicBezTo>
                  <a:cubicBezTo>
                    <a:pt x="5718" y="5516"/>
                    <a:pt x="6226" y="5171"/>
                    <a:pt x="6810" y="5171"/>
                  </a:cubicBezTo>
                  <a:cubicBezTo>
                    <a:pt x="6954" y="5171"/>
                    <a:pt x="7103" y="5192"/>
                    <a:pt x="7253" y="5235"/>
                  </a:cubicBezTo>
                  <a:cubicBezTo>
                    <a:pt x="7523" y="5322"/>
                    <a:pt x="7794" y="5359"/>
                    <a:pt x="8068" y="5359"/>
                  </a:cubicBezTo>
                  <a:cubicBezTo>
                    <a:pt x="8272" y="5359"/>
                    <a:pt x="8477" y="5338"/>
                    <a:pt x="8686" y="5302"/>
                  </a:cubicBezTo>
                  <a:cubicBezTo>
                    <a:pt x="9074" y="5235"/>
                    <a:pt x="9395" y="5066"/>
                    <a:pt x="9580" y="4712"/>
                  </a:cubicBezTo>
                  <a:lnTo>
                    <a:pt x="9968" y="3953"/>
                  </a:lnTo>
                  <a:cubicBezTo>
                    <a:pt x="10086" y="3700"/>
                    <a:pt x="10238" y="3447"/>
                    <a:pt x="10407" y="3245"/>
                  </a:cubicBezTo>
                  <a:cubicBezTo>
                    <a:pt x="10590" y="2996"/>
                    <a:pt x="10835" y="2879"/>
                    <a:pt x="11109" y="2879"/>
                  </a:cubicBezTo>
                  <a:cubicBezTo>
                    <a:pt x="11188" y="2879"/>
                    <a:pt x="11269" y="2889"/>
                    <a:pt x="11351" y="2907"/>
                  </a:cubicBezTo>
                  <a:cubicBezTo>
                    <a:pt x="11638" y="2958"/>
                    <a:pt x="11908" y="3076"/>
                    <a:pt x="12178" y="3160"/>
                  </a:cubicBezTo>
                  <a:cubicBezTo>
                    <a:pt x="12414" y="3211"/>
                    <a:pt x="12650" y="3295"/>
                    <a:pt x="12953" y="3380"/>
                  </a:cubicBezTo>
                  <a:cubicBezTo>
                    <a:pt x="12987" y="3177"/>
                    <a:pt x="13021" y="3025"/>
                    <a:pt x="13038" y="2857"/>
                  </a:cubicBezTo>
                  <a:cubicBezTo>
                    <a:pt x="13072" y="2654"/>
                    <a:pt x="13072" y="2435"/>
                    <a:pt x="13122" y="2233"/>
                  </a:cubicBezTo>
                  <a:cubicBezTo>
                    <a:pt x="13240" y="1760"/>
                    <a:pt x="13459" y="1575"/>
                    <a:pt x="13965" y="1575"/>
                  </a:cubicBezTo>
                  <a:cubicBezTo>
                    <a:pt x="13984" y="1574"/>
                    <a:pt x="14003" y="1574"/>
                    <a:pt x="14021" y="1574"/>
                  </a:cubicBezTo>
                  <a:close/>
                  <a:moveTo>
                    <a:pt x="20628" y="27043"/>
                  </a:moveTo>
                  <a:lnTo>
                    <a:pt x="20628" y="27043"/>
                  </a:lnTo>
                  <a:cubicBezTo>
                    <a:pt x="20662" y="27060"/>
                    <a:pt x="20662" y="27077"/>
                    <a:pt x="20662" y="27094"/>
                  </a:cubicBezTo>
                  <a:cubicBezTo>
                    <a:pt x="20662" y="27077"/>
                    <a:pt x="20628" y="27043"/>
                    <a:pt x="20628" y="27043"/>
                  </a:cubicBezTo>
                  <a:close/>
                  <a:moveTo>
                    <a:pt x="20201" y="27231"/>
                  </a:moveTo>
                  <a:cubicBezTo>
                    <a:pt x="20244" y="27274"/>
                    <a:pt x="20297" y="27310"/>
                    <a:pt x="20358" y="27347"/>
                  </a:cubicBezTo>
                  <a:cubicBezTo>
                    <a:pt x="20308" y="27322"/>
                    <a:pt x="20249" y="27279"/>
                    <a:pt x="20201" y="27231"/>
                  </a:cubicBezTo>
                  <a:close/>
                  <a:moveTo>
                    <a:pt x="10558" y="27651"/>
                  </a:moveTo>
                  <a:cubicBezTo>
                    <a:pt x="10592" y="27667"/>
                    <a:pt x="10592" y="27718"/>
                    <a:pt x="10575" y="27752"/>
                  </a:cubicBezTo>
                  <a:cubicBezTo>
                    <a:pt x="10575" y="27718"/>
                    <a:pt x="10575" y="27667"/>
                    <a:pt x="10558" y="27651"/>
                  </a:cubicBezTo>
                  <a:close/>
                  <a:moveTo>
                    <a:pt x="10558" y="27887"/>
                  </a:moveTo>
                  <a:cubicBezTo>
                    <a:pt x="10553" y="27892"/>
                    <a:pt x="10549" y="27894"/>
                    <a:pt x="10547" y="27894"/>
                  </a:cubicBezTo>
                  <a:cubicBezTo>
                    <a:pt x="10543" y="27894"/>
                    <a:pt x="10547" y="27887"/>
                    <a:pt x="10558" y="27887"/>
                  </a:cubicBezTo>
                  <a:close/>
                  <a:moveTo>
                    <a:pt x="14977" y="28224"/>
                  </a:moveTo>
                  <a:lnTo>
                    <a:pt x="14977" y="28224"/>
                  </a:lnTo>
                  <a:cubicBezTo>
                    <a:pt x="14944" y="28241"/>
                    <a:pt x="14910" y="28292"/>
                    <a:pt x="14859" y="28308"/>
                  </a:cubicBezTo>
                  <a:cubicBezTo>
                    <a:pt x="14876" y="28258"/>
                    <a:pt x="14944" y="28241"/>
                    <a:pt x="14977" y="28224"/>
                  </a:cubicBezTo>
                  <a:close/>
                  <a:moveTo>
                    <a:pt x="14552" y="0"/>
                  </a:moveTo>
                  <a:cubicBezTo>
                    <a:pt x="14435" y="0"/>
                    <a:pt x="14319" y="2"/>
                    <a:pt x="14202" y="6"/>
                  </a:cubicBezTo>
                  <a:cubicBezTo>
                    <a:pt x="13426" y="57"/>
                    <a:pt x="12667" y="91"/>
                    <a:pt x="11908" y="192"/>
                  </a:cubicBezTo>
                  <a:cubicBezTo>
                    <a:pt x="11419" y="259"/>
                    <a:pt x="10913" y="344"/>
                    <a:pt x="10424" y="428"/>
                  </a:cubicBezTo>
                  <a:cubicBezTo>
                    <a:pt x="10002" y="512"/>
                    <a:pt x="9580" y="597"/>
                    <a:pt x="9159" y="748"/>
                  </a:cubicBezTo>
                  <a:cubicBezTo>
                    <a:pt x="7438" y="1322"/>
                    <a:pt x="6038" y="2435"/>
                    <a:pt x="4807" y="3700"/>
                  </a:cubicBezTo>
                  <a:cubicBezTo>
                    <a:pt x="4149" y="4358"/>
                    <a:pt x="3626" y="5134"/>
                    <a:pt x="3036" y="5876"/>
                  </a:cubicBezTo>
                  <a:cubicBezTo>
                    <a:pt x="2952" y="5977"/>
                    <a:pt x="2867" y="6112"/>
                    <a:pt x="2800" y="6230"/>
                  </a:cubicBezTo>
                  <a:cubicBezTo>
                    <a:pt x="2378" y="7073"/>
                    <a:pt x="1872" y="7900"/>
                    <a:pt x="1552" y="8777"/>
                  </a:cubicBezTo>
                  <a:cubicBezTo>
                    <a:pt x="1130" y="9958"/>
                    <a:pt x="759" y="11172"/>
                    <a:pt x="472" y="12386"/>
                  </a:cubicBezTo>
                  <a:cubicBezTo>
                    <a:pt x="34" y="14461"/>
                    <a:pt x="0" y="16536"/>
                    <a:pt x="506" y="18627"/>
                  </a:cubicBezTo>
                  <a:cubicBezTo>
                    <a:pt x="590" y="18981"/>
                    <a:pt x="742" y="19352"/>
                    <a:pt x="759" y="19723"/>
                  </a:cubicBezTo>
                  <a:cubicBezTo>
                    <a:pt x="894" y="20955"/>
                    <a:pt x="1451" y="22000"/>
                    <a:pt x="1940" y="23113"/>
                  </a:cubicBezTo>
                  <a:cubicBezTo>
                    <a:pt x="2597" y="24665"/>
                    <a:pt x="3896" y="25559"/>
                    <a:pt x="5212" y="26436"/>
                  </a:cubicBezTo>
                  <a:cubicBezTo>
                    <a:pt x="6089" y="27027"/>
                    <a:pt x="7084" y="27482"/>
                    <a:pt x="8012" y="28005"/>
                  </a:cubicBezTo>
                  <a:cubicBezTo>
                    <a:pt x="9091" y="28595"/>
                    <a:pt x="10204" y="29084"/>
                    <a:pt x="11385" y="29388"/>
                  </a:cubicBezTo>
                  <a:cubicBezTo>
                    <a:pt x="12146" y="29568"/>
                    <a:pt x="12907" y="29714"/>
                    <a:pt x="13687" y="29714"/>
                  </a:cubicBezTo>
                  <a:cubicBezTo>
                    <a:pt x="13857" y="29714"/>
                    <a:pt x="14029" y="29707"/>
                    <a:pt x="14202" y="29691"/>
                  </a:cubicBezTo>
                  <a:cubicBezTo>
                    <a:pt x="15298" y="29607"/>
                    <a:pt x="16411" y="29489"/>
                    <a:pt x="17507" y="29320"/>
                  </a:cubicBezTo>
                  <a:cubicBezTo>
                    <a:pt x="18233" y="29219"/>
                    <a:pt x="18907" y="28983"/>
                    <a:pt x="19599" y="28848"/>
                  </a:cubicBezTo>
                  <a:cubicBezTo>
                    <a:pt x="20290" y="28730"/>
                    <a:pt x="20931" y="28494"/>
                    <a:pt x="21555" y="28241"/>
                  </a:cubicBezTo>
                  <a:cubicBezTo>
                    <a:pt x="22045" y="28055"/>
                    <a:pt x="22551" y="27836"/>
                    <a:pt x="23040" y="27651"/>
                  </a:cubicBezTo>
                  <a:cubicBezTo>
                    <a:pt x="23799" y="27381"/>
                    <a:pt x="24456" y="26908"/>
                    <a:pt x="25013" y="26301"/>
                  </a:cubicBezTo>
                  <a:cubicBezTo>
                    <a:pt x="25603" y="25677"/>
                    <a:pt x="26261" y="25121"/>
                    <a:pt x="26852" y="24513"/>
                  </a:cubicBezTo>
                  <a:cubicBezTo>
                    <a:pt x="27189" y="24176"/>
                    <a:pt x="27509" y="23788"/>
                    <a:pt x="27745" y="23366"/>
                  </a:cubicBezTo>
                  <a:cubicBezTo>
                    <a:pt x="28133" y="22658"/>
                    <a:pt x="28454" y="21899"/>
                    <a:pt x="28842" y="21157"/>
                  </a:cubicBezTo>
                  <a:cubicBezTo>
                    <a:pt x="29297" y="20229"/>
                    <a:pt x="29601" y="19268"/>
                    <a:pt x="29769" y="18256"/>
                  </a:cubicBezTo>
                  <a:cubicBezTo>
                    <a:pt x="29854" y="17666"/>
                    <a:pt x="29955" y="17092"/>
                    <a:pt x="30022" y="16502"/>
                  </a:cubicBezTo>
                  <a:cubicBezTo>
                    <a:pt x="30073" y="15928"/>
                    <a:pt x="30140" y="15355"/>
                    <a:pt x="30191" y="14916"/>
                  </a:cubicBezTo>
                  <a:cubicBezTo>
                    <a:pt x="30140" y="14090"/>
                    <a:pt x="30107" y="13415"/>
                    <a:pt x="29972" y="12741"/>
                  </a:cubicBezTo>
                  <a:cubicBezTo>
                    <a:pt x="29887" y="12150"/>
                    <a:pt x="29702" y="11594"/>
                    <a:pt x="29601" y="11020"/>
                  </a:cubicBezTo>
                  <a:cubicBezTo>
                    <a:pt x="29314" y="9688"/>
                    <a:pt x="28724" y="8507"/>
                    <a:pt x="27965" y="7411"/>
                  </a:cubicBezTo>
                  <a:cubicBezTo>
                    <a:pt x="27256" y="6382"/>
                    <a:pt x="26447" y="5404"/>
                    <a:pt x="25553" y="4543"/>
                  </a:cubicBezTo>
                  <a:cubicBezTo>
                    <a:pt x="23832" y="2890"/>
                    <a:pt x="21926" y="1575"/>
                    <a:pt x="19599" y="917"/>
                  </a:cubicBezTo>
                  <a:cubicBezTo>
                    <a:pt x="17939" y="459"/>
                    <a:pt x="16293" y="0"/>
                    <a:pt x="14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9"/>
            <p:cNvSpPr/>
            <p:nvPr/>
          </p:nvSpPr>
          <p:spPr>
            <a:xfrm>
              <a:off x="6886610" y="3313879"/>
              <a:ext cx="975150" cy="896527"/>
            </a:xfrm>
            <a:custGeom>
              <a:avLst/>
              <a:gdLst/>
              <a:ahLst/>
              <a:cxnLst/>
              <a:rect l="l" t="t" r="r" b="b"/>
              <a:pathLst>
                <a:path w="24862" h="22856" extrusionOk="0">
                  <a:moveTo>
                    <a:pt x="12430" y="4126"/>
                  </a:moveTo>
                  <a:cubicBezTo>
                    <a:pt x="12548" y="4126"/>
                    <a:pt x="12672" y="4140"/>
                    <a:pt x="12802" y="4168"/>
                  </a:cubicBezTo>
                  <a:cubicBezTo>
                    <a:pt x="13493" y="4286"/>
                    <a:pt x="14168" y="4438"/>
                    <a:pt x="14843" y="4589"/>
                  </a:cubicBezTo>
                  <a:cubicBezTo>
                    <a:pt x="15248" y="4674"/>
                    <a:pt x="15450" y="4927"/>
                    <a:pt x="15467" y="5281"/>
                  </a:cubicBezTo>
                  <a:cubicBezTo>
                    <a:pt x="15467" y="5652"/>
                    <a:pt x="15264" y="5972"/>
                    <a:pt x="14860" y="6057"/>
                  </a:cubicBezTo>
                  <a:cubicBezTo>
                    <a:pt x="14657" y="6107"/>
                    <a:pt x="14438" y="6124"/>
                    <a:pt x="14236" y="6141"/>
                  </a:cubicBezTo>
                  <a:cubicBezTo>
                    <a:pt x="13358" y="6107"/>
                    <a:pt x="12566" y="5905"/>
                    <a:pt x="11756" y="5635"/>
                  </a:cubicBezTo>
                  <a:cubicBezTo>
                    <a:pt x="11149" y="5466"/>
                    <a:pt x="11081" y="5197"/>
                    <a:pt x="11419" y="4674"/>
                  </a:cubicBezTo>
                  <a:cubicBezTo>
                    <a:pt x="11704" y="4285"/>
                    <a:pt x="12038" y="4126"/>
                    <a:pt x="12430" y="4126"/>
                  </a:cubicBezTo>
                  <a:close/>
                  <a:moveTo>
                    <a:pt x="7989" y="2548"/>
                  </a:moveTo>
                  <a:cubicBezTo>
                    <a:pt x="8210" y="2548"/>
                    <a:pt x="8437" y="2636"/>
                    <a:pt x="8619" y="2818"/>
                  </a:cubicBezTo>
                  <a:cubicBezTo>
                    <a:pt x="8771" y="2953"/>
                    <a:pt x="8889" y="3156"/>
                    <a:pt x="9024" y="3307"/>
                  </a:cubicBezTo>
                  <a:cubicBezTo>
                    <a:pt x="9429" y="3932"/>
                    <a:pt x="9715" y="4572"/>
                    <a:pt x="9867" y="5298"/>
                  </a:cubicBezTo>
                  <a:cubicBezTo>
                    <a:pt x="9884" y="5365"/>
                    <a:pt x="9884" y="5450"/>
                    <a:pt x="9884" y="5534"/>
                  </a:cubicBezTo>
                  <a:cubicBezTo>
                    <a:pt x="9867" y="5804"/>
                    <a:pt x="9766" y="6040"/>
                    <a:pt x="9479" y="6158"/>
                  </a:cubicBezTo>
                  <a:cubicBezTo>
                    <a:pt x="9378" y="6205"/>
                    <a:pt x="9258" y="6230"/>
                    <a:pt x="9137" y="6230"/>
                  </a:cubicBezTo>
                  <a:cubicBezTo>
                    <a:pt x="8913" y="6230"/>
                    <a:pt x="8683" y="6147"/>
                    <a:pt x="8552" y="5972"/>
                  </a:cubicBezTo>
                  <a:cubicBezTo>
                    <a:pt x="8214" y="5551"/>
                    <a:pt x="7927" y="5112"/>
                    <a:pt x="7607" y="4674"/>
                  </a:cubicBezTo>
                  <a:cubicBezTo>
                    <a:pt x="7506" y="4505"/>
                    <a:pt x="7371" y="4353"/>
                    <a:pt x="7270" y="4185"/>
                  </a:cubicBezTo>
                  <a:cubicBezTo>
                    <a:pt x="7034" y="3797"/>
                    <a:pt x="7017" y="3375"/>
                    <a:pt x="7253" y="2987"/>
                  </a:cubicBezTo>
                  <a:cubicBezTo>
                    <a:pt x="7416" y="2700"/>
                    <a:pt x="7698" y="2548"/>
                    <a:pt x="7989" y="2548"/>
                  </a:cubicBezTo>
                  <a:close/>
                  <a:moveTo>
                    <a:pt x="17946" y="6613"/>
                  </a:moveTo>
                  <a:cubicBezTo>
                    <a:pt x="18149" y="6664"/>
                    <a:pt x="18385" y="6714"/>
                    <a:pt x="18587" y="6799"/>
                  </a:cubicBezTo>
                  <a:cubicBezTo>
                    <a:pt x="19245" y="7052"/>
                    <a:pt x="19886" y="7339"/>
                    <a:pt x="20510" y="7608"/>
                  </a:cubicBezTo>
                  <a:cubicBezTo>
                    <a:pt x="20965" y="7811"/>
                    <a:pt x="21252" y="8148"/>
                    <a:pt x="21438" y="8536"/>
                  </a:cubicBezTo>
                  <a:cubicBezTo>
                    <a:pt x="21539" y="8755"/>
                    <a:pt x="21572" y="9025"/>
                    <a:pt x="21539" y="9261"/>
                  </a:cubicBezTo>
                  <a:cubicBezTo>
                    <a:pt x="21490" y="9685"/>
                    <a:pt x="21189" y="9920"/>
                    <a:pt x="20742" y="9920"/>
                  </a:cubicBezTo>
                  <a:cubicBezTo>
                    <a:pt x="20727" y="9920"/>
                    <a:pt x="20711" y="9920"/>
                    <a:pt x="20695" y="9919"/>
                  </a:cubicBezTo>
                  <a:cubicBezTo>
                    <a:pt x="20577" y="9919"/>
                    <a:pt x="20442" y="9869"/>
                    <a:pt x="20341" y="9835"/>
                  </a:cubicBezTo>
                  <a:lnTo>
                    <a:pt x="18705" y="9379"/>
                  </a:lnTo>
                  <a:cubicBezTo>
                    <a:pt x="18570" y="9346"/>
                    <a:pt x="18469" y="9295"/>
                    <a:pt x="18368" y="9211"/>
                  </a:cubicBezTo>
                  <a:cubicBezTo>
                    <a:pt x="18064" y="9025"/>
                    <a:pt x="17744" y="8840"/>
                    <a:pt x="17474" y="8604"/>
                  </a:cubicBezTo>
                  <a:cubicBezTo>
                    <a:pt x="17137" y="8334"/>
                    <a:pt x="16867" y="7996"/>
                    <a:pt x="16934" y="7507"/>
                  </a:cubicBezTo>
                  <a:cubicBezTo>
                    <a:pt x="16985" y="6917"/>
                    <a:pt x="17322" y="6630"/>
                    <a:pt x="17946" y="6613"/>
                  </a:cubicBezTo>
                  <a:close/>
                  <a:moveTo>
                    <a:pt x="7995" y="6595"/>
                  </a:moveTo>
                  <a:cubicBezTo>
                    <a:pt x="8327" y="6595"/>
                    <a:pt x="8488" y="6970"/>
                    <a:pt x="8552" y="7558"/>
                  </a:cubicBezTo>
                  <a:cubicBezTo>
                    <a:pt x="8467" y="7743"/>
                    <a:pt x="8366" y="8098"/>
                    <a:pt x="8164" y="8384"/>
                  </a:cubicBezTo>
                  <a:cubicBezTo>
                    <a:pt x="7691" y="8975"/>
                    <a:pt x="7152" y="9447"/>
                    <a:pt x="6494" y="9784"/>
                  </a:cubicBezTo>
                  <a:cubicBezTo>
                    <a:pt x="6258" y="9919"/>
                    <a:pt x="5988" y="9987"/>
                    <a:pt x="5735" y="10020"/>
                  </a:cubicBezTo>
                  <a:cubicBezTo>
                    <a:pt x="5713" y="10025"/>
                    <a:pt x="5691" y="10027"/>
                    <a:pt x="5669" y="10027"/>
                  </a:cubicBezTo>
                  <a:cubicBezTo>
                    <a:pt x="5349" y="10027"/>
                    <a:pt x="5014" y="9588"/>
                    <a:pt x="5077" y="9194"/>
                  </a:cubicBezTo>
                  <a:cubicBezTo>
                    <a:pt x="5144" y="8907"/>
                    <a:pt x="5246" y="8570"/>
                    <a:pt x="5465" y="8334"/>
                  </a:cubicBezTo>
                  <a:cubicBezTo>
                    <a:pt x="6022" y="7625"/>
                    <a:pt x="6831" y="7153"/>
                    <a:pt x="7624" y="6714"/>
                  </a:cubicBezTo>
                  <a:cubicBezTo>
                    <a:pt x="7767" y="6633"/>
                    <a:pt x="7890" y="6595"/>
                    <a:pt x="7995" y="6595"/>
                  </a:cubicBezTo>
                  <a:close/>
                  <a:moveTo>
                    <a:pt x="3269" y="9126"/>
                  </a:moveTo>
                  <a:cubicBezTo>
                    <a:pt x="3461" y="9126"/>
                    <a:pt x="3597" y="9269"/>
                    <a:pt x="3660" y="9565"/>
                  </a:cubicBezTo>
                  <a:cubicBezTo>
                    <a:pt x="3829" y="10189"/>
                    <a:pt x="3964" y="10847"/>
                    <a:pt x="4082" y="11505"/>
                  </a:cubicBezTo>
                  <a:cubicBezTo>
                    <a:pt x="4116" y="11623"/>
                    <a:pt x="4116" y="11758"/>
                    <a:pt x="4116" y="11876"/>
                  </a:cubicBezTo>
                  <a:cubicBezTo>
                    <a:pt x="4082" y="12297"/>
                    <a:pt x="3879" y="12601"/>
                    <a:pt x="3542" y="12685"/>
                  </a:cubicBezTo>
                  <a:cubicBezTo>
                    <a:pt x="3496" y="12697"/>
                    <a:pt x="3447" y="12702"/>
                    <a:pt x="3398" y="12702"/>
                  </a:cubicBezTo>
                  <a:cubicBezTo>
                    <a:pt x="3090" y="12702"/>
                    <a:pt x="2748" y="12485"/>
                    <a:pt x="2631" y="12179"/>
                  </a:cubicBezTo>
                  <a:cubicBezTo>
                    <a:pt x="2530" y="11926"/>
                    <a:pt x="2513" y="11623"/>
                    <a:pt x="2463" y="11336"/>
                  </a:cubicBezTo>
                  <a:cubicBezTo>
                    <a:pt x="2446" y="11134"/>
                    <a:pt x="2446" y="10931"/>
                    <a:pt x="2429" y="10746"/>
                  </a:cubicBezTo>
                  <a:lnTo>
                    <a:pt x="2378" y="10746"/>
                  </a:lnTo>
                  <a:cubicBezTo>
                    <a:pt x="2412" y="10459"/>
                    <a:pt x="2429" y="10172"/>
                    <a:pt x="2463" y="9902"/>
                  </a:cubicBezTo>
                  <a:cubicBezTo>
                    <a:pt x="2480" y="9616"/>
                    <a:pt x="2648" y="9430"/>
                    <a:pt x="2867" y="9278"/>
                  </a:cubicBezTo>
                  <a:cubicBezTo>
                    <a:pt x="3019" y="9177"/>
                    <a:pt x="3154" y="9126"/>
                    <a:pt x="3269" y="9126"/>
                  </a:cubicBezTo>
                  <a:close/>
                  <a:moveTo>
                    <a:pt x="21163" y="11687"/>
                  </a:moveTo>
                  <a:cubicBezTo>
                    <a:pt x="21603" y="11687"/>
                    <a:pt x="22097" y="12182"/>
                    <a:pt x="22129" y="12584"/>
                  </a:cubicBezTo>
                  <a:cubicBezTo>
                    <a:pt x="22180" y="12888"/>
                    <a:pt x="21994" y="13191"/>
                    <a:pt x="21657" y="13309"/>
                  </a:cubicBezTo>
                  <a:cubicBezTo>
                    <a:pt x="21353" y="13411"/>
                    <a:pt x="21066" y="13478"/>
                    <a:pt x="20763" y="13529"/>
                  </a:cubicBezTo>
                  <a:cubicBezTo>
                    <a:pt x="20392" y="13579"/>
                    <a:pt x="20004" y="13579"/>
                    <a:pt x="19667" y="13613"/>
                  </a:cubicBezTo>
                  <a:cubicBezTo>
                    <a:pt x="19329" y="13579"/>
                    <a:pt x="19042" y="13579"/>
                    <a:pt x="18722" y="13562"/>
                  </a:cubicBezTo>
                  <a:cubicBezTo>
                    <a:pt x="18435" y="13545"/>
                    <a:pt x="18216" y="13394"/>
                    <a:pt x="18115" y="13124"/>
                  </a:cubicBezTo>
                  <a:cubicBezTo>
                    <a:pt x="18014" y="12837"/>
                    <a:pt x="18115" y="12567"/>
                    <a:pt x="18300" y="12382"/>
                  </a:cubicBezTo>
                  <a:cubicBezTo>
                    <a:pt x="18452" y="12230"/>
                    <a:pt x="18638" y="12095"/>
                    <a:pt x="18823" y="12044"/>
                  </a:cubicBezTo>
                  <a:cubicBezTo>
                    <a:pt x="19582" y="11893"/>
                    <a:pt x="20341" y="11774"/>
                    <a:pt x="21100" y="11690"/>
                  </a:cubicBezTo>
                  <a:cubicBezTo>
                    <a:pt x="21121" y="11688"/>
                    <a:pt x="21142" y="11687"/>
                    <a:pt x="21163" y="11687"/>
                  </a:cubicBezTo>
                  <a:close/>
                  <a:moveTo>
                    <a:pt x="12245" y="7507"/>
                  </a:moveTo>
                  <a:cubicBezTo>
                    <a:pt x="13679" y="7625"/>
                    <a:pt x="14826" y="8131"/>
                    <a:pt x="15804" y="9025"/>
                  </a:cubicBezTo>
                  <a:cubicBezTo>
                    <a:pt x="15888" y="9093"/>
                    <a:pt x="15956" y="9177"/>
                    <a:pt x="16023" y="9278"/>
                  </a:cubicBezTo>
                  <a:cubicBezTo>
                    <a:pt x="17575" y="11774"/>
                    <a:pt x="16850" y="14473"/>
                    <a:pt x="14438" y="15839"/>
                  </a:cubicBezTo>
                  <a:cubicBezTo>
                    <a:pt x="13831" y="16177"/>
                    <a:pt x="13224" y="16531"/>
                    <a:pt x="12515" y="16649"/>
                  </a:cubicBezTo>
                  <a:cubicBezTo>
                    <a:pt x="12433" y="16659"/>
                    <a:pt x="12326" y="16676"/>
                    <a:pt x="12236" y="16676"/>
                  </a:cubicBezTo>
                  <a:cubicBezTo>
                    <a:pt x="12178" y="16676"/>
                    <a:pt x="12127" y="16669"/>
                    <a:pt x="12093" y="16649"/>
                  </a:cubicBezTo>
                  <a:cubicBezTo>
                    <a:pt x="11722" y="16312"/>
                    <a:pt x="11216" y="16345"/>
                    <a:pt x="10795" y="16227"/>
                  </a:cubicBezTo>
                  <a:cubicBezTo>
                    <a:pt x="10221" y="16059"/>
                    <a:pt x="9715" y="15822"/>
                    <a:pt x="9277" y="15384"/>
                  </a:cubicBezTo>
                  <a:cubicBezTo>
                    <a:pt x="8012" y="14203"/>
                    <a:pt x="7843" y="12736"/>
                    <a:pt x="8079" y="11134"/>
                  </a:cubicBezTo>
                  <a:cubicBezTo>
                    <a:pt x="8096" y="10965"/>
                    <a:pt x="8113" y="10830"/>
                    <a:pt x="8164" y="10661"/>
                  </a:cubicBezTo>
                  <a:cubicBezTo>
                    <a:pt x="8383" y="9514"/>
                    <a:pt x="8923" y="8620"/>
                    <a:pt x="10019" y="8131"/>
                  </a:cubicBezTo>
                  <a:cubicBezTo>
                    <a:pt x="10744" y="7777"/>
                    <a:pt x="11503" y="7558"/>
                    <a:pt x="12245" y="7507"/>
                  </a:cubicBezTo>
                  <a:close/>
                  <a:moveTo>
                    <a:pt x="5246" y="14304"/>
                  </a:moveTo>
                  <a:cubicBezTo>
                    <a:pt x="5549" y="14507"/>
                    <a:pt x="5802" y="14642"/>
                    <a:pt x="5988" y="14827"/>
                  </a:cubicBezTo>
                  <a:cubicBezTo>
                    <a:pt x="6376" y="15215"/>
                    <a:pt x="6730" y="15603"/>
                    <a:pt x="7084" y="16008"/>
                  </a:cubicBezTo>
                  <a:cubicBezTo>
                    <a:pt x="7438" y="16430"/>
                    <a:pt x="7421" y="17189"/>
                    <a:pt x="7067" y="17543"/>
                  </a:cubicBezTo>
                  <a:cubicBezTo>
                    <a:pt x="6934" y="17676"/>
                    <a:pt x="6747" y="17750"/>
                    <a:pt x="6552" y="17750"/>
                  </a:cubicBezTo>
                  <a:cubicBezTo>
                    <a:pt x="6401" y="17750"/>
                    <a:pt x="6246" y="17706"/>
                    <a:pt x="6106" y="17610"/>
                  </a:cubicBezTo>
                  <a:cubicBezTo>
                    <a:pt x="5482" y="17189"/>
                    <a:pt x="4959" y="16649"/>
                    <a:pt x="4588" y="15974"/>
                  </a:cubicBezTo>
                  <a:cubicBezTo>
                    <a:pt x="4402" y="15603"/>
                    <a:pt x="4554" y="15249"/>
                    <a:pt x="4723" y="14962"/>
                  </a:cubicBezTo>
                  <a:cubicBezTo>
                    <a:pt x="4858" y="14743"/>
                    <a:pt x="5043" y="14574"/>
                    <a:pt x="5246" y="14304"/>
                  </a:cubicBezTo>
                  <a:close/>
                  <a:moveTo>
                    <a:pt x="17229" y="15160"/>
                  </a:moveTo>
                  <a:cubicBezTo>
                    <a:pt x="17391" y="15160"/>
                    <a:pt x="17552" y="15190"/>
                    <a:pt x="17693" y="15249"/>
                  </a:cubicBezTo>
                  <a:cubicBezTo>
                    <a:pt x="18031" y="15418"/>
                    <a:pt x="18132" y="15654"/>
                    <a:pt x="17980" y="15991"/>
                  </a:cubicBezTo>
                  <a:cubicBezTo>
                    <a:pt x="17626" y="16834"/>
                    <a:pt x="17187" y="17627"/>
                    <a:pt x="16445" y="18217"/>
                  </a:cubicBezTo>
                  <a:cubicBezTo>
                    <a:pt x="16226" y="18386"/>
                    <a:pt x="15956" y="18504"/>
                    <a:pt x="15770" y="18589"/>
                  </a:cubicBezTo>
                  <a:cubicBezTo>
                    <a:pt x="15534" y="18538"/>
                    <a:pt x="15382" y="18521"/>
                    <a:pt x="15264" y="18470"/>
                  </a:cubicBezTo>
                  <a:cubicBezTo>
                    <a:pt x="14910" y="18352"/>
                    <a:pt x="14775" y="18167"/>
                    <a:pt x="14910" y="17779"/>
                  </a:cubicBezTo>
                  <a:cubicBezTo>
                    <a:pt x="14978" y="17577"/>
                    <a:pt x="15079" y="17340"/>
                    <a:pt x="15197" y="17155"/>
                  </a:cubicBezTo>
                  <a:cubicBezTo>
                    <a:pt x="15602" y="16581"/>
                    <a:pt x="16007" y="16008"/>
                    <a:pt x="16445" y="15485"/>
                  </a:cubicBezTo>
                  <a:cubicBezTo>
                    <a:pt x="16621" y="15265"/>
                    <a:pt x="16926" y="15160"/>
                    <a:pt x="17229" y="15160"/>
                  </a:cubicBezTo>
                  <a:close/>
                  <a:moveTo>
                    <a:pt x="11382" y="17103"/>
                  </a:moveTo>
                  <a:cubicBezTo>
                    <a:pt x="11526" y="17103"/>
                    <a:pt x="11674" y="17125"/>
                    <a:pt x="11824" y="17172"/>
                  </a:cubicBezTo>
                  <a:cubicBezTo>
                    <a:pt x="12127" y="17256"/>
                    <a:pt x="12161" y="17408"/>
                    <a:pt x="12127" y="17711"/>
                  </a:cubicBezTo>
                  <a:cubicBezTo>
                    <a:pt x="11992" y="18538"/>
                    <a:pt x="11638" y="19280"/>
                    <a:pt x="11166" y="19972"/>
                  </a:cubicBezTo>
                  <a:cubicBezTo>
                    <a:pt x="10980" y="20241"/>
                    <a:pt x="10828" y="20478"/>
                    <a:pt x="10474" y="20579"/>
                  </a:cubicBezTo>
                  <a:cubicBezTo>
                    <a:pt x="10346" y="20618"/>
                    <a:pt x="10226" y="20638"/>
                    <a:pt x="10117" y="20638"/>
                  </a:cubicBezTo>
                  <a:cubicBezTo>
                    <a:pt x="9664" y="20638"/>
                    <a:pt x="9388" y="20303"/>
                    <a:pt x="9429" y="19651"/>
                  </a:cubicBezTo>
                  <a:cubicBezTo>
                    <a:pt x="9614" y="18892"/>
                    <a:pt x="9884" y="18083"/>
                    <a:pt x="10525" y="17442"/>
                  </a:cubicBezTo>
                  <a:cubicBezTo>
                    <a:pt x="10759" y="17219"/>
                    <a:pt x="11058" y="17103"/>
                    <a:pt x="11382" y="17103"/>
                  </a:cubicBezTo>
                  <a:close/>
                  <a:moveTo>
                    <a:pt x="4688" y="17516"/>
                  </a:moveTo>
                  <a:cubicBezTo>
                    <a:pt x="4965" y="17516"/>
                    <a:pt x="5261" y="17634"/>
                    <a:pt x="5381" y="17846"/>
                  </a:cubicBezTo>
                  <a:cubicBezTo>
                    <a:pt x="5516" y="18116"/>
                    <a:pt x="5600" y="18386"/>
                    <a:pt x="5684" y="18690"/>
                  </a:cubicBezTo>
                  <a:cubicBezTo>
                    <a:pt x="5752" y="18875"/>
                    <a:pt x="5752" y="19061"/>
                    <a:pt x="5802" y="19280"/>
                  </a:cubicBezTo>
                  <a:cubicBezTo>
                    <a:pt x="5819" y="19398"/>
                    <a:pt x="5819" y="19533"/>
                    <a:pt x="5836" y="19702"/>
                  </a:cubicBezTo>
                  <a:cubicBezTo>
                    <a:pt x="5802" y="20022"/>
                    <a:pt x="5802" y="20376"/>
                    <a:pt x="5718" y="20731"/>
                  </a:cubicBezTo>
                  <a:cubicBezTo>
                    <a:pt x="5650" y="21017"/>
                    <a:pt x="5414" y="21237"/>
                    <a:pt x="5128" y="21287"/>
                  </a:cubicBezTo>
                  <a:cubicBezTo>
                    <a:pt x="5096" y="21292"/>
                    <a:pt x="5063" y="21295"/>
                    <a:pt x="5030" y="21295"/>
                  </a:cubicBezTo>
                  <a:cubicBezTo>
                    <a:pt x="4743" y="21295"/>
                    <a:pt x="4407" y="21109"/>
                    <a:pt x="4301" y="20882"/>
                  </a:cubicBezTo>
                  <a:cubicBezTo>
                    <a:pt x="4251" y="20798"/>
                    <a:pt x="4217" y="20714"/>
                    <a:pt x="4200" y="20629"/>
                  </a:cubicBezTo>
                  <a:cubicBezTo>
                    <a:pt x="4082" y="19887"/>
                    <a:pt x="3964" y="19145"/>
                    <a:pt x="3879" y="18386"/>
                  </a:cubicBezTo>
                  <a:cubicBezTo>
                    <a:pt x="3829" y="17948"/>
                    <a:pt x="4082" y="17661"/>
                    <a:pt x="4470" y="17543"/>
                  </a:cubicBezTo>
                  <a:cubicBezTo>
                    <a:pt x="4538" y="17525"/>
                    <a:pt x="4612" y="17516"/>
                    <a:pt x="4688" y="17516"/>
                  </a:cubicBezTo>
                  <a:close/>
                  <a:moveTo>
                    <a:pt x="14347" y="0"/>
                  </a:moveTo>
                  <a:cubicBezTo>
                    <a:pt x="14128" y="0"/>
                    <a:pt x="13905" y="22"/>
                    <a:pt x="13679" y="69"/>
                  </a:cubicBezTo>
                  <a:cubicBezTo>
                    <a:pt x="12954" y="238"/>
                    <a:pt x="12465" y="643"/>
                    <a:pt x="12363" y="1402"/>
                  </a:cubicBezTo>
                  <a:cubicBezTo>
                    <a:pt x="12330" y="1570"/>
                    <a:pt x="12296" y="1705"/>
                    <a:pt x="12228" y="1857"/>
                  </a:cubicBezTo>
                  <a:cubicBezTo>
                    <a:pt x="12082" y="2198"/>
                    <a:pt x="11795" y="2414"/>
                    <a:pt x="11487" y="2414"/>
                  </a:cubicBezTo>
                  <a:cubicBezTo>
                    <a:pt x="11476" y="2414"/>
                    <a:pt x="11464" y="2414"/>
                    <a:pt x="11453" y="2414"/>
                  </a:cubicBezTo>
                  <a:cubicBezTo>
                    <a:pt x="11149" y="2380"/>
                    <a:pt x="10812" y="2110"/>
                    <a:pt x="10710" y="1773"/>
                  </a:cubicBezTo>
                  <a:cubicBezTo>
                    <a:pt x="10677" y="1604"/>
                    <a:pt x="10643" y="1418"/>
                    <a:pt x="10626" y="1250"/>
                  </a:cubicBezTo>
                  <a:cubicBezTo>
                    <a:pt x="10609" y="1030"/>
                    <a:pt x="10525" y="896"/>
                    <a:pt x="10339" y="777"/>
                  </a:cubicBezTo>
                  <a:cubicBezTo>
                    <a:pt x="9884" y="541"/>
                    <a:pt x="9445" y="339"/>
                    <a:pt x="8923" y="288"/>
                  </a:cubicBezTo>
                  <a:cubicBezTo>
                    <a:pt x="8814" y="276"/>
                    <a:pt x="8719" y="268"/>
                    <a:pt x="8636" y="268"/>
                  </a:cubicBezTo>
                  <a:cubicBezTo>
                    <a:pt x="8283" y="268"/>
                    <a:pt x="8136" y="401"/>
                    <a:pt x="7944" y="811"/>
                  </a:cubicBezTo>
                  <a:cubicBezTo>
                    <a:pt x="7809" y="1098"/>
                    <a:pt x="7674" y="1402"/>
                    <a:pt x="7556" y="1688"/>
                  </a:cubicBezTo>
                  <a:cubicBezTo>
                    <a:pt x="7253" y="2363"/>
                    <a:pt x="6679" y="2616"/>
                    <a:pt x="5988" y="2616"/>
                  </a:cubicBezTo>
                  <a:cubicBezTo>
                    <a:pt x="5499" y="2616"/>
                    <a:pt x="5026" y="2582"/>
                    <a:pt x="4537" y="2532"/>
                  </a:cubicBezTo>
                  <a:cubicBezTo>
                    <a:pt x="4467" y="2524"/>
                    <a:pt x="4401" y="2520"/>
                    <a:pt x="4338" y="2520"/>
                  </a:cubicBezTo>
                  <a:cubicBezTo>
                    <a:pt x="3832" y="2520"/>
                    <a:pt x="3578" y="2767"/>
                    <a:pt x="3458" y="3307"/>
                  </a:cubicBezTo>
                  <a:cubicBezTo>
                    <a:pt x="3424" y="3459"/>
                    <a:pt x="3441" y="3628"/>
                    <a:pt x="3441" y="3797"/>
                  </a:cubicBezTo>
                  <a:cubicBezTo>
                    <a:pt x="3441" y="4252"/>
                    <a:pt x="3441" y="4707"/>
                    <a:pt x="3458" y="5146"/>
                  </a:cubicBezTo>
                  <a:cubicBezTo>
                    <a:pt x="3525" y="6596"/>
                    <a:pt x="2614" y="7406"/>
                    <a:pt x="1484" y="7642"/>
                  </a:cubicBezTo>
                  <a:cubicBezTo>
                    <a:pt x="1231" y="7676"/>
                    <a:pt x="945" y="7760"/>
                    <a:pt x="692" y="7878"/>
                  </a:cubicBezTo>
                  <a:cubicBezTo>
                    <a:pt x="219" y="8064"/>
                    <a:pt x="0" y="8469"/>
                    <a:pt x="85" y="8991"/>
                  </a:cubicBezTo>
                  <a:cubicBezTo>
                    <a:pt x="169" y="9497"/>
                    <a:pt x="405" y="9936"/>
                    <a:pt x="742" y="10341"/>
                  </a:cubicBezTo>
                  <a:cubicBezTo>
                    <a:pt x="945" y="10594"/>
                    <a:pt x="1181" y="10796"/>
                    <a:pt x="1400" y="11049"/>
                  </a:cubicBezTo>
                  <a:cubicBezTo>
                    <a:pt x="1754" y="11471"/>
                    <a:pt x="1704" y="11977"/>
                    <a:pt x="1333" y="12365"/>
                  </a:cubicBezTo>
                  <a:cubicBezTo>
                    <a:pt x="1181" y="12500"/>
                    <a:pt x="1063" y="12635"/>
                    <a:pt x="894" y="12753"/>
                  </a:cubicBezTo>
                  <a:cubicBezTo>
                    <a:pt x="405" y="13124"/>
                    <a:pt x="388" y="13630"/>
                    <a:pt x="523" y="14102"/>
                  </a:cubicBezTo>
                  <a:cubicBezTo>
                    <a:pt x="675" y="14574"/>
                    <a:pt x="1029" y="14912"/>
                    <a:pt x="1434" y="15198"/>
                  </a:cubicBezTo>
                  <a:cubicBezTo>
                    <a:pt x="1653" y="15063"/>
                    <a:pt x="1839" y="14945"/>
                    <a:pt x="2007" y="14827"/>
                  </a:cubicBezTo>
                  <a:cubicBezTo>
                    <a:pt x="2210" y="14692"/>
                    <a:pt x="2412" y="14591"/>
                    <a:pt x="2614" y="14507"/>
                  </a:cubicBezTo>
                  <a:cubicBezTo>
                    <a:pt x="2708" y="14465"/>
                    <a:pt x="2809" y="14436"/>
                    <a:pt x="2899" y="14436"/>
                  </a:cubicBezTo>
                  <a:cubicBezTo>
                    <a:pt x="2955" y="14436"/>
                    <a:pt x="3008" y="14447"/>
                    <a:pt x="3053" y="14473"/>
                  </a:cubicBezTo>
                  <a:cubicBezTo>
                    <a:pt x="3542" y="14659"/>
                    <a:pt x="3677" y="15080"/>
                    <a:pt x="3390" y="15519"/>
                  </a:cubicBezTo>
                  <a:cubicBezTo>
                    <a:pt x="3289" y="15688"/>
                    <a:pt x="3120" y="15856"/>
                    <a:pt x="2969" y="16008"/>
                  </a:cubicBezTo>
                  <a:cubicBezTo>
                    <a:pt x="2749" y="16261"/>
                    <a:pt x="2513" y="16531"/>
                    <a:pt x="2294" y="16767"/>
                  </a:cubicBezTo>
                  <a:cubicBezTo>
                    <a:pt x="2716" y="17357"/>
                    <a:pt x="2783" y="17931"/>
                    <a:pt x="2598" y="18555"/>
                  </a:cubicBezTo>
                  <a:cubicBezTo>
                    <a:pt x="2496" y="18892"/>
                    <a:pt x="2361" y="19229"/>
                    <a:pt x="2243" y="19567"/>
                  </a:cubicBezTo>
                  <a:cubicBezTo>
                    <a:pt x="2109" y="19921"/>
                    <a:pt x="2159" y="20292"/>
                    <a:pt x="2378" y="20579"/>
                  </a:cubicBezTo>
                  <a:cubicBezTo>
                    <a:pt x="2598" y="20849"/>
                    <a:pt x="2867" y="21102"/>
                    <a:pt x="3137" y="21321"/>
                  </a:cubicBezTo>
                  <a:cubicBezTo>
                    <a:pt x="3610" y="21675"/>
                    <a:pt x="4200" y="21759"/>
                    <a:pt x="4773" y="21861"/>
                  </a:cubicBezTo>
                  <a:cubicBezTo>
                    <a:pt x="4883" y="21883"/>
                    <a:pt x="4987" y="21894"/>
                    <a:pt x="5089" y="21894"/>
                  </a:cubicBezTo>
                  <a:cubicBezTo>
                    <a:pt x="5300" y="21894"/>
                    <a:pt x="5501" y="21845"/>
                    <a:pt x="5718" y="21743"/>
                  </a:cubicBezTo>
                  <a:cubicBezTo>
                    <a:pt x="6342" y="21439"/>
                    <a:pt x="6983" y="21135"/>
                    <a:pt x="7607" y="20832"/>
                  </a:cubicBezTo>
                  <a:cubicBezTo>
                    <a:pt x="7904" y="20697"/>
                    <a:pt x="8210" y="20605"/>
                    <a:pt x="8508" y="20605"/>
                  </a:cubicBezTo>
                  <a:cubicBezTo>
                    <a:pt x="8769" y="20605"/>
                    <a:pt x="9024" y="20675"/>
                    <a:pt x="9260" y="20849"/>
                  </a:cubicBezTo>
                  <a:cubicBezTo>
                    <a:pt x="9884" y="21304"/>
                    <a:pt x="10457" y="21810"/>
                    <a:pt x="11031" y="22333"/>
                  </a:cubicBezTo>
                  <a:cubicBezTo>
                    <a:pt x="11377" y="22668"/>
                    <a:pt x="11797" y="22855"/>
                    <a:pt x="12233" y="22855"/>
                  </a:cubicBezTo>
                  <a:cubicBezTo>
                    <a:pt x="12455" y="22855"/>
                    <a:pt x="12681" y="22807"/>
                    <a:pt x="12903" y="22704"/>
                  </a:cubicBezTo>
                  <a:cubicBezTo>
                    <a:pt x="13122" y="22603"/>
                    <a:pt x="13308" y="22485"/>
                    <a:pt x="13578" y="22333"/>
                  </a:cubicBezTo>
                  <a:cubicBezTo>
                    <a:pt x="13426" y="22046"/>
                    <a:pt x="13291" y="21776"/>
                    <a:pt x="13156" y="21523"/>
                  </a:cubicBezTo>
                  <a:cubicBezTo>
                    <a:pt x="12903" y="21017"/>
                    <a:pt x="12987" y="20798"/>
                    <a:pt x="13426" y="20478"/>
                  </a:cubicBezTo>
                  <a:cubicBezTo>
                    <a:pt x="13634" y="20322"/>
                    <a:pt x="13838" y="20241"/>
                    <a:pt x="14039" y="20241"/>
                  </a:cubicBezTo>
                  <a:cubicBezTo>
                    <a:pt x="14229" y="20241"/>
                    <a:pt x="14418" y="20313"/>
                    <a:pt x="14607" y="20461"/>
                  </a:cubicBezTo>
                  <a:cubicBezTo>
                    <a:pt x="14910" y="20663"/>
                    <a:pt x="15197" y="20832"/>
                    <a:pt x="15501" y="21017"/>
                  </a:cubicBezTo>
                  <a:cubicBezTo>
                    <a:pt x="15770" y="20832"/>
                    <a:pt x="16023" y="20663"/>
                    <a:pt x="16276" y="20494"/>
                  </a:cubicBezTo>
                  <a:cubicBezTo>
                    <a:pt x="16495" y="20342"/>
                    <a:pt x="16714" y="20281"/>
                    <a:pt x="16936" y="20281"/>
                  </a:cubicBezTo>
                  <a:cubicBezTo>
                    <a:pt x="17107" y="20281"/>
                    <a:pt x="17281" y="20318"/>
                    <a:pt x="17457" y="20376"/>
                  </a:cubicBezTo>
                  <a:cubicBezTo>
                    <a:pt x="17693" y="20427"/>
                    <a:pt x="17896" y="20596"/>
                    <a:pt x="18115" y="20731"/>
                  </a:cubicBezTo>
                  <a:cubicBezTo>
                    <a:pt x="18368" y="20882"/>
                    <a:pt x="18604" y="21068"/>
                    <a:pt x="18874" y="21135"/>
                  </a:cubicBezTo>
                  <a:cubicBezTo>
                    <a:pt x="19169" y="21212"/>
                    <a:pt x="19447" y="21250"/>
                    <a:pt x="19702" y="21250"/>
                  </a:cubicBezTo>
                  <a:cubicBezTo>
                    <a:pt x="20743" y="21250"/>
                    <a:pt x="21420" y="20621"/>
                    <a:pt x="21488" y="19415"/>
                  </a:cubicBezTo>
                  <a:cubicBezTo>
                    <a:pt x="21505" y="19162"/>
                    <a:pt x="21488" y="18909"/>
                    <a:pt x="21488" y="18605"/>
                  </a:cubicBezTo>
                  <a:cubicBezTo>
                    <a:pt x="21235" y="18572"/>
                    <a:pt x="20982" y="18538"/>
                    <a:pt x="20712" y="18521"/>
                  </a:cubicBezTo>
                  <a:cubicBezTo>
                    <a:pt x="19886" y="18437"/>
                    <a:pt x="19498" y="17964"/>
                    <a:pt x="19633" y="17172"/>
                  </a:cubicBezTo>
                  <a:cubicBezTo>
                    <a:pt x="19667" y="16851"/>
                    <a:pt x="19818" y="16699"/>
                    <a:pt x="20139" y="16615"/>
                  </a:cubicBezTo>
                  <a:cubicBezTo>
                    <a:pt x="20560" y="16514"/>
                    <a:pt x="20999" y="16379"/>
                    <a:pt x="21404" y="16278"/>
                  </a:cubicBezTo>
                  <a:cubicBezTo>
                    <a:pt x="21572" y="15603"/>
                    <a:pt x="21927" y="15097"/>
                    <a:pt x="22450" y="14743"/>
                  </a:cubicBezTo>
                  <a:cubicBezTo>
                    <a:pt x="22770" y="14524"/>
                    <a:pt x="23124" y="14406"/>
                    <a:pt x="23462" y="14254"/>
                  </a:cubicBezTo>
                  <a:cubicBezTo>
                    <a:pt x="24541" y="13697"/>
                    <a:pt x="24861" y="12905"/>
                    <a:pt x="24136" y="11943"/>
                  </a:cubicBezTo>
                  <a:cubicBezTo>
                    <a:pt x="23698" y="11353"/>
                    <a:pt x="23360" y="10661"/>
                    <a:pt x="22939" y="10020"/>
                  </a:cubicBezTo>
                  <a:cubicBezTo>
                    <a:pt x="22703" y="9666"/>
                    <a:pt x="22703" y="9329"/>
                    <a:pt x="22854" y="8941"/>
                  </a:cubicBezTo>
                  <a:cubicBezTo>
                    <a:pt x="23040" y="8485"/>
                    <a:pt x="23242" y="8013"/>
                    <a:pt x="23411" y="7558"/>
                  </a:cubicBezTo>
                  <a:cubicBezTo>
                    <a:pt x="23512" y="7254"/>
                    <a:pt x="23630" y="6934"/>
                    <a:pt x="23664" y="6630"/>
                  </a:cubicBezTo>
                  <a:cubicBezTo>
                    <a:pt x="23698" y="6124"/>
                    <a:pt x="23529" y="5601"/>
                    <a:pt x="23090" y="5382"/>
                  </a:cubicBezTo>
                  <a:cubicBezTo>
                    <a:pt x="22540" y="5114"/>
                    <a:pt x="21926" y="4920"/>
                    <a:pt x="21290" y="4920"/>
                  </a:cubicBezTo>
                  <a:cubicBezTo>
                    <a:pt x="21127" y="4920"/>
                    <a:pt x="20962" y="4933"/>
                    <a:pt x="20797" y="4960"/>
                  </a:cubicBezTo>
                  <a:cubicBezTo>
                    <a:pt x="20525" y="4997"/>
                    <a:pt x="20255" y="5026"/>
                    <a:pt x="19990" y="5026"/>
                  </a:cubicBezTo>
                  <a:cubicBezTo>
                    <a:pt x="19515" y="5026"/>
                    <a:pt x="19054" y="4931"/>
                    <a:pt x="18621" y="4606"/>
                  </a:cubicBezTo>
                  <a:cubicBezTo>
                    <a:pt x="18520" y="4539"/>
                    <a:pt x="18385" y="4505"/>
                    <a:pt x="18267" y="4454"/>
                  </a:cubicBezTo>
                  <a:cubicBezTo>
                    <a:pt x="18182" y="4539"/>
                    <a:pt x="18098" y="4606"/>
                    <a:pt x="18014" y="4674"/>
                  </a:cubicBezTo>
                  <a:cubicBezTo>
                    <a:pt x="17774" y="4837"/>
                    <a:pt x="17527" y="4930"/>
                    <a:pt x="17274" y="4930"/>
                  </a:cubicBezTo>
                  <a:cubicBezTo>
                    <a:pt x="17135" y="4930"/>
                    <a:pt x="16993" y="4902"/>
                    <a:pt x="16850" y="4842"/>
                  </a:cubicBezTo>
                  <a:cubicBezTo>
                    <a:pt x="16513" y="4691"/>
                    <a:pt x="16344" y="4252"/>
                    <a:pt x="16445" y="3763"/>
                  </a:cubicBezTo>
                  <a:cubicBezTo>
                    <a:pt x="16513" y="3442"/>
                    <a:pt x="16631" y="3156"/>
                    <a:pt x="16782" y="2852"/>
                  </a:cubicBezTo>
                  <a:cubicBezTo>
                    <a:pt x="17187" y="2093"/>
                    <a:pt x="16934" y="929"/>
                    <a:pt x="16175" y="508"/>
                  </a:cubicBezTo>
                  <a:cubicBezTo>
                    <a:pt x="15608" y="193"/>
                    <a:pt x="14994" y="0"/>
                    <a:pt x="14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9"/>
            <p:cNvSpPr/>
            <p:nvPr/>
          </p:nvSpPr>
          <p:spPr>
            <a:xfrm>
              <a:off x="6778746" y="3164397"/>
              <a:ext cx="1220604" cy="1210091"/>
            </a:xfrm>
            <a:custGeom>
              <a:avLst/>
              <a:gdLst/>
              <a:ahLst/>
              <a:cxnLst/>
              <a:rect l="l" t="t" r="r" b="b"/>
              <a:pathLst>
                <a:path w="31120" h="30850" extrusionOk="0">
                  <a:moveTo>
                    <a:pt x="14943" y="686"/>
                  </a:moveTo>
                  <a:cubicBezTo>
                    <a:pt x="16697" y="686"/>
                    <a:pt x="18328" y="1145"/>
                    <a:pt x="19988" y="1603"/>
                  </a:cubicBezTo>
                  <a:cubicBezTo>
                    <a:pt x="22315" y="2261"/>
                    <a:pt x="24238" y="3576"/>
                    <a:pt x="25942" y="5229"/>
                  </a:cubicBezTo>
                  <a:cubicBezTo>
                    <a:pt x="26852" y="6090"/>
                    <a:pt x="27645" y="7068"/>
                    <a:pt x="28370" y="8097"/>
                  </a:cubicBezTo>
                  <a:cubicBezTo>
                    <a:pt x="29129" y="9193"/>
                    <a:pt x="29720" y="10374"/>
                    <a:pt x="29990" y="11706"/>
                  </a:cubicBezTo>
                  <a:cubicBezTo>
                    <a:pt x="30091" y="12280"/>
                    <a:pt x="30276" y="12836"/>
                    <a:pt x="30361" y="13427"/>
                  </a:cubicBezTo>
                  <a:cubicBezTo>
                    <a:pt x="30479" y="14101"/>
                    <a:pt x="30512" y="14810"/>
                    <a:pt x="30597" y="15602"/>
                  </a:cubicBezTo>
                  <a:cubicBezTo>
                    <a:pt x="30563" y="16041"/>
                    <a:pt x="30496" y="16614"/>
                    <a:pt x="30411" y="17188"/>
                  </a:cubicBezTo>
                  <a:cubicBezTo>
                    <a:pt x="30344" y="17778"/>
                    <a:pt x="30243" y="18352"/>
                    <a:pt x="30158" y="18942"/>
                  </a:cubicBezTo>
                  <a:cubicBezTo>
                    <a:pt x="29990" y="19954"/>
                    <a:pt x="29686" y="20915"/>
                    <a:pt x="29231" y="21843"/>
                  </a:cubicBezTo>
                  <a:cubicBezTo>
                    <a:pt x="28843" y="22585"/>
                    <a:pt x="28539" y="23344"/>
                    <a:pt x="28134" y="24052"/>
                  </a:cubicBezTo>
                  <a:cubicBezTo>
                    <a:pt x="27898" y="24474"/>
                    <a:pt x="27578" y="24862"/>
                    <a:pt x="27240" y="25199"/>
                  </a:cubicBezTo>
                  <a:cubicBezTo>
                    <a:pt x="26650" y="25807"/>
                    <a:pt x="26009" y="26363"/>
                    <a:pt x="25419" y="26987"/>
                  </a:cubicBezTo>
                  <a:cubicBezTo>
                    <a:pt x="24845" y="27594"/>
                    <a:pt x="24188" y="28067"/>
                    <a:pt x="23429" y="28337"/>
                  </a:cubicBezTo>
                  <a:cubicBezTo>
                    <a:pt x="22298" y="28741"/>
                    <a:pt x="21219" y="29332"/>
                    <a:pt x="19988" y="29534"/>
                  </a:cubicBezTo>
                  <a:cubicBezTo>
                    <a:pt x="19296" y="29669"/>
                    <a:pt x="18622" y="29905"/>
                    <a:pt x="17913" y="30006"/>
                  </a:cubicBezTo>
                  <a:cubicBezTo>
                    <a:pt x="16817" y="30175"/>
                    <a:pt x="15687" y="30293"/>
                    <a:pt x="14590" y="30377"/>
                  </a:cubicBezTo>
                  <a:cubicBezTo>
                    <a:pt x="14418" y="30393"/>
                    <a:pt x="14246" y="30400"/>
                    <a:pt x="14076" y="30400"/>
                  </a:cubicBezTo>
                  <a:cubicBezTo>
                    <a:pt x="13296" y="30400"/>
                    <a:pt x="12535" y="30254"/>
                    <a:pt x="11774" y="30074"/>
                  </a:cubicBezTo>
                  <a:cubicBezTo>
                    <a:pt x="10593" y="29770"/>
                    <a:pt x="9480" y="29281"/>
                    <a:pt x="8400" y="28691"/>
                  </a:cubicBezTo>
                  <a:cubicBezTo>
                    <a:pt x="7473" y="28168"/>
                    <a:pt x="6478" y="27713"/>
                    <a:pt x="5601" y="27122"/>
                  </a:cubicBezTo>
                  <a:cubicBezTo>
                    <a:pt x="4285" y="26245"/>
                    <a:pt x="2986" y="25351"/>
                    <a:pt x="2329" y="23799"/>
                  </a:cubicBezTo>
                  <a:cubicBezTo>
                    <a:pt x="1839" y="22686"/>
                    <a:pt x="1300" y="21641"/>
                    <a:pt x="1148" y="20409"/>
                  </a:cubicBezTo>
                  <a:cubicBezTo>
                    <a:pt x="1131" y="20038"/>
                    <a:pt x="979" y="19667"/>
                    <a:pt x="895" y="19313"/>
                  </a:cubicBezTo>
                  <a:cubicBezTo>
                    <a:pt x="389" y="17222"/>
                    <a:pt x="423" y="15147"/>
                    <a:pt x="878" y="13072"/>
                  </a:cubicBezTo>
                  <a:cubicBezTo>
                    <a:pt x="1148" y="11858"/>
                    <a:pt x="1519" y="10644"/>
                    <a:pt x="1941" y="9463"/>
                  </a:cubicBezTo>
                  <a:cubicBezTo>
                    <a:pt x="2261" y="8586"/>
                    <a:pt x="2767" y="7759"/>
                    <a:pt x="3189" y="6916"/>
                  </a:cubicBezTo>
                  <a:cubicBezTo>
                    <a:pt x="3256" y="6798"/>
                    <a:pt x="3341" y="6663"/>
                    <a:pt x="3425" y="6562"/>
                  </a:cubicBezTo>
                  <a:cubicBezTo>
                    <a:pt x="4015" y="5820"/>
                    <a:pt x="4538" y="5044"/>
                    <a:pt x="5196" y="4386"/>
                  </a:cubicBezTo>
                  <a:cubicBezTo>
                    <a:pt x="6444" y="3121"/>
                    <a:pt x="7827" y="2008"/>
                    <a:pt x="9564" y="1434"/>
                  </a:cubicBezTo>
                  <a:cubicBezTo>
                    <a:pt x="10441" y="1131"/>
                    <a:pt x="11369" y="1013"/>
                    <a:pt x="12297" y="878"/>
                  </a:cubicBezTo>
                  <a:cubicBezTo>
                    <a:pt x="13056" y="777"/>
                    <a:pt x="13815" y="743"/>
                    <a:pt x="14590" y="692"/>
                  </a:cubicBezTo>
                  <a:cubicBezTo>
                    <a:pt x="14709" y="688"/>
                    <a:pt x="14826" y="686"/>
                    <a:pt x="14943" y="686"/>
                  </a:cubicBezTo>
                  <a:close/>
                  <a:moveTo>
                    <a:pt x="15000" y="1"/>
                  </a:moveTo>
                  <a:cubicBezTo>
                    <a:pt x="14845" y="1"/>
                    <a:pt x="14692" y="6"/>
                    <a:pt x="14540" y="18"/>
                  </a:cubicBezTo>
                  <a:cubicBezTo>
                    <a:pt x="13309" y="169"/>
                    <a:pt x="12094" y="237"/>
                    <a:pt x="10863" y="507"/>
                  </a:cubicBezTo>
                  <a:cubicBezTo>
                    <a:pt x="9750" y="760"/>
                    <a:pt x="8637" y="1013"/>
                    <a:pt x="7658" y="1687"/>
                  </a:cubicBezTo>
                  <a:cubicBezTo>
                    <a:pt x="6731" y="2345"/>
                    <a:pt x="5736" y="2952"/>
                    <a:pt x="4977" y="3813"/>
                  </a:cubicBezTo>
                  <a:cubicBezTo>
                    <a:pt x="4555" y="4302"/>
                    <a:pt x="4201" y="4808"/>
                    <a:pt x="3779" y="5280"/>
                  </a:cubicBezTo>
                  <a:cubicBezTo>
                    <a:pt x="2919" y="6208"/>
                    <a:pt x="2329" y="7321"/>
                    <a:pt x="1839" y="8485"/>
                  </a:cubicBezTo>
                  <a:cubicBezTo>
                    <a:pt x="1317" y="9767"/>
                    <a:pt x="895" y="11099"/>
                    <a:pt x="541" y="12448"/>
                  </a:cubicBezTo>
                  <a:cubicBezTo>
                    <a:pt x="220" y="13680"/>
                    <a:pt x="1" y="14978"/>
                    <a:pt x="35" y="16277"/>
                  </a:cubicBezTo>
                  <a:cubicBezTo>
                    <a:pt x="68" y="17002"/>
                    <a:pt x="52" y="17761"/>
                    <a:pt x="170" y="18487"/>
                  </a:cubicBezTo>
                  <a:cubicBezTo>
                    <a:pt x="541" y="20274"/>
                    <a:pt x="878" y="22079"/>
                    <a:pt x="1637" y="23766"/>
                  </a:cubicBezTo>
                  <a:cubicBezTo>
                    <a:pt x="2143" y="24896"/>
                    <a:pt x="2919" y="25790"/>
                    <a:pt x="3863" y="26549"/>
                  </a:cubicBezTo>
                  <a:cubicBezTo>
                    <a:pt x="4943" y="27409"/>
                    <a:pt x="6107" y="28151"/>
                    <a:pt x="7321" y="28792"/>
                  </a:cubicBezTo>
                  <a:cubicBezTo>
                    <a:pt x="9008" y="29703"/>
                    <a:pt x="10762" y="30529"/>
                    <a:pt x="12701" y="30732"/>
                  </a:cubicBezTo>
                  <a:cubicBezTo>
                    <a:pt x="13460" y="30816"/>
                    <a:pt x="14203" y="30850"/>
                    <a:pt x="14962" y="30850"/>
                  </a:cubicBezTo>
                  <a:cubicBezTo>
                    <a:pt x="15333" y="30816"/>
                    <a:pt x="15737" y="30681"/>
                    <a:pt x="16108" y="30630"/>
                  </a:cubicBezTo>
                  <a:cubicBezTo>
                    <a:pt x="16851" y="30546"/>
                    <a:pt x="17610" y="30580"/>
                    <a:pt x="18352" y="30428"/>
                  </a:cubicBezTo>
                  <a:cubicBezTo>
                    <a:pt x="19482" y="30192"/>
                    <a:pt x="20612" y="29871"/>
                    <a:pt x="21725" y="29534"/>
                  </a:cubicBezTo>
                  <a:cubicBezTo>
                    <a:pt x="22484" y="29281"/>
                    <a:pt x="23226" y="28978"/>
                    <a:pt x="23951" y="28623"/>
                  </a:cubicBezTo>
                  <a:cubicBezTo>
                    <a:pt x="24424" y="28421"/>
                    <a:pt x="24930" y="28185"/>
                    <a:pt x="25284" y="27831"/>
                  </a:cubicBezTo>
                  <a:cubicBezTo>
                    <a:pt x="26228" y="26920"/>
                    <a:pt x="27122" y="25975"/>
                    <a:pt x="27999" y="25014"/>
                  </a:cubicBezTo>
                  <a:cubicBezTo>
                    <a:pt x="28320" y="24643"/>
                    <a:pt x="28573" y="24272"/>
                    <a:pt x="28792" y="23850"/>
                  </a:cubicBezTo>
                  <a:cubicBezTo>
                    <a:pt x="29264" y="22906"/>
                    <a:pt x="29720" y="21944"/>
                    <a:pt x="30141" y="20983"/>
                  </a:cubicBezTo>
                  <a:cubicBezTo>
                    <a:pt x="30276" y="20612"/>
                    <a:pt x="30361" y="20224"/>
                    <a:pt x="30445" y="19836"/>
                  </a:cubicBezTo>
                  <a:cubicBezTo>
                    <a:pt x="30597" y="19144"/>
                    <a:pt x="30681" y="18436"/>
                    <a:pt x="30833" y="17728"/>
                  </a:cubicBezTo>
                  <a:cubicBezTo>
                    <a:pt x="31120" y="16378"/>
                    <a:pt x="31086" y="15029"/>
                    <a:pt x="30867" y="13680"/>
                  </a:cubicBezTo>
                  <a:cubicBezTo>
                    <a:pt x="30782" y="13123"/>
                    <a:pt x="30647" y="12566"/>
                    <a:pt x="30529" y="11993"/>
                  </a:cubicBezTo>
                  <a:cubicBezTo>
                    <a:pt x="30361" y="11065"/>
                    <a:pt x="30074" y="10188"/>
                    <a:pt x="29686" y="9345"/>
                  </a:cubicBezTo>
                  <a:cubicBezTo>
                    <a:pt x="29180" y="8198"/>
                    <a:pt x="28455" y="7220"/>
                    <a:pt x="27662" y="6241"/>
                  </a:cubicBezTo>
                  <a:cubicBezTo>
                    <a:pt x="26431" y="4707"/>
                    <a:pt x="24947" y="3442"/>
                    <a:pt x="23310" y="2362"/>
                  </a:cubicBezTo>
                  <a:cubicBezTo>
                    <a:pt x="21674" y="1316"/>
                    <a:pt x="19819" y="827"/>
                    <a:pt x="17947" y="406"/>
                  </a:cubicBezTo>
                  <a:cubicBezTo>
                    <a:pt x="17272" y="254"/>
                    <a:pt x="16598" y="153"/>
                    <a:pt x="15923" y="68"/>
                  </a:cubicBezTo>
                  <a:cubicBezTo>
                    <a:pt x="15619" y="23"/>
                    <a:pt x="15308" y="1"/>
                    <a:pt x="150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9"/>
            <p:cNvSpPr/>
            <p:nvPr/>
          </p:nvSpPr>
          <p:spPr>
            <a:xfrm>
              <a:off x="6869391" y="3253670"/>
              <a:ext cx="1003625" cy="988235"/>
            </a:xfrm>
            <a:custGeom>
              <a:avLst/>
              <a:gdLst/>
              <a:ahLst/>
              <a:cxnLst/>
              <a:rect l="l" t="t" r="r" b="b"/>
              <a:pathLst>
                <a:path w="25588" h="25194" extrusionOk="0">
                  <a:moveTo>
                    <a:pt x="11757" y="508"/>
                  </a:moveTo>
                  <a:lnTo>
                    <a:pt x="12145" y="761"/>
                  </a:lnTo>
                  <a:cubicBezTo>
                    <a:pt x="12161" y="761"/>
                    <a:pt x="12161" y="778"/>
                    <a:pt x="12161" y="811"/>
                  </a:cubicBezTo>
                  <a:cubicBezTo>
                    <a:pt x="12431" y="1655"/>
                    <a:pt x="12431" y="2464"/>
                    <a:pt x="12094" y="3341"/>
                  </a:cubicBezTo>
                  <a:cubicBezTo>
                    <a:pt x="11723" y="3291"/>
                    <a:pt x="11554" y="3105"/>
                    <a:pt x="11571" y="2802"/>
                  </a:cubicBezTo>
                  <a:cubicBezTo>
                    <a:pt x="11554" y="2161"/>
                    <a:pt x="11554" y="1503"/>
                    <a:pt x="11571" y="845"/>
                  </a:cubicBezTo>
                  <a:cubicBezTo>
                    <a:pt x="11571" y="744"/>
                    <a:pt x="11689" y="609"/>
                    <a:pt x="11757" y="508"/>
                  </a:cubicBezTo>
                  <a:close/>
                  <a:moveTo>
                    <a:pt x="19397" y="2970"/>
                  </a:moveTo>
                  <a:cubicBezTo>
                    <a:pt x="19734" y="3341"/>
                    <a:pt x="19751" y="3712"/>
                    <a:pt x="19566" y="4033"/>
                  </a:cubicBezTo>
                  <a:cubicBezTo>
                    <a:pt x="19245" y="4539"/>
                    <a:pt x="18857" y="4994"/>
                    <a:pt x="18503" y="5467"/>
                  </a:cubicBezTo>
                  <a:cubicBezTo>
                    <a:pt x="18436" y="5551"/>
                    <a:pt x="18335" y="5618"/>
                    <a:pt x="18250" y="5669"/>
                  </a:cubicBezTo>
                  <a:cubicBezTo>
                    <a:pt x="18121" y="5751"/>
                    <a:pt x="18000" y="5858"/>
                    <a:pt x="17858" y="5858"/>
                  </a:cubicBezTo>
                  <a:cubicBezTo>
                    <a:pt x="17797" y="5858"/>
                    <a:pt x="17731" y="5838"/>
                    <a:pt x="17660" y="5787"/>
                  </a:cubicBezTo>
                  <a:cubicBezTo>
                    <a:pt x="17458" y="5652"/>
                    <a:pt x="17390" y="5382"/>
                    <a:pt x="17474" y="5112"/>
                  </a:cubicBezTo>
                  <a:cubicBezTo>
                    <a:pt x="17542" y="4893"/>
                    <a:pt x="17626" y="4708"/>
                    <a:pt x="17727" y="4522"/>
                  </a:cubicBezTo>
                  <a:cubicBezTo>
                    <a:pt x="18082" y="3814"/>
                    <a:pt x="18571" y="3257"/>
                    <a:pt x="19397" y="2970"/>
                  </a:cubicBezTo>
                  <a:close/>
                  <a:moveTo>
                    <a:pt x="3156" y="16495"/>
                  </a:moveTo>
                  <a:cubicBezTo>
                    <a:pt x="3211" y="16495"/>
                    <a:pt x="3266" y="16518"/>
                    <a:pt x="3323" y="16582"/>
                  </a:cubicBezTo>
                  <a:cubicBezTo>
                    <a:pt x="3475" y="16750"/>
                    <a:pt x="3408" y="16936"/>
                    <a:pt x="3290" y="17054"/>
                  </a:cubicBezTo>
                  <a:cubicBezTo>
                    <a:pt x="2733" y="17678"/>
                    <a:pt x="2126" y="18184"/>
                    <a:pt x="1350" y="18437"/>
                  </a:cubicBezTo>
                  <a:cubicBezTo>
                    <a:pt x="1232" y="18454"/>
                    <a:pt x="1097" y="18454"/>
                    <a:pt x="878" y="18471"/>
                  </a:cubicBezTo>
                  <a:cubicBezTo>
                    <a:pt x="962" y="18285"/>
                    <a:pt x="962" y="18133"/>
                    <a:pt x="1046" y="18066"/>
                  </a:cubicBezTo>
                  <a:cubicBezTo>
                    <a:pt x="1569" y="17610"/>
                    <a:pt x="2126" y="17172"/>
                    <a:pt x="2649" y="16717"/>
                  </a:cubicBezTo>
                  <a:cubicBezTo>
                    <a:pt x="2716" y="16683"/>
                    <a:pt x="2800" y="16632"/>
                    <a:pt x="2885" y="16598"/>
                  </a:cubicBezTo>
                  <a:cubicBezTo>
                    <a:pt x="2979" y="16556"/>
                    <a:pt x="3067" y="16495"/>
                    <a:pt x="3156" y="16495"/>
                  </a:cubicBezTo>
                  <a:close/>
                  <a:moveTo>
                    <a:pt x="22389" y="18278"/>
                  </a:moveTo>
                  <a:cubicBezTo>
                    <a:pt x="22655" y="18278"/>
                    <a:pt x="22923" y="18311"/>
                    <a:pt x="23192" y="18403"/>
                  </a:cubicBezTo>
                  <a:cubicBezTo>
                    <a:pt x="23310" y="18454"/>
                    <a:pt x="23462" y="18454"/>
                    <a:pt x="23546" y="18538"/>
                  </a:cubicBezTo>
                  <a:cubicBezTo>
                    <a:pt x="23664" y="18639"/>
                    <a:pt x="23816" y="18791"/>
                    <a:pt x="23867" y="18943"/>
                  </a:cubicBezTo>
                  <a:cubicBezTo>
                    <a:pt x="23901" y="19145"/>
                    <a:pt x="23715" y="19230"/>
                    <a:pt x="23546" y="19314"/>
                  </a:cubicBezTo>
                  <a:cubicBezTo>
                    <a:pt x="23282" y="19446"/>
                    <a:pt x="23005" y="19486"/>
                    <a:pt x="22727" y="19486"/>
                  </a:cubicBezTo>
                  <a:cubicBezTo>
                    <a:pt x="22544" y="19486"/>
                    <a:pt x="22361" y="19469"/>
                    <a:pt x="22180" y="19449"/>
                  </a:cubicBezTo>
                  <a:cubicBezTo>
                    <a:pt x="22085" y="19449"/>
                    <a:pt x="21991" y="19451"/>
                    <a:pt x="21899" y="19451"/>
                  </a:cubicBezTo>
                  <a:cubicBezTo>
                    <a:pt x="21715" y="19451"/>
                    <a:pt x="21539" y="19443"/>
                    <a:pt x="21371" y="19398"/>
                  </a:cubicBezTo>
                  <a:cubicBezTo>
                    <a:pt x="20966" y="19381"/>
                    <a:pt x="20696" y="19162"/>
                    <a:pt x="20628" y="18875"/>
                  </a:cubicBezTo>
                  <a:cubicBezTo>
                    <a:pt x="20578" y="18690"/>
                    <a:pt x="20612" y="18521"/>
                    <a:pt x="20848" y="18471"/>
                  </a:cubicBezTo>
                  <a:cubicBezTo>
                    <a:pt x="21360" y="18404"/>
                    <a:pt x="21872" y="18278"/>
                    <a:pt x="22389" y="18278"/>
                  </a:cubicBezTo>
                  <a:close/>
                  <a:moveTo>
                    <a:pt x="14743" y="1552"/>
                  </a:moveTo>
                  <a:cubicBezTo>
                    <a:pt x="15383" y="1552"/>
                    <a:pt x="15997" y="1745"/>
                    <a:pt x="16564" y="2059"/>
                  </a:cubicBezTo>
                  <a:cubicBezTo>
                    <a:pt x="17323" y="2481"/>
                    <a:pt x="17576" y="3645"/>
                    <a:pt x="17188" y="4404"/>
                  </a:cubicBezTo>
                  <a:cubicBezTo>
                    <a:pt x="17036" y="4708"/>
                    <a:pt x="16901" y="4994"/>
                    <a:pt x="16850" y="5315"/>
                  </a:cubicBezTo>
                  <a:cubicBezTo>
                    <a:pt x="16732" y="5804"/>
                    <a:pt x="16901" y="6242"/>
                    <a:pt x="17238" y="6394"/>
                  </a:cubicBezTo>
                  <a:cubicBezTo>
                    <a:pt x="17382" y="6454"/>
                    <a:pt x="17525" y="6482"/>
                    <a:pt x="17666" y="6482"/>
                  </a:cubicBezTo>
                  <a:cubicBezTo>
                    <a:pt x="17923" y="6482"/>
                    <a:pt x="18173" y="6389"/>
                    <a:pt x="18402" y="6226"/>
                  </a:cubicBezTo>
                  <a:cubicBezTo>
                    <a:pt x="18486" y="6158"/>
                    <a:pt x="18571" y="6091"/>
                    <a:pt x="18655" y="6006"/>
                  </a:cubicBezTo>
                  <a:cubicBezTo>
                    <a:pt x="18790" y="6057"/>
                    <a:pt x="18908" y="6091"/>
                    <a:pt x="19009" y="6158"/>
                  </a:cubicBezTo>
                  <a:cubicBezTo>
                    <a:pt x="19442" y="6483"/>
                    <a:pt x="19903" y="6578"/>
                    <a:pt x="20378" y="6578"/>
                  </a:cubicBezTo>
                  <a:cubicBezTo>
                    <a:pt x="20643" y="6578"/>
                    <a:pt x="20913" y="6549"/>
                    <a:pt x="21185" y="6512"/>
                  </a:cubicBezTo>
                  <a:cubicBezTo>
                    <a:pt x="21346" y="6489"/>
                    <a:pt x="21506" y="6478"/>
                    <a:pt x="21663" y="6478"/>
                  </a:cubicBezTo>
                  <a:cubicBezTo>
                    <a:pt x="22311" y="6478"/>
                    <a:pt x="22922" y="6662"/>
                    <a:pt x="23479" y="6934"/>
                  </a:cubicBezTo>
                  <a:cubicBezTo>
                    <a:pt x="23934" y="7153"/>
                    <a:pt x="24103" y="7676"/>
                    <a:pt x="24052" y="8182"/>
                  </a:cubicBezTo>
                  <a:cubicBezTo>
                    <a:pt x="24035" y="8502"/>
                    <a:pt x="23901" y="8806"/>
                    <a:pt x="23799" y="9110"/>
                  </a:cubicBezTo>
                  <a:cubicBezTo>
                    <a:pt x="23631" y="9565"/>
                    <a:pt x="23445" y="10037"/>
                    <a:pt x="23260" y="10493"/>
                  </a:cubicBezTo>
                  <a:cubicBezTo>
                    <a:pt x="23108" y="10881"/>
                    <a:pt x="23108" y="11218"/>
                    <a:pt x="23327" y="11572"/>
                  </a:cubicBezTo>
                  <a:cubicBezTo>
                    <a:pt x="23749" y="12213"/>
                    <a:pt x="24086" y="12905"/>
                    <a:pt x="24541" y="13495"/>
                  </a:cubicBezTo>
                  <a:cubicBezTo>
                    <a:pt x="25267" y="14456"/>
                    <a:pt x="24946" y="15249"/>
                    <a:pt x="23867" y="15755"/>
                  </a:cubicBezTo>
                  <a:cubicBezTo>
                    <a:pt x="23529" y="15890"/>
                    <a:pt x="23158" y="16025"/>
                    <a:pt x="22855" y="16227"/>
                  </a:cubicBezTo>
                  <a:cubicBezTo>
                    <a:pt x="22315" y="16598"/>
                    <a:pt x="21961" y="17104"/>
                    <a:pt x="21792" y="17779"/>
                  </a:cubicBezTo>
                  <a:cubicBezTo>
                    <a:pt x="21404" y="17880"/>
                    <a:pt x="20949" y="17998"/>
                    <a:pt x="20527" y="18116"/>
                  </a:cubicBezTo>
                  <a:cubicBezTo>
                    <a:pt x="20207" y="18201"/>
                    <a:pt x="20072" y="18336"/>
                    <a:pt x="20021" y="18656"/>
                  </a:cubicBezTo>
                  <a:cubicBezTo>
                    <a:pt x="19903" y="19466"/>
                    <a:pt x="20274" y="19921"/>
                    <a:pt x="21101" y="20005"/>
                  </a:cubicBezTo>
                  <a:cubicBezTo>
                    <a:pt x="21371" y="20022"/>
                    <a:pt x="21624" y="20073"/>
                    <a:pt x="21877" y="20090"/>
                  </a:cubicBezTo>
                  <a:cubicBezTo>
                    <a:pt x="21877" y="20410"/>
                    <a:pt x="21910" y="20663"/>
                    <a:pt x="21877" y="20916"/>
                  </a:cubicBezTo>
                  <a:cubicBezTo>
                    <a:pt x="21809" y="22114"/>
                    <a:pt x="21141" y="22742"/>
                    <a:pt x="20112" y="22742"/>
                  </a:cubicBezTo>
                  <a:cubicBezTo>
                    <a:pt x="19851" y="22742"/>
                    <a:pt x="19566" y="22702"/>
                    <a:pt x="19262" y="22620"/>
                  </a:cubicBezTo>
                  <a:cubicBezTo>
                    <a:pt x="18992" y="22552"/>
                    <a:pt x="18756" y="22367"/>
                    <a:pt x="18503" y="22215"/>
                  </a:cubicBezTo>
                  <a:cubicBezTo>
                    <a:pt x="18301" y="22097"/>
                    <a:pt x="18082" y="21928"/>
                    <a:pt x="17845" y="21861"/>
                  </a:cubicBezTo>
                  <a:cubicBezTo>
                    <a:pt x="17677" y="21809"/>
                    <a:pt x="17505" y="21774"/>
                    <a:pt x="17332" y="21774"/>
                  </a:cubicBezTo>
                  <a:cubicBezTo>
                    <a:pt x="17109" y="21774"/>
                    <a:pt x="16884" y="21834"/>
                    <a:pt x="16665" y="21996"/>
                  </a:cubicBezTo>
                  <a:cubicBezTo>
                    <a:pt x="16412" y="22164"/>
                    <a:pt x="16159" y="22333"/>
                    <a:pt x="15889" y="22519"/>
                  </a:cubicBezTo>
                  <a:cubicBezTo>
                    <a:pt x="15602" y="22333"/>
                    <a:pt x="15299" y="22164"/>
                    <a:pt x="15012" y="21945"/>
                  </a:cubicBezTo>
                  <a:cubicBezTo>
                    <a:pt x="14818" y="21808"/>
                    <a:pt x="14628" y="21740"/>
                    <a:pt x="14440" y="21740"/>
                  </a:cubicBezTo>
                  <a:cubicBezTo>
                    <a:pt x="14236" y="21740"/>
                    <a:pt x="14033" y="21821"/>
                    <a:pt x="13831" y="21979"/>
                  </a:cubicBezTo>
                  <a:cubicBezTo>
                    <a:pt x="13376" y="22282"/>
                    <a:pt x="13291" y="22519"/>
                    <a:pt x="13544" y="23025"/>
                  </a:cubicBezTo>
                  <a:cubicBezTo>
                    <a:pt x="13679" y="23278"/>
                    <a:pt x="13831" y="23531"/>
                    <a:pt x="13966" y="23834"/>
                  </a:cubicBezTo>
                  <a:cubicBezTo>
                    <a:pt x="13696" y="23969"/>
                    <a:pt x="13511" y="24104"/>
                    <a:pt x="13308" y="24273"/>
                  </a:cubicBezTo>
                  <a:cubicBezTo>
                    <a:pt x="13092" y="24367"/>
                    <a:pt x="12872" y="24412"/>
                    <a:pt x="12655" y="24412"/>
                  </a:cubicBezTo>
                  <a:cubicBezTo>
                    <a:pt x="12212" y="24412"/>
                    <a:pt x="11782" y="24224"/>
                    <a:pt x="11419" y="23885"/>
                  </a:cubicBezTo>
                  <a:cubicBezTo>
                    <a:pt x="10863" y="23362"/>
                    <a:pt x="10289" y="22856"/>
                    <a:pt x="9648" y="22417"/>
                  </a:cubicBezTo>
                  <a:cubicBezTo>
                    <a:pt x="9408" y="22234"/>
                    <a:pt x="9150" y="22160"/>
                    <a:pt x="8886" y="22160"/>
                  </a:cubicBezTo>
                  <a:cubicBezTo>
                    <a:pt x="8594" y="22160"/>
                    <a:pt x="8296" y="22251"/>
                    <a:pt x="8012" y="22384"/>
                  </a:cubicBezTo>
                  <a:cubicBezTo>
                    <a:pt x="7371" y="22687"/>
                    <a:pt x="6747" y="23008"/>
                    <a:pt x="6106" y="23294"/>
                  </a:cubicBezTo>
                  <a:cubicBezTo>
                    <a:pt x="5889" y="23403"/>
                    <a:pt x="5672" y="23451"/>
                    <a:pt x="5442" y="23451"/>
                  </a:cubicBezTo>
                  <a:cubicBezTo>
                    <a:pt x="5351" y="23451"/>
                    <a:pt x="5258" y="23444"/>
                    <a:pt x="5162" y="23429"/>
                  </a:cubicBezTo>
                  <a:cubicBezTo>
                    <a:pt x="4588" y="23311"/>
                    <a:pt x="3998" y="23227"/>
                    <a:pt x="3543" y="22873"/>
                  </a:cubicBezTo>
                  <a:cubicBezTo>
                    <a:pt x="3273" y="22670"/>
                    <a:pt x="2986" y="22417"/>
                    <a:pt x="2784" y="22131"/>
                  </a:cubicBezTo>
                  <a:cubicBezTo>
                    <a:pt x="2548" y="21844"/>
                    <a:pt x="2514" y="21490"/>
                    <a:pt x="2632" y="21119"/>
                  </a:cubicBezTo>
                  <a:cubicBezTo>
                    <a:pt x="2767" y="20781"/>
                    <a:pt x="2885" y="20444"/>
                    <a:pt x="2986" y="20107"/>
                  </a:cubicBezTo>
                  <a:cubicBezTo>
                    <a:pt x="3188" y="19483"/>
                    <a:pt x="3121" y="18909"/>
                    <a:pt x="2699" y="18319"/>
                  </a:cubicBezTo>
                  <a:cubicBezTo>
                    <a:pt x="2902" y="18083"/>
                    <a:pt x="3138" y="17813"/>
                    <a:pt x="3374" y="17560"/>
                  </a:cubicBezTo>
                  <a:cubicBezTo>
                    <a:pt x="3526" y="17408"/>
                    <a:pt x="3694" y="17239"/>
                    <a:pt x="3796" y="17071"/>
                  </a:cubicBezTo>
                  <a:cubicBezTo>
                    <a:pt x="4065" y="16632"/>
                    <a:pt x="3947" y="16211"/>
                    <a:pt x="3458" y="16025"/>
                  </a:cubicBezTo>
                  <a:cubicBezTo>
                    <a:pt x="3412" y="16002"/>
                    <a:pt x="3361" y="15992"/>
                    <a:pt x="3309" y="15992"/>
                  </a:cubicBezTo>
                  <a:cubicBezTo>
                    <a:pt x="3211" y="15992"/>
                    <a:pt x="3108" y="16026"/>
                    <a:pt x="3020" y="16059"/>
                  </a:cubicBezTo>
                  <a:cubicBezTo>
                    <a:pt x="2800" y="16143"/>
                    <a:pt x="2615" y="16261"/>
                    <a:pt x="2396" y="16379"/>
                  </a:cubicBezTo>
                  <a:cubicBezTo>
                    <a:pt x="2227" y="16514"/>
                    <a:pt x="2042" y="16615"/>
                    <a:pt x="1839" y="16767"/>
                  </a:cubicBezTo>
                  <a:cubicBezTo>
                    <a:pt x="1434" y="16464"/>
                    <a:pt x="1080" y="16126"/>
                    <a:pt x="928" y="15671"/>
                  </a:cubicBezTo>
                  <a:cubicBezTo>
                    <a:pt x="777" y="15182"/>
                    <a:pt x="793" y="14676"/>
                    <a:pt x="1283" y="14321"/>
                  </a:cubicBezTo>
                  <a:cubicBezTo>
                    <a:pt x="1451" y="14187"/>
                    <a:pt x="1586" y="14068"/>
                    <a:pt x="1721" y="13917"/>
                  </a:cubicBezTo>
                  <a:cubicBezTo>
                    <a:pt x="2109" y="13529"/>
                    <a:pt x="2143" y="13023"/>
                    <a:pt x="1789" y="12601"/>
                  </a:cubicBezTo>
                  <a:cubicBezTo>
                    <a:pt x="1586" y="12348"/>
                    <a:pt x="1350" y="12146"/>
                    <a:pt x="1131" y="11893"/>
                  </a:cubicBezTo>
                  <a:cubicBezTo>
                    <a:pt x="793" y="11488"/>
                    <a:pt x="574" y="11049"/>
                    <a:pt x="490" y="10543"/>
                  </a:cubicBezTo>
                  <a:cubicBezTo>
                    <a:pt x="405" y="10020"/>
                    <a:pt x="608" y="9616"/>
                    <a:pt x="1097" y="9430"/>
                  </a:cubicBezTo>
                  <a:cubicBezTo>
                    <a:pt x="1350" y="9312"/>
                    <a:pt x="1620" y="9228"/>
                    <a:pt x="1873" y="9194"/>
                  </a:cubicBezTo>
                  <a:cubicBezTo>
                    <a:pt x="3020" y="8958"/>
                    <a:pt x="3914" y="8165"/>
                    <a:pt x="3863" y="6698"/>
                  </a:cubicBezTo>
                  <a:cubicBezTo>
                    <a:pt x="3829" y="6259"/>
                    <a:pt x="3829" y="5804"/>
                    <a:pt x="3829" y="5348"/>
                  </a:cubicBezTo>
                  <a:cubicBezTo>
                    <a:pt x="3829" y="5180"/>
                    <a:pt x="3812" y="5011"/>
                    <a:pt x="3863" y="4876"/>
                  </a:cubicBezTo>
                  <a:cubicBezTo>
                    <a:pt x="3970" y="4309"/>
                    <a:pt x="4245" y="4076"/>
                    <a:pt x="4762" y="4076"/>
                  </a:cubicBezTo>
                  <a:cubicBezTo>
                    <a:pt x="4814" y="4076"/>
                    <a:pt x="4868" y="4079"/>
                    <a:pt x="4926" y="4083"/>
                  </a:cubicBezTo>
                  <a:cubicBezTo>
                    <a:pt x="5415" y="4134"/>
                    <a:pt x="5904" y="4168"/>
                    <a:pt x="6393" y="4168"/>
                  </a:cubicBezTo>
                  <a:cubicBezTo>
                    <a:pt x="7085" y="4168"/>
                    <a:pt x="7658" y="3915"/>
                    <a:pt x="7945" y="3240"/>
                  </a:cubicBezTo>
                  <a:cubicBezTo>
                    <a:pt x="8080" y="2953"/>
                    <a:pt x="8198" y="2650"/>
                    <a:pt x="8350" y="2363"/>
                  </a:cubicBezTo>
                  <a:cubicBezTo>
                    <a:pt x="8541" y="1953"/>
                    <a:pt x="8688" y="1820"/>
                    <a:pt x="9032" y="1820"/>
                  </a:cubicBezTo>
                  <a:cubicBezTo>
                    <a:pt x="9113" y="1820"/>
                    <a:pt x="9205" y="1827"/>
                    <a:pt x="9311" y="1840"/>
                  </a:cubicBezTo>
                  <a:cubicBezTo>
                    <a:pt x="9851" y="1891"/>
                    <a:pt x="10289" y="2093"/>
                    <a:pt x="10728" y="2346"/>
                  </a:cubicBezTo>
                  <a:cubicBezTo>
                    <a:pt x="10913" y="2447"/>
                    <a:pt x="10998" y="2599"/>
                    <a:pt x="11031" y="2802"/>
                  </a:cubicBezTo>
                  <a:cubicBezTo>
                    <a:pt x="11048" y="2970"/>
                    <a:pt x="11065" y="3156"/>
                    <a:pt x="11116" y="3324"/>
                  </a:cubicBezTo>
                  <a:cubicBezTo>
                    <a:pt x="11217" y="3662"/>
                    <a:pt x="11554" y="3949"/>
                    <a:pt x="11841" y="3965"/>
                  </a:cubicBezTo>
                  <a:cubicBezTo>
                    <a:pt x="11853" y="3966"/>
                    <a:pt x="11866" y="3966"/>
                    <a:pt x="11878" y="3966"/>
                  </a:cubicBezTo>
                  <a:cubicBezTo>
                    <a:pt x="12186" y="3966"/>
                    <a:pt x="12488" y="3766"/>
                    <a:pt x="12634" y="3409"/>
                  </a:cubicBezTo>
                  <a:cubicBezTo>
                    <a:pt x="12684" y="3274"/>
                    <a:pt x="12735" y="3122"/>
                    <a:pt x="12752" y="2953"/>
                  </a:cubicBezTo>
                  <a:cubicBezTo>
                    <a:pt x="12853" y="2194"/>
                    <a:pt x="13342" y="1790"/>
                    <a:pt x="14084" y="1621"/>
                  </a:cubicBezTo>
                  <a:cubicBezTo>
                    <a:pt x="14306" y="1574"/>
                    <a:pt x="14526" y="1552"/>
                    <a:pt x="14743" y="1552"/>
                  </a:cubicBezTo>
                  <a:close/>
                  <a:moveTo>
                    <a:pt x="14309" y="22370"/>
                  </a:moveTo>
                  <a:cubicBezTo>
                    <a:pt x="14403" y="22370"/>
                    <a:pt x="14498" y="22401"/>
                    <a:pt x="14590" y="22451"/>
                  </a:cubicBezTo>
                  <a:cubicBezTo>
                    <a:pt x="14793" y="22552"/>
                    <a:pt x="15029" y="22670"/>
                    <a:pt x="15214" y="22839"/>
                  </a:cubicBezTo>
                  <a:cubicBezTo>
                    <a:pt x="15568" y="23126"/>
                    <a:pt x="15889" y="23463"/>
                    <a:pt x="16226" y="23784"/>
                  </a:cubicBezTo>
                  <a:cubicBezTo>
                    <a:pt x="16311" y="23851"/>
                    <a:pt x="16395" y="23952"/>
                    <a:pt x="16412" y="24037"/>
                  </a:cubicBezTo>
                  <a:cubicBezTo>
                    <a:pt x="16446" y="24205"/>
                    <a:pt x="16462" y="24441"/>
                    <a:pt x="16378" y="24543"/>
                  </a:cubicBezTo>
                  <a:cubicBezTo>
                    <a:pt x="16294" y="24644"/>
                    <a:pt x="16074" y="24644"/>
                    <a:pt x="15906" y="24661"/>
                  </a:cubicBezTo>
                  <a:cubicBezTo>
                    <a:pt x="15821" y="24661"/>
                    <a:pt x="15703" y="24627"/>
                    <a:pt x="15619" y="24559"/>
                  </a:cubicBezTo>
                  <a:cubicBezTo>
                    <a:pt x="14894" y="24037"/>
                    <a:pt x="14202" y="23514"/>
                    <a:pt x="13949" y="22586"/>
                  </a:cubicBezTo>
                  <a:cubicBezTo>
                    <a:pt x="14057" y="22430"/>
                    <a:pt x="14181" y="22370"/>
                    <a:pt x="14309" y="22370"/>
                  </a:cubicBezTo>
                  <a:close/>
                  <a:moveTo>
                    <a:pt x="12082" y="1"/>
                  </a:moveTo>
                  <a:cubicBezTo>
                    <a:pt x="12064" y="1"/>
                    <a:pt x="12045" y="1"/>
                    <a:pt x="12026" y="2"/>
                  </a:cubicBezTo>
                  <a:cubicBezTo>
                    <a:pt x="11520" y="2"/>
                    <a:pt x="11301" y="187"/>
                    <a:pt x="11183" y="660"/>
                  </a:cubicBezTo>
                  <a:cubicBezTo>
                    <a:pt x="11133" y="862"/>
                    <a:pt x="11133" y="1081"/>
                    <a:pt x="11099" y="1284"/>
                  </a:cubicBezTo>
                  <a:cubicBezTo>
                    <a:pt x="11082" y="1452"/>
                    <a:pt x="11048" y="1604"/>
                    <a:pt x="11014" y="1823"/>
                  </a:cubicBezTo>
                  <a:cubicBezTo>
                    <a:pt x="10711" y="1739"/>
                    <a:pt x="10475" y="1655"/>
                    <a:pt x="10239" y="1587"/>
                  </a:cubicBezTo>
                  <a:cubicBezTo>
                    <a:pt x="9969" y="1503"/>
                    <a:pt x="9699" y="1402"/>
                    <a:pt x="9412" y="1334"/>
                  </a:cubicBezTo>
                  <a:cubicBezTo>
                    <a:pt x="9330" y="1315"/>
                    <a:pt x="9249" y="1306"/>
                    <a:pt x="9170" y="1306"/>
                  </a:cubicBezTo>
                  <a:cubicBezTo>
                    <a:pt x="8896" y="1306"/>
                    <a:pt x="8651" y="1422"/>
                    <a:pt x="8468" y="1672"/>
                  </a:cubicBezTo>
                  <a:cubicBezTo>
                    <a:pt x="8299" y="1874"/>
                    <a:pt x="8147" y="2127"/>
                    <a:pt x="8029" y="2380"/>
                  </a:cubicBezTo>
                  <a:lnTo>
                    <a:pt x="7641" y="3139"/>
                  </a:lnTo>
                  <a:cubicBezTo>
                    <a:pt x="7456" y="3510"/>
                    <a:pt x="7135" y="3679"/>
                    <a:pt x="6747" y="3729"/>
                  </a:cubicBezTo>
                  <a:cubicBezTo>
                    <a:pt x="6552" y="3756"/>
                    <a:pt x="6359" y="3772"/>
                    <a:pt x="6167" y="3772"/>
                  </a:cubicBezTo>
                  <a:cubicBezTo>
                    <a:pt x="5880" y="3772"/>
                    <a:pt x="5597" y="3736"/>
                    <a:pt x="5314" y="3645"/>
                  </a:cubicBezTo>
                  <a:cubicBezTo>
                    <a:pt x="5164" y="3602"/>
                    <a:pt x="5015" y="3581"/>
                    <a:pt x="4871" y="3581"/>
                  </a:cubicBezTo>
                  <a:cubicBezTo>
                    <a:pt x="4287" y="3581"/>
                    <a:pt x="3779" y="3926"/>
                    <a:pt x="3576" y="4522"/>
                  </a:cubicBezTo>
                  <a:cubicBezTo>
                    <a:pt x="3492" y="4792"/>
                    <a:pt x="3458" y="5079"/>
                    <a:pt x="3425" y="5365"/>
                  </a:cubicBezTo>
                  <a:cubicBezTo>
                    <a:pt x="3408" y="5956"/>
                    <a:pt x="3475" y="6512"/>
                    <a:pt x="3408" y="7086"/>
                  </a:cubicBezTo>
                  <a:cubicBezTo>
                    <a:pt x="3323" y="7946"/>
                    <a:pt x="3053" y="8368"/>
                    <a:pt x="2379" y="8536"/>
                  </a:cubicBezTo>
                  <a:cubicBezTo>
                    <a:pt x="1991" y="8654"/>
                    <a:pt x="1637" y="8739"/>
                    <a:pt x="1283" y="8840"/>
                  </a:cubicBezTo>
                  <a:cubicBezTo>
                    <a:pt x="507" y="9042"/>
                    <a:pt x="1" y="9801"/>
                    <a:pt x="85" y="10594"/>
                  </a:cubicBezTo>
                  <a:cubicBezTo>
                    <a:pt x="102" y="10881"/>
                    <a:pt x="186" y="11151"/>
                    <a:pt x="271" y="11437"/>
                  </a:cubicBezTo>
                  <a:cubicBezTo>
                    <a:pt x="422" y="11943"/>
                    <a:pt x="760" y="12314"/>
                    <a:pt x="1131" y="12702"/>
                  </a:cubicBezTo>
                  <a:cubicBezTo>
                    <a:pt x="1687" y="13225"/>
                    <a:pt x="1654" y="13562"/>
                    <a:pt x="1063" y="13967"/>
                  </a:cubicBezTo>
                  <a:cubicBezTo>
                    <a:pt x="220" y="14558"/>
                    <a:pt x="220" y="15907"/>
                    <a:pt x="878" y="16531"/>
                  </a:cubicBezTo>
                  <a:cubicBezTo>
                    <a:pt x="1063" y="16700"/>
                    <a:pt x="1232" y="16919"/>
                    <a:pt x="1434" y="17138"/>
                  </a:cubicBezTo>
                  <a:cubicBezTo>
                    <a:pt x="1283" y="17273"/>
                    <a:pt x="1181" y="17374"/>
                    <a:pt x="1097" y="17476"/>
                  </a:cubicBezTo>
                  <a:cubicBezTo>
                    <a:pt x="861" y="17729"/>
                    <a:pt x="625" y="17981"/>
                    <a:pt x="439" y="18268"/>
                  </a:cubicBezTo>
                  <a:cubicBezTo>
                    <a:pt x="203" y="18639"/>
                    <a:pt x="355" y="18909"/>
                    <a:pt x="810" y="18943"/>
                  </a:cubicBezTo>
                  <a:cubicBezTo>
                    <a:pt x="945" y="18943"/>
                    <a:pt x="1097" y="18909"/>
                    <a:pt x="1232" y="18892"/>
                  </a:cubicBezTo>
                  <a:cubicBezTo>
                    <a:pt x="1603" y="18825"/>
                    <a:pt x="1940" y="18774"/>
                    <a:pt x="2295" y="18690"/>
                  </a:cubicBezTo>
                  <a:cubicBezTo>
                    <a:pt x="2666" y="19112"/>
                    <a:pt x="2699" y="19584"/>
                    <a:pt x="2531" y="20090"/>
                  </a:cubicBezTo>
                  <a:cubicBezTo>
                    <a:pt x="2396" y="20495"/>
                    <a:pt x="2227" y="20899"/>
                    <a:pt x="2143" y="21321"/>
                  </a:cubicBezTo>
                  <a:cubicBezTo>
                    <a:pt x="2042" y="21810"/>
                    <a:pt x="2160" y="22249"/>
                    <a:pt x="2480" y="22620"/>
                  </a:cubicBezTo>
                  <a:cubicBezTo>
                    <a:pt x="2902" y="23160"/>
                    <a:pt x="3408" y="23581"/>
                    <a:pt x="4099" y="23699"/>
                  </a:cubicBezTo>
                  <a:cubicBezTo>
                    <a:pt x="4318" y="23750"/>
                    <a:pt x="4571" y="23750"/>
                    <a:pt x="4774" y="23834"/>
                  </a:cubicBezTo>
                  <a:cubicBezTo>
                    <a:pt x="4969" y="23901"/>
                    <a:pt x="5163" y="23931"/>
                    <a:pt x="5354" y="23931"/>
                  </a:cubicBezTo>
                  <a:cubicBezTo>
                    <a:pt x="5690" y="23931"/>
                    <a:pt x="6020" y="23839"/>
                    <a:pt x="6342" y="23699"/>
                  </a:cubicBezTo>
                  <a:cubicBezTo>
                    <a:pt x="6950" y="23429"/>
                    <a:pt x="7557" y="23126"/>
                    <a:pt x="8181" y="22822"/>
                  </a:cubicBezTo>
                  <a:cubicBezTo>
                    <a:pt x="8377" y="22717"/>
                    <a:pt x="8569" y="22662"/>
                    <a:pt x="8756" y="22662"/>
                  </a:cubicBezTo>
                  <a:cubicBezTo>
                    <a:pt x="8986" y="22662"/>
                    <a:pt x="9207" y="22746"/>
                    <a:pt x="9412" y="22923"/>
                  </a:cubicBezTo>
                  <a:cubicBezTo>
                    <a:pt x="9952" y="23362"/>
                    <a:pt x="10458" y="23851"/>
                    <a:pt x="10964" y="24340"/>
                  </a:cubicBezTo>
                  <a:cubicBezTo>
                    <a:pt x="11363" y="24727"/>
                    <a:pt x="11806" y="24958"/>
                    <a:pt x="12304" y="24958"/>
                  </a:cubicBezTo>
                  <a:cubicBezTo>
                    <a:pt x="12501" y="24958"/>
                    <a:pt x="12706" y="24922"/>
                    <a:pt x="12920" y="24846"/>
                  </a:cubicBezTo>
                  <a:cubicBezTo>
                    <a:pt x="13376" y="24678"/>
                    <a:pt x="13797" y="24391"/>
                    <a:pt x="14303" y="24138"/>
                  </a:cubicBezTo>
                  <a:cubicBezTo>
                    <a:pt x="14388" y="24222"/>
                    <a:pt x="14506" y="24374"/>
                    <a:pt x="14641" y="24509"/>
                  </a:cubicBezTo>
                  <a:cubicBezTo>
                    <a:pt x="14894" y="24711"/>
                    <a:pt x="15181" y="24931"/>
                    <a:pt x="15467" y="25065"/>
                  </a:cubicBezTo>
                  <a:cubicBezTo>
                    <a:pt x="15653" y="25152"/>
                    <a:pt x="15850" y="25193"/>
                    <a:pt x="16040" y="25193"/>
                  </a:cubicBezTo>
                  <a:cubicBezTo>
                    <a:pt x="16368" y="25193"/>
                    <a:pt x="16675" y="25070"/>
                    <a:pt x="16867" y="24846"/>
                  </a:cubicBezTo>
                  <a:cubicBezTo>
                    <a:pt x="17205" y="24425"/>
                    <a:pt x="17120" y="23969"/>
                    <a:pt x="16901" y="23531"/>
                  </a:cubicBezTo>
                  <a:cubicBezTo>
                    <a:pt x="16800" y="23294"/>
                    <a:pt x="16648" y="23109"/>
                    <a:pt x="16530" y="22907"/>
                  </a:cubicBezTo>
                  <a:cubicBezTo>
                    <a:pt x="16723" y="22510"/>
                    <a:pt x="16950" y="22324"/>
                    <a:pt x="17237" y="22324"/>
                  </a:cubicBezTo>
                  <a:cubicBezTo>
                    <a:pt x="17402" y="22324"/>
                    <a:pt x="17586" y="22385"/>
                    <a:pt x="17795" y="22502"/>
                  </a:cubicBezTo>
                  <a:cubicBezTo>
                    <a:pt x="18014" y="22620"/>
                    <a:pt x="18250" y="22772"/>
                    <a:pt x="18470" y="22940"/>
                  </a:cubicBezTo>
                  <a:cubicBezTo>
                    <a:pt x="18756" y="23193"/>
                    <a:pt x="19094" y="23294"/>
                    <a:pt x="19448" y="23294"/>
                  </a:cubicBezTo>
                  <a:cubicBezTo>
                    <a:pt x="19785" y="23294"/>
                    <a:pt x="20106" y="23294"/>
                    <a:pt x="20426" y="23244"/>
                  </a:cubicBezTo>
                  <a:cubicBezTo>
                    <a:pt x="21674" y="23025"/>
                    <a:pt x="22517" y="21776"/>
                    <a:pt x="22231" y="20545"/>
                  </a:cubicBezTo>
                  <a:cubicBezTo>
                    <a:pt x="22214" y="20427"/>
                    <a:pt x="22214" y="20309"/>
                    <a:pt x="22197" y="20124"/>
                  </a:cubicBezTo>
                  <a:cubicBezTo>
                    <a:pt x="22534" y="20056"/>
                    <a:pt x="22804" y="20005"/>
                    <a:pt x="23226" y="20005"/>
                  </a:cubicBezTo>
                  <a:cubicBezTo>
                    <a:pt x="23631" y="19972"/>
                    <a:pt x="23968" y="19803"/>
                    <a:pt x="24255" y="19499"/>
                  </a:cubicBezTo>
                  <a:cubicBezTo>
                    <a:pt x="24761" y="19027"/>
                    <a:pt x="24592" y="18319"/>
                    <a:pt x="23951" y="18116"/>
                  </a:cubicBezTo>
                  <a:cubicBezTo>
                    <a:pt x="23648" y="18032"/>
                    <a:pt x="23361" y="17965"/>
                    <a:pt x="23057" y="17880"/>
                  </a:cubicBezTo>
                  <a:cubicBezTo>
                    <a:pt x="22703" y="17796"/>
                    <a:pt x="22568" y="17610"/>
                    <a:pt x="22720" y="17273"/>
                  </a:cubicBezTo>
                  <a:cubicBezTo>
                    <a:pt x="22787" y="17088"/>
                    <a:pt x="22889" y="16885"/>
                    <a:pt x="23040" y="16784"/>
                  </a:cubicBezTo>
                  <a:cubicBezTo>
                    <a:pt x="23327" y="16598"/>
                    <a:pt x="23648" y="16430"/>
                    <a:pt x="23985" y="16329"/>
                  </a:cubicBezTo>
                  <a:cubicBezTo>
                    <a:pt x="24794" y="16076"/>
                    <a:pt x="25267" y="15519"/>
                    <a:pt x="25520" y="14743"/>
                  </a:cubicBezTo>
                  <a:cubicBezTo>
                    <a:pt x="25587" y="14574"/>
                    <a:pt x="25587" y="14355"/>
                    <a:pt x="25553" y="14170"/>
                  </a:cubicBezTo>
                  <a:cubicBezTo>
                    <a:pt x="25435" y="13647"/>
                    <a:pt x="25216" y="13208"/>
                    <a:pt x="24879" y="12787"/>
                  </a:cubicBezTo>
                  <a:cubicBezTo>
                    <a:pt x="24575" y="12416"/>
                    <a:pt x="24322" y="12028"/>
                    <a:pt x="24069" y="11623"/>
                  </a:cubicBezTo>
                  <a:cubicBezTo>
                    <a:pt x="23782" y="11151"/>
                    <a:pt x="23732" y="10712"/>
                    <a:pt x="23968" y="10189"/>
                  </a:cubicBezTo>
                  <a:cubicBezTo>
                    <a:pt x="24238" y="9599"/>
                    <a:pt x="24457" y="8992"/>
                    <a:pt x="24643" y="8368"/>
                  </a:cubicBezTo>
                  <a:cubicBezTo>
                    <a:pt x="24896" y="7592"/>
                    <a:pt x="24474" y="6985"/>
                    <a:pt x="23951" y="6479"/>
                  </a:cubicBezTo>
                  <a:cubicBezTo>
                    <a:pt x="23816" y="6377"/>
                    <a:pt x="23614" y="6310"/>
                    <a:pt x="23411" y="6259"/>
                  </a:cubicBezTo>
                  <a:cubicBezTo>
                    <a:pt x="22885" y="6135"/>
                    <a:pt x="22359" y="6097"/>
                    <a:pt x="21833" y="6097"/>
                  </a:cubicBezTo>
                  <a:cubicBezTo>
                    <a:pt x="21432" y="6097"/>
                    <a:pt x="21030" y="6119"/>
                    <a:pt x="20628" y="6141"/>
                  </a:cubicBezTo>
                  <a:cubicBezTo>
                    <a:pt x="20605" y="6142"/>
                    <a:pt x="20582" y="6143"/>
                    <a:pt x="20559" y="6143"/>
                  </a:cubicBezTo>
                  <a:cubicBezTo>
                    <a:pt x="20219" y="6143"/>
                    <a:pt x="19937" y="6026"/>
                    <a:pt x="19684" y="5821"/>
                  </a:cubicBezTo>
                  <a:cubicBezTo>
                    <a:pt x="19363" y="5568"/>
                    <a:pt x="19347" y="5365"/>
                    <a:pt x="19583" y="5045"/>
                  </a:cubicBezTo>
                  <a:cubicBezTo>
                    <a:pt x="19768" y="4775"/>
                    <a:pt x="19987" y="4539"/>
                    <a:pt x="20156" y="4269"/>
                  </a:cubicBezTo>
                  <a:cubicBezTo>
                    <a:pt x="20426" y="3797"/>
                    <a:pt x="20342" y="2937"/>
                    <a:pt x="19954" y="2667"/>
                  </a:cubicBezTo>
                  <a:cubicBezTo>
                    <a:pt x="19807" y="2564"/>
                    <a:pt x="19666" y="2523"/>
                    <a:pt x="19530" y="2523"/>
                  </a:cubicBezTo>
                  <a:cubicBezTo>
                    <a:pt x="19242" y="2523"/>
                    <a:pt x="18974" y="2703"/>
                    <a:pt x="18723" y="2852"/>
                  </a:cubicBezTo>
                  <a:cubicBezTo>
                    <a:pt x="18689" y="2869"/>
                    <a:pt x="18655" y="2886"/>
                    <a:pt x="18638" y="2920"/>
                  </a:cubicBezTo>
                  <a:cubicBezTo>
                    <a:pt x="18486" y="3021"/>
                    <a:pt x="18335" y="3105"/>
                    <a:pt x="18132" y="3223"/>
                  </a:cubicBezTo>
                  <a:cubicBezTo>
                    <a:pt x="17997" y="2987"/>
                    <a:pt x="17879" y="2802"/>
                    <a:pt x="17795" y="2599"/>
                  </a:cubicBezTo>
                  <a:cubicBezTo>
                    <a:pt x="17491" y="1941"/>
                    <a:pt x="17036" y="1503"/>
                    <a:pt x="16327" y="1334"/>
                  </a:cubicBezTo>
                  <a:cubicBezTo>
                    <a:pt x="16074" y="1267"/>
                    <a:pt x="15855" y="1182"/>
                    <a:pt x="15602" y="1149"/>
                  </a:cubicBezTo>
                  <a:cubicBezTo>
                    <a:pt x="15415" y="1100"/>
                    <a:pt x="15223" y="1071"/>
                    <a:pt x="15034" y="1071"/>
                  </a:cubicBezTo>
                  <a:cubicBezTo>
                    <a:pt x="14831" y="1071"/>
                    <a:pt x="14630" y="1104"/>
                    <a:pt x="14438" y="1182"/>
                  </a:cubicBezTo>
                  <a:cubicBezTo>
                    <a:pt x="14000" y="1334"/>
                    <a:pt x="13544" y="1452"/>
                    <a:pt x="13072" y="1621"/>
                  </a:cubicBezTo>
                  <a:cubicBezTo>
                    <a:pt x="12988" y="1267"/>
                    <a:pt x="12937" y="929"/>
                    <a:pt x="12853" y="609"/>
                  </a:cubicBezTo>
                  <a:cubicBezTo>
                    <a:pt x="12740" y="189"/>
                    <a:pt x="12503" y="1"/>
                    <a:pt x="12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9"/>
            <p:cNvSpPr/>
            <p:nvPr/>
          </p:nvSpPr>
          <p:spPr>
            <a:xfrm>
              <a:off x="7550816" y="3370165"/>
              <a:ext cx="93310" cy="113988"/>
            </a:xfrm>
            <a:custGeom>
              <a:avLst/>
              <a:gdLst/>
              <a:ahLst/>
              <a:cxnLst/>
              <a:rect l="l" t="t" r="r" b="b"/>
              <a:pathLst>
                <a:path w="2379" h="2906" extrusionOk="0">
                  <a:moveTo>
                    <a:pt x="2024" y="0"/>
                  </a:moveTo>
                  <a:cubicBezTo>
                    <a:pt x="1198" y="287"/>
                    <a:pt x="709" y="844"/>
                    <a:pt x="338" y="1569"/>
                  </a:cubicBezTo>
                  <a:cubicBezTo>
                    <a:pt x="219" y="1754"/>
                    <a:pt x="135" y="1940"/>
                    <a:pt x="85" y="2159"/>
                  </a:cubicBezTo>
                  <a:cubicBezTo>
                    <a:pt x="0" y="2429"/>
                    <a:pt x="85" y="2699"/>
                    <a:pt x="270" y="2834"/>
                  </a:cubicBezTo>
                  <a:cubicBezTo>
                    <a:pt x="342" y="2886"/>
                    <a:pt x="410" y="2906"/>
                    <a:pt x="474" y="2906"/>
                  </a:cubicBezTo>
                  <a:cubicBezTo>
                    <a:pt x="618" y="2906"/>
                    <a:pt x="743" y="2803"/>
                    <a:pt x="860" y="2733"/>
                  </a:cubicBezTo>
                  <a:cubicBezTo>
                    <a:pt x="962" y="2665"/>
                    <a:pt x="1046" y="2598"/>
                    <a:pt x="1113" y="2513"/>
                  </a:cubicBezTo>
                  <a:cubicBezTo>
                    <a:pt x="1468" y="2024"/>
                    <a:pt x="1855" y="1586"/>
                    <a:pt x="2159" y="1080"/>
                  </a:cubicBezTo>
                  <a:cubicBezTo>
                    <a:pt x="2378" y="742"/>
                    <a:pt x="2361" y="371"/>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9"/>
            <p:cNvSpPr/>
            <p:nvPr/>
          </p:nvSpPr>
          <p:spPr>
            <a:xfrm>
              <a:off x="7677154" y="3971663"/>
              <a:ext cx="130376" cy="46521"/>
            </a:xfrm>
            <a:custGeom>
              <a:avLst/>
              <a:gdLst/>
              <a:ahLst/>
              <a:cxnLst/>
              <a:rect l="l" t="t" r="r" b="b"/>
              <a:pathLst>
                <a:path w="3324" h="1186" extrusionOk="0">
                  <a:moveTo>
                    <a:pt x="1748" y="1"/>
                  </a:moveTo>
                  <a:cubicBezTo>
                    <a:pt x="1245" y="1"/>
                    <a:pt x="753" y="129"/>
                    <a:pt x="254" y="216"/>
                  </a:cubicBezTo>
                  <a:cubicBezTo>
                    <a:pt x="18" y="250"/>
                    <a:pt x="1" y="419"/>
                    <a:pt x="34" y="604"/>
                  </a:cubicBezTo>
                  <a:cubicBezTo>
                    <a:pt x="119" y="908"/>
                    <a:pt x="405" y="1093"/>
                    <a:pt x="777" y="1144"/>
                  </a:cubicBezTo>
                  <a:cubicBezTo>
                    <a:pt x="861" y="1150"/>
                    <a:pt x="947" y="1151"/>
                    <a:pt x="1035" y="1151"/>
                  </a:cubicBezTo>
                  <a:cubicBezTo>
                    <a:pt x="1211" y="1151"/>
                    <a:pt x="1395" y="1144"/>
                    <a:pt x="1586" y="1144"/>
                  </a:cubicBezTo>
                  <a:cubicBezTo>
                    <a:pt x="1786" y="1166"/>
                    <a:pt x="1989" y="1185"/>
                    <a:pt x="2192" y="1185"/>
                  </a:cubicBezTo>
                  <a:cubicBezTo>
                    <a:pt x="2450" y="1185"/>
                    <a:pt x="2706" y="1154"/>
                    <a:pt x="2952" y="1060"/>
                  </a:cubicBezTo>
                  <a:cubicBezTo>
                    <a:pt x="3121" y="975"/>
                    <a:pt x="3323" y="891"/>
                    <a:pt x="3273" y="672"/>
                  </a:cubicBezTo>
                  <a:cubicBezTo>
                    <a:pt x="3222" y="520"/>
                    <a:pt x="3070" y="385"/>
                    <a:pt x="2952" y="267"/>
                  </a:cubicBezTo>
                  <a:cubicBezTo>
                    <a:pt x="2868" y="182"/>
                    <a:pt x="2716" y="182"/>
                    <a:pt x="2598" y="149"/>
                  </a:cubicBezTo>
                  <a:cubicBezTo>
                    <a:pt x="2309" y="40"/>
                    <a:pt x="2027" y="1"/>
                    <a:pt x="17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9"/>
            <p:cNvSpPr/>
            <p:nvPr/>
          </p:nvSpPr>
          <p:spPr>
            <a:xfrm>
              <a:off x="7416515" y="4130951"/>
              <a:ext cx="99272" cy="89355"/>
            </a:xfrm>
            <a:custGeom>
              <a:avLst/>
              <a:gdLst/>
              <a:ahLst/>
              <a:cxnLst/>
              <a:rect l="l" t="t" r="r" b="b"/>
              <a:pathLst>
                <a:path w="2531" h="2278" extrusionOk="0">
                  <a:moveTo>
                    <a:pt x="375" y="0"/>
                  </a:moveTo>
                  <a:cubicBezTo>
                    <a:pt x="239" y="0"/>
                    <a:pt x="111" y="59"/>
                    <a:pt x="0" y="220"/>
                  </a:cubicBezTo>
                  <a:cubicBezTo>
                    <a:pt x="253" y="1148"/>
                    <a:pt x="945" y="1671"/>
                    <a:pt x="1687" y="2177"/>
                  </a:cubicBezTo>
                  <a:cubicBezTo>
                    <a:pt x="1771" y="2244"/>
                    <a:pt x="1872" y="2278"/>
                    <a:pt x="1991" y="2278"/>
                  </a:cubicBezTo>
                  <a:cubicBezTo>
                    <a:pt x="2125" y="2278"/>
                    <a:pt x="2362" y="2261"/>
                    <a:pt x="2446" y="2160"/>
                  </a:cubicBezTo>
                  <a:cubicBezTo>
                    <a:pt x="2530" y="2025"/>
                    <a:pt x="2513" y="1822"/>
                    <a:pt x="2497" y="1654"/>
                  </a:cubicBezTo>
                  <a:cubicBezTo>
                    <a:pt x="2463" y="1569"/>
                    <a:pt x="2378" y="1468"/>
                    <a:pt x="2294" y="1401"/>
                  </a:cubicBezTo>
                  <a:cubicBezTo>
                    <a:pt x="1957" y="1080"/>
                    <a:pt x="1653" y="743"/>
                    <a:pt x="1282" y="456"/>
                  </a:cubicBezTo>
                  <a:cubicBezTo>
                    <a:pt x="1113" y="304"/>
                    <a:pt x="894" y="169"/>
                    <a:pt x="658" y="68"/>
                  </a:cubicBezTo>
                  <a:cubicBezTo>
                    <a:pt x="563" y="27"/>
                    <a:pt x="467" y="0"/>
                    <a:pt x="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9"/>
            <p:cNvSpPr/>
            <p:nvPr/>
          </p:nvSpPr>
          <p:spPr>
            <a:xfrm>
              <a:off x="7321242" y="3274224"/>
              <a:ext cx="35771" cy="110536"/>
            </a:xfrm>
            <a:custGeom>
              <a:avLst/>
              <a:gdLst/>
              <a:ahLst/>
              <a:cxnLst/>
              <a:rect l="l" t="t" r="r" b="b"/>
              <a:pathLst>
                <a:path w="912" h="2818" extrusionOk="0">
                  <a:moveTo>
                    <a:pt x="220" y="1"/>
                  </a:moveTo>
                  <a:cubicBezTo>
                    <a:pt x="152" y="119"/>
                    <a:pt x="34" y="237"/>
                    <a:pt x="34" y="338"/>
                  </a:cubicBezTo>
                  <a:cubicBezTo>
                    <a:pt x="0" y="996"/>
                    <a:pt x="0" y="1654"/>
                    <a:pt x="34" y="2311"/>
                  </a:cubicBezTo>
                  <a:cubicBezTo>
                    <a:pt x="34" y="2581"/>
                    <a:pt x="203" y="2767"/>
                    <a:pt x="574" y="2817"/>
                  </a:cubicBezTo>
                  <a:cubicBezTo>
                    <a:pt x="911" y="1940"/>
                    <a:pt x="911" y="1131"/>
                    <a:pt x="625" y="304"/>
                  </a:cubicBezTo>
                  <a:cubicBezTo>
                    <a:pt x="625" y="287"/>
                    <a:pt x="625" y="254"/>
                    <a:pt x="591" y="254"/>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9"/>
            <p:cNvSpPr/>
            <p:nvPr/>
          </p:nvSpPr>
          <p:spPr>
            <a:xfrm>
              <a:off x="7194237" y="3608332"/>
              <a:ext cx="381753" cy="359654"/>
            </a:xfrm>
            <a:custGeom>
              <a:avLst/>
              <a:gdLst/>
              <a:ahLst/>
              <a:cxnLst/>
              <a:rect l="l" t="t" r="r" b="b"/>
              <a:pathLst>
                <a:path w="9733" h="9169" extrusionOk="0">
                  <a:moveTo>
                    <a:pt x="4453" y="552"/>
                  </a:moveTo>
                  <a:cubicBezTo>
                    <a:pt x="5225" y="552"/>
                    <a:pt x="5900" y="870"/>
                    <a:pt x="6561" y="1231"/>
                  </a:cubicBezTo>
                  <a:cubicBezTo>
                    <a:pt x="7911" y="1940"/>
                    <a:pt x="8383" y="3171"/>
                    <a:pt x="8433" y="4622"/>
                  </a:cubicBezTo>
                  <a:cubicBezTo>
                    <a:pt x="8433" y="5111"/>
                    <a:pt x="8332" y="5566"/>
                    <a:pt x="8096" y="6022"/>
                  </a:cubicBezTo>
                  <a:cubicBezTo>
                    <a:pt x="7691" y="6814"/>
                    <a:pt x="7152" y="7489"/>
                    <a:pt x="6308" y="7877"/>
                  </a:cubicBezTo>
                  <a:cubicBezTo>
                    <a:pt x="5920" y="8046"/>
                    <a:pt x="5600" y="8299"/>
                    <a:pt x="5178" y="8383"/>
                  </a:cubicBezTo>
                  <a:cubicBezTo>
                    <a:pt x="4953" y="8428"/>
                    <a:pt x="4733" y="8448"/>
                    <a:pt x="4515" y="8448"/>
                  </a:cubicBezTo>
                  <a:cubicBezTo>
                    <a:pt x="3836" y="8448"/>
                    <a:pt x="3190" y="8251"/>
                    <a:pt x="2564" y="7995"/>
                  </a:cubicBezTo>
                  <a:cubicBezTo>
                    <a:pt x="1552" y="7573"/>
                    <a:pt x="1046" y="6696"/>
                    <a:pt x="776" y="5651"/>
                  </a:cubicBezTo>
                  <a:cubicBezTo>
                    <a:pt x="675" y="5279"/>
                    <a:pt x="675" y="4875"/>
                    <a:pt x="607" y="4504"/>
                  </a:cubicBezTo>
                  <a:cubicBezTo>
                    <a:pt x="607" y="3711"/>
                    <a:pt x="793" y="2986"/>
                    <a:pt x="1096" y="2176"/>
                  </a:cubicBezTo>
                  <a:cubicBezTo>
                    <a:pt x="1248" y="1805"/>
                    <a:pt x="1518" y="1518"/>
                    <a:pt x="1855" y="1316"/>
                  </a:cubicBezTo>
                  <a:cubicBezTo>
                    <a:pt x="2598" y="894"/>
                    <a:pt x="3390" y="591"/>
                    <a:pt x="4284" y="557"/>
                  </a:cubicBezTo>
                  <a:cubicBezTo>
                    <a:pt x="4341" y="553"/>
                    <a:pt x="4397" y="552"/>
                    <a:pt x="4453" y="552"/>
                  </a:cubicBezTo>
                  <a:close/>
                  <a:moveTo>
                    <a:pt x="4402" y="0"/>
                  </a:moveTo>
                  <a:cubicBezTo>
                    <a:pt x="3660" y="51"/>
                    <a:pt x="2901" y="287"/>
                    <a:pt x="2176" y="624"/>
                  </a:cubicBezTo>
                  <a:cubicBezTo>
                    <a:pt x="1080" y="1113"/>
                    <a:pt x="540" y="2007"/>
                    <a:pt x="321" y="3154"/>
                  </a:cubicBezTo>
                  <a:cubicBezTo>
                    <a:pt x="270" y="3323"/>
                    <a:pt x="253" y="3458"/>
                    <a:pt x="236" y="3627"/>
                  </a:cubicBezTo>
                  <a:cubicBezTo>
                    <a:pt x="0" y="5229"/>
                    <a:pt x="169" y="6696"/>
                    <a:pt x="1434" y="7877"/>
                  </a:cubicBezTo>
                  <a:cubicBezTo>
                    <a:pt x="1872" y="8315"/>
                    <a:pt x="2378" y="8552"/>
                    <a:pt x="2952" y="8720"/>
                  </a:cubicBezTo>
                  <a:cubicBezTo>
                    <a:pt x="3373" y="8838"/>
                    <a:pt x="3879" y="8805"/>
                    <a:pt x="4250" y="9142"/>
                  </a:cubicBezTo>
                  <a:cubicBezTo>
                    <a:pt x="4284" y="9162"/>
                    <a:pt x="4335" y="9169"/>
                    <a:pt x="4393" y="9169"/>
                  </a:cubicBezTo>
                  <a:cubicBezTo>
                    <a:pt x="4483" y="9169"/>
                    <a:pt x="4590" y="9152"/>
                    <a:pt x="4672" y="9142"/>
                  </a:cubicBezTo>
                  <a:cubicBezTo>
                    <a:pt x="5381" y="9024"/>
                    <a:pt x="5988" y="8670"/>
                    <a:pt x="6595" y="8332"/>
                  </a:cubicBezTo>
                  <a:cubicBezTo>
                    <a:pt x="9007" y="6983"/>
                    <a:pt x="9732" y="4267"/>
                    <a:pt x="8180" y="1771"/>
                  </a:cubicBezTo>
                  <a:cubicBezTo>
                    <a:pt x="8113" y="1670"/>
                    <a:pt x="8045" y="1586"/>
                    <a:pt x="7961" y="1518"/>
                  </a:cubicBezTo>
                  <a:cubicBezTo>
                    <a:pt x="6983" y="624"/>
                    <a:pt x="5836" y="118"/>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9"/>
            <p:cNvSpPr/>
            <p:nvPr/>
          </p:nvSpPr>
          <p:spPr>
            <a:xfrm>
              <a:off x="7547482" y="3573266"/>
              <a:ext cx="184620" cy="129717"/>
            </a:xfrm>
            <a:custGeom>
              <a:avLst/>
              <a:gdLst/>
              <a:ahLst/>
              <a:cxnLst/>
              <a:rect l="l" t="t" r="r" b="b"/>
              <a:pathLst>
                <a:path w="4707" h="3307" extrusionOk="0">
                  <a:moveTo>
                    <a:pt x="955" y="525"/>
                  </a:moveTo>
                  <a:cubicBezTo>
                    <a:pt x="1013" y="525"/>
                    <a:pt x="1074" y="536"/>
                    <a:pt x="1131" y="557"/>
                  </a:cubicBezTo>
                  <a:cubicBezTo>
                    <a:pt x="2109" y="860"/>
                    <a:pt x="3054" y="1232"/>
                    <a:pt x="3880" y="1856"/>
                  </a:cubicBezTo>
                  <a:cubicBezTo>
                    <a:pt x="4234" y="2109"/>
                    <a:pt x="4251" y="2244"/>
                    <a:pt x="4099" y="2750"/>
                  </a:cubicBezTo>
                  <a:cubicBezTo>
                    <a:pt x="4045" y="2756"/>
                    <a:pt x="3992" y="2759"/>
                    <a:pt x="3940" y="2759"/>
                  </a:cubicBezTo>
                  <a:cubicBezTo>
                    <a:pt x="3573" y="2759"/>
                    <a:pt x="3259" y="2613"/>
                    <a:pt x="2919" y="2480"/>
                  </a:cubicBezTo>
                  <a:cubicBezTo>
                    <a:pt x="2666" y="2378"/>
                    <a:pt x="2396" y="2294"/>
                    <a:pt x="2126" y="2227"/>
                  </a:cubicBezTo>
                  <a:cubicBezTo>
                    <a:pt x="1485" y="2109"/>
                    <a:pt x="1030" y="1704"/>
                    <a:pt x="692" y="1198"/>
                  </a:cubicBezTo>
                  <a:cubicBezTo>
                    <a:pt x="608" y="1097"/>
                    <a:pt x="608" y="860"/>
                    <a:pt x="676" y="709"/>
                  </a:cubicBezTo>
                  <a:cubicBezTo>
                    <a:pt x="710" y="581"/>
                    <a:pt x="826" y="525"/>
                    <a:pt x="955" y="525"/>
                  </a:cubicBezTo>
                  <a:close/>
                  <a:moveTo>
                    <a:pt x="1063" y="0"/>
                  </a:moveTo>
                  <a:cubicBezTo>
                    <a:pt x="456" y="0"/>
                    <a:pt x="119" y="287"/>
                    <a:pt x="51" y="894"/>
                  </a:cubicBezTo>
                  <a:cubicBezTo>
                    <a:pt x="1" y="1383"/>
                    <a:pt x="271" y="1721"/>
                    <a:pt x="608" y="1991"/>
                  </a:cubicBezTo>
                  <a:cubicBezTo>
                    <a:pt x="878" y="2227"/>
                    <a:pt x="1198" y="2412"/>
                    <a:pt x="1485" y="2598"/>
                  </a:cubicBezTo>
                  <a:cubicBezTo>
                    <a:pt x="1603" y="2682"/>
                    <a:pt x="1704" y="2733"/>
                    <a:pt x="1822" y="2766"/>
                  </a:cubicBezTo>
                  <a:lnTo>
                    <a:pt x="3475" y="3222"/>
                  </a:lnTo>
                  <a:cubicBezTo>
                    <a:pt x="3577" y="3256"/>
                    <a:pt x="3711" y="3306"/>
                    <a:pt x="3830" y="3306"/>
                  </a:cubicBezTo>
                  <a:cubicBezTo>
                    <a:pt x="3845" y="3307"/>
                    <a:pt x="3861" y="3307"/>
                    <a:pt x="3876" y="3307"/>
                  </a:cubicBezTo>
                  <a:cubicBezTo>
                    <a:pt x="4322" y="3307"/>
                    <a:pt x="4608" y="3072"/>
                    <a:pt x="4673" y="2648"/>
                  </a:cubicBezTo>
                  <a:cubicBezTo>
                    <a:pt x="4707" y="2412"/>
                    <a:pt x="4673" y="2142"/>
                    <a:pt x="4572" y="1923"/>
                  </a:cubicBezTo>
                  <a:cubicBezTo>
                    <a:pt x="4386" y="1535"/>
                    <a:pt x="4083" y="1198"/>
                    <a:pt x="3644" y="995"/>
                  </a:cubicBezTo>
                  <a:cubicBezTo>
                    <a:pt x="3020" y="726"/>
                    <a:pt x="2379" y="439"/>
                    <a:pt x="1721" y="186"/>
                  </a:cubicBezTo>
                  <a:cubicBezTo>
                    <a:pt x="1519" y="101"/>
                    <a:pt x="1283" y="51"/>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9"/>
            <p:cNvSpPr/>
            <p:nvPr/>
          </p:nvSpPr>
          <p:spPr>
            <a:xfrm>
              <a:off x="7161800" y="3412488"/>
              <a:ext cx="112490" cy="145760"/>
            </a:xfrm>
            <a:custGeom>
              <a:avLst/>
              <a:gdLst/>
              <a:ahLst/>
              <a:cxnLst/>
              <a:rect l="l" t="t" r="r" b="b"/>
              <a:pathLst>
                <a:path w="2868" h="3716" extrusionOk="0">
                  <a:moveTo>
                    <a:pt x="848" y="548"/>
                  </a:moveTo>
                  <a:cubicBezTo>
                    <a:pt x="964" y="548"/>
                    <a:pt x="1080" y="653"/>
                    <a:pt x="1181" y="743"/>
                  </a:cubicBezTo>
                  <a:cubicBezTo>
                    <a:pt x="1333" y="861"/>
                    <a:pt x="1434" y="1013"/>
                    <a:pt x="1519" y="1165"/>
                  </a:cubicBezTo>
                  <a:cubicBezTo>
                    <a:pt x="1772" y="1654"/>
                    <a:pt x="2008" y="2126"/>
                    <a:pt x="2210" y="2615"/>
                  </a:cubicBezTo>
                  <a:cubicBezTo>
                    <a:pt x="2278" y="2767"/>
                    <a:pt x="2261" y="2952"/>
                    <a:pt x="2278" y="3121"/>
                  </a:cubicBezTo>
                  <a:cubicBezTo>
                    <a:pt x="2244" y="3138"/>
                    <a:pt x="2210" y="3172"/>
                    <a:pt x="2176" y="3189"/>
                  </a:cubicBezTo>
                  <a:cubicBezTo>
                    <a:pt x="2042" y="3104"/>
                    <a:pt x="1873" y="3037"/>
                    <a:pt x="1772" y="2885"/>
                  </a:cubicBezTo>
                  <a:cubicBezTo>
                    <a:pt x="1417" y="2413"/>
                    <a:pt x="1063" y="1873"/>
                    <a:pt x="692" y="1367"/>
                  </a:cubicBezTo>
                  <a:cubicBezTo>
                    <a:pt x="658" y="1316"/>
                    <a:pt x="591" y="1249"/>
                    <a:pt x="591" y="1181"/>
                  </a:cubicBezTo>
                  <a:cubicBezTo>
                    <a:pt x="591" y="996"/>
                    <a:pt x="574" y="760"/>
                    <a:pt x="675" y="642"/>
                  </a:cubicBezTo>
                  <a:cubicBezTo>
                    <a:pt x="732" y="574"/>
                    <a:pt x="790" y="548"/>
                    <a:pt x="848" y="548"/>
                  </a:cubicBezTo>
                  <a:close/>
                  <a:moveTo>
                    <a:pt x="973" y="1"/>
                  </a:moveTo>
                  <a:cubicBezTo>
                    <a:pt x="682" y="1"/>
                    <a:pt x="400" y="152"/>
                    <a:pt x="237" y="439"/>
                  </a:cubicBezTo>
                  <a:cubicBezTo>
                    <a:pt x="1" y="861"/>
                    <a:pt x="18" y="1266"/>
                    <a:pt x="254" y="1671"/>
                  </a:cubicBezTo>
                  <a:cubicBezTo>
                    <a:pt x="355" y="1839"/>
                    <a:pt x="490" y="1991"/>
                    <a:pt x="591" y="2160"/>
                  </a:cubicBezTo>
                  <a:cubicBezTo>
                    <a:pt x="911" y="2598"/>
                    <a:pt x="1198" y="3037"/>
                    <a:pt x="1536" y="3458"/>
                  </a:cubicBezTo>
                  <a:cubicBezTo>
                    <a:pt x="1667" y="3633"/>
                    <a:pt x="1897" y="3716"/>
                    <a:pt x="2121" y="3716"/>
                  </a:cubicBezTo>
                  <a:cubicBezTo>
                    <a:pt x="2242" y="3716"/>
                    <a:pt x="2362" y="3691"/>
                    <a:pt x="2463" y="3644"/>
                  </a:cubicBezTo>
                  <a:cubicBezTo>
                    <a:pt x="2750" y="3526"/>
                    <a:pt x="2851" y="3290"/>
                    <a:pt x="2868" y="3020"/>
                  </a:cubicBezTo>
                  <a:cubicBezTo>
                    <a:pt x="2851" y="2936"/>
                    <a:pt x="2851" y="2851"/>
                    <a:pt x="2851" y="2767"/>
                  </a:cubicBezTo>
                  <a:cubicBezTo>
                    <a:pt x="2699" y="2042"/>
                    <a:pt x="2413" y="1401"/>
                    <a:pt x="2008" y="777"/>
                  </a:cubicBezTo>
                  <a:cubicBezTo>
                    <a:pt x="1873" y="608"/>
                    <a:pt x="1755" y="422"/>
                    <a:pt x="1603" y="271"/>
                  </a:cubicBezTo>
                  <a:cubicBezTo>
                    <a:pt x="1421" y="88"/>
                    <a:pt x="1194" y="1"/>
                    <a:pt x="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9"/>
            <p:cNvSpPr/>
            <p:nvPr/>
          </p:nvSpPr>
          <p:spPr>
            <a:xfrm>
              <a:off x="7321242" y="3475677"/>
              <a:ext cx="173363" cy="79744"/>
            </a:xfrm>
            <a:custGeom>
              <a:avLst/>
              <a:gdLst/>
              <a:ahLst/>
              <a:cxnLst/>
              <a:rect l="l" t="t" r="r" b="b"/>
              <a:pathLst>
                <a:path w="4420" h="2033" extrusionOk="0">
                  <a:moveTo>
                    <a:pt x="1233" y="582"/>
                  </a:moveTo>
                  <a:cubicBezTo>
                    <a:pt x="1296" y="582"/>
                    <a:pt x="1358" y="587"/>
                    <a:pt x="1417" y="599"/>
                  </a:cubicBezTo>
                  <a:cubicBezTo>
                    <a:pt x="2109" y="734"/>
                    <a:pt x="2817" y="886"/>
                    <a:pt x="3509" y="1055"/>
                  </a:cubicBezTo>
                  <a:cubicBezTo>
                    <a:pt x="3610" y="1072"/>
                    <a:pt x="3694" y="1173"/>
                    <a:pt x="3779" y="1240"/>
                  </a:cubicBezTo>
                  <a:cubicBezTo>
                    <a:pt x="3779" y="1274"/>
                    <a:pt x="3762" y="1341"/>
                    <a:pt x="3762" y="1392"/>
                  </a:cubicBezTo>
                  <a:cubicBezTo>
                    <a:pt x="3610" y="1426"/>
                    <a:pt x="3458" y="1493"/>
                    <a:pt x="3323" y="1493"/>
                  </a:cubicBezTo>
                  <a:cubicBezTo>
                    <a:pt x="2581" y="1409"/>
                    <a:pt x="1856" y="1325"/>
                    <a:pt x="1147" y="1223"/>
                  </a:cubicBezTo>
                  <a:cubicBezTo>
                    <a:pt x="1046" y="1190"/>
                    <a:pt x="928" y="1156"/>
                    <a:pt x="844" y="1088"/>
                  </a:cubicBezTo>
                  <a:cubicBezTo>
                    <a:pt x="793" y="1021"/>
                    <a:pt x="709" y="920"/>
                    <a:pt x="709" y="835"/>
                  </a:cubicBezTo>
                  <a:cubicBezTo>
                    <a:pt x="709" y="751"/>
                    <a:pt x="810" y="650"/>
                    <a:pt x="894" y="633"/>
                  </a:cubicBezTo>
                  <a:cubicBezTo>
                    <a:pt x="1003" y="600"/>
                    <a:pt x="1119" y="582"/>
                    <a:pt x="1233" y="582"/>
                  </a:cubicBezTo>
                  <a:close/>
                  <a:moveTo>
                    <a:pt x="1366" y="1"/>
                  </a:moveTo>
                  <a:cubicBezTo>
                    <a:pt x="975" y="1"/>
                    <a:pt x="643" y="160"/>
                    <a:pt x="372" y="549"/>
                  </a:cubicBezTo>
                  <a:cubicBezTo>
                    <a:pt x="0" y="1072"/>
                    <a:pt x="85" y="1341"/>
                    <a:pt x="709" y="1527"/>
                  </a:cubicBezTo>
                  <a:cubicBezTo>
                    <a:pt x="1502" y="1814"/>
                    <a:pt x="2311" y="1999"/>
                    <a:pt x="3171" y="2033"/>
                  </a:cubicBezTo>
                  <a:cubicBezTo>
                    <a:pt x="3374" y="2016"/>
                    <a:pt x="3593" y="1999"/>
                    <a:pt x="3795" y="1932"/>
                  </a:cubicBezTo>
                  <a:cubicBezTo>
                    <a:pt x="4200" y="1847"/>
                    <a:pt x="4420" y="1527"/>
                    <a:pt x="4420" y="1156"/>
                  </a:cubicBezTo>
                  <a:cubicBezTo>
                    <a:pt x="4386" y="802"/>
                    <a:pt x="4183" y="549"/>
                    <a:pt x="3779" y="464"/>
                  </a:cubicBezTo>
                  <a:cubicBezTo>
                    <a:pt x="3104" y="313"/>
                    <a:pt x="2429" y="161"/>
                    <a:pt x="1738" y="43"/>
                  </a:cubicBezTo>
                  <a:cubicBezTo>
                    <a:pt x="1608" y="15"/>
                    <a:pt x="1484" y="1"/>
                    <a:pt x="1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9"/>
            <p:cNvSpPr/>
            <p:nvPr/>
          </p:nvSpPr>
          <p:spPr>
            <a:xfrm>
              <a:off x="7058604" y="3875604"/>
              <a:ext cx="119786" cy="135248"/>
            </a:xfrm>
            <a:custGeom>
              <a:avLst/>
              <a:gdLst/>
              <a:ahLst/>
              <a:cxnLst/>
              <a:rect l="l" t="t" r="r" b="b"/>
              <a:pathLst>
                <a:path w="3054" h="3448" extrusionOk="0">
                  <a:moveTo>
                    <a:pt x="776" y="810"/>
                  </a:moveTo>
                  <a:cubicBezTo>
                    <a:pt x="928" y="861"/>
                    <a:pt x="1080" y="894"/>
                    <a:pt x="1164" y="1012"/>
                  </a:cubicBezTo>
                  <a:cubicBezTo>
                    <a:pt x="1535" y="1417"/>
                    <a:pt x="1890" y="1839"/>
                    <a:pt x="2261" y="2260"/>
                  </a:cubicBezTo>
                  <a:cubicBezTo>
                    <a:pt x="2345" y="2362"/>
                    <a:pt x="2379" y="2530"/>
                    <a:pt x="2362" y="2665"/>
                  </a:cubicBezTo>
                  <a:cubicBezTo>
                    <a:pt x="2350" y="2809"/>
                    <a:pt x="2244" y="2894"/>
                    <a:pt x="2117" y="2894"/>
                  </a:cubicBezTo>
                  <a:cubicBezTo>
                    <a:pt x="2065" y="2894"/>
                    <a:pt x="2010" y="2880"/>
                    <a:pt x="1957" y="2851"/>
                  </a:cubicBezTo>
                  <a:cubicBezTo>
                    <a:pt x="1434" y="2530"/>
                    <a:pt x="1029" y="2092"/>
                    <a:pt x="743" y="1586"/>
                  </a:cubicBezTo>
                  <a:cubicBezTo>
                    <a:pt x="608" y="1367"/>
                    <a:pt x="523" y="1097"/>
                    <a:pt x="776" y="810"/>
                  </a:cubicBezTo>
                  <a:close/>
                  <a:moveTo>
                    <a:pt x="861" y="0"/>
                  </a:moveTo>
                  <a:cubicBezTo>
                    <a:pt x="658" y="253"/>
                    <a:pt x="456" y="439"/>
                    <a:pt x="321" y="658"/>
                  </a:cubicBezTo>
                  <a:cubicBezTo>
                    <a:pt x="152" y="945"/>
                    <a:pt x="0" y="1316"/>
                    <a:pt x="186" y="1670"/>
                  </a:cubicBezTo>
                  <a:cubicBezTo>
                    <a:pt x="540" y="2345"/>
                    <a:pt x="1080" y="2884"/>
                    <a:pt x="1704" y="3306"/>
                  </a:cubicBezTo>
                  <a:cubicBezTo>
                    <a:pt x="1846" y="3403"/>
                    <a:pt x="2005" y="3447"/>
                    <a:pt x="2156" y="3447"/>
                  </a:cubicBezTo>
                  <a:cubicBezTo>
                    <a:pt x="2347" y="3447"/>
                    <a:pt x="2526" y="3378"/>
                    <a:pt x="2649" y="3256"/>
                  </a:cubicBezTo>
                  <a:cubicBezTo>
                    <a:pt x="3020" y="2884"/>
                    <a:pt x="3053" y="2125"/>
                    <a:pt x="2699" y="1704"/>
                  </a:cubicBezTo>
                  <a:cubicBezTo>
                    <a:pt x="2345" y="1316"/>
                    <a:pt x="1974" y="911"/>
                    <a:pt x="1603" y="523"/>
                  </a:cubicBezTo>
                  <a:cubicBezTo>
                    <a:pt x="1417" y="338"/>
                    <a:pt x="1164" y="220"/>
                    <a:pt x="8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9"/>
            <p:cNvSpPr/>
            <p:nvPr/>
          </p:nvSpPr>
          <p:spPr>
            <a:xfrm>
              <a:off x="7593138" y="3772249"/>
              <a:ext cx="162773" cy="75587"/>
            </a:xfrm>
            <a:custGeom>
              <a:avLst/>
              <a:gdLst/>
              <a:ahLst/>
              <a:cxnLst/>
              <a:rect l="l" t="t" r="r" b="b"/>
              <a:pathLst>
                <a:path w="4150" h="1927" extrusionOk="0">
                  <a:moveTo>
                    <a:pt x="2391" y="572"/>
                  </a:moveTo>
                  <a:cubicBezTo>
                    <a:pt x="2582" y="572"/>
                    <a:pt x="2775" y="581"/>
                    <a:pt x="2969" y="594"/>
                  </a:cubicBezTo>
                  <a:cubicBezTo>
                    <a:pt x="3273" y="611"/>
                    <a:pt x="3340" y="679"/>
                    <a:pt x="3509" y="1134"/>
                  </a:cubicBezTo>
                  <a:cubicBezTo>
                    <a:pt x="3323" y="1219"/>
                    <a:pt x="3155" y="1337"/>
                    <a:pt x="3003" y="1353"/>
                  </a:cubicBezTo>
                  <a:cubicBezTo>
                    <a:pt x="2345" y="1404"/>
                    <a:pt x="1670" y="1438"/>
                    <a:pt x="1029" y="1472"/>
                  </a:cubicBezTo>
                  <a:cubicBezTo>
                    <a:pt x="979" y="1472"/>
                    <a:pt x="911" y="1455"/>
                    <a:pt x="878" y="1438"/>
                  </a:cubicBezTo>
                  <a:cubicBezTo>
                    <a:pt x="776" y="1353"/>
                    <a:pt x="625" y="1235"/>
                    <a:pt x="625" y="1134"/>
                  </a:cubicBezTo>
                  <a:cubicBezTo>
                    <a:pt x="608" y="1033"/>
                    <a:pt x="743" y="881"/>
                    <a:pt x="861" y="847"/>
                  </a:cubicBezTo>
                  <a:cubicBezTo>
                    <a:pt x="1355" y="637"/>
                    <a:pt x="1867" y="572"/>
                    <a:pt x="2391" y="572"/>
                  </a:cubicBezTo>
                  <a:close/>
                  <a:moveTo>
                    <a:pt x="3148" y="1"/>
                  </a:moveTo>
                  <a:cubicBezTo>
                    <a:pt x="3127" y="1"/>
                    <a:pt x="3107" y="2"/>
                    <a:pt x="3087" y="4"/>
                  </a:cubicBezTo>
                  <a:cubicBezTo>
                    <a:pt x="2328" y="88"/>
                    <a:pt x="1569" y="207"/>
                    <a:pt x="810" y="358"/>
                  </a:cubicBezTo>
                  <a:cubicBezTo>
                    <a:pt x="625" y="409"/>
                    <a:pt x="439" y="544"/>
                    <a:pt x="287" y="696"/>
                  </a:cubicBezTo>
                  <a:cubicBezTo>
                    <a:pt x="102" y="881"/>
                    <a:pt x="1" y="1168"/>
                    <a:pt x="102" y="1438"/>
                  </a:cubicBezTo>
                  <a:cubicBezTo>
                    <a:pt x="203" y="1708"/>
                    <a:pt x="422" y="1859"/>
                    <a:pt x="709" y="1876"/>
                  </a:cubicBezTo>
                  <a:cubicBezTo>
                    <a:pt x="1029" y="1893"/>
                    <a:pt x="1316" y="1893"/>
                    <a:pt x="1654" y="1927"/>
                  </a:cubicBezTo>
                  <a:cubicBezTo>
                    <a:pt x="2008" y="1893"/>
                    <a:pt x="2396" y="1876"/>
                    <a:pt x="2750" y="1809"/>
                  </a:cubicBezTo>
                  <a:cubicBezTo>
                    <a:pt x="3053" y="1775"/>
                    <a:pt x="3340" y="1708"/>
                    <a:pt x="3644" y="1606"/>
                  </a:cubicBezTo>
                  <a:cubicBezTo>
                    <a:pt x="3947" y="1505"/>
                    <a:pt x="4150" y="1185"/>
                    <a:pt x="4116" y="915"/>
                  </a:cubicBezTo>
                  <a:cubicBezTo>
                    <a:pt x="4084" y="512"/>
                    <a:pt x="3589" y="1"/>
                    <a:pt x="3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9"/>
            <p:cNvSpPr/>
            <p:nvPr/>
          </p:nvSpPr>
          <p:spPr>
            <a:xfrm>
              <a:off x="7083236" y="3572874"/>
              <a:ext cx="138142" cy="134306"/>
            </a:xfrm>
            <a:custGeom>
              <a:avLst/>
              <a:gdLst/>
              <a:ahLst/>
              <a:cxnLst/>
              <a:rect l="l" t="t" r="r" b="b"/>
              <a:pathLst>
                <a:path w="3522" h="3424" extrusionOk="0">
                  <a:moveTo>
                    <a:pt x="2746" y="589"/>
                  </a:moveTo>
                  <a:cubicBezTo>
                    <a:pt x="2921" y="589"/>
                    <a:pt x="3026" y="759"/>
                    <a:pt x="2999" y="1073"/>
                  </a:cubicBezTo>
                  <a:cubicBezTo>
                    <a:pt x="2982" y="1140"/>
                    <a:pt x="2914" y="1309"/>
                    <a:pt x="2847" y="1444"/>
                  </a:cubicBezTo>
                  <a:cubicBezTo>
                    <a:pt x="2476" y="2001"/>
                    <a:pt x="1919" y="2388"/>
                    <a:pt x="1329" y="2675"/>
                  </a:cubicBezTo>
                  <a:cubicBezTo>
                    <a:pt x="1228" y="2743"/>
                    <a:pt x="1127" y="2760"/>
                    <a:pt x="1009" y="2760"/>
                  </a:cubicBezTo>
                  <a:cubicBezTo>
                    <a:pt x="992" y="2761"/>
                    <a:pt x="976" y="2762"/>
                    <a:pt x="960" y="2762"/>
                  </a:cubicBezTo>
                  <a:cubicBezTo>
                    <a:pt x="684" y="2762"/>
                    <a:pt x="512" y="2492"/>
                    <a:pt x="671" y="2237"/>
                  </a:cubicBezTo>
                  <a:cubicBezTo>
                    <a:pt x="1143" y="1478"/>
                    <a:pt x="1818" y="955"/>
                    <a:pt x="2611" y="617"/>
                  </a:cubicBezTo>
                  <a:cubicBezTo>
                    <a:pt x="2659" y="598"/>
                    <a:pt x="2704" y="589"/>
                    <a:pt x="2746" y="589"/>
                  </a:cubicBezTo>
                  <a:close/>
                  <a:moveTo>
                    <a:pt x="2973" y="1"/>
                  </a:moveTo>
                  <a:cubicBezTo>
                    <a:pt x="2870" y="1"/>
                    <a:pt x="2750" y="36"/>
                    <a:pt x="2611" y="111"/>
                  </a:cubicBezTo>
                  <a:cubicBezTo>
                    <a:pt x="1818" y="550"/>
                    <a:pt x="1009" y="1022"/>
                    <a:pt x="452" y="1731"/>
                  </a:cubicBezTo>
                  <a:cubicBezTo>
                    <a:pt x="233" y="1967"/>
                    <a:pt x="131" y="2304"/>
                    <a:pt x="64" y="2591"/>
                  </a:cubicBezTo>
                  <a:cubicBezTo>
                    <a:pt x="1" y="2985"/>
                    <a:pt x="336" y="3424"/>
                    <a:pt x="656" y="3424"/>
                  </a:cubicBezTo>
                  <a:cubicBezTo>
                    <a:pt x="678" y="3424"/>
                    <a:pt x="700" y="3422"/>
                    <a:pt x="722" y="3417"/>
                  </a:cubicBezTo>
                  <a:cubicBezTo>
                    <a:pt x="975" y="3367"/>
                    <a:pt x="1245" y="3316"/>
                    <a:pt x="1481" y="3181"/>
                  </a:cubicBezTo>
                  <a:cubicBezTo>
                    <a:pt x="2139" y="2844"/>
                    <a:pt x="2678" y="2372"/>
                    <a:pt x="3117" y="1764"/>
                  </a:cubicBezTo>
                  <a:cubicBezTo>
                    <a:pt x="3336" y="1495"/>
                    <a:pt x="3437" y="1140"/>
                    <a:pt x="3522" y="955"/>
                  </a:cubicBezTo>
                  <a:cubicBezTo>
                    <a:pt x="3470" y="374"/>
                    <a:pt x="3310" y="1"/>
                    <a:pt x="2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9"/>
            <p:cNvSpPr/>
            <p:nvPr/>
          </p:nvSpPr>
          <p:spPr>
            <a:xfrm>
              <a:off x="7036129" y="4000885"/>
              <a:ext cx="79386" cy="148271"/>
            </a:xfrm>
            <a:custGeom>
              <a:avLst/>
              <a:gdLst/>
              <a:ahLst/>
              <a:cxnLst/>
              <a:rect l="l" t="t" r="r" b="b"/>
              <a:pathLst>
                <a:path w="2024" h="3780" extrusionOk="0">
                  <a:moveTo>
                    <a:pt x="641" y="500"/>
                  </a:moveTo>
                  <a:cubicBezTo>
                    <a:pt x="1181" y="702"/>
                    <a:pt x="1316" y="1107"/>
                    <a:pt x="1400" y="1445"/>
                  </a:cubicBezTo>
                  <a:cubicBezTo>
                    <a:pt x="1501" y="1934"/>
                    <a:pt x="1484" y="2440"/>
                    <a:pt x="1501" y="2946"/>
                  </a:cubicBezTo>
                  <a:cubicBezTo>
                    <a:pt x="1501" y="3030"/>
                    <a:pt x="1366" y="3216"/>
                    <a:pt x="1316" y="3216"/>
                  </a:cubicBezTo>
                  <a:cubicBezTo>
                    <a:pt x="1304" y="3217"/>
                    <a:pt x="1292" y="3218"/>
                    <a:pt x="1280" y="3218"/>
                  </a:cubicBezTo>
                  <a:cubicBezTo>
                    <a:pt x="1152" y="3218"/>
                    <a:pt x="1006" y="3141"/>
                    <a:pt x="945" y="3064"/>
                  </a:cubicBezTo>
                  <a:cubicBezTo>
                    <a:pt x="843" y="2946"/>
                    <a:pt x="810" y="2760"/>
                    <a:pt x="759" y="2592"/>
                  </a:cubicBezTo>
                  <a:cubicBezTo>
                    <a:pt x="675" y="2136"/>
                    <a:pt x="590" y="1681"/>
                    <a:pt x="557" y="1208"/>
                  </a:cubicBezTo>
                  <a:cubicBezTo>
                    <a:pt x="523" y="1006"/>
                    <a:pt x="590" y="787"/>
                    <a:pt x="641" y="500"/>
                  </a:cubicBezTo>
                  <a:close/>
                  <a:moveTo>
                    <a:pt x="852" y="1"/>
                  </a:moveTo>
                  <a:cubicBezTo>
                    <a:pt x="778" y="1"/>
                    <a:pt x="706" y="10"/>
                    <a:pt x="641" y="28"/>
                  </a:cubicBezTo>
                  <a:cubicBezTo>
                    <a:pt x="253" y="146"/>
                    <a:pt x="0" y="433"/>
                    <a:pt x="51" y="871"/>
                  </a:cubicBezTo>
                  <a:cubicBezTo>
                    <a:pt x="135" y="1630"/>
                    <a:pt x="253" y="2372"/>
                    <a:pt x="354" y="3114"/>
                  </a:cubicBezTo>
                  <a:cubicBezTo>
                    <a:pt x="388" y="3199"/>
                    <a:pt x="422" y="3283"/>
                    <a:pt x="472" y="3367"/>
                  </a:cubicBezTo>
                  <a:cubicBezTo>
                    <a:pt x="578" y="3594"/>
                    <a:pt x="914" y="3780"/>
                    <a:pt x="1189" y="3780"/>
                  </a:cubicBezTo>
                  <a:cubicBezTo>
                    <a:pt x="1221" y="3780"/>
                    <a:pt x="1252" y="3777"/>
                    <a:pt x="1282" y="3772"/>
                  </a:cubicBezTo>
                  <a:cubicBezTo>
                    <a:pt x="1585" y="3722"/>
                    <a:pt x="1822" y="3519"/>
                    <a:pt x="1872" y="3216"/>
                  </a:cubicBezTo>
                  <a:cubicBezTo>
                    <a:pt x="1957" y="2861"/>
                    <a:pt x="1990" y="2507"/>
                    <a:pt x="2024" y="2204"/>
                  </a:cubicBezTo>
                  <a:cubicBezTo>
                    <a:pt x="2024" y="2018"/>
                    <a:pt x="2007" y="1883"/>
                    <a:pt x="1973" y="1765"/>
                  </a:cubicBezTo>
                  <a:cubicBezTo>
                    <a:pt x="1923" y="1546"/>
                    <a:pt x="1923" y="1360"/>
                    <a:pt x="1855" y="1175"/>
                  </a:cubicBezTo>
                  <a:cubicBezTo>
                    <a:pt x="1771" y="871"/>
                    <a:pt x="1687" y="601"/>
                    <a:pt x="1552" y="331"/>
                  </a:cubicBezTo>
                  <a:cubicBezTo>
                    <a:pt x="1432" y="119"/>
                    <a:pt x="1126" y="1"/>
                    <a:pt x="8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9"/>
            <p:cNvSpPr/>
            <p:nvPr/>
          </p:nvSpPr>
          <p:spPr>
            <a:xfrm>
              <a:off x="7466133" y="3909140"/>
              <a:ext cx="131670" cy="134542"/>
            </a:xfrm>
            <a:custGeom>
              <a:avLst/>
              <a:gdLst/>
              <a:ahLst/>
              <a:cxnLst/>
              <a:rect l="l" t="t" r="r" b="b"/>
              <a:pathLst>
                <a:path w="3357" h="3430" extrusionOk="0">
                  <a:moveTo>
                    <a:pt x="2183" y="482"/>
                  </a:moveTo>
                  <a:cubicBezTo>
                    <a:pt x="2274" y="482"/>
                    <a:pt x="2361" y="518"/>
                    <a:pt x="2446" y="596"/>
                  </a:cubicBezTo>
                  <a:cubicBezTo>
                    <a:pt x="2547" y="680"/>
                    <a:pt x="2631" y="883"/>
                    <a:pt x="2598" y="967"/>
                  </a:cubicBezTo>
                  <a:cubicBezTo>
                    <a:pt x="2260" y="1658"/>
                    <a:pt x="1872" y="2316"/>
                    <a:pt x="1282" y="2822"/>
                  </a:cubicBezTo>
                  <a:cubicBezTo>
                    <a:pt x="1198" y="2873"/>
                    <a:pt x="1097" y="2890"/>
                    <a:pt x="1029" y="2923"/>
                  </a:cubicBezTo>
                  <a:cubicBezTo>
                    <a:pt x="675" y="2923"/>
                    <a:pt x="489" y="2704"/>
                    <a:pt x="607" y="2451"/>
                  </a:cubicBezTo>
                  <a:cubicBezTo>
                    <a:pt x="928" y="1827"/>
                    <a:pt x="1248" y="1169"/>
                    <a:pt x="1788" y="680"/>
                  </a:cubicBezTo>
                  <a:cubicBezTo>
                    <a:pt x="1926" y="553"/>
                    <a:pt x="2057" y="482"/>
                    <a:pt x="2183" y="482"/>
                  </a:cubicBezTo>
                  <a:close/>
                  <a:moveTo>
                    <a:pt x="2454" y="1"/>
                  </a:moveTo>
                  <a:cubicBezTo>
                    <a:pt x="2151" y="1"/>
                    <a:pt x="1846" y="106"/>
                    <a:pt x="1670" y="326"/>
                  </a:cubicBezTo>
                  <a:cubicBezTo>
                    <a:pt x="1232" y="849"/>
                    <a:pt x="827" y="1422"/>
                    <a:pt x="422" y="1996"/>
                  </a:cubicBezTo>
                  <a:cubicBezTo>
                    <a:pt x="304" y="2181"/>
                    <a:pt x="203" y="2417"/>
                    <a:pt x="135" y="2620"/>
                  </a:cubicBezTo>
                  <a:cubicBezTo>
                    <a:pt x="0" y="3008"/>
                    <a:pt x="135" y="3193"/>
                    <a:pt x="489" y="3328"/>
                  </a:cubicBezTo>
                  <a:cubicBezTo>
                    <a:pt x="607" y="3362"/>
                    <a:pt x="759" y="3379"/>
                    <a:pt x="995" y="3429"/>
                  </a:cubicBezTo>
                  <a:cubicBezTo>
                    <a:pt x="1181" y="3328"/>
                    <a:pt x="1451" y="3244"/>
                    <a:pt x="1670" y="3075"/>
                  </a:cubicBezTo>
                  <a:cubicBezTo>
                    <a:pt x="2412" y="2485"/>
                    <a:pt x="2851" y="1675"/>
                    <a:pt x="3205" y="832"/>
                  </a:cubicBezTo>
                  <a:cubicBezTo>
                    <a:pt x="3357" y="478"/>
                    <a:pt x="3256" y="242"/>
                    <a:pt x="2918" y="90"/>
                  </a:cubicBezTo>
                  <a:cubicBezTo>
                    <a:pt x="2777" y="31"/>
                    <a:pt x="2616" y="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9"/>
            <p:cNvSpPr/>
            <p:nvPr/>
          </p:nvSpPr>
          <p:spPr>
            <a:xfrm>
              <a:off x="7255465" y="3984685"/>
              <a:ext cx="108136" cy="138700"/>
            </a:xfrm>
            <a:custGeom>
              <a:avLst/>
              <a:gdLst/>
              <a:ahLst/>
              <a:cxnLst/>
              <a:rect l="l" t="t" r="r" b="b"/>
              <a:pathLst>
                <a:path w="2757" h="3536" extrusionOk="0">
                  <a:moveTo>
                    <a:pt x="1802" y="476"/>
                  </a:moveTo>
                  <a:cubicBezTo>
                    <a:pt x="2012" y="476"/>
                    <a:pt x="2137" y="628"/>
                    <a:pt x="2099" y="896"/>
                  </a:cubicBezTo>
                  <a:cubicBezTo>
                    <a:pt x="2015" y="1655"/>
                    <a:pt x="1677" y="2330"/>
                    <a:pt x="1171" y="2886"/>
                  </a:cubicBezTo>
                  <a:cubicBezTo>
                    <a:pt x="1109" y="2974"/>
                    <a:pt x="955" y="3024"/>
                    <a:pt x="845" y="3024"/>
                  </a:cubicBezTo>
                  <a:cubicBezTo>
                    <a:pt x="805" y="3024"/>
                    <a:pt x="772" y="3018"/>
                    <a:pt x="750" y="3005"/>
                  </a:cubicBezTo>
                  <a:cubicBezTo>
                    <a:pt x="632" y="2920"/>
                    <a:pt x="547" y="2701"/>
                    <a:pt x="480" y="2600"/>
                  </a:cubicBezTo>
                  <a:cubicBezTo>
                    <a:pt x="649" y="1908"/>
                    <a:pt x="750" y="1284"/>
                    <a:pt x="1205" y="812"/>
                  </a:cubicBezTo>
                  <a:cubicBezTo>
                    <a:pt x="1306" y="694"/>
                    <a:pt x="1424" y="593"/>
                    <a:pt x="1576" y="525"/>
                  </a:cubicBezTo>
                  <a:cubicBezTo>
                    <a:pt x="1659" y="492"/>
                    <a:pt x="1735" y="476"/>
                    <a:pt x="1802" y="476"/>
                  </a:cubicBezTo>
                  <a:close/>
                  <a:moveTo>
                    <a:pt x="2003" y="1"/>
                  </a:moveTo>
                  <a:cubicBezTo>
                    <a:pt x="1679" y="1"/>
                    <a:pt x="1372" y="117"/>
                    <a:pt x="1138" y="340"/>
                  </a:cubicBezTo>
                  <a:cubicBezTo>
                    <a:pt x="497" y="981"/>
                    <a:pt x="227" y="1790"/>
                    <a:pt x="41" y="2549"/>
                  </a:cubicBezTo>
                  <a:cubicBezTo>
                    <a:pt x="1" y="3201"/>
                    <a:pt x="288" y="3536"/>
                    <a:pt x="727" y="3536"/>
                  </a:cubicBezTo>
                  <a:cubicBezTo>
                    <a:pt x="834" y="3536"/>
                    <a:pt x="949" y="3516"/>
                    <a:pt x="1070" y="3477"/>
                  </a:cubicBezTo>
                  <a:cubicBezTo>
                    <a:pt x="1424" y="3376"/>
                    <a:pt x="1576" y="3139"/>
                    <a:pt x="1762" y="2870"/>
                  </a:cubicBezTo>
                  <a:cubicBezTo>
                    <a:pt x="2234" y="2178"/>
                    <a:pt x="2588" y="1436"/>
                    <a:pt x="2723" y="609"/>
                  </a:cubicBezTo>
                  <a:cubicBezTo>
                    <a:pt x="2757" y="306"/>
                    <a:pt x="2689" y="154"/>
                    <a:pt x="2436" y="70"/>
                  </a:cubicBezTo>
                  <a:cubicBezTo>
                    <a:pt x="2292" y="23"/>
                    <a:pt x="2146" y="1"/>
                    <a:pt x="2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9"/>
            <p:cNvSpPr/>
            <p:nvPr/>
          </p:nvSpPr>
          <p:spPr>
            <a:xfrm>
              <a:off x="7571957" y="3594408"/>
              <a:ext cx="142299" cy="86923"/>
            </a:xfrm>
            <a:custGeom>
              <a:avLst/>
              <a:gdLst/>
              <a:ahLst/>
              <a:cxnLst/>
              <a:rect l="l" t="t" r="r" b="b"/>
              <a:pathLst>
                <a:path w="3628" h="2216" extrusionOk="0">
                  <a:moveTo>
                    <a:pt x="357" y="1"/>
                  </a:moveTo>
                  <a:cubicBezTo>
                    <a:pt x="229" y="1"/>
                    <a:pt x="116" y="40"/>
                    <a:pt x="68" y="170"/>
                  </a:cubicBezTo>
                  <a:cubicBezTo>
                    <a:pt x="1" y="305"/>
                    <a:pt x="1" y="524"/>
                    <a:pt x="85" y="659"/>
                  </a:cubicBezTo>
                  <a:cubicBezTo>
                    <a:pt x="423" y="1182"/>
                    <a:pt x="895" y="1570"/>
                    <a:pt x="1519" y="1688"/>
                  </a:cubicBezTo>
                  <a:cubicBezTo>
                    <a:pt x="1789" y="1755"/>
                    <a:pt x="2075" y="1839"/>
                    <a:pt x="2328" y="1941"/>
                  </a:cubicBezTo>
                  <a:cubicBezTo>
                    <a:pt x="2649" y="2078"/>
                    <a:pt x="2969" y="2215"/>
                    <a:pt x="3352" y="2215"/>
                  </a:cubicBezTo>
                  <a:cubicBezTo>
                    <a:pt x="3392" y="2215"/>
                    <a:pt x="3434" y="2214"/>
                    <a:pt x="3475" y="2211"/>
                  </a:cubicBezTo>
                  <a:cubicBezTo>
                    <a:pt x="3627" y="1738"/>
                    <a:pt x="3593" y="1586"/>
                    <a:pt x="3273" y="1317"/>
                  </a:cubicBezTo>
                  <a:cubicBezTo>
                    <a:pt x="2447" y="693"/>
                    <a:pt x="1502" y="321"/>
                    <a:pt x="524" y="18"/>
                  </a:cubicBezTo>
                  <a:cubicBezTo>
                    <a:pt x="468" y="8"/>
                    <a:pt x="411" y="1"/>
                    <a:pt x="3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9"/>
            <p:cNvSpPr/>
            <p:nvPr/>
          </p:nvSpPr>
          <p:spPr>
            <a:xfrm>
              <a:off x="7184314" y="3433943"/>
              <a:ext cx="66835" cy="103632"/>
            </a:xfrm>
            <a:custGeom>
              <a:avLst/>
              <a:gdLst/>
              <a:ahLst/>
              <a:cxnLst/>
              <a:rect l="l" t="t" r="r" b="b"/>
              <a:pathLst>
                <a:path w="1704" h="2642" extrusionOk="0">
                  <a:moveTo>
                    <a:pt x="274" y="1"/>
                  </a:moveTo>
                  <a:cubicBezTo>
                    <a:pt x="216" y="1"/>
                    <a:pt x="158" y="27"/>
                    <a:pt x="101" y="95"/>
                  </a:cubicBezTo>
                  <a:cubicBezTo>
                    <a:pt x="0" y="213"/>
                    <a:pt x="34" y="449"/>
                    <a:pt x="17" y="634"/>
                  </a:cubicBezTo>
                  <a:cubicBezTo>
                    <a:pt x="17" y="702"/>
                    <a:pt x="84" y="769"/>
                    <a:pt x="118" y="820"/>
                  </a:cubicBezTo>
                  <a:cubicBezTo>
                    <a:pt x="489" y="1326"/>
                    <a:pt x="827" y="1832"/>
                    <a:pt x="1198" y="2338"/>
                  </a:cubicBezTo>
                  <a:cubicBezTo>
                    <a:pt x="1299" y="2473"/>
                    <a:pt x="1468" y="2557"/>
                    <a:pt x="1602" y="2642"/>
                  </a:cubicBezTo>
                  <a:cubicBezTo>
                    <a:pt x="1636" y="2625"/>
                    <a:pt x="1670" y="2591"/>
                    <a:pt x="1704" y="2574"/>
                  </a:cubicBezTo>
                  <a:cubicBezTo>
                    <a:pt x="1687" y="2405"/>
                    <a:pt x="1704" y="2220"/>
                    <a:pt x="1636" y="2068"/>
                  </a:cubicBezTo>
                  <a:cubicBezTo>
                    <a:pt x="1417" y="1562"/>
                    <a:pt x="1181" y="1107"/>
                    <a:pt x="945" y="618"/>
                  </a:cubicBezTo>
                  <a:cubicBezTo>
                    <a:pt x="860" y="449"/>
                    <a:pt x="742" y="314"/>
                    <a:pt x="607" y="196"/>
                  </a:cubicBezTo>
                  <a:cubicBezTo>
                    <a:pt x="506" y="106"/>
                    <a:pt x="390" y="1"/>
                    <a:pt x="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9"/>
            <p:cNvSpPr/>
            <p:nvPr/>
          </p:nvSpPr>
          <p:spPr>
            <a:xfrm>
              <a:off x="7349012" y="3497486"/>
              <a:ext cx="120452" cy="36126"/>
            </a:xfrm>
            <a:custGeom>
              <a:avLst/>
              <a:gdLst/>
              <a:ahLst/>
              <a:cxnLst/>
              <a:rect l="l" t="t" r="r" b="b"/>
              <a:pathLst>
                <a:path w="3071" h="921" extrusionOk="0">
                  <a:moveTo>
                    <a:pt x="518" y="1"/>
                  </a:moveTo>
                  <a:cubicBezTo>
                    <a:pt x="407" y="1"/>
                    <a:pt x="293" y="22"/>
                    <a:pt x="186" y="43"/>
                  </a:cubicBezTo>
                  <a:cubicBezTo>
                    <a:pt x="102" y="77"/>
                    <a:pt x="1" y="178"/>
                    <a:pt x="1" y="263"/>
                  </a:cubicBezTo>
                  <a:cubicBezTo>
                    <a:pt x="1" y="347"/>
                    <a:pt x="85" y="448"/>
                    <a:pt x="136" y="516"/>
                  </a:cubicBezTo>
                  <a:cubicBezTo>
                    <a:pt x="220" y="566"/>
                    <a:pt x="338" y="617"/>
                    <a:pt x="439" y="634"/>
                  </a:cubicBezTo>
                  <a:cubicBezTo>
                    <a:pt x="1182" y="735"/>
                    <a:pt x="1890" y="836"/>
                    <a:pt x="2615" y="920"/>
                  </a:cubicBezTo>
                  <a:cubicBezTo>
                    <a:pt x="2750" y="920"/>
                    <a:pt x="2902" y="853"/>
                    <a:pt x="3054" y="836"/>
                  </a:cubicBezTo>
                  <a:cubicBezTo>
                    <a:pt x="3054" y="785"/>
                    <a:pt x="3071" y="718"/>
                    <a:pt x="3071" y="650"/>
                  </a:cubicBezTo>
                  <a:cubicBezTo>
                    <a:pt x="2986" y="600"/>
                    <a:pt x="2902" y="499"/>
                    <a:pt x="2801" y="465"/>
                  </a:cubicBezTo>
                  <a:cubicBezTo>
                    <a:pt x="2109" y="313"/>
                    <a:pt x="1401" y="144"/>
                    <a:pt x="709" y="26"/>
                  </a:cubicBezTo>
                  <a:cubicBezTo>
                    <a:pt x="647" y="8"/>
                    <a:pt x="583"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9"/>
            <p:cNvSpPr/>
            <p:nvPr/>
          </p:nvSpPr>
          <p:spPr>
            <a:xfrm>
              <a:off x="7079117" y="3907336"/>
              <a:ext cx="72130" cy="80882"/>
            </a:xfrm>
            <a:custGeom>
              <a:avLst/>
              <a:gdLst/>
              <a:ahLst/>
              <a:cxnLst/>
              <a:rect l="l" t="t" r="r" b="b"/>
              <a:pathLst>
                <a:path w="1839" h="2062" extrusionOk="0">
                  <a:moveTo>
                    <a:pt x="253" y="1"/>
                  </a:moveTo>
                  <a:cubicBezTo>
                    <a:pt x="0" y="288"/>
                    <a:pt x="102" y="558"/>
                    <a:pt x="220" y="743"/>
                  </a:cubicBezTo>
                  <a:cubicBezTo>
                    <a:pt x="523" y="1283"/>
                    <a:pt x="911" y="1721"/>
                    <a:pt x="1434" y="2008"/>
                  </a:cubicBezTo>
                  <a:cubicBezTo>
                    <a:pt x="1491" y="2044"/>
                    <a:pt x="1550" y="2061"/>
                    <a:pt x="1604" y="2061"/>
                  </a:cubicBezTo>
                  <a:cubicBezTo>
                    <a:pt x="1726" y="2061"/>
                    <a:pt x="1827" y="1974"/>
                    <a:pt x="1839" y="1822"/>
                  </a:cubicBezTo>
                  <a:cubicBezTo>
                    <a:pt x="1839" y="1704"/>
                    <a:pt x="1822" y="1536"/>
                    <a:pt x="1738" y="1435"/>
                  </a:cubicBezTo>
                  <a:cubicBezTo>
                    <a:pt x="1367" y="1013"/>
                    <a:pt x="1012" y="591"/>
                    <a:pt x="641" y="186"/>
                  </a:cubicBezTo>
                  <a:cubicBezTo>
                    <a:pt x="557" y="85"/>
                    <a:pt x="388" y="52"/>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9"/>
            <p:cNvSpPr/>
            <p:nvPr/>
          </p:nvSpPr>
          <p:spPr>
            <a:xfrm>
              <a:off x="7616946" y="3794763"/>
              <a:ext cx="113824" cy="35224"/>
            </a:xfrm>
            <a:custGeom>
              <a:avLst/>
              <a:gdLst/>
              <a:ahLst/>
              <a:cxnLst/>
              <a:rect l="l" t="t" r="r" b="b"/>
              <a:pathLst>
                <a:path w="2902" h="898" extrusionOk="0">
                  <a:moveTo>
                    <a:pt x="1812" y="1"/>
                  </a:moveTo>
                  <a:cubicBezTo>
                    <a:pt x="1268" y="1"/>
                    <a:pt x="733" y="70"/>
                    <a:pt x="237" y="273"/>
                  </a:cubicBezTo>
                  <a:cubicBezTo>
                    <a:pt x="119" y="307"/>
                    <a:pt x="1" y="476"/>
                    <a:pt x="1" y="560"/>
                  </a:cubicBezTo>
                  <a:cubicBezTo>
                    <a:pt x="18" y="678"/>
                    <a:pt x="136" y="779"/>
                    <a:pt x="254" y="864"/>
                  </a:cubicBezTo>
                  <a:cubicBezTo>
                    <a:pt x="271" y="898"/>
                    <a:pt x="355" y="898"/>
                    <a:pt x="389" y="898"/>
                  </a:cubicBezTo>
                  <a:cubicBezTo>
                    <a:pt x="1047" y="864"/>
                    <a:pt x="1721" y="847"/>
                    <a:pt x="2379" y="779"/>
                  </a:cubicBezTo>
                  <a:cubicBezTo>
                    <a:pt x="2565" y="746"/>
                    <a:pt x="2733" y="628"/>
                    <a:pt x="2902" y="560"/>
                  </a:cubicBezTo>
                  <a:cubicBezTo>
                    <a:pt x="2716" y="122"/>
                    <a:pt x="2666" y="54"/>
                    <a:pt x="2345" y="20"/>
                  </a:cubicBezTo>
                  <a:cubicBezTo>
                    <a:pt x="2167" y="8"/>
                    <a:pt x="1989" y="1"/>
                    <a:pt x="18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9"/>
            <p:cNvSpPr/>
            <p:nvPr/>
          </p:nvSpPr>
          <p:spPr>
            <a:xfrm>
              <a:off x="7102612" y="3595428"/>
              <a:ext cx="99311" cy="85824"/>
            </a:xfrm>
            <a:custGeom>
              <a:avLst/>
              <a:gdLst/>
              <a:ahLst/>
              <a:cxnLst/>
              <a:rect l="l" t="t" r="r" b="b"/>
              <a:pathLst>
                <a:path w="2532" h="2188" extrusionOk="0">
                  <a:moveTo>
                    <a:pt x="2256" y="1"/>
                  </a:moveTo>
                  <a:cubicBezTo>
                    <a:pt x="2209" y="1"/>
                    <a:pt x="2157" y="14"/>
                    <a:pt x="2100" y="42"/>
                  </a:cubicBezTo>
                  <a:cubicBezTo>
                    <a:pt x="1307" y="397"/>
                    <a:pt x="633" y="903"/>
                    <a:pt x="160" y="1662"/>
                  </a:cubicBezTo>
                  <a:cubicBezTo>
                    <a:pt x="1" y="1917"/>
                    <a:pt x="158" y="2187"/>
                    <a:pt x="447" y="2187"/>
                  </a:cubicBezTo>
                  <a:cubicBezTo>
                    <a:pt x="463" y="2187"/>
                    <a:pt x="480" y="2186"/>
                    <a:pt x="498" y="2185"/>
                  </a:cubicBezTo>
                  <a:cubicBezTo>
                    <a:pt x="599" y="2168"/>
                    <a:pt x="734" y="2151"/>
                    <a:pt x="818" y="2100"/>
                  </a:cubicBezTo>
                  <a:cubicBezTo>
                    <a:pt x="1408" y="1797"/>
                    <a:pt x="1948" y="1426"/>
                    <a:pt x="2336" y="869"/>
                  </a:cubicBezTo>
                  <a:cubicBezTo>
                    <a:pt x="2420" y="734"/>
                    <a:pt x="2454" y="582"/>
                    <a:pt x="2505" y="498"/>
                  </a:cubicBezTo>
                  <a:cubicBezTo>
                    <a:pt x="2531" y="191"/>
                    <a:pt x="2432" y="1"/>
                    <a:pt x="22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9"/>
            <p:cNvSpPr/>
            <p:nvPr/>
          </p:nvSpPr>
          <p:spPr>
            <a:xfrm>
              <a:off x="7485313" y="3928517"/>
              <a:ext cx="83387" cy="95317"/>
            </a:xfrm>
            <a:custGeom>
              <a:avLst/>
              <a:gdLst/>
              <a:ahLst/>
              <a:cxnLst/>
              <a:rect l="l" t="t" r="r" b="b"/>
              <a:pathLst>
                <a:path w="2126" h="2430" extrusionOk="0">
                  <a:moveTo>
                    <a:pt x="1711" y="0"/>
                  </a:moveTo>
                  <a:cubicBezTo>
                    <a:pt x="1586" y="0"/>
                    <a:pt x="1448" y="67"/>
                    <a:pt x="1299" y="186"/>
                  </a:cubicBezTo>
                  <a:cubicBezTo>
                    <a:pt x="759" y="675"/>
                    <a:pt x="439" y="1333"/>
                    <a:pt x="118" y="1957"/>
                  </a:cubicBezTo>
                  <a:cubicBezTo>
                    <a:pt x="0" y="2210"/>
                    <a:pt x="186" y="2429"/>
                    <a:pt x="540" y="2429"/>
                  </a:cubicBezTo>
                  <a:cubicBezTo>
                    <a:pt x="591" y="2413"/>
                    <a:pt x="709" y="2379"/>
                    <a:pt x="810" y="2328"/>
                  </a:cubicBezTo>
                  <a:cubicBezTo>
                    <a:pt x="1400" y="1822"/>
                    <a:pt x="1771" y="1164"/>
                    <a:pt x="2109" y="473"/>
                  </a:cubicBezTo>
                  <a:cubicBezTo>
                    <a:pt x="2126" y="389"/>
                    <a:pt x="2041" y="186"/>
                    <a:pt x="1957" y="102"/>
                  </a:cubicBezTo>
                  <a:cubicBezTo>
                    <a:pt x="1881" y="33"/>
                    <a:pt x="1799"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9"/>
            <p:cNvSpPr/>
            <p:nvPr/>
          </p:nvSpPr>
          <p:spPr>
            <a:xfrm>
              <a:off x="7274253" y="4003709"/>
              <a:ext cx="65384" cy="99435"/>
            </a:xfrm>
            <a:custGeom>
              <a:avLst/>
              <a:gdLst/>
              <a:ahLst/>
              <a:cxnLst/>
              <a:rect l="l" t="t" r="r" b="b"/>
              <a:pathLst>
                <a:path w="1667" h="2535" extrusionOk="0">
                  <a:moveTo>
                    <a:pt x="1317" y="0"/>
                  </a:moveTo>
                  <a:cubicBezTo>
                    <a:pt x="1255" y="0"/>
                    <a:pt x="1187" y="13"/>
                    <a:pt x="1114" y="40"/>
                  </a:cubicBezTo>
                  <a:cubicBezTo>
                    <a:pt x="996" y="108"/>
                    <a:pt x="844" y="209"/>
                    <a:pt x="743" y="327"/>
                  </a:cubicBezTo>
                  <a:cubicBezTo>
                    <a:pt x="254" y="782"/>
                    <a:pt x="170" y="1423"/>
                    <a:pt x="1" y="2115"/>
                  </a:cubicBezTo>
                  <a:cubicBezTo>
                    <a:pt x="85" y="2233"/>
                    <a:pt x="153" y="2435"/>
                    <a:pt x="305" y="2520"/>
                  </a:cubicBezTo>
                  <a:cubicBezTo>
                    <a:pt x="322" y="2530"/>
                    <a:pt x="347" y="2535"/>
                    <a:pt x="377" y="2535"/>
                  </a:cubicBezTo>
                  <a:cubicBezTo>
                    <a:pt x="487" y="2535"/>
                    <a:pt x="660" y="2468"/>
                    <a:pt x="726" y="2401"/>
                  </a:cubicBezTo>
                  <a:cubicBezTo>
                    <a:pt x="1232" y="1845"/>
                    <a:pt x="1570" y="1187"/>
                    <a:pt x="1654" y="411"/>
                  </a:cubicBezTo>
                  <a:cubicBezTo>
                    <a:pt x="1667" y="150"/>
                    <a:pt x="1529" y="0"/>
                    <a:pt x="13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A942F737-639B-47DC-E62A-794450565E29}"/>
              </a:ext>
            </a:extLst>
          </p:cNvPr>
          <p:cNvSpPr txBox="1"/>
          <p:nvPr/>
        </p:nvSpPr>
        <p:spPr>
          <a:xfrm>
            <a:off x="2019881" y="4754254"/>
            <a:ext cx="5295318" cy="523220"/>
          </a:xfrm>
          <a:prstGeom prst="rect">
            <a:avLst/>
          </a:prstGeom>
          <a:noFill/>
        </p:spPr>
        <p:txBody>
          <a:bodyPr wrap="square" rtlCol="0">
            <a:spAutoFit/>
          </a:bodyPr>
          <a:lstStyle/>
          <a:p>
            <a:r>
              <a:rPr lang="en" b="1" dirty="0">
                <a:solidFill>
                  <a:schemeClr val="bg2"/>
                </a:solidFill>
                <a:latin typeface="Alata"/>
                <a:ea typeface="Alata"/>
                <a:cs typeface="Alata"/>
                <a:sym typeface="Alata"/>
              </a:rPr>
              <a:t>Texas Association of S</a:t>
            </a:r>
            <a:r>
              <a:rPr lang="en-US" b="1" dirty="0">
                <a:solidFill>
                  <a:schemeClr val="bg2"/>
                </a:solidFill>
                <a:latin typeface="Alata"/>
                <a:ea typeface="Alata"/>
                <a:cs typeface="Alata"/>
                <a:sym typeface="Alata"/>
              </a:rPr>
              <a:t>t</a:t>
            </a:r>
            <a:r>
              <a:rPr lang="en" b="1" dirty="0">
                <a:solidFill>
                  <a:schemeClr val="bg2"/>
                </a:solidFill>
                <a:latin typeface="Alata"/>
                <a:ea typeface="Alata"/>
                <a:cs typeface="Alata"/>
                <a:sym typeface="Alata"/>
              </a:rPr>
              <a:t>udent Financial Aid Administrators</a:t>
            </a:r>
            <a:endParaRPr lang="en" sz="1400" b="1" dirty="0">
              <a:solidFill>
                <a:schemeClr val="bg2"/>
              </a:solidFill>
              <a:latin typeface="Alata"/>
              <a:ea typeface="Alata"/>
              <a:cs typeface="Alata"/>
              <a:sym typeface="Alata"/>
            </a:endParaRPr>
          </a:p>
          <a:p>
            <a:endParaRPr lang="en-US" dirty="0"/>
          </a:p>
        </p:txBody>
      </p:sp>
      <p:sp>
        <p:nvSpPr>
          <p:cNvPr id="8" name="Subtitle 7">
            <a:extLst>
              <a:ext uri="{FF2B5EF4-FFF2-40B4-BE49-F238E27FC236}">
                <a16:creationId xmlns:a16="http://schemas.microsoft.com/office/drawing/2014/main" id="{4666229C-DC2C-CC4D-B757-4A54CB8FAC1C}"/>
              </a:ext>
            </a:extLst>
          </p:cNvPr>
          <p:cNvSpPr>
            <a:spLocks noGrp="1"/>
          </p:cNvSpPr>
          <p:nvPr>
            <p:ph type="subTitle" idx="1"/>
          </p:nvPr>
        </p:nvSpPr>
        <p:spPr>
          <a:xfrm>
            <a:off x="2259062" y="572937"/>
            <a:ext cx="3469200" cy="932700"/>
          </a:xfrm>
        </p:spPr>
        <p:txBody>
          <a:bodyPr/>
          <a:lstStyle/>
          <a:p>
            <a:r>
              <a:rPr lang="en-US" sz="3200" b="1" dirty="0">
                <a:solidFill>
                  <a:schemeClr val="tx1">
                    <a:lumMod val="75000"/>
                  </a:schemeClr>
                </a:solidFill>
                <a:latin typeface="Ink Free" panose="03080402000500000000" pitchFamily="66" charset="0"/>
              </a:rPr>
              <a:t>PJ Documentation</a:t>
            </a:r>
          </a:p>
        </p:txBody>
      </p:sp>
      <p:sp>
        <p:nvSpPr>
          <p:cNvPr id="3" name="Google Shape;2271;p53">
            <a:extLst>
              <a:ext uri="{FF2B5EF4-FFF2-40B4-BE49-F238E27FC236}">
                <a16:creationId xmlns:a16="http://schemas.microsoft.com/office/drawing/2014/main" id="{1C838A27-D3B2-93A2-861C-F3B97DDFB9A5}"/>
              </a:ext>
            </a:extLst>
          </p:cNvPr>
          <p:cNvSpPr txBox="1">
            <a:spLocks/>
          </p:cNvSpPr>
          <p:nvPr/>
        </p:nvSpPr>
        <p:spPr>
          <a:xfrm>
            <a:off x="1518467" y="1283356"/>
            <a:ext cx="5218199" cy="25450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1pPr>
            <a:lvl2pPr marL="914400" marR="0" lvl="1"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2pPr>
            <a:lvl3pPr marL="1371600" marR="0" lvl="2"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3pPr>
            <a:lvl4pPr marL="1828800" marR="0" lvl="3"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4pPr>
            <a:lvl5pPr marL="2286000" marR="0" lvl="4"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5pPr>
            <a:lvl6pPr marL="2743200" marR="0" lvl="5"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6pPr>
            <a:lvl7pPr marL="3200400" marR="0" lvl="6"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7pPr>
            <a:lvl8pPr marL="3657600" marR="0" lvl="7"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8pPr>
            <a:lvl9pPr marL="4114800" marR="0" lvl="8" indent="-330200" algn="l" rtl="0">
              <a:lnSpc>
                <a:spcPct val="100000"/>
              </a:lnSpc>
              <a:spcBef>
                <a:spcPts val="0"/>
              </a:spcBef>
              <a:spcAft>
                <a:spcPts val="0"/>
              </a:spcAft>
              <a:buClr>
                <a:schemeClr val="dk2"/>
              </a:buClr>
              <a:buSzPts val="1600"/>
              <a:buFont typeface="Athiti Medium"/>
              <a:buNone/>
              <a:defRPr sz="1600" b="0" i="0" u="none" strike="noStrike" cap="none">
                <a:solidFill>
                  <a:schemeClr val="dk2"/>
                </a:solidFill>
                <a:latin typeface="Athiti Medium"/>
                <a:ea typeface="Athiti Medium"/>
                <a:cs typeface="Athiti Medium"/>
                <a:sym typeface="Athiti Medium"/>
              </a:defRPr>
            </a:lvl9pPr>
          </a:lstStyle>
          <a:p>
            <a:r>
              <a:rPr lang="en-US" sz="1900" dirty="0">
                <a:solidFill>
                  <a:srgbClr val="060606"/>
                </a:solidFill>
                <a:latin typeface="Open Sans" panose="020B0606030504020204" pitchFamily="34" charset="0"/>
                <a:ea typeface="Open Sans" panose="020B0606030504020204" pitchFamily="34" charset="0"/>
                <a:cs typeface="Open Sans" panose="020B0606030504020204" pitchFamily="34" charset="0"/>
              </a:rPr>
              <a:t>	</a:t>
            </a:r>
            <a:r>
              <a:rPr lang="en-US" sz="19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Documentation</a:t>
            </a:r>
            <a:r>
              <a:rPr lang="en-US" sz="1500" dirty="0">
                <a:solidFill>
                  <a:srgbClr val="060606"/>
                </a:solidFill>
                <a:latin typeface="Open Sans" panose="020B0606030504020204" pitchFamily="34" charset="0"/>
                <a:ea typeface="Open Sans" panose="020B0606030504020204" pitchFamily="34" charset="0"/>
                <a:cs typeface="Open Sans" panose="020B0606030504020204" pitchFamily="34" charset="0"/>
              </a:rPr>
              <a:t> of the decision and why it was made is equal in importance to the information provided by the student. Within this documentation, the school may cite school policy and explain the basis of its decision if it differs from established policy.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2226</Words>
  <Application>Microsoft Office PowerPoint</Application>
  <PresentationFormat>On-screen Show (16:9)</PresentationFormat>
  <Paragraphs>191</Paragraphs>
  <Slides>17</Slides>
  <Notes>13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Alata</vt:lpstr>
      <vt:lpstr>Arial</vt:lpstr>
      <vt:lpstr>Caveat</vt:lpstr>
      <vt:lpstr>Calibri</vt:lpstr>
      <vt:lpstr>Ink Free</vt:lpstr>
      <vt:lpstr>Palanquin</vt:lpstr>
      <vt:lpstr>Athiti Medium</vt:lpstr>
      <vt:lpstr>Open sans</vt:lpstr>
      <vt:lpstr>Roboto Condensed Light</vt:lpstr>
      <vt:lpstr>Public Sans</vt:lpstr>
      <vt:lpstr>Yanone Kaffeesatz</vt:lpstr>
      <vt:lpstr>Josefin Slab</vt:lpstr>
      <vt:lpstr>Candy Colors Company Profile by Slidesgo</vt:lpstr>
      <vt:lpstr>PowerPoint Presentation</vt:lpstr>
      <vt:lpstr>PowerPoint Presentation</vt:lpstr>
      <vt:lpstr>PowerPoint Presentation</vt:lpstr>
      <vt:lpstr>Under the HEROES Act  encourages financial aid administrators to use PJ to reflect more accurately the financial need of those students who have been identified as “affected individuals.</vt:lpstr>
      <vt:lpstr>PowerPoint Presentation</vt:lpstr>
      <vt:lpstr>Principles of PJ</vt:lpstr>
      <vt:lpstr>PJ Policies and Procedure /Best Practices  </vt:lpstr>
      <vt:lpstr>Area Where PJ Does Not Apply</vt:lpstr>
      <vt:lpstr>PowerPoint Presentation</vt:lpstr>
      <vt:lpstr>PowerPoint Presentation</vt:lpstr>
      <vt:lpstr>Consider the following questions</vt:lpstr>
      <vt:lpstr>FAFSA Processing</vt:lpstr>
      <vt:lpstr>Dependency Override No’s</vt:lpstr>
      <vt:lpstr>Documentation that may be required for a Dependency Override</vt:lpstr>
      <vt:lpstr>Question #1</vt:lpstr>
      <vt:lpstr>Questions #2</vt:lpstr>
      <vt:lpstr>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Candy Colors Company Profile</dc:title>
  <dc:creator>Holder, Deanna K</dc:creator>
  <cp:lastModifiedBy>Holder, Deanna K</cp:lastModifiedBy>
  <cp:revision>13</cp:revision>
  <dcterms:modified xsi:type="dcterms:W3CDTF">2023-04-18T14:03:07Z</dcterms:modified>
</cp:coreProperties>
</file>